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8" r:id="rId3"/>
    <p:sldId id="260" r:id="rId4"/>
    <p:sldId id="261" r:id="rId5"/>
    <p:sldId id="259" r:id="rId6"/>
    <p:sldId id="262" r:id="rId7"/>
    <p:sldId id="263" r:id="rId8"/>
    <p:sldId id="266" r:id="rId9"/>
    <p:sldId id="268" r:id="rId10"/>
    <p:sldId id="269" r:id="rId11"/>
    <p:sldId id="271" r:id="rId12"/>
    <p:sldId id="272" r:id="rId13"/>
    <p:sldId id="265" r:id="rId14"/>
    <p:sldId id="274" r:id="rId15"/>
    <p:sldId id="277" r:id="rId16"/>
    <p:sldId id="281" r:id="rId17"/>
    <p:sldId id="276" r:id="rId18"/>
    <p:sldId id="278" r:id="rId19"/>
    <p:sldId id="279" r:id="rId20"/>
    <p:sldId id="280" r:id="rId21"/>
    <p:sldId id="273" r:id="rId22"/>
    <p:sldId id="275" r:id="rId23"/>
    <p:sldId id="282" r:id="rId24"/>
    <p:sldId id="283" r:id="rId25"/>
    <p:sldId id="270" r:id="rId26"/>
    <p:sldId id="264" r:id="rId27"/>
    <p:sldId id="267" r:id="rId28"/>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B0F0"/>
    <a:srgbClr val="EB8B2D"/>
    <a:srgbClr val="24619F"/>
    <a:srgbClr val="83BD40"/>
    <a:srgbClr val="A9AAA9"/>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50" y="-78"/>
      </p:cViewPr>
      <p:guideLst>
        <p:guide orient="horz" pos="639"/>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nt0-57\home\a.ehrenberg\Daten\Excel-Dateien\HS-KARTE\HS-Monitoring\Gesamtauswertung%20HS-Monitoring.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nt0-57\gruppen\Zementlabor\KGV\18-227-G.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nt0-57\gruppen\Zementlabor\TamAir\Ausgewertet\P2018-03534%20TAM%20Air.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nt0-57\gruppen\Zementlabor\Zempruef\P2018-0353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nt0-57\home\a.ehrenberg\Daten\Excel-Dateien\RFCS-Projekt%20ActiSlag\Fraktionen\HW%20der%20Fraktionen%20P2017-0299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t0-57\home\a.ehrenberg\Daten\Excel-Dateien\RFCS-Projekt%20ActiSlag\Fraktionen\HW%20der%20Fraktionen%20P2017-0299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manualLayout>
          <c:layoutTarget val="inner"/>
          <c:xMode val="edge"/>
          <c:yMode val="edge"/>
          <c:x val="0.10872549019607849"/>
          <c:y val="4.0472175379426704E-2"/>
          <c:w val="0.86102941176472336"/>
          <c:h val="0.77403035413153454"/>
        </c:manualLayout>
      </c:layout>
      <c:scatterChart>
        <c:scatterStyle val="lineMarker"/>
        <c:ser>
          <c:idx val="0"/>
          <c:order val="0"/>
          <c:tx>
            <c:v>F-Wert</c:v>
          </c:tx>
          <c:spPr>
            <a:ln w="28575">
              <a:noFill/>
            </a:ln>
          </c:spPr>
          <c:marker>
            <c:symbol val="diamond"/>
            <c:size val="9"/>
            <c:spPr>
              <a:solidFill>
                <a:sysClr val="windowText" lastClr="000000"/>
              </a:solidFill>
              <a:ln>
                <a:solidFill>
                  <a:sysClr val="windowText" lastClr="000000"/>
                </a:solidFill>
                <a:prstDash val="solid"/>
              </a:ln>
            </c:spPr>
          </c:marker>
          <c:trendline>
            <c:spPr>
              <a:ln w="38100">
                <a:solidFill>
                  <a:sysClr val="windowText" lastClr="000000"/>
                </a:solidFill>
              </a:ln>
              <a:effectLst>
                <a:outerShdw blurRad="50800" dist="38100" dir="2700000" algn="tl" rotWithShape="0">
                  <a:prstClr val="black">
                    <a:alpha val="40000"/>
                  </a:prstClr>
                </a:outerShdw>
              </a:effectLst>
            </c:spPr>
            <c:trendlineType val="exp"/>
          </c:trendline>
          <c:xVal>
            <c:numRef>
              <c:f>'Werte (1-19)'!$N$63:$IG$63</c:f>
              <c:numCache>
                <c:formatCode>0.00</c:formatCode>
                <c:ptCount val="228"/>
                <c:pt idx="0">
                  <c:v>1.3651266766020858</c:v>
                </c:pt>
                <c:pt idx="1">
                  <c:v>1.589251439539348</c:v>
                </c:pt>
                <c:pt idx="2">
                  <c:v>1.5037403152551081</c:v>
                </c:pt>
                <c:pt idx="3">
                  <c:v>1.5222758990874934</c:v>
                </c:pt>
                <c:pt idx="5">
                  <c:v>1.6334924199887721</c:v>
                </c:pt>
                <c:pt idx="6">
                  <c:v>1.6724723874256584</c:v>
                </c:pt>
                <c:pt idx="7">
                  <c:v>1.5263157894736841</c:v>
                </c:pt>
                <c:pt idx="8">
                  <c:v>1.5714691673770878</c:v>
                </c:pt>
                <c:pt idx="9">
                  <c:v>1.5620242458415559</c:v>
                </c:pt>
                <c:pt idx="10">
                  <c:v>1.7048947068867395</c:v>
                </c:pt>
                <c:pt idx="11">
                  <c:v>1.6568130630630902</c:v>
                </c:pt>
                <c:pt idx="12">
                  <c:v>1.5534246575341806</c:v>
                </c:pt>
                <c:pt idx="13">
                  <c:v>1.1743911090092221</c:v>
                </c:pt>
                <c:pt idx="14">
                  <c:v>1.3283657489264968</c:v>
                </c:pt>
                <c:pt idx="15">
                  <c:v>1.3462420382165983</c:v>
                </c:pt>
                <c:pt idx="16">
                  <c:v>1.2669287344661424</c:v>
                </c:pt>
                <c:pt idx="21">
                  <c:v>1.4542475091767713</c:v>
                </c:pt>
                <c:pt idx="22">
                  <c:v>1.4823560626160801</c:v>
                </c:pt>
                <c:pt idx="23">
                  <c:v>1.574074074074074</c:v>
                </c:pt>
                <c:pt idx="24">
                  <c:v>1.6408391608391608</c:v>
                </c:pt>
                <c:pt idx="25">
                  <c:v>1.6064212565734541</c:v>
                </c:pt>
                <c:pt idx="26">
                  <c:v>1.5640218878248702</c:v>
                </c:pt>
                <c:pt idx="28">
                  <c:v>1.4890182587986238</c:v>
                </c:pt>
                <c:pt idx="29">
                  <c:v>1.5814372918978912</c:v>
                </c:pt>
                <c:pt idx="30">
                  <c:v>1.6130568786775021</c:v>
                </c:pt>
                <c:pt idx="31">
                  <c:v>1.6701884637350612</c:v>
                </c:pt>
                <c:pt idx="32">
                  <c:v>1.1339613970587852</c:v>
                </c:pt>
                <c:pt idx="34">
                  <c:v>1.2102065613608761</c:v>
                </c:pt>
                <c:pt idx="35">
                  <c:v>1.1685768863419301</c:v>
                </c:pt>
                <c:pt idx="38">
                  <c:v>1.6832765474162421</c:v>
                </c:pt>
                <c:pt idx="39">
                  <c:v>1.6606437041219761</c:v>
                </c:pt>
                <c:pt idx="40">
                  <c:v>1.4404351286813541</c:v>
                </c:pt>
                <c:pt idx="41">
                  <c:v>1.4453893170342325</c:v>
                </c:pt>
                <c:pt idx="42">
                  <c:v>1.5965956269028521</c:v>
                </c:pt>
                <c:pt idx="43">
                  <c:v>1.7049013921113312</c:v>
                </c:pt>
                <c:pt idx="44">
                  <c:v>1.757491186838988</c:v>
                </c:pt>
                <c:pt idx="47">
                  <c:v>1.4994638069705097</c:v>
                </c:pt>
                <c:pt idx="48">
                  <c:v>1.6121883656509701</c:v>
                </c:pt>
                <c:pt idx="49">
                  <c:v>1.6375137513751374</c:v>
                </c:pt>
                <c:pt idx="50">
                  <c:v>1.7026418492945061</c:v>
                </c:pt>
                <c:pt idx="51">
                  <c:v>1.230367734282326</c:v>
                </c:pt>
                <c:pt idx="52">
                  <c:v>1.2486280124075178</c:v>
                </c:pt>
                <c:pt idx="53">
                  <c:v>1.2820293398533009</c:v>
                </c:pt>
                <c:pt idx="54">
                  <c:v>1.2364731923266106</c:v>
                </c:pt>
                <c:pt idx="56">
                  <c:v>1.8078915295551492</c:v>
                </c:pt>
                <c:pt idx="57">
                  <c:v>1.5731608730800322</c:v>
                </c:pt>
                <c:pt idx="58">
                  <c:v>1.6273790103317021</c:v>
                </c:pt>
                <c:pt idx="59">
                  <c:v>1.455092221331195</c:v>
                </c:pt>
                <c:pt idx="60">
                  <c:v>1.4631648936169865</c:v>
                </c:pt>
                <c:pt idx="61">
                  <c:v>1.6499582289055981</c:v>
                </c:pt>
                <c:pt idx="62">
                  <c:v>1.7048969072164655</c:v>
                </c:pt>
                <c:pt idx="63">
                  <c:v>1.6909951247490975</c:v>
                </c:pt>
                <c:pt idx="64">
                  <c:v>1.7802557240559382</c:v>
                </c:pt>
                <c:pt idx="65">
                  <c:v>1.6810856658184901</c:v>
                </c:pt>
                <c:pt idx="66">
                  <c:v>1.4808573739552708</c:v>
                </c:pt>
                <c:pt idx="67">
                  <c:v>1.5286896183613559</c:v>
                </c:pt>
                <c:pt idx="68">
                  <c:v>1.5457870495800601</c:v>
                </c:pt>
                <c:pt idx="69">
                  <c:v>1.616899441340782</c:v>
                </c:pt>
                <c:pt idx="70">
                  <c:v>1.2330580519795966</c:v>
                </c:pt>
                <c:pt idx="71">
                  <c:v>1.21723646723644</c:v>
                </c:pt>
                <c:pt idx="72">
                  <c:v>1.3440506329113941</c:v>
                </c:pt>
                <c:pt idx="73">
                  <c:v>1.2398787878787878</c:v>
                </c:pt>
                <c:pt idx="76">
                  <c:v>1.6853563972561878</c:v>
                </c:pt>
                <c:pt idx="77">
                  <c:v>1.5978291121625054</c:v>
                </c:pt>
                <c:pt idx="78">
                  <c:v>1.5149088901159578</c:v>
                </c:pt>
                <c:pt idx="79">
                  <c:v>1.6145745577085091</c:v>
                </c:pt>
                <c:pt idx="80">
                  <c:v>1.7434034983693614</c:v>
                </c:pt>
                <c:pt idx="81">
                  <c:v>1.7395369545859301</c:v>
                </c:pt>
                <c:pt idx="82">
                  <c:v>1.7299646434884555</c:v>
                </c:pt>
                <c:pt idx="83">
                  <c:v>1.671714201705381</c:v>
                </c:pt>
                <c:pt idx="84">
                  <c:v>1.6856304985337247</c:v>
                </c:pt>
                <c:pt idx="85">
                  <c:v>1.5406960811181138</c:v>
                </c:pt>
                <c:pt idx="86">
                  <c:v>1.597084708470847</c:v>
                </c:pt>
                <c:pt idx="87">
                  <c:v>1.6724583572659391</c:v>
                </c:pt>
                <c:pt idx="88">
                  <c:v>1.6716997411561678</c:v>
                </c:pt>
                <c:pt idx="89">
                  <c:v>1.4366104375329458</c:v>
                </c:pt>
                <c:pt idx="90">
                  <c:v>1.4367154811715481</c:v>
                </c:pt>
                <c:pt idx="91">
                  <c:v>1.3960125097733245</c:v>
                </c:pt>
                <c:pt idx="92">
                  <c:v>1.238939134685896</c:v>
                </c:pt>
                <c:pt idx="95">
                  <c:v>1.4498548429664548</c:v>
                </c:pt>
                <c:pt idx="96">
                  <c:v>1.4450117831892864</c:v>
                </c:pt>
                <c:pt idx="97">
                  <c:v>1.4700912017167382</c:v>
                </c:pt>
                <c:pt idx="98">
                  <c:v>1.5102068590092539</c:v>
                </c:pt>
                <c:pt idx="99">
                  <c:v>1.6501668520578419</c:v>
                </c:pt>
                <c:pt idx="100">
                  <c:v>1.736499858637262</c:v>
                </c:pt>
                <c:pt idx="101">
                  <c:v>1.7182481751824821</c:v>
                </c:pt>
                <c:pt idx="102">
                  <c:v>1.6773775216138938</c:v>
                </c:pt>
                <c:pt idx="103">
                  <c:v>1.5168390347387963</c:v>
                </c:pt>
                <c:pt idx="104">
                  <c:v>1.524861878453039</c:v>
                </c:pt>
                <c:pt idx="105">
                  <c:v>1.5052728710783021</c:v>
                </c:pt>
                <c:pt idx="106">
                  <c:v>1.5018498942917546</c:v>
                </c:pt>
                <c:pt idx="107">
                  <c:v>1.5791531823085221</c:v>
                </c:pt>
                <c:pt idx="108">
                  <c:v>1.179746240601504</c:v>
                </c:pt>
                <c:pt idx="109">
                  <c:v>1.1484736355226639</c:v>
                </c:pt>
                <c:pt idx="110">
                  <c:v>1.2764127764128035</c:v>
                </c:pt>
                <c:pt idx="111">
                  <c:v>1.1524856596558481</c:v>
                </c:pt>
                <c:pt idx="113">
                  <c:v>1.5888296379455498</c:v>
                </c:pt>
                <c:pt idx="118">
                  <c:v>1.5955040871934223</c:v>
                </c:pt>
                <c:pt idx="119">
                  <c:v>1.7282577701739406</c:v>
                </c:pt>
                <c:pt idx="120">
                  <c:v>1.6936260623229458</c:v>
                </c:pt>
                <c:pt idx="122">
                  <c:v>1.4816671063044038</c:v>
                </c:pt>
                <c:pt idx="123">
                  <c:v>1.4800573514077464</c:v>
                </c:pt>
                <c:pt idx="124">
                  <c:v>1.4383158433580761</c:v>
                </c:pt>
                <c:pt idx="125">
                  <c:v>1.4070148877113298</c:v>
                </c:pt>
                <c:pt idx="126">
                  <c:v>1.5939128050452429</c:v>
                </c:pt>
                <c:pt idx="127">
                  <c:v>1.1170726102941158</c:v>
                </c:pt>
                <c:pt idx="128">
                  <c:v>1.1540345149253741</c:v>
                </c:pt>
                <c:pt idx="129">
                  <c:v>1.1495109455053563</c:v>
                </c:pt>
                <c:pt idx="130">
                  <c:v>1.1765772298767869</c:v>
                </c:pt>
                <c:pt idx="133">
                  <c:v>1.5428297755883758</c:v>
                </c:pt>
                <c:pt idx="134">
                  <c:v>1.5334967320261135</c:v>
                </c:pt>
                <c:pt idx="135">
                  <c:v>1.4159772492243674</c:v>
                </c:pt>
                <c:pt idx="136">
                  <c:v>1.399250839576379</c:v>
                </c:pt>
                <c:pt idx="141">
                  <c:v>1.5100396301188899</c:v>
                </c:pt>
                <c:pt idx="142">
                  <c:v>1.4758359456635315</c:v>
                </c:pt>
                <c:pt idx="145">
                  <c:v>1.5692975318687699</c:v>
                </c:pt>
                <c:pt idx="146">
                  <c:v>1.3442293185818455</c:v>
                </c:pt>
                <c:pt idx="147">
                  <c:v>1.2005980861243715</c:v>
                </c:pt>
                <c:pt idx="148">
                  <c:v>1.3139041437843118</c:v>
                </c:pt>
                <c:pt idx="149">
                  <c:v>1.2196951069584459</c:v>
                </c:pt>
                <c:pt idx="152">
                  <c:v>1.5182666666666664</c:v>
                </c:pt>
                <c:pt idx="153">
                  <c:v>1.4632276507276123</c:v>
                </c:pt>
                <c:pt idx="154">
                  <c:v>1.4291006642820638</c:v>
                </c:pt>
                <c:pt idx="155">
                  <c:v>1.502099186565206</c:v>
                </c:pt>
                <c:pt idx="156">
                  <c:v>1.5861975642761024</c:v>
                </c:pt>
                <c:pt idx="157">
                  <c:v>1.6557107641741986</c:v>
                </c:pt>
                <c:pt idx="158">
                  <c:v>1.6027935991320856</c:v>
                </c:pt>
                <c:pt idx="159">
                  <c:v>1.6280153508771931</c:v>
                </c:pt>
                <c:pt idx="160">
                  <c:v>1.5233557046979866</c:v>
                </c:pt>
                <c:pt idx="161">
                  <c:v>1.4715382578765872</c:v>
                </c:pt>
                <c:pt idx="162">
                  <c:v>1.6015388843088765</c:v>
                </c:pt>
                <c:pt idx="163">
                  <c:v>1.4985384002125959</c:v>
                </c:pt>
                <c:pt idx="164">
                  <c:v>1.5500542593597395</c:v>
                </c:pt>
                <c:pt idx="165">
                  <c:v>1.2033111005240578</c:v>
                </c:pt>
                <c:pt idx="166">
                  <c:v>1.3151425762045241</c:v>
                </c:pt>
                <c:pt idx="167">
                  <c:v>1.2527312454478836</c:v>
                </c:pt>
                <c:pt idx="168">
                  <c:v>1.1821901323706381</c:v>
                </c:pt>
                <c:pt idx="169">
                  <c:v>1.7636986301369577</c:v>
                </c:pt>
                <c:pt idx="170">
                  <c:v>1.6753903990745938</c:v>
                </c:pt>
                <c:pt idx="171">
                  <c:v>1.5565229038306991</c:v>
                </c:pt>
                <c:pt idx="172">
                  <c:v>1.4613180515759312</c:v>
                </c:pt>
                <c:pt idx="173">
                  <c:v>1.4361536465092135</c:v>
                </c:pt>
                <c:pt idx="174">
                  <c:v>1.3848014256619143</c:v>
                </c:pt>
                <c:pt idx="175">
                  <c:v>1.5385737009543998</c:v>
                </c:pt>
                <c:pt idx="176">
                  <c:v>1.4986907567426018</c:v>
                </c:pt>
                <c:pt idx="177">
                  <c:v>1.5511590727418065</c:v>
                </c:pt>
                <c:pt idx="179">
                  <c:v>1.4175456650372769</c:v>
                </c:pt>
                <c:pt idx="180">
                  <c:v>1.5417119565217401</c:v>
                </c:pt>
                <c:pt idx="181">
                  <c:v>1.5044200375033479</c:v>
                </c:pt>
                <c:pt idx="182">
                  <c:v>1.5209003215434085</c:v>
                </c:pt>
                <c:pt idx="183">
                  <c:v>1.5854291962820879</c:v>
                </c:pt>
                <c:pt idx="184">
                  <c:v>1.1270454545454547</c:v>
                </c:pt>
                <c:pt idx="185">
                  <c:v>1.210625737898438</c:v>
                </c:pt>
                <c:pt idx="186">
                  <c:v>1.2985874330248421</c:v>
                </c:pt>
                <c:pt idx="187">
                  <c:v>1.2265838509316769</c:v>
                </c:pt>
                <c:pt idx="188">
                  <c:v>1.6401310168043293</c:v>
                </c:pt>
                <c:pt idx="189">
                  <c:v>1.6083521444695703</c:v>
                </c:pt>
                <c:pt idx="190">
                  <c:v>1.6316445182724078</c:v>
                </c:pt>
                <c:pt idx="191">
                  <c:v>1.6277098387993318</c:v>
                </c:pt>
                <c:pt idx="192">
                  <c:v>1.4464560862865949</c:v>
                </c:pt>
                <c:pt idx="193">
                  <c:v>1.4290997194592812</c:v>
                </c:pt>
                <c:pt idx="194">
                  <c:v>1.5823640789829578</c:v>
                </c:pt>
                <c:pt idx="195">
                  <c:v>1.5590342265853012</c:v>
                </c:pt>
                <c:pt idx="196">
                  <c:v>1.5649385355424899</c:v>
                </c:pt>
                <c:pt idx="197">
                  <c:v>1.5976477024070022</c:v>
                </c:pt>
                <c:pt idx="198">
                  <c:v>1.4662568663353401</c:v>
                </c:pt>
                <c:pt idx="199">
                  <c:v>1.4577263267429428</c:v>
                </c:pt>
                <c:pt idx="200">
                  <c:v>1.5271565495207937</c:v>
                </c:pt>
                <c:pt idx="201">
                  <c:v>1.5203973509933775</c:v>
                </c:pt>
                <c:pt idx="202">
                  <c:v>1.6476056338028171</c:v>
                </c:pt>
                <c:pt idx="203">
                  <c:v>1.2753202803963897</c:v>
                </c:pt>
                <c:pt idx="204">
                  <c:v>1.3135135135135141</c:v>
                </c:pt>
                <c:pt idx="205">
                  <c:v>1.3682355902340799</c:v>
                </c:pt>
                <c:pt idx="206">
                  <c:v>1.2237259205071918</c:v>
                </c:pt>
                <c:pt idx="207">
                  <c:v>1.6602987647228153</c:v>
                </c:pt>
                <c:pt idx="208">
                  <c:v>1.5813236118900718</c:v>
                </c:pt>
                <c:pt idx="209">
                  <c:v>1.5464547677261615</c:v>
                </c:pt>
                <c:pt idx="210">
                  <c:v>1.508053868497492</c:v>
                </c:pt>
                <c:pt idx="211">
                  <c:v>1.3795948987246358</c:v>
                </c:pt>
                <c:pt idx="212">
                  <c:v>1.5029031406703617</c:v>
                </c:pt>
                <c:pt idx="213">
                  <c:v>1.5591628655755301</c:v>
                </c:pt>
                <c:pt idx="214">
                  <c:v>1.5929155313351773</c:v>
                </c:pt>
                <c:pt idx="215">
                  <c:v>1.5778410631950097</c:v>
                </c:pt>
                <c:pt idx="216">
                  <c:v>1.576499058886798</c:v>
                </c:pt>
                <c:pt idx="217">
                  <c:v>1.5106241699867502</c:v>
                </c:pt>
                <c:pt idx="218">
                  <c:v>1.6027739251040221</c:v>
                </c:pt>
                <c:pt idx="219">
                  <c:v>1.6188173528599059</c:v>
                </c:pt>
                <c:pt idx="220">
                  <c:v>1.566702819956644</c:v>
                </c:pt>
                <c:pt idx="221">
                  <c:v>1.5794482758620678</c:v>
                </c:pt>
                <c:pt idx="222">
                  <c:v>1.3629861982434128</c:v>
                </c:pt>
                <c:pt idx="223">
                  <c:v>1.2880859375000304</c:v>
                </c:pt>
                <c:pt idx="224">
                  <c:v>1.2740443145848552</c:v>
                </c:pt>
                <c:pt idx="225">
                  <c:v>1.1931790792962482</c:v>
                </c:pt>
                <c:pt idx="226">
                  <c:v>1.7586054721977069</c:v>
                </c:pt>
                <c:pt idx="227">
                  <c:v>1.653361945636624</c:v>
                </c:pt>
              </c:numCache>
            </c:numRef>
          </c:xVal>
          <c:yVal>
            <c:numRef>
              <c:f>'Werte (1-19)'!$N$71:$IG$71</c:f>
              <c:numCache>
                <c:formatCode>0.0</c:formatCode>
                <c:ptCount val="228"/>
                <c:pt idx="0">
                  <c:v>7.2</c:v>
                </c:pt>
                <c:pt idx="1">
                  <c:v>18.100000000000001</c:v>
                </c:pt>
                <c:pt idx="2">
                  <c:v>12</c:v>
                </c:pt>
                <c:pt idx="3">
                  <c:v>12.4</c:v>
                </c:pt>
                <c:pt idx="5">
                  <c:v>15.9</c:v>
                </c:pt>
                <c:pt idx="6">
                  <c:v>17.600000000000001</c:v>
                </c:pt>
                <c:pt idx="7">
                  <c:v>8.7000000000000011</c:v>
                </c:pt>
                <c:pt idx="8">
                  <c:v>6.7</c:v>
                </c:pt>
                <c:pt idx="9">
                  <c:v>8.3000000000000007</c:v>
                </c:pt>
                <c:pt idx="10">
                  <c:v>21.5</c:v>
                </c:pt>
                <c:pt idx="11">
                  <c:v>16</c:v>
                </c:pt>
                <c:pt idx="12">
                  <c:v>15.8</c:v>
                </c:pt>
                <c:pt idx="13">
                  <c:v>4.3</c:v>
                </c:pt>
                <c:pt idx="14">
                  <c:v>8.3000000000000007</c:v>
                </c:pt>
                <c:pt idx="15">
                  <c:v>6.3</c:v>
                </c:pt>
                <c:pt idx="16">
                  <c:v>6.4</c:v>
                </c:pt>
                <c:pt idx="21">
                  <c:v>9.4</c:v>
                </c:pt>
                <c:pt idx="22">
                  <c:v>10.5</c:v>
                </c:pt>
                <c:pt idx="23">
                  <c:v>12.3</c:v>
                </c:pt>
                <c:pt idx="24">
                  <c:v>12.2</c:v>
                </c:pt>
                <c:pt idx="25">
                  <c:v>11.9</c:v>
                </c:pt>
                <c:pt idx="26">
                  <c:v>10</c:v>
                </c:pt>
                <c:pt idx="28">
                  <c:v>10.3</c:v>
                </c:pt>
                <c:pt idx="29">
                  <c:v>14.7</c:v>
                </c:pt>
                <c:pt idx="30">
                  <c:v>16.899999999999999</c:v>
                </c:pt>
                <c:pt idx="31">
                  <c:v>15.5</c:v>
                </c:pt>
                <c:pt idx="32">
                  <c:v>4.5999999999999996</c:v>
                </c:pt>
                <c:pt idx="34">
                  <c:v>5.6</c:v>
                </c:pt>
                <c:pt idx="35">
                  <c:v>6.7</c:v>
                </c:pt>
                <c:pt idx="38">
                  <c:v>11.9</c:v>
                </c:pt>
                <c:pt idx="39">
                  <c:v>10.9</c:v>
                </c:pt>
                <c:pt idx="40">
                  <c:v>6.9</c:v>
                </c:pt>
                <c:pt idx="41">
                  <c:v>5</c:v>
                </c:pt>
                <c:pt idx="42">
                  <c:v>8.6</c:v>
                </c:pt>
                <c:pt idx="43">
                  <c:v>5.9</c:v>
                </c:pt>
                <c:pt idx="44">
                  <c:v>9.2000000000000011</c:v>
                </c:pt>
                <c:pt idx="47">
                  <c:v>4.9000000000000004</c:v>
                </c:pt>
                <c:pt idx="48">
                  <c:v>11.7</c:v>
                </c:pt>
                <c:pt idx="49">
                  <c:v>11.9</c:v>
                </c:pt>
                <c:pt idx="50">
                  <c:v>12.5</c:v>
                </c:pt>
                <c:pt idx="51">
                  <c:v>4.4000000000000004</c:v>
                </c:pt>
                <c:pt idx="52">
                  <c:v>4</c:v>
                </c:pt>
                <c:pt idx="53">
                  <c:v>4.4000000000000004</c:v>
                </c:pt>
                <c:pt idx="54">
                  <c:v>4.5</c:v>
                </c:pt>
                <c:pt idx="56">
                  <c:v>16.7</c:v>
                </c:pt>
                <c:pt idx="57">
                  <c:v>9.4</c:v>
                </c:pt>
                <c:pt idx="58">
                  <c:v>14.8</c:v>
                </c:pt>
                <c:pt idx="59">
                  <c:v>5.8</c:v>
                </c:pt>
                <c:pt idx="60">
                  <c:v>6</c:v>
                </c:pt>
                <c:pt idx="61">
                  <c:v>10.3</c:v>
                </c:pt>
                <c:pt idx="62">
                  <c:v>8.5</c:v>
                </c:pt>
                <c:pt idx="63">
                  <c:v>8.26</c:v>
                </c:pt>
                <c:pt idx="64">
                  <c:v>7.6</c:v>
                </c:pt>
                <c:pt idx="65">
                  <c:v>14.7</c:v>
                </c:pt>
                <c:pt idx="66">
                  <c:v>5.0999999999999996</c:v>
                </c:pt>
                <c:pt idx="67">
                  <c:v>9.5</c:v>
                </c:pt>
                <c:pt idx="68">
                  <c:v>8.3000000000000007</c:v>
                </c:pt>
                <c:pt idx="69">
                  <c:v>16.600000000000001</c:v>
                </c:pt>
                <c:pt idx="70">
                  <c:v>4.2</c:v>
                </c:pt>
                <c:pt idx="71">
                  <c:v>4.2</c:v>
                </c:pt>
                <c:pt idx="72">
                  <c:v>6.1</c:v>
                </c:pt>
                <c:pt idx="73">
                  <c:v>4.8</c:v>
                </c:pt>
                <c:pt idx="76">
                  <c:v>13.5</c:v>
                </c:pt>
                <c:pt idx="77">
                  <c:v>12.3</c:v>
                </c:pt>
                <c:pt idx="78">
                  <c:v>5.7</c:v>
                </c:pt>
                <c:pt idx="79">
                  <c:v>11.9</c:v>
                </c:pt>
                <c:pt idx="80">
                  <c:v>10.1</c:v>
                </c:pt>
                <c:pt idx="81">
                  <c:v>10.9</c:v>
                </c:pt>
                <c:pt idx="82">
                  <c:v>12.6</c:v>
                </c:pt>
                <c:pt idx="83">
                  <c:v>7.3</c:v>
                </c:pt>
                <c:pt idx="84">
                  <c:v>9.7000000000000011</c:v>
                </c:pt>
                <c:pt idx="85">
                  <c:v>8.7000000000000011</c:v>
                </c:pt>
                <c:pt idx="86">
                  <c:v>11.3</c:v>
                </c:pt>
                <c:pt idx="87">
                  <c:v>11.5</c:v>
                </c:pt>
                <c:pt idx="88">
                  <c:v>13.8</c:v>
                </c:pt>
                <c:pt idx="89">
                  <c:v>6.5</c:v>
                </c:pt>
                <c:pt idx="90">
                  <c:v>7.9</c:v>
                </c:pt>
                <c:pt idx="91">
                  <c:v>6.4</c:v>
                </c:pt>
                <c:pt idx="92">
                  <c:v>5.4</c:v>
                </c:pt>
                <c:pt idx="95">
                  <c:v>5.4</c:v>
                </c:pt>
                <c:pt idx="96">
                  <c:v>7.1</c:v>
                </c:pt>
                <c:pt idx="97">
                  <c:v>6.5</c:v>
                </c:pt>
                <c:pt idx="98">
                  <c:v>8.4</c:v>
                </c:pt>
                <c:pt idx="99">
                  <c:v>8.7000000000000011</c:v>
                </c:pt>
                <c:pt idx="100">
                  <c:v>17.3</c:v>
                </c:pt>
                <c:pt idx="101">
                  <c:v>13.3</c:v>
                </c:pt>
                <c:pt idx="102">
                  <c:v>8.3000000000000007</c:v>
                </c:pt>
                <c:pt idx="103">
                  <c:v>13</c:v>
                </c:pt>
                <c:pt idx="104">
                  <c:v>5.6</c:v>
                </c:pt>
                <c:pt idx="105">
                  <c:v>8</c:v>
                </c:pt>
                <c:pt idx="106">
                  <c:v>7.8</c:v>
                </c:pt>
                <c:pt idx="107">
                  <c:v>12.6</c:v>
                </c:pt>
                <c:pt idx="108">
                  <c:v>3.3</c:v>
                </c:pt>
                <c:pt idx="109">
                  <c:v>3.3</c:v>
                </c:pt>
                <c:pt idx="110">
                  <c:v>4.5999999999999996</c:v>
                </c:pt>
                <c:pt idx="111">
                  <c:v>5.6</c:v>
                </c:pt>
                <c:pt idx="113">
                  <c:v>14.9</c:v>
                </c:pt>
                <c:pt idx="118">
                  <c:v>11</c:v>
                </c:pt>
                <c:pt idx="119">
                  <c:v>16.600000000000001</c:v>
                </c:pt>
                <c:pt idx="120">
                  <c:v>11.8</c:v>
                </c:pt>
                <c:pt idx="122">
                  <c:v>5.2</c:v>
                </c:pt>
                <c:pt idx="123">
                  <c:v>6.2</c:v>
                </c:pt>
                <c:pt idx="124">
                  <c:v>6.7</c:v>
                </c:pt>
                <c:pt idx="125">
                  <c:v>5.2</c:v>
                </c:pt>
                <c:pt idx="126">
                  <c:v>8</c:v>
                </c:pt>
                <c:pt idx="127">
                  <c:v>3.4</c:v>
                </c:pt>
                <c:pt idx="128">
                  <c:v>3.5</c:v>
                </c:pt>
                <c:pt idx="129">
                  <c:v>3.5</c:v>
                </c:pt>
                <c:pt idx="130">
                  <c:v>4.7</c:v>
                </c:pt>
                <c:pt idx="133">
                  <c:v>11.5</c:v>
                </c:pt>
                <c:pt idx="134">
                  <c:v>9.8000000000000007</c:v>
                </c:pt>
                <c:pt idx="135">
                  <c:v>4.7</c:v>
                </c:pt>
                <c:pt idx="136">
                  <c:v>5.0999999999999996</c:v>
                </c:pt>
                <c:pt idx="141">
                  <c:v>5.3</c:v>
                </c:pt>
                <c:pt idx="142">
                  <c:v>6.4</c:v>
                </c:pt>
                <c:pt idx="145">
                  <c:v>9.1</c:v>
                </c:pt>
                <c:pt idx="146">
                  <c:v>5.6</c:v>
                </c:pt>
                <c:pt idx="147">
                  <c:v>4.5</c:v>
                </c:pt>
                <c:pt idx="148">
                  <c:v>5.0999999999999996</c:v>
                </c:pt>
                <c:pt idx="149">
                  <c:v>5.4</c:v>
                </c:pt>
                <c:pt idx="152">
                  <c:v>9.2000000000000011</c:v>
                </c:pt>
                <c:pt idx="153">
                  <c:v>7.3</c:v>
                </c:pt>
                <c:pt idx="154">
                  <c:v>5.4</c:v>
                </c:pt>
                <c:pt idx="155">
                  <c:v>7.2</c:v>
                </c:pt>
                <c:pt idx="156">
                  <c:v>11.1</c:v>
                </c:pt>
                <c:pt idx="157">
                  <c:v>14.3</c:v>
                </c:pt>
                <c:pt idx="158">
                  <c:v>8.5</c:v>
                </c:pt>
                <c:pt idx="159">
                  <c:v>12.1</c:v>
                </c:pt>
                <c:pt idx="160">
                  <c:v>6.9</c:v>
                </c:pt>
                <c:pt idx="161">
                  <c:v>6.3</c:v>
                </c:pt>
                <c:pt idx="162">
                  <c:v>10.8</c:v>
                </c:pt>
                <c:pt idx="163">
                  <c:v>7.8</c:v>
                </c:pt>
                <c:pt idx="164">
                  <c:v>7.4</c:v>
                </c:pt>
                <c:pt idx="165">
                  <c:v>4.5999999999999996</c:v>
                </c:pt>
                <c:pt idx="166">
                  <c:v>5.3</c:v>
                </c:pt>
                <c:pt idx="167">
                  <c:v>4</c:v>
                </c:pt>
                <c:pt idx="168">
                  <c:v>5.3</c:v>
                </c:pt>
                <c:pt idx="169">
                  <c:v>16.899999999999999</c:v>
                </c:pt>
                <c:pt idx="170">
                  <c:v>13.2</c:v>
                </c:pt>
                <c:pt idx="171">
                  <c:v>9.8000000000000007</c:v>
                </c:pt>
                <c:pt idx="172">
                  <c:v>6</c:v>
                </c:pt>
                <c:pt idx="173">
                  <c:v>6.4</c:v>
                </c:pt>
                <c:pt idx="174">
                  <c:v>5.3</c:v>
                </c:pt>
                <c:pt idx="175">
                  <c:v>10.1</c:v>
                </c:pt>
                <c:pt idx="176">
                  <c:v>6.1</c:v>
                </c:pt>
                <c:pt idx="177">
                  <c:v>8.4</c:v>
                </c:pt>
                <c:pt idx="179">
                  <c:v>6.8</c:v>
                </c:pt>
                <c:pt idx="180">
                  <c:v>6.9</c:v>
                </c:pt>
                <c:pt idx="181">
                  <c:v>12</c:v>
                </c:pt>
                <c:pt idx="182">
                  <c:v>12.6</c:v>
                </c:pt>
                <c:pt idx="183">
                  <c:v>12</c:v>
                </c:pt>
                <c:pt idx="184">
                  <c:v>4</c:v>
                </c:pt>
                <c:pt idx="185">
                  <c:v>4.5</c:v>
                </c:pt>
                <c:pt idx="186">
                  <c:v>5</c:v>
                </c:pt>
                <c:pt idx="187">
                  <c:v>5.7</c:v>
                </c:pt>
                <c:pt idx="188">
                  <c:v>11.8</c:v>
                </c:pt>
                <c:pt idx="189">
                  <c:v>10.8</c:v>
                </c:pt>
                <c:pt idx="190">
                  <c:v>14.3</c:v>
                </c:pt>
                <c:pt idx="191">
                  <c:v>14.8</c:v>
                </c:pt>
                <c:pt idx="192">
                  <c:v>5.8</c:v>
                </c:pt>
                <c:pt idx="193">
                  <c:v>4.9000000000000004</c:v>
                </c:pt>
                <c:pt idx="194">
                  <c:v>8.7000000000000011</c:v>
                </c:pt>
                <c:pt idx="195">
                  <c:v>9.4</c:v>
                </c:pt>
                <c:pt idx="196">
                  <c:v>8.5</c:v>
                </c:pt>
                <c:pt idx="197">
                  <c:v>10.1</c:v>
                </c:pt>
                <c:pt idx="198">
                  <c:v>7.1</c:v>
                </c:pt>
                <c:pt idx="199">
                  <c:v>7.6</c:v>
                </c:pt>
                <c:pt idx="200">
                  <c:v>8</c:v>
                </c:pt>
                <c:pt idx="201">
                  <c:v>7.3</c:v>
                </c:pt>
                <c:pt idx="202">
                  <c:v>11.7</c:v>
                </c:pt>
                <c:pt idx="203">
                  <c:v>5</c:v>
                </c:pt>
                <c:pt idx="204">
                  <c:v>4.9000000000000004</c:v>
                </c:pt>
                <c:pt idx="205">
                  <c:v>6.2</c:v>
                </c:pt>
                <c:pt idx="206">
                  <c:v>5.6</c:v>
                </c:pt>
                <c:pt idx="207">
                  <c:v>12</c:v>
                </c:pt>
                <c:pt idx="208">
                  <c:v>11.2</c:v>
                </c:pt>
                <c:pt idx="209">
                  <c:v>9.5</c:v>
                </c:pt>
                <c:pt idx="210">
                  <c:v>8</c:v>
                </c:pt>
                <c:pt idx="211">
                  <c:v>5.3</c:v>
                </c:pt>
                <c:pt idx="212">
                  <c:v>6.3</c:v>
                </c:pt>
                <c:pt idx="213">
                  <c:v>11</c:v>
                </c:pt>
                <c:pt idx="214">
                  <c:v>11.2</c:v>
                </c:pt>
                <c:pt idx="215">
                  <c:v>6.6</c:v>
                </c:pt>
                <c:pt idx="216" formatCode="General">
                  <c:v>9</c:v>
                </c:pt>
                <c:pt idx="217" formatCode="General">
                  <c:v>5.7</c:v>
                </c:pt>
                <c:pt idx="218" formatCode="General">
                  <c:v>6.1</c:v>
                </c:pt>
                <c:pt idx="219" formatCode="General">
                  <c:v>13.2</c:v>
                </c:pt>
                <c:pt idx="220" formatCode="General">
                  <c:v>11.2</c:v>
                </c:pt>
                <c:pt idx="221" formatCode="General">
                  <c:v>8.3000000000000007</c:v>
                </c:pt>
                <c:pt idx="222" formatCode="General">
                  <c:v>5.6</c:v>
                </c:pt>
                <c:pt idx="223" formatCode="General">
                  <c:v>4.4000000000000004</c:v>
                </c:pt>
                <c:pt idx="224" formatCode="General">
                  <c:v>4.5999999999999996</c:v>
                </c:pt>
                <c:pt idx="225" formatCode="General">
                  <c:v>4.5999999999999996</c:v>
                </c:pt>
                <c:pt idx="226">
                  <c:v>13</c:v>
                </c:pt>
                <c:pt idx="227" formatCode="General">
                  <c:v>11.5</c:v>
                </c:pt>
              </c:numCache>
            </c:numRef>
          </c:yVal>
        </c:ser>
        <c:ser>
          <c:idx val="1"/>
          <c:order val="1"/>
          <c:tx>
            <c:v>F-Wert (neu)</c:v>
          </c:tx>
          <c:spPr>
            <a:ln w="28575">
              <a:noFill/>
            </a:ln>
          </c:spPr>
          <c:marker>
            <c:symbol val="circle"/>
            <c:size val="9"/>
            <c:spPr>
              <a:solidFill>
                <a:srgbClr val="FF0000"/>
              </a:solidFill>
              <a:ln>
                <a:solidFill>
                  <a:srgbClr val="000000"/>
                </a:solidFill>
              </a:ln>
            </c:spPr>
          </c:marker>
          <c:trendline>
            <c:spPr>
              <a:ln w="38100">
                <a:solidFill>
                  <a:srgbClr val="FF0000"/>
                </a:solidFill>
              </a:ln>
              <a:effectLst>
                <a:outerShdw blurRad="50800" dist="38100" dir="2700000" algn="tl" rotWithShape="0">
                  <a:prstClr val="black">
                    <a:alpha val="40000"/>
                  </a:prstClr>
                </a:outerShdw>
              </a:effectLst>
            </c:spPr>
            <c:trendlineType val="exp"/>
          </c:trendline>
          <c:xVal>
            <c:numRef>
              <c:f>'Werte (1-19)'!$N$66:$IG$66</c:f>
              <c:numCache>
                <c:formatCode>0.00</c:formatCode>
                <c:ptCount val="228"/>
                <c:pt idx="0">
                  <c:v>1.32737912662511</c:v>
                </c:pt>
                <c:pt idx="1">
                  <c:v>1.5681818181818181</c:v>
                </c:pt>
                <c:pt idx="2">
                  <c:v>1.47846073023378</c:v>
                </c:pt>
                <c:pt idx="3">
                  <c:v>1.4939840276460798</c:v>
                </c:pt>
                <c:pt idx="5">
                  <c:v>1.5955783954544054</c:v>
                </c:pt>
                <c:pt idx="6">
                  <c:v>1.656689034516859</c:v>
                </c:pt>
                <c:pt idx="7">
                  <c:v>1.3225230547587765</c:v>
                </c:pt>
                <c:pt idx="8">
                  <c:v>1.4770299145298875</c:v>
                </c:pt>
                <c:pt idx="9">
                  <c:v>1.5158023178191407</c:v>
                </c:pt>
                <c:pt idx="10">
                  <c:v>1.6967777931975947</c:v>
                </c:pt>
                <c:pt idx="11">
                  <c:v>1.6478316383674203</c:v>
                </c:pt>
                <c:pt idx="12">
                  <c:v>1.5406562054208273</c:v>
                </c:pt>
                <c:pt idx="13">
                  <c:v>1.1695128383851703</c:v>
                </c:pt>
                <c:pt idx="14">
                  <c:v>1.3206798525378938</c:v>
                </c:pt>
                <c:pt idx="15">
                  <c:v>1.3370310017105089</c:v>
                </c:pt>
                <c:pt idx="16">
                  <c:v>1.260738549753178</c:v>
                </c:pt>
                <c:pt idx="21">
                  <c:v>1.4347463940566598</c:v>
                </c:pt>
                <c:pt idx="22">
                  <c:v>1.4638645289930068</c:v>
                </c:pt>
                <c:pt idx="23">
                  <c:v>1.5281908916650142</c:v>
                </c:pt>
                <c:pt idx="24">
                  <c:v>1.518115942028986</c:v>
                </c:pt>
                <c:pt idx="25">
                  <c:v>1.5086727890431471</c:v>
                </c:pt>
                <c:pt idx="26">
                  <c:v>1.4767158603907715</c:v>
                </c:pt>
                <c:pt idx="28">
                  <c:v>1.4817682205878078</c:v>
                </c:pt>
                <c:pt idx="29">
                  <c:v>1.5709714140809976</c:v>
                </c:pt>
                <c:pt idx="30">
                  <c:v>1.5866978659368787</c:v>
                </c:pt>
                <c:pt idx="31">
                  <c:v>1.6537501307675821</c:v>
                </c:pt>
                <c:pt idx="32">
                  <c:v>1.1274845784784102</c:v>
                </c:pt>
                <c:pt idx="34">
                  <c:v>1.2037446611023386</c:v>
                </c:pt>
                <c:pt idx="35">
                  <c:v>1.1629537218559172</c:v>
                </c:pt>
                <c:pt idx="38">
                  <c:v>1.6394779997179281</c:v>
                </c:pt>
                <c:pt idx="39">
                  <c:v>1.615046677649616</c:v>
                </c:pt>
                <c:pt idx="40">
                  <c:v>1.4281242354970844</c:v>
                </c:pt>
                <c:pt idx="41">
                  <c:v>1.4212176639665541</c:v>
                </c:pt>
                <c:pt idx="42">
                  <c:v>1.5833390516708978</c:v>
                </c:pt>
                <c:pt idx="43">
                  <c:v>1.5463876846668982</c:v>
                </c:pt>
                <c:pt idx="44">
                  <c:v>1.6512376346935502</c:v>
                </c:pt>
                <c:pt idx="47">
                  <c:v>1.3951492807235919</c:v>
                </c:pt>
                <c:pt idx="48">
                  <c:v>1.5760355934911361</c:v>
                </c:pt>
                <c:pt idx="49">
                  <c:v>1.6125668630239021</c:v>
                </c:pt>
                <c:pt idx="50">
                  <c:v>1.6743671119640142</c:v>
                </c:pt>
                <c:pt idx="51">
                  <c:v>1.2259438656709716</c:v>
                </c:pt>
                <c:pt idx="52">
                  <c:v>1.2426239240130601</c:v>
                </c:pt>
                <c:pt idx="53">
                  <c:v>1.2751423242195581</c:v>
                </c:pt>
                <c:pt idx="54">
                  <c:v>1.2303456714591614</c:v>
                </c:pt>
                <c:pt idx="56">
                  <c:v>1.7724585599876008</c:v>
                </c:pt>
                <c:pt idx="57">
                  <c:v>1.5310738760192077</c:v>
                </c:pt>
                <c:pt idx="58">
                  <c:v>1.5945642820797326</c:v>
                </c:pt>
                <c:pt idx="59">
                  <c:v>1.4329675999536693</c:v>
                </c:pt>
                <c:pt idx="60">
                  <c:v>1.4438078841909399</c:v>
                </c:pt>
                <c:pt idx="61">
                  <c:v>1.6324832481043898</c:v>
                </c:pt>
                <c:pt idx="62">
                  <c:v>1.6055435547680885</c:v>
                </c:pt>
                <c:pt idx="63">
                  <c:v>1.60935508435027</c:v>
                </c:pt>
                <c:pt idx="64">
                  <c:v>1.5943904725382421</c:v>
                </c:pt>
                <c:pt idx="65">
                  <c:v>1.675609261221453</c:v>
                </c:pt>
                <c:pt idx="66">
                  <c:v>1.1808044304083205</c:v>
                </c:pt>
                <c:pt idx="67">
                  <c:v>1.4949212347715339</c:v>
                </c:pt>
                <c:pt idx="68">
                  <c:v>1.5225832277003137</c:v>
                </c:pt>
                <c:pt idx="69">
                  <c:v>1.5991700946766161</c:v>
                </c:pt>
                <c:pt idx="70">
                  <c:v>1.2294000121087358</c:v>
                </c:pt>
                <c:pt idx="71">
                  <c:v>1.2139048575135256</c:v>
                </c:pt>
                <c:pt idx="72">
                  <c:v>1.3349123971596657</c:v>
                </c:pt>
                <c:pt idx="73">
                  <c:v>1.2350881429606375</c:v>
                </c:pt>
                <c:pt idx="76">
                  <c:v>1.6610817166372724</c:v>
                </c:pt>
                <c:pt idx="77">
                  <c:v>1.5792586479609378</c:v>
                </c:pt>
                <c:pt idx="78">
                  <c:v>1.4941142192729018</c:v>
                </c:pt>
                <c:pt idx="79">
                  <c:v>1.5950629203009523</c:v>
                </c:pt>
                <c:pt idx="80">
                  <c:v>1.6489494449289301</c:v>
                </c:pt>
                <c:pt idx="81">
                  <c:v>1.6399933958119102</c:v>
                </c:pt>
                <c:pt idx="82">
                  <c:v>1.6393099346956321</c:v>
                </c:pt>
                <c:pt idx="83">
                  <c:v>1.4634491634491618</c:v>
                </c:pt>
                <c:pt idx="84">
                  <c:v>1.6140218853280697</c:v>
                </c:pt>
                <c:pt idx="85">
                  <c:v>1.5027424649039676</c:v>
                </c:pt>
                <c:pt idx="86">
                  <c:v>1.5787398898932921</c:v>
                </c:pt>
                <c:pt idx="87">
                  <c:v>1.6559040721562999</c:v>
                </c:pt>
                <c:pt idx="88">
                  <c:v>1.658799557082651</c:v>
                </c:pt>
                <c:pt idx="89">
                  <c:v>1.4260522384349918</c:v>
                </c:pt>
                <c:pt idx="90">
                  <c:v>1.4277509673831408</c:v>
                </c:pt>
                <c:pt idx="91">
                  <c:v>1.3850927661775165</c:v>
                </c:pt>
                <c:pt idx="92">
                  <c:v>1.234112490869248</c:v>
                </c:pt>
                <c:pt idx="95">
                  <c:v>1.428084933814431</c:v>
                </c:pt>
                <c:pt idx="96">
                  <c:v>1.4287156704361874</c:v>
                </c:pt>
                <c:pt idx="97">
                  <c:v>1.4331701551238998</c:v>
                </c:pt>
                <c:pt idx="98">
                  <c:v>1.4856058090841637</c:v>
                </c:pt>
                <c:pt idx="99">
                  <c:v>1.5945440474654702</c:v>
                </c:pt>
                <c:pt idx="100">
                  <c:v>1.7134360502257966</c:v>
                </c:pt>
                <c:pt idx="101">
                  <c:v>1.666624186865812</c:v>
                </c:pt>
                <c:pt idx="102">
                  <c:v>1.5594356506735538</c:v>
                </c:pt>
                <c:pt idx="103">
                  <c:v>1.5029652032024374</c:v>
                </c:pt>
                <c:pt idx="104">
                  <c:v>1.3731343283582091</c:v>
                </c:pt>
                <c:pt idx="105">
                  <c:v>1.4855297769428424</c:v>
                </c:pt>
                <c:pt idx="106">
                  <c:v>1.48210546081405</c:v>
                </c:pt>
                <c:pt idx="107">
                  <c:v>1.5681532722194098</c:v>
                </c:pt>
                <c:pt idx="108">
                  <c:v>1.175545103144074</c:v>
                </c:pt>
                <c:pt idx="109">
                  <c:v>1.1440261149416941</c:v>
                </c:pt>
                <c:pt idx="110">
                  <c:v>1.2698110071470774</c:v>
                </c:pt>
                <c:pt idx="111">
                  <c:v>1.1471774960983601</c:v>
                </c:pt>
                <c:pt idx="113">
                  <c:v>1.5550318093417281</c:v>
                </c:pt>
                <c:pt idx="118">
                  <c:v>1.5515203866413714</c:v>
                </c:pt>
                <c:pt idx="119">
                  <c:v>1.716506042180566</c:v>
                </c:pt>
                <c:pt idx="120">
                  <c:v>1.6057380593627539</c:v>
                </c:pt>
                <c:pt idx="122">
                  <c:v>1.4413318655714698</c:v>
                </c:pt>
                <c:pt idx="123">
                  <c:v>1.4581021942800789</c:v>
                </c:pt>
                <c:pt idx="124">
                  <c:v>1.4189617427006167</c:v>
                </c:pt>
                <c:pt idx="125">
                  <c:v>1.3857409837369281</c:v>
                </c:pt>
                <c:pt idx="126">
                  <c:v>1.5750997138645357</c:v>
                </c:pt>
                <c:pt idx="127">
                  <c:v>1.1133784043751889</c:v>
                </c:pt>
                <c:pt idx="128">
                  <c:v>1.1501613038182985</c:v>
                </c:pt>
                <c:pt idx="129">
                  <c:v>1.14480800808973</c:v>
                </c:pt>
                <c:pt idx="130">
                  <c:v>1.1713420078017609</c:v>
                </c:pt>
                <c:pt idx="133">
                  <c:v>1.5064023771096298</c:v>
                </c:pt>
                <c:pt idx="134">
                  <c:v>1.5039059891834148</c:v>
                </c:pt>
                <c:pt idx="135">
                  <c:v>1.3906097660058501</c:v>
                </c:pt>
                <c:pt idx="136">
                  <c:v>1.3770494303924579</c:v>
                </c:pt>
                <c:pt idx="141">
                  <c:v>1.4755922506557342</c:v>
                </c:pt>
                <c:pt idx="142">
                  <c:v>1.4360373046879964</c:v>
                </c:pt>
                <c:pt idx="145">
                  <c:v>1.5531051365744715</c:v>
                </c:pt>
                <c:pt idx="146">
                  <c:v>1.3340819764177785</c:v>
                </c:pt>
                <c:pt idx="147">
                  <c:v>1.1937412137459238</c:v>
                </c:pt>
                <c:pt idx="148">
                  <c:v>1.3044092427561718</c:v>
                </c:pt>
                <c:pt idx="149">
                  <c:v>1.2125367574266195</c:v>
                </c:pt>
                <c:pt idx="152">
                  <c:v>1.5061173202830804</c:v>
                </c:pt>
                <c:pt idx="153">
                  <c:v>1.4509765519302977</c:v>
                </c:pt>
                <c:pt idx="154">
                  <c:v>1.4066708412864872</c:v>
                </c:pt>
                <c:pt idx="155">
                  <c:v>1.4830310880828665</c:v>
                </c:pt>
                <c:pt idx="156">
                  <c:v>1.549918153955187</c:v>
                </c:pt>
                <c:pt idx="157">
                  <c:v>1.636769782711704</c:v>
                </c:pt>
                <c:pt idx="158">
                  <c:v>1.5472933167506437</c:v>
                </c:pt>
                <c:pt idx="159">
                  <c:v>1.604575701984984</c:v>
                </c:pt>
                <c:pt idx="160">
                  <c:v>1.4779306626661084</c:v>
                </c:pt>
                <c:pt idx="161">
                  <c:v>1.3969597651458801</c:v>
                </c:pt>
                <c:pt idx="162">
                  <c:v>1.5796563678203293</c:v>
                </c:pt>
                <c:pt idx="163">
                  <c:v>1.4776130744780926</c:v>
                </c:pt>
                <c:pt idx="164">
                  <c:v>1.5242462804228978</c:v>
                </c:pt>
                <c:pt idx="165">
                  <c:v>1.1956099823906992</c:v>
                </c:pt>
                <c:pt idx="166">
                  <c:v>1.3074259349317732</c:v>
                </c:pt>
                <c:pt idx="167">
                  <c:v>1.2457629573833178</c:v>
                </c:pt>
                <c:pt idx="168">
                  <c:v>1.1742515700116767</c:v>
                </c:pt>
                <c:pt idx="169">
                  <c:v>1.7106965835172321</c:v>
                </c:pt>
                <c:pt idx="170">
                  <c:v>1.6187482537021514</c:v>
                </c:pt>
                <c:pt idx="171">
                  <c:v>1.5346156792004839</c:v>
                </c:pt>
                <c:pt idx="172">
                  <c:v>1.4284404791004639</c:v>
                </c:pt>
                <c:pt idx="173">
                  <c:v>1.4154889045213281</c:v>
                </c:pt>
                <c:pt idx="174">
                  <c:v>1.3580280818087704</c:v>
                </c:pt>
                <c:pt idx="175">
                  <c:v>1.5109779243873507</c:v>
                </c:pt>
                <c:pt idx="176">
                  <c:v>1.3838784865952261</c:v>
                </c:pt>
                <c:pt idx="177">
                  <c:v>1.490109451310037</c:v>
                </c:pt>
                <c:pt idx="179">
                  <c:v>1.3898558182240115</c:v>
                </c:pt>
                <c:pt idx="180">
                  <c:v>1.4539942234898859</c:v>
                </c:pt>
                <c:pt idx="181">
                  <c:v>1.4808994037903218</c:v>
                </c:pt>
                <c:pt idx="182">
                  <c:v>1.4885916601101172</c:v>
                </c:pt>
                <c:pt idx="183">
                  <c:v>1.5644726193687621</c:v>
                </c:pt>
                <c:pt idx="184">
                  <c:v>1.1172844512936979</c:v>
                </c:pt>
                <c:pt idx="185">
                  <c:v>1.2000814566699658</c:v>
                </c:pt>
                <c:pt idx="186">
                  <c:v>1.2913413287350084</c:v>
                </c:pt>
                <c:pt idx="187">
                  <c:v>1.2201692468908794</c:v>
                </c:pt>
                <c:pt idx="188">
                  <c:v>1.5845259354852921</c:v>
                </c:pt>
                <c:pt idx="189">
                  <c:v>1.5524186410072742</c:v>
                </c:pt>
                <c:pt idx="190">
                  <c:v>1.6066244121856168</c:v>
                </c:pt>
                <c:pt idx="191">
                  <c:v>1.6110486051699626</c:v>
                </c:pt>
                <c:pt idx="192">
                  <c:v>1.4176195066457602</c:v>
                </c:pt>
                <c:pt idx="193">
                  <c:v>1.3962812347377473</c:v>
                </c:pt>
                <c:pt idx="194">
                  <c:v>1.5026971487284868</c:v>
                </c:pt>
                <c:pt idx="195">
                  <c:v>1.5447669573401113</c:v>
                </c:pt>
                <c:pt idx="196">
                  <c:v>1.5141799226361625</c:v>
                </c:pt>
                <c:pt idx="197">
                  <c:v>1.5659685358556124</c:v>
                </c:pt>
                <c:pt idx="198">
                  <c:v>1.4228457422505598</c:v>
                </c:pt>
                <c:pt idx="199">
                  <c:v>1.4338536335721295</c:v>
                </c:pt>
                <c:pt idx="200">
                  <c:v>1.5034243792738931</c:v>
                </c:pt>
                <c:pt idx="201">
                  <c:v>1.4925004420682555</c:v>
                </c:pt>
                <c:pt idx="202">
                  <c:v>1.6238922328587613</c:v>
                </c:pt>
                <c:pt idx="203">
                  <c:v>1.2660627512148299</c:v>
                </c:pt>
                <c:pt idx="204">
                  <c:v>1.3075732116258079</c:v>
                </c:pt>
                <c:pt idx="205">
                  <c:v>1.3612971890064485</c:v>
                </c:pt>
                <c:pt idx="206">
                  <c:v>1.2171696470365299</c:v>
                </c:pt>
                <c:pt idx="207">
                  <c:v>1.5834246575341813</c:v>
                </c:pt>
                <c:pt idx="208">
                  <c:v>1.4955615848338017</c:v>
                </c:pt>
                <c:pt idx="209">
                  <c:v>1.5272695077322618</c:v>
                </c:pt>
                <c:pt idx="210">
                  <c:v>1.4707548724710537</c:v>
                </c:pt>
                <c:pt idx="211">
                  <c:v>1.3527993899284239</c:v>
                </c:pt>
                <c:pt idx="212">
                  <c:v>1.4766975084538305</c:v>
                </c:pt>
                <c:pt idx="213">
                  <c:v>1.5341197093858241</c:v>
                </c:pt>
                <c:pt idx="214">
                  <c:v>1.5812650120095775</c:v>
                </c:pt>
                <c:pt idx="215">
                  <c:v>1.5213565243770362</c:v>
                </c:pt>
                <c:pt idx="216">
                  <c:v>1.5464556544675243</c:v>
                </c:pt>
                <c:pt idx="217">
                  <c:v>1.4593623709025594</c:v>
                </c:pt>
                <c:pt idx="218">
                  <c:v>1.4665384058945798</c:v>
                </c:pt>
                <c:pt idx="219">
                  <c:v>1.5953260771888838</c:v>
                </c:pt>
                <c:pt idx="220">
                  <c:v>1.5484140681109242</c:v>
                </c:pt>
                <c:pt idx="221">
                  <c:v>1.5628753302906557</c:v>
                </c:pt>
                <c:pt idx="222">
                  <c:v>1.355472425126464</c:v>
                </c:pt>
                <c:pt idx="223">
                  <c:v>1.2796383251193078</c:v>
                </c:pt>
                <c:pt idx="224">
                  <c:v>1.2677933248531104</c:v>
                </c:pt>
                <c:pt idx="225">
                  <c:v>1.1876373441833241</c:v>
                </c:pt>
                <c:pt idx="226">
                  <c:v>1.7023318600200501</c:v>
                </c:pt>
                <c:pt idx="227">
                  <c:v>1.5836887052039599</c:v>
                </c:pt>
              </c:numCache>
            </c:numRef>
          </c:xVal>
          <c:yVal>
            <c:numRef>
              <c:f>'Werte (1-19)'!$N$71:$IG$71</c:f>
              <c:numCache>
                <c:formatCode>0.0</c:formatCode>
                <c:ptCount val="228"/>
                <c:pt idx="0">
                  <c:v>7.2</c:v>
                </c:pt>
                <c:pt idx="1">
                  <c:v>18.100000000000001</c:v>
                </c:pt>
                <c:pt idx="2">
                  <c:v>12</c:v>
                </c:pt>
                <c:pt idx="3">
                  <c:v>12.4</c:v>
                </c:pt>
                <c:pt idx="5">
                  <c:v>15.9</c:v>
                </c:pt>
                <c:pt idx="6">
                  <c:v>17.600000000000001</c:v>
                </c:pt>
                <c:pt idx="7">
                  <c:v>8.7000000000000011</c:v>
                </c:pt>
                <c:pt idx="8">
                  <c:v>6.7</c:v>
                </c:pt>
                <c:pt idx="9">
                  <c:v>8.3000000000000007</c:v>
                </c:pt>
                <c:pt idx="10">
                  <c:v>21.5</c:v>
                </c:pt>
                <c:pt idx="11">
                  <c:v>16</c:v>
                </c:pt>
                <c:pt idx="12">
                  <c:v>15.8</c:v>
                </c:pt>
                <c:pt idx="13">
                  <c:v>4.3</c:v>
                </c:pt>
                <c:pt idx="14">
                  <c:v>8.3000000000000007</c:v>
                </c:pt>
                <c:pt idx="15">
                  <c:v>6.3</c:v>
                </c:pt>
                <c:pt idx="16">
                  <c:v>6.4</c:v>
                </c:pt>
                <c:pt idx="21">
                  <c:v>9.4</c:v>
                </c:pt>
                <c:pt idx="22">
                  <c:v>10.5</c:v>
                </c:pt>
                <c:pt idx="23">
                  <c:v>12.3</c:v>
                </c:pt>
                <c:pt idx="24">
                  <c:v>12.2</c:v>
                </c:pt>
                <c:pt idx="25">
                  <c:v>11.9</c:v>
                </c:pt>
                <c:pt idx="26">
                  <c:v>10</c:v>
                </c:pt>
                <c:pt idx="28">
                  <c:v>10.3</c:v>
                </c:pt>
                <c:pt idx="29">
                  <c:v>14.7</c:v>
                </c:pt>
                <c:pt idx="30">
                  <c:v>16.899999999999999</c:v>
                </c:pt>
                <c:pt idx="31">
                  <c:v>15.5</c:v>
                </c:pt>
                <c:pt idx="32">
                  <c:v>4.5999999999999996</c:v>
                </c:pt>
                <c:pt idx="34">
                  <c:v>5.6</c:v>
                </c:pt>
                <c:pt idx="35">
                  <c:v>6.7</c:v>
                </c:pt>
                <c:pt idx="38">
                  <c:v>11.9</c:v>
                </c:pt>
                <c:pt idx="39">
                  <c:v>10.9</c:v>
                </c:pt>
                <c:pt idx="40">
                  <c:v>6.9</c:v>
                </c:pt>
                <c:pt idx="41">
                  <c:v>5</c:v>
                </c:pt>
                <c:pt idx="42">
                  <c:v>8.6</c:v>
                </c:pt>
                <c:pt idx="43">
                  <c:v>5.9</c:v>
                </c:pt>
                <c:pt idx="44">
                  <c:v>9.2000000000000011</c:v>
                </c:pt>
                <c:pt idx="47">
                  <c:v>4.9000000000000004</c:v>
                </c:pt>
                <c:pt idx="48">
                  <c:v>11.7</c:v>
                </c:pt>
                <c:pt idx="49">
                  <c:v>11.9</c:v>
                </c:pt>
                <c:pt idx="50">
                  <c:v>12.5</c:v>
                </c:pt>
                <c:pt idx="51">
                  <c:v>4.4000000000000004</c:v>
                </c:pt>
                <c:pt idx="52">
                  <c:v>4</c:v>
                </c:pt>
                <c:pt idx="53">
                  <c:v>4.4000000000000004</c:v>
                </c:pt>
                <c:pt idx="54">
                  <c:v>4.5</c:v>
                </c:pt>
                <c:pt idx="56">
                  <c:v>16.7</c:v>
                </c:pt>
                <c:pt idx="57">
                  <c:v>9.4</c:v>
                </c:pt>
                <c:pt idx="58">
                  <c:v>14.8</c:v>
                </c:pt>
                <c:pt idx="59">
                  <c:v>5.8</c:v>
                </c:pt>
                <c:pt idx="60">
                  <c:v>6</c:v>
                </c:pt>
                <c:pt idx="61">
                  <c:v>10.3</c:v>
                </c:pt>
                <c:pt idx="62">
                  <c:v>8.5</c:v>
                </c:pt>
                <c:pt idx="63">
                  <c:v>8.26</c:v>
                </c:pt>
                <c:pt idx="64">
                  <c:v>7.6</c:v>
                </c:pt>
                <c:pt idx="65">
                  <c:v>14.7</c:v>
                </c:pt>
                <c:pt idx="66">
                  <c:v>5.0999999999999996</c:v>
                </c:pt>
                <c:pt idx="67">
                  <c:v>9.5</c:v>
                </c:pt>
                <c:pt idx="68">
                  <c:v>8.3000000000000007</c:v>
                </c:pt>
                <c:pt idx="69">
                  <c:v>16.600000000000001</c:v>
                </c:pt>
                <c:pt idx="70">
                  <c:v>4.2</c:v>
                </c:pt>
                <c:pt idx="71">
                  <c:v>4.2</c:v>
                </c:pt>
                <c:pt idx="72">
                  <c:v>6.1</c:v>
                </c:pt>
                <c:pt idx="73">
                  <c:v>4.8</c:v>
                </c:pt>
                <c:pt idx="76">
                  <c:v>13.5</c:v>
                </c:pt>
                <c:pt idx="77">
                  <c:v>12.3</c:v>
                </c:pt>
                <c:pt idx="78">
                  <c:v>5.7</c:v>
                </c:pt>
                <c:pt idx="79">
                  <c:v>11.9</c:v>
                </c:pt>
                <c:pt idx="80">
                  <c:v>10.1</c:v>
                </c:pt>
                <c:pt idx="81">
                  <c:v>10.9</c:v>
                </c:pt>
                <c:pt idx="82">
                  <c:v>12.6</c:v>
                </c:pt>
                <c:pt idx="83">
                  <c:v>7.3</c:v>
                </c:pt>
                <c:pt idx="84">
                  <c:v>9.7000000000000011</c:v>
                </c:pt>
                <c:pt idx="85">
                  <c:v>8.7000000000000011</c:v>
                </c:pt>
                <c:pt idx="86">
                  <c:v>11.3</c:v>
                </c:pt>
                <c:pt idx="87">
                  <c:v>11.5</c:v>
                </c:pt>
                <c:pt idx="88">
                  <c:v>13.8</c:v>
                </c:pt>
                <c:pt idx="89">
                  <c:v>6.5</c:v>
                </c:pt>
                <c:pt idx="90">
                  <c:v>7.9</c:v>
                </c:pt>
                <c:pt idx="91">
                  <c:v>6.4</c:v>
                </c:pt>
                <c:pt idx="92">
                  <c:v>5.4</c:v>
                </c:pt>
                <c:pt idx="95">
                  <c:v>5.4</c:v>
                </c:pt>
                <c:pt idx="96">
                  <c:v>7.1</c:v>
                </c:pt>
                <c:pt idx="97">
                  <c:v>6.5</c:v>
                </c:pt>
                <c:pt idx="98">
                  <c:v>8.4</c:v>
                </c:pt>
                <c:pt idx="99">
                  <c:v>8.7000000000000011</c:v>
                </c:pt>
                <c:pt idx="100">
                  <c:v>17.3</c:v>
                </c:pt>
                <c:pt idx="101">
                  <c:v>13.3</c:v>
                </c:pt>
                <c:pt idx="102">
                  <c:v>8.3000000000000007</c:v>
                </c:pt>
                <c:pt idx="103">
                  <c:v>13</c:v>
                </c:pt>
                <c:pt idx="104">
                  <c:v>5.6</c:v>
                </c:pt>
                <c:pt idx="105">
                  <c:v>8</c:v>
                </c:pt>
                <c:pt idx="106">
                  <c:v>7.8</c:v>
                </c:pt>
                <c:pt idx="107">
                  <c:v>12.6</c:v>
                </c:pt>
                <c:pt idx="108">
                  <c:v>3.3</c:v>
                </c:pt>
                <c:pt idx="109">
                  <c:v>3.3</c:v>
                </c:pt>
                <c:pt idx="110">
                  <c:v>4.5999999999999996</c:v>
                </c:pt>
                <c:pt idx="111">
                  <c:v>5.6</c:v>
                </c:pt>
                <c:pt idx="113">
                  <c:v>14.9</c:v>
                </c:pt>
                <c:pt idx="118">
                  <c:v>11</c:v>
                </c:pt>
                <c:pt idx="119">
                  <c:v>16.600000000000001</c:v>
                </c:pt>
                <c:pt idx="120">
                  <c:v>11.8</c:v>
                </c:pt>
                <c:pt idx="122">
                  <c:v>5.2</c:v>
                </c:pt>
                <c:pt idx="123">
                  <c:v>6.2</c:v>
                </c:pt>
                <c:pt idx="124">
                  <c:v>6.7</c:v>
                </c:pt>
                <c:pt idx="125">
                  <c:v>5.2</c:v>
                </c:pt>
                <c:pt idx="126">
                  <c:v>8</c:v>
                </c:pt>
                <c:pt idx="127">
                  <c:v>3.4</c:v>
                </c:pt>
                <c:pt idx="128">
                  <c:v>3.5</c:v>
                </c:pt>
                <c:pt idx="129">
                  <c:v>3.5</c:v>
                </c:pt>
                <c:pt idx="130">
                  <c:v>4.7</c:v>
                </c:pt>
                <c:pt idx="133">
                  <c:v>11.5</c:v>
                </c:pt>
                <c:pt idx="134">
                  <c:v>9.8000000000000007</c:v>
                </c:pt>
                <c:pt idx="135">
                  <c:v>4.7</c:v>
                </c:pt>
                <c:pt idx="136">
                  <c:v>5.0999999999999996</c:v>
                </c:pt>
                <c:pt idx="141">
                  <c:v>5.3</c:v>
                </c:pt>
                <c:pt idx="142">
                  <c:v>6.4</c:v>
                </c:pt>
                <c:pt idx="145">
                  <c:v>9.1</c:v>
                </c:pt>
                <c:pt idx="146">
                  <c:v>5.6</c:v>
                </c:pt>
                <c:pt idx="147">
                  <c:v>4.5</c:v>
                </c:pt>
                <c:pt idx="148">
                  <c:v>5.0999999999999996</c:v>
                </c:pt>
                <c:pt idx="149">
                  <c:v>5.4</c:v>
                </c:pt>
                <c:pt idx="152">
                  <c:v>9.2000000000000011</c:v>
                </c:pt>
                <c:pt idx="153">
                  <c:v>7.3</c:v>
                </c:pt>
                <c:pt idx="154">
                  <c:v>5.4</c:v>
                </c:pt>
                <c:pt idx="155">
                  <c:v>7.2</c:v>
                </c:pt>
                <c:pt idx="156">
                  <c:v>11.1</c:v>
                </c:pt>
                <c:pt idx="157">
                  <c:v>14.3</c:v>
                </c:pt>
                <c:pt idx="158">
                  <c:v>8.5</c:v>
                </c:pt>
                <c:pt idx="159">
                  <c:v>12.1</c:v>
                </c:pt>
                <c:pt idx="160">
                  <c:v>6.9</c:v>
                </c:pt>
                <c:pt idx="161">
                  <c:v>6.3</c:v>
                </c:pt>
                <c:pt idx="162">
                  <c:v>10.8</c:v>
                </c:pt>
                <c:pt idx="163">
                  <c:v>7.8</c:v>
                </c:pt>
                <c:pt idx="164">
                  <c:v>7.4</c:v>
                </c:pt>
                <c:pt idx="165">
                  <c:v>4.5999999999999996</c:v>
                </c:pt>
                <c:pt idx="166">
                  <c:v>5.3</c:v>
                </c:pt>
                <c:pt idx="167">
                  <c:v>4</c:v>
                </c:pt>
                <c:pt idx="168">
                  <c:v>5.3</c:v>
                </c:pt>
                <c:pt idx="169">
                  <c:v>16.899999999999999</c:v>
                </c:pt>
                <c:pt idx="170">
                  <c:v>13.2</c:v>
                </c:pt>
                <c:pt idx="171">
                  <c:v>9.8000000000000007</c:v>
                </c:pt>
                <c:pt idx="172">
                  <c:v>6</c:v>
                </c:pt>
                <c:pt idx="173">
                  <c:v>6.4</c:v>
                </c:pt>
                <c:pt idx="174">
                  <c:v>5.3</c:v>
                </c:pt>
                <c:pt idx="175">
                  <c:v>10.1</c:v>
                </c:pt>
                <c:pt idx="176">
                  <c:v>6.1</c:v>
                </c:pt>
                <c:pt idx="177">
                  <c:v>8.4</c:v>
                </c:pt>
                <c:pt idx="179">
                  <c:v>6.8</c:v>
                </c:pt>
                <c:pt idx="180">
                  <c:v>6.9</c:v>
                </c:pt>
                <c:pt idx="181">
                  <c:v>12</c:v>
                </c:pt>
                <c:pt idx="182">
                  <c:v>12.6</c:v>
                </c:pt>
                <c:pt idx="183">
                  <c:v>12</c:v>
                </c:pt>
                <c:pt idx="184">
                  <c:v>4</c:v>
                </c:pt>
                <c:pt idx="185">
                  <c:v>4.5</c:v>
                </c:pt>
                <c:pt idx="186">
                  <c:v>5</c:v>
                </c:pt>
                <c:pt idx="187">
                  <c:v>5.7</c:v>
                </c:pt>
                <c:pt idx="188">
                  <c:v>11.8</c:v>
                </c:pt>
                <c:pt idx="189">
                  <c:v>10.8</c:v>
                </c:pt>
                <c:pt idx="190">
                  <c:v>14.3</c:v>
                </c:pt>
                <c:pt idx="191">
                  <c:v>14.8</c:v>
                </c:pt>
                <c:pt idx="192">
                  <c:v>5.8</c:v>
                </c:pt>
                <c:pt idx="193">
                  <c:v>4.9000000000000004</c:v>
                </c:pt>
                <c:pt idx="194">
                  <c:v>8.7000000000000011</c:v>
                </c:pt>
                <c:pt idx="195">
                  <c:v>9.4</c:v>
                </c:pt>
                <c:pt idx="196">
                  <c:v>8.5</c:v>
                </c:pt>
                <c:pt idx="197">
                  <c:v>10.1</c:v>
                </c:pt>
                <c:pt idx="198">
                  <c:v>7.1</c:v>
                </c:pt>
                <c:pt idx="199">
                  <c:v>7.6</c:v>
                </c:pt>
                <c:pt idx="200">
                  <c:v>8</c:v>
                </c:pt>
                <c:pt idx="201">
                  <c:v>7.3</c:v>
                </c:pt>
                <c:pt idx="202">
                  <c:v>11.7</c:v>
                </c:pt>
                <c:pt idx="203">
                  <c:v>5</c:v>
                </c:pt>
                <c:pt idx="204">
                  <c:v>4.9000000000000004</c:v>
                </c:pt>
                <c:pt idx="205">
                  <c:v>6.2</c:v>
                </c:pt>
                <c:pt idx="206">
                  <c:v>5.6</c:v>
                </c:pt>
                <c:pt idx="207">
                  <c:v>12</c:v>
                </c:pt>
                <c:pt idx="208">
                  <c:v>11.2</c:v>
                </c:pt>
                <c:pt idx="209">
                  <c:v>9.5</c:v>
                </c:pt>
                <c:pt idx="210">
                  <c:v>8</c:v>
                </c:pt>
                <c:pt idx="211">
                  <c:v>5.3</c:v>
                </c:pt>
                <c:pt idx="212">
                  <c:v>6.3</c:v>
                </c:pt>
                <c:pt idx="213">
                  <c:v>11</c:v>
                </c:pt>
                <c:pt idx="214">
                  <c:v>11.2</c:v>
                </c:pt>
                <c:pt idx="215">
                  <c:v>6.6</c:v>
                </c:pt>
                <c:pt idx="216" formatCode="General">
                  <c:v>9</c:v>
                </c:pt>
                <c:pt idx="217" formatCode="General">
                  <c:v>5.7</c:v>
                </c:pt>
                <c:pt idx="218" formatCode="General">
                  <c:v>6.1</c:v>
                </c:pt>
                <c:pt idx="219" formatCode="General">
                  <c:v>13.2</c:v>
                </c:pt>
                <c:pt idx="220" formatCode="General">
                  <c:v>11.2</c:v>
                </c:pt>
                <c:pt idx="221" formatCode="General">
                  <c:v>8.3000000000000007</c:v>
                </c:pt>
                <c:pt idx="222" formatCode="General">
                  <c:v>5.6</c:v>
                </c:pt>
                <c:pt idx="223" formatCode="General">
                  <c:v>4.4000000000000004</c:v>
                </c:pt>
                <c:pt idx="224" formatCode="General">
                  <c:v>4.5999999999999996</c:v>
                </c:pt>
                <c:pt idx="225" formatCode="General">
                  <c:v>4.5999999999999996</c:v>
                </c:pt>
                <c:pt idx="226">
                  <c:v>13</c:v>
                </c:pt>
                <c:pt idx="227" formatCode="General">
                  <c:v>11.5</c:v>
                </c:pt>
              </c:numCache>
            </c:numRef>
          </c:yVal>
        </c:ser>
        <c:axId val="79771136"/>
        <c:axId val="79773056"/>
      </c:scatterChart>
      <c:valAx>
        <c:axId val="79771136"/>
        <c:scaling>
          <c:orientation val="minMax"/>
          <c:max val="2"/>
          <c:min val="1"/>
        </c:scaling>
        <c:axPos val="b"/>
        <c:majorGridlines>
          <c:spPr>
            <a:ln w="3175">
              <a:solidFill>
                <a:srgbClr val="000000"/>
              </a:solidFill>
              <a:prstDash val="solid"/>
            </a:ln>
          </c:spPr>
        </c:majorGridlines>
        <c:minorGridlines>
          <c:spPr>
            <a:ln w="3175">
              <a:solidFill>
                <a:srgbClr val="000000"/>
              </a:solidFill>
              <a:prstDash val="sysDash"/>
            </a:ln>
          </c:spPr>
        </c:minorGridlines>
        <c:title>
          <c:tx>
            <c:rich>
              <a:bodyPr/>
              <a:lstStyle/>
              <a:p>
                <a:pPr>
                  <a:defRPr sz="1800" b="1" i="0" u="none" strike="noStrike" baseline="0">
                    <a:solidFill>
                      <a:srgbClr val="000000"/>
                    </a:solidFill>
                    <a:latin typeface="Arial"/>
                    <a:ea typeface="Arial"/>
                    <a:cs typeface="Arial"/>
                  </a:defRPr>
                </a:pPr>
                <a:r>
                  <a:rPr lang="de-DE" sz="1800" dirty="0" smtClean="0"/>
                  <a:t>F-value </a:t>
                </a:r>
                <a:r>
                  <a:rPr lang="de-DE" sz="1800" dirty="0"/>
                  <a:t>[-]</a:t>
                </a:r>
              </a:p>
            </c:rich>
          </c:tx>
          <c:layout>
            <c:manualLayout>
              <c:xMode val="edge"/>
              <c:yMode val="edge"/>
              <c:x val="0.46666666666667572"/>
              <c:y val="0.91231024331418065"/>
            </c:manualLayout>
          </c:layout>
          <c:spPr>
            <a:noFill/>
            <a:ln w="25400">
              <a:noFill/>
            </a:ln>
          </c:spPr>
        </c:title>
        <c:numFmt formatCode="0.0" sourceLinked="0"/>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de-DE"/>
          </a:p>
        </c:txPr>
        <c:crossAx val="79773056"/>
        <c:crossesAt val="0"/>
        <c:crossBetween val="midCat"/>
        <c:majorUnit val="0.1"/>
        <c:minorUnit val="5.0000000000000037E-2"/>
      </c:valAx>
      <c:valAx>
        <c:axId val="79773056"/>
        <c:scaling>
          <c:orientation val="minMax"/>
          <c:max val="25"/>
          <c:min val="0"/>
        </c:scaling>
        <c:axPos val="l"/>
        <c:majorGridlines>
          <c:spPr>
            <a:ln w="3175">
              <a:solidFill>
                <a:srgbClr val="000000"/>
              </a:solidFill>
              <a:prstDash val="solid"/>
            </a:ln>
          </c:spPr>
        </c:majorGridlines>
        <c:minorGridlines>
          <c:spPr>
            <a:ln w="3175">
              <a:solidFill>
                <a:srgbClr val="000000"/>
              </a:solidFill>
              <a:prstDash val="sysDash"/>
            </a:ln>
          </c:spPr>
        </c:minorGridlines>
        <c:title>
          <c:tx>
            <c:rich>
              <a:bodyPr/>
              <a:lstStyle/>
              <a:p>
                <a:pPr>
                  <a:defRPr sz="1800" b="1" i="0" u="none" strike="noStrike" baseline="0">
                    <a:solidFill>
                      <a:srgbClr val="000000"/>
                    </a:solidFill>
                    <a:latin typeface="Arial"/>
                    <a:ea typeface="Arial"/>
                    <a:cs typeface="Arial"/>
                  </a:defRPr>
                </a:pPr>
                <a:r>
                  <a:rPr lang="de-DE" sz="1800" dirty="0" smtClean="0"/>
                  <a:t>2d-</a:t>
                </a:r>
                <a:r>
                  <a:rPr lang="de-DE" sz="1800" dirty="0" err="1" smtClean="0"/>
                  <a:t>Compressive</a:t>
                </a:r>
                <a:r>
                  <a:rPr lang="de-DE" sz="1800" dirty="0" smtClean="0"/>
                  <a:t> Strength </a:t>
                </a:r>
                <a:r>
                  <a:rPr lang="de-DE" sz="1800" dirty="0"/>
                  <a:t>[MPa]</a:t>
                </a:r>
              </a:p>
            </c:rich>
          </c:tx>
          <c:layout>
            <c:manualLayout>
              <c:xMode val="edge"/>
              <c:yMode val="edge"/>
              <c:x val="0"/>
              <c:y val="8.2878084198139773E-2"/>
            </c:manualLayout>
          </c:layout>
          <c:spPr>
            <a:noFill/>
            <a:ln w="25400">
              <a:noFill/>
            </a:ln>
          </c:spPr>
        </c:title>
        <c:numFmt formatCode="0" sourceLinked="0"/>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de-DE"/>
          </a:p>
        </c:txPr>
        <c:crossAx val="79771136"/>
        <c:crosses val="autoZero"/>
        <c:crossBetween val="midCat"/>
        <c:majorUnit val="5"/>
        <c:minorUnit val="1"/>
      </c:valAx>
      <c:spPr>
        <a:noFill/>
        <a:ln w="25400">
          <a:noFill/>
        </a:ln>
      </c:spPr>
    </c:plotArea>
    <c:plotVisOnly val="1"/>
    <c:dispBlanksAs val="gap"/>
  </c:chart>
  <c:spPr>
    <a:noFill/>
    <a:ln w="9525">
      <a:noFill/>
    </a:ln>
  </c:spPr>
  <c:txPr>
    <a:bodyPr/>
    <a:lstStyle/>
    <a:p>
      <a:pPr>
        <a:defRPr sz="1200" b="0" i="0" u="none" strike="noStrike" baseline="0">
          <a:solidFill>
            <a:srgbClr val="000000"/>
          </a:solidFill>
          <a:latin typeface="Arial"/>
          <a:ea typeface="Arial"/>
          <a:cs typeface="Arial"/>
        </a:defRPr>
      </a:pPr>
      <a:endParaRPr lang="de-DE"/>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de-DE"/>
  <c:clrMapOvr bg1="lt1" tx1="dk1" bg2="lt2" tx2="dk2" accent1="accent1" accent2="accent2" accent3="accent3" accent4="accent4" accent5="accent5" accent6="accent6" hlink="hlink" folHlink="folHlink"/>
  <c:chart>
    <c:plotArea>
      <c:layout>
        <c:manualLayout>
          <c:layoutTarget val="inner"/>
          <c:xMode val="edge"/>
          <c:yMode val="edge"/>
          <c:x val="0.10914179104477612"/>
          <c:y val="3.1390134529147982E-2"/>
          <c:w val="0.86100746268656758"/>
          <c:h val="0.81464872944693567"/>
        </c:manualLayout>
      </c:layout>
      <c:scatterChart>
        <c:scatterStyle val="lineMarker"/>
        <c:ser>
          <c:idx val="0"/>
          <c:order val="0"/>
          <c:tx>
            <c:v>1</c:v>
          </c:tx>
          <c:spPr>
            <a:ln w="28575">
              <a:noFill/>
            </a:ln>
          </c:spPr>
          <c:marker>
            <c:symbol val="square"/>
            <c:size val="5"/>
            <c:spPr>
              <a:solidFill>
                <a:srgbClr val="4F81BD"/>
              </a:solidFill>
              <a:ln>
                <a:solidFill>
                  <a:srgbClr val="000000"/>
                </a:solidFill>
                <a:prstDash val="solid"/>
              </a:ln>
            </c:spPr>
          </c:marker>
          <c:xVal>
            <c:numRef>
              <c:f>RRSB!$DC$86:$DC$149</c:f>
              <c:numCache>
                <c:formatCode>General</c:formatCode>
                <c:ptCount val="64"/>
                <c:pt idx="0">
                  <c:v>#N/A</c:v>
                </c:pt>
                <c:pt idx="1">
                  <c:v>#N/A</c:v>
                </c:pt>
                <c:pt idx="2">
                  <c:v>#N/A</c:v>
                </c:pt>
                <c:pt idx="3">
                  <c:v>#N/A</c:v>
                </c:pt>
                <c:pt idx="4">
                  <c:v>#N/A</c:v>
                </c:pt>
                <c:pt idx="5">
                  <c:v>#N/A</c:v>
                </c:pt>
                <c:pt idx="6">
                  <c:v>#N/A</c:v>
                </c:pt>
                <c:pt idx="7">
                  <c:v>#N/A</c:v>
                </c:pt>
                <c:pt idx="8">
                  <c:v>#N/A</c:v>
                </c:pt>
                <c:pt idx="9">
                  <c:v>#N/A</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88.582999999999998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RRSB!$DE$86:$DE$149</c:f>
              <c:numCache>
                <c:formatCode>0.0</c:formatCode>
                <c:ptCount val="64"/>
                <c:pt idx="0">
                  <c:v>0</c:v>
                </c:pt>
                <c:pt idx="1">
                  <c:v>0</c:v>
                </c:pt>
                <c:pt idx="2">
                  <c:v>0</c:v>
                </c:pt>
                <c:pt idx="3">
                  <c:v>0</c:v>
                </c:pt>
                <c:pt idx="4">
                  <c:v>0</c:v>
                </c:pt>
                <c:pt idx="5">
                  <c:v>0</c:v>
                </c:pt>
                <c:pt idx="6">
                  <c:v>0</c:v>
                </c:pt>
                <c:pt idx="7">
                  <c:v>0</c:v>
                </c:pt>
                <c:pt idx="8">
                  <c:v>0</c:v>
                </c:pt>
                <c:pt idx="9">
                  <c:v>0</c:v>
                </c:pt>
                <c:pt idx="10">
                  <c:v>0.34300000000000008</c:v>
                </c:pt>
                <c:pt idx="11">
                  <c:v>0.76500000000000012</c:v>
                </c:pt>
                <c:pt idx="12">
                  <c:v>1.2869999999999997</c:v>
                </c:pt>
                <c:pt idx="13">
                  <c:v>1.9100000000000001</c:v>
                </c:pt>
                <c:pt idx="14">
                  <c:v>2.64</c:v>
                </c:pt>
                <c:pt idx="15">
                  <c:v>3.44</c:v>
                </c:pt>
                <c:pt idx="16">
                  <c:v>4.3099999999999996</c:v>
                </c:pt>
                <c:pt idx="17">
                  <c:v>5.2480000000000002</c:v>
                </c:pt>
                <c:pt idx="18">
                  <c:v>6.2729999999999997</c:v>
                </c:pt>
                <c:pt idx="19">
                  <c:v>7.399</c:v>
                </c:pt>
                <c:pt idx="20">
                  <c:v>8.6870000000000012</c:v>
                </c:pt>
                <c:pt idx="21">
                  <c:v>10.203000000000001</c:v>
                </c:pt>
                <c:pt idx="22">
                  <c:v>11.996</c:v>
                </c:pt>
                <c:pt idx="23">
                  <c:v>14.125</c:v>
                </c:pt>
                <c:pt idx="24">
                  <c:v>16.579000000000001</c:v>
                </c:pt>
                <c:pt idx="25">
                  <c:v>19.274000000000001</c:v>
                </c:pt>
                <c:pt idx="26">
                  <c:v>22.088999999999995</c:v>
                </c:pt>
                <c:pt idx="27">
                  <c:v>24.968999999999998</c:v>
                </c:pt>
                <c:pt idx="28">
                  <c:v>27.939999999999998</c:v>
                </c:pt>
                <c:pt idx="29">
                  <c:v>31.084</c:v>
                </c:pt>
                <c:pt idx="30">
                  <c:v>34.492000000000004</c:v>
                </c:pt>
                <c:pt idx="31">
                  <c:v>38.24</c:v>
                </c:pt>
                <c:pt idx="32">
                  <c:v>42.316999999999993</c:v>
                </c:pt>
                <c:pt idx="33">
                  <c:v>46.660000000000004</c:v>
                </c:pt>
                <c:pt idx="34">
                  <c:v>51.198000000000008</c:v>
                </c:pt>
                <c:pt idx="35">
                  <c:v>55.856999999999999</c:v>
                </c:pt>
                <c:pt idx="36">
                  <c:v>60.56</c:v>
                </c:pt>
                <c:pt idx="37">
                  <c:v>65.251999999999995</c:v>
                </c:pt>
                <c:pt idx="38">
                  <c:v>69.897999999999996</c:v>
                </c:pt>
                <c:pt idx="39">
                  <c:v>74.462000000000003</c:v>
                </c:pt>
                <c:pt idx="40">
                  <c:v>78.900999999999996</c:v>
                </c:pt>
                <c:pt idx="41">
                  <c:v>83.100999999999999</c:v>
                </c:pt>
                <c:pt idx="42">
                  <c:v>86.959000000000003</c:v>
                </c:pt>
                <c:pt idx="43">
                  <c:v>90.35499999999999</c:v>
                </c:pt>
                <c:pt idx="44">
                  <c:v>93.197999999999993</c:v>
                </c:pt>
                <c:pt idx="45">
                  <c:v>95.448000000000008</c:v>
                </c:pt>
                <c:pt idx="46">
                  <c:v>97.132999999999981</c:v>
                </c:pt>
                <c:pt idx="47">
                  <c:v>98.33</c:v>
                </c:pt>
                <c:pt idx="48">
                  <c:v>99.141000000000005</c:v>
                </c:pt>
                <c:pt idx="49">
                  <c:v>99.667999999999992</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numCache>
            </c:numRef>
          </c:yVal>
        </c:ser>
        <c:ser>
          <c:idx val="10"/>
          <c:order val="1"/>
          <c:tx>
            <c:v>1 gew.</c:v>
          </c:tx>
          <c:spPr>
            <a:ln w="38100">
              <a:solidFill>
                <a:schemeClr val="accent1"/>
              </a:solidFill>
              <a:prstDash val="solid"/>
            </a:ln>
          </c:spPr>
          <c:marker>
            <c:symbol val="none"/>
          </c:marker>
          <c:xVal>
            <c:numRef>
              <c:f>RRSB!$V$86:$V$149</c:f>
              <c:numCache>
                <c:formatCode>General</c:formatCode>
                <c:ptCount val="64"/>
                <c:pt idx="0">
                  <c:v>#N/A</c:v>
                </c:pt>
                <c:pt idx="1">
                  <c:v>#N/A</c:v>
                </c:pt>
                <c:pt idx="2">
                  <c:v>#N/A</c:v>
                </c:pt>
                <c:pt idx="3">
                  <c:v>#N/A</c:v>
                </c:pt>
                <c:pt idx="4">
                  <c:v>#N/A</c:v>
                </c:pt>
                <c:pt idx="5">
                  <c:v>#N/A</c:v>
                </c:pt>
                <c:pt idx="6">
                  <c:v>#N/A</c:v>
                </c:pt>
                <c:pt idx="7">
                  <c:v>#N/A</c:v>
                </c:pt>
                <c:pt idx="8">
                  <c:v>#N/A</c:v>
                </c:pt>
                <c:pt idx="9">
                  <c:v>#N/A</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88.582999999999998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RRSB!$AG$86:$AG$149</c:f>
              <c:numCache>
                <c:formatCode>0.000</c:formatCode>
                <c:ptCount val="64"/>
                <c:pt idx="0">
                  <c:v>0</c:v>
                </c:pt>
                <c:pt idx="1">
                  <c:v>0</c:v>
                </c:pt>
                <c:pt idx="2">
                  <c:v>0</c:v>
                </c:pt>
                <c:pt idx="3">
                  <c:v>0</c:v>
                </c:pt>
                <c:pt idx="4">
                  <c:v>0</c:v>
                </c:pt>
                <c:pt idx="5">
                  <c:v>0</c:v>
                </c:pt>
                <c:pt idx="6">
                  <c:v>0</c:v>
                </c:pt>
                <c:pt idx="7">
                  <c:v>0</c:v>
                </c:pt>
                <c:pt idx="8">
                  <c:v>0</c:v>
                </c:pt>
                <c:pt idx="9">
                  <c:v>0</c:v>
                </c:pt>
                <c:pt idx="10">
                  <c:v>2.7407207115061403</c:v>
                </c:pt>
                <c:pt idx="11">
                  <c:v>3.132002129663102</c:v>
                </c:pt>
                <c:pt idx="12">
                  <c:v>3.5751574553038674</c:v>
                </c:pt>
                <c:pt idx="13">
                  <c:v>4.0812440303045987</c:v>
                </c:pt>
                <c:pt idx="14">
                  <c:v>4.6550331220061256</c:v>
                </c:pt>
                <c:pt idx="15">
                  <c:v>5.3068597138255509</c:v>
                </c:pt>
                <c:pt idx="16">
                  <c:v>6.0523346883887275</c:v>
                </c:pt>
                <c:pt idx="17">
                  <c:v>6.8947444588279705</c:v>
                </c:pt>
                <c:pt idx="18">
                  <c:v>7.8482354211182983</c:v>
                </c:pt>
                <c:pt idx="19">
                  <c:v>8.931460718752227</c:v>
                </c:pt>
                <c:pt idx="20">
                  <c:v>10.150418131314066</c:v>
                </c:pt>
                <c:pt idx="21">
                  <c:v>11.531678192735926</c:v>
                </c:pt>
                <c:pt idx="22">
                  <c:v>13.08293103705296</c:v>
                </c:pt>
                <c:pt idx="23">
                  <c:v>14.825485896612868</c:v>
                </c:pt>
                <c:pt idx="24">
                  <c:v>16.771826776190913</c:v>
                </c:pt>
                <c:pt idx="25">
                  <c:v>18.95058306576761</c:v>
                </c:pt>
                <c:pt idx="26">
                  <c:v>21.374250934881715</c:v>
                </c:pt>
                <c:pt idx="27">
                  <c:v>24.053895919671767</c:v>
                </c:pt>
                <c:pt idx="28">
                  <c:v>27.011094032738836</c:v>
                </c:pt>
                <c:pt idx="29">
                  <c:v>30.256368945463496</c:v>
                </c:pt>
                <c:pt idx="30">
                  <c:v>33.792280491816378</c:v>
                </c:pt>
                <c:pt idx="31">
                  <c:v>37.619248986494782</c:v>
                </c:pt>
                <c:pt idx="32">
                  <c:v>41.727962286096918</c:v>
                </c:pt>
                <c:pt idx="33">
                  <c:v>46.096671646338869</c:v>
                </c:pt>
                <c:pt idx="34">
                  <c:v>50.698030995886178</c:v>
                </c:pt>
                <c:pt idx="35">
                  <c:v>55.482667072924542</c:v>
                </c:pt>
                <c:pt idx="36">
                  <c:v>60.392560467193945</c:v>
                </c:pt>
                <c:pt idx="37">
                  <c:v>65.348402563268223</c:v>
                </c:pt>
                <c:pt idx="38">
                  <c:v>70.266206762299973</c:v>
                </c:pt>
                <c:pt idx="39">
                  <c:v>75.041624845901737</c:v>
                </c:pt>
                <c:pt idx="40">
                  <c:v>79.573509404390563</c:v>
                </c:pt>
                <c:pt idx="41">
                  <c:v>83.759419017874251</c:v>
                </c:pt>
                <c:pt idx="42">
                  <c:v>87.508146938644288</c:v>
                </c:pt>
                <c:pt idx="43">
                  <c:v>90.748207429050552</c:v>
                </c:pt>
                <c:pt idx="44">
                  <c:v>93.439034836837223</c:v>
                </c:pt>
                <c:pt idx="45">
                  <c:v>95.572419179525497</c:v>
                </c:pt>
                <c:pt idx="46">
                  <c:v>97.176905536172029</c:v>
                </c:pt>
                <c:pt idx="47">
                  <c:v>98.313213931807041</c:v>
                </c:pt>
                <c:pt idx="48">
                  <c:v>99.064379232916878</c:v>
                </c:pt>
                <c:pt idx="49">
                  <c:v>99.523393446204281</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numCache>
            </c:numRef>
          </c:yVal>
        </c:ser>
        <c:ser>
          <c:idx val="3"/>
          <c:order val="2"/>
          <c:tx>
            <c:v>2</c:v>
          </c:tx>
          <c:spPr>
            <a:ln w="28575">
              <a:noFill/>
            </a:ln>
          </c:spPr>
          <c:marker>
            <c:symbol val="triangle"/>
            <c:size val="5"/>
            <c:spPr>
              <a:solidFill>
                <a:srgbClr val="0000FF"/>
              </a:solidFill>
              <a:ln>
                <a:solidFill>
                  <a:srgbClr val="000000"/>
                </a:solidFill>
                <a:prstDash val="solid"/>
              </a:ln>
            </c:spPr>
          </c:marker>
          <c:xVal>
            <c:numRef>
              <c:f>RRSB!$DH$86:$DH$149</c:f>
              <c:numCache>
                <c:formatCode>General</c:formatCode>
                <c:ptCount val="64"/>
              </c:numCache>
            </c:numRef>
          </c:xVal>
          <c:yVal>
            <c:numRef>
              <c:f>RRSB!$DJ$86:$DJ$149</c:f>
              <c:numCache>
                <c:formatCode>General</c:formatCode>
                <c:ptCount val="64"/>
              </c:numCache>
            </c:numRef>
          </c:yVal>
        </c:ser>
        <c:ser>
          <c:idx val="11"/>
          <c:order val="3"/>
          <c:tx>
            <c:v>2 gew.</c:v>
          </c:tx>
          <c:spPr>
            <a:ln w="38100">
              <a:solidFill>
                <a:srgbClr val="0000FF"/>
              </a:solidFill>
              <a:prstDash val="solid"/>
            </a:ln>
          </c:spPr>
          <c:marker>
            <c:symbol val="none"/>
          </c:marker>
          <c:xVal>
            <c:numRef>
              <c:f>RRSB!$DH$86:$DH$149</c:f>
              <c:numCache>
                <c:formatCode>General</c:formatCode>
                <c:ptCount val="64"/>
              </c:numCache>
            </c:numRef>
          </c:xVal>
          <c:yVal>
            <c:numRef>
              <c:f>RRSB!$DL$86:$DL$149</c:f>
              <c:numCache>
                <c:formatCode>General</c:formatCode>
                <c:ptCount val="64"/>
              </c:numCache>
            </c:numRef>
          </c:yVal>
        </c:ser>
        <c:ser>
          <c:idx val="1"/>
          <c:order val="4"/>
          <c:tx>
            <c:v>3</c:v>
          </c:tx>
          <c:spPr>
            <a:ln w="28575">
              <a:noFill/>
            </a:ln>
          </c:spPr>
          <c:marker>
            <c:symbol val="diamond"/>
            <c:size val="5"/>
            <c:spPr>
              <a:solidFill>
                <a:srgbClr val="9BBB59"/>
              </a:solidFill>
              <a:ln>
                <a:solidFill>
                  <a:srgbClr val="000000"/>
                </a:solidFill>
                <a:prstDash val="solid"/>
              </a:ln>
            </c:spPr>
          </c:marker>
          <c:xVal>
            <c:numRef>
              <c:f>RRSB!$DM$86:$DM$149</c:f>
              <c:numCache>
                <c:formatCode>General</c:formatCode>
                <c:ptCount val="64"/>
                <c:pt idx="0">
                  <c:v>#N/A</c:v>
                </c:pt>
                <c:pt idx="1">
                  <c:v>#N/A</c:v>
                </c:pt>
                <c:pt idx="2">
                  <c:v>#N/A</c:v>
                </c:pt>
                <c:pt idx="3">
                  <c:v>#N/A</c:v>
                </c:pt>
                <c:pt idx="4">
                  <c:v>#N/A</c:v>
                </c:pt>
                <c:pt idx="5">
                  <c:v>#N/A</c:v>
                </c:pt>
                <c:pt idx="6">
                  <c:v>#N/A</c:v>
                </c:pt>
                <c:pt idx="7">
                  <c:v>#N/A</c:v>
                </c:pt>
                <c:pt idx="8">
                  <c:v>#N/A</c:v>
                </c:pt>
                <c:pt idx="9">
                  <c:v>#N/A</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88.582999999999998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RRSB!$DO$86:$DO$149</c:f>
              <c:numCache>
                <c:formatCode>General</c:formatCode>
                <c:ptCount val="64"/>
                <c:pt idx="0">
                  <c:v>0</c:v>
                </c:pt>
                <c:pt idx="1">
                  <c:v>0</c:v>
                </c:pt>
                <c:pt idx="2">
                  <c:v>0</c:v>
                </c:pt>
                <c:pt idx="3">
                  <c:v>0</c:v>
                </c:pt>
                <c:pt idx="4">
                  <c:v>0</c:v>
                </c:pt>
                <c:pt idx="5">
                  <c:v>0</c:v>
                </c:pt>
                <c:pt idx="6">
                  <c:v>0</c:v>
                </c:pt>
                <c:pt idx="7">
                  <c:v>0</c:v>
                </c:pt>
                <c:pt idx="8">
                  <c:v>0</c:v>
                </c:pt>
                <c:pt idx="9">
                  <c:v>0</c:v>
                </c:pt>
                <c:pt idx="10">
                  <c:v>0.33300000000000007</c:v>
                </c:pt>
                <c:pt idx="11">
                  <c:v>0.75500000000000012</c:v>
                </c:pt>
                <c:pt idx="12">
                  <c:v>1.2929999999999997</c:v>
                </c:pt>
                <c:pt idx="13">
                  <c:v>1.9540000000000002</c:v>
                </c:pt>
                <c:pt idx="14">
                  <c:v>2.7469999999999999</c:v>
                </c:pt>
                <c:pt idx="15">
                  <c:v>3.6280000000000001</c:v>
                </c:pt>
                <c:pt idx="16">
                  <c:v>4.59</c:v>
                </c:pt>
                <c:pt idx="17">
                  <c:v>5.6349999999999989</c:v>
                </c:pt>
                <c:pt idx="18">
                  <c:v>6.7779999999999996</c:v>
                </c:pt>
                <c:pt idx="19">
                  <c:v>8.0300000000000011</c:v>
                </c:pt>
                <c:pt idx="20">
                  <c:v>9.4560000000000031</c:v>
                </c:pt>
                <c:pt idx="21">
                  <c:v>11.124000000000001</c:v>
                </c:pt>
                <c:pt idx="22">
                  <c:v>13.081</c:v>
                </c:pt>
                <c:pt idx="23">
                  <c:v>15.384</c:v>
                </c:pt>
                <c:pt idx="24">
                  <c:v>17.992999999999995</c:v>
                </c:pt>
                <c:pt idx="25">
                  <c:v>20.795000000000002</c:v>
                </c:pt>
                <c:pt idx="26">
                  <c:v>23.643999999999995</c:v>
                </c:pt>
                <c:pt idx="27">
                  <c:v>26.484000000000002</c:v>
                </c:pt>
                <c:pt idx="28">
                  <c:v>29.356000000000005</c:v>
                </c:pt>
                <c:pt idx="29">
                  <c:v>32.366</c:v>
                </c:pt>
                <c:pt idx="30">
                  <c:v>35.630000000000003</c:v>
                </c:pt>
                <c:pt idx="31">
                  <c:v>39.248000000000005</c:v>
                </c:pt>
                <c:pt idx="32">
                  <c:v>43.222000000000008</c:v>
                </c:pt>
                <c:pt idx="33">
                  <c:v>47.496000000000002</c:v>
                </c:pt>
                <c:pt idx="34">
                  <c:v>51.996000000000002</c:v>
                </c:pt>
                <c:pt idx="35">
                  <c:v>56.641000000000005</c:v>
                </c:pt>
                <c:pt idx="36">
                  <c:v>61.340999999999994</c:v>
                </c:pt>
                <c:pt idx="37">
                  <c:v>66.024000000000001</c:v>
                </c:pt>
                <c:pt idx="38">
                  <c:v>70.641999999999996</c:v>
                </c:pt>
                <c:pt idx="39">
                  <c:v>75.147000000000006</c:v>
                </c:pt>
                <c:pt idx="40">
                  <c:v>79.489000000000004</c:v>
                </c:pt>
                <c:pt idx="41">
                  <c:v>83.557000000000002</c:v>
                </c:pt>
                <c:pt idx="42">
                  <c:v>87.265000000000001</c:v>
                </c:pt>
                <c:pt idx="43">
                  <c:v>90.510999999999996</c:v>
                </c:pt>
                <c:pt idx="44">
                  <c:v>93.224999999999994</c:v>
                </c:pt>
                <c:pt idx="45">
                  <c:v>95.385999999999981</c:v>
                </c:pt>
                <c:pt idx="46">
                  <c:v>97.024999999999991</c:v>
                </c:pt>
                <c:pt idx="47">
                  <c:v>98.217000000000013</c:v>
                </c:pt>
                <c:pt idx="48">
                  <c:v>99.052999999999983</c:v>
                </c:pt>
                <c:pt idx="49">
                  <c:v>99.620999999999981</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numCache>
            </c:numRef>
          </c:yVal>
        </c:ser>
        <c:ser>
          <c:idx val="12"/>
          <c:order val="5"/>
          <c:tx>
            <c:v>3 gew.</c:v>
          </c:tx>
          <c:spPr>
            <a:ln w="38100">
              <a:solidFill>
                <a:schemeClr val="accent3"/>
              </a:solidFill>
              <a:prstDash val="solid"/>
            </a:ln>
          </c:spPr>
          <c:marker>
            <c:symbol val="none"/>
          </c:marker>
          <c:xVal>
            <c:numRef>
              <c:f>RRSB!$DM$86:$DM$149</c:f>
              <c:numCache>
                <c:formatCode>General</c:formatCode>
                <c:ptCount val="64"/>
                <c:pt idx="0">
                  <c:v>#N/A</c:v>
                </c:pt>
                <c:pt idx="1">
                  <c:v>#N/A</c:v>
                </c:pt>
                <c:pt idx="2">
                  <c:v>#N/A</c:v>
                </c:pt>
                <c:pt idx="3">
                  <c:v>#N/A</c:v>
                </c:pt>
                <c:pt idx="4">
                  <c:v>#N/A</c:v>
                </c:pt>
                <c:pt idx="5">
                  <c:v>#N/A</c:v>
                </c:pt>
                <c:pt idx="6">
                  <c:v>#N/A</c:v>
                </c:pt>
                <c:pt idx="7">
                  <c:v>#N/A</c:v>
                </c:pt>
                <c:pt idx="8">
                  <c:v>#N/A</c:v>
                </c:pt>
                <c:pt idx="9">
                  <c:v>#N/A</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88.582999999999998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RRSB!$DQ$86:$DQ$149</c:f>
              <c:numCache>
                <c:formatCode>General</c:formatCode>
                <c:ptCount val="64"/>
                <c:pt idx="0">
                  <c:v>0</c:v>
                </c:pt>
                <c:pt idx="1">
                  <c:v>0</c:v>
                </c:pt>
                <c:pt idx="2">
                  <c:v>0</c:v>
                </c:pt>
                <c:pt idx="3">
                  <c:v>0</c:v>
                </c:pt>
                <c:pt idx="4">
                  <c:v>0</c:v>
                </c:pt>
                <c:pt idx="5">
                  <c:v>0</c:v>
                </c:pt>
                <c:pt idx="6">
                  <c:v>0</c:v>
                </c:pt>
                <c:pt idx="7">
                  <c:v>0</c:v>
                </c:pt>
                <c:pt idx="8">
                  <c:v>0</c:v>
                </c:pt>
                <c:pt idx="9">
                  <c:v>0</c:v>
                </c:pt>
                <c:pt idx="10">
                  <c:v>3.0588309314282243</c:v>
                </c:pt>
                <c:pt idx="11">
                  <c:v>3.483348999013502</c:v>
                </c:pt>
                <c:pt idx="12">
                  <c:v>3.9623828211403644</c:v>
                </c:pt>
                <c:pt idx="13">
                  <c:v>4.5074183974890145</c:v>
                </c:pt>
                <c:pt idx="14">
                  <c:v>5.123057212530524</c:v>
                </c:pt>
                <c:pt idx="15">
                  <c:v>5.8197873492592205</c:v>
                </c:pt>
                <c:pt idx="16">
                  <c:v>6.6135664915110253</c:v>
                </c:pt>
                <c:pt idx="17">
                  <c:v>7.5070816007046233</c:v>
                </c:pt>
                <c:pt idx="18">
                  <c:v>8.5144534244066428</c:v>
                </c:pt>
                <c:pt idx="19">
                  <c:v>9.6543397265227533</c:v>
                </c:pt>
                <c:pt idx="20">
                  <c:v>10.931889053478894</c:v>
                </c:pt>
                <c:pt idx="21">
                  <c:v>12.37362523739959</c:v>
                </c:pt>
                <c:pt idx="22">
                  <c:v>13.986079639885212</c:v>
                </c:pt>
                <c:pt idx="23">
                  <c:v>15.789772148982994</c:v>
                </c:pt>
                <c:pt idx="24">
                  <c:v>17.795830629875521</c:v>
                </c:pt>
                <c:pt idx="25">
                  <c:v>20.031759097116598</c:v>
                </c:pt>
                <c:pt idx="26">
                  <c:v>22.508169313006132</c:v>
                </c:pt>
                <c:pt idx="27">
                  <c:v>25.234069234718969</c:v>
                </c:pt>
                <c:pt idx="28">
                  <c:v>28.228968118444357</c:v>
                </c:pt>
                <c:pt idx="29">
                  <c:v>31.500954227556157</c:v>
                </c:pt>
                <c:pt idx="30">
                  <c:v>35.050048087588166</c:v>
                </c:pt>
                <c:pt idx="31">
                  <c:v>38.874202596921911</c:v>
                </c:pt>
                <c:pt idx="32">
                  <c:v>42.961831046936325</c:v>
                </c:pt>
                <c:pt idx="33">
                  <c:v>47.289368242383773</c:v>
                </c:pt>
                <c:pt idx="34">
                  <c:v>51.828287917392068</c:v>
                </c:pt>
                <c:pt idx="35">
                  <c:v>56.529128028575727</c:v>
                </c:pt>
                <c:pt idx="36">
                  <c:v>61.334994729980806</c:v>
                </c:pt>
                <c:pt idx="37">
                  <c:v>66.169382752403024</c:v>
                </c:pt>
                <c:pt idx="38">
                  <c:v>70.952572988972406</c:v>
                </c:pt>
                <c:pt idx="39">
                  <c:v>75.586351405202834</c:v>
                </c:pt>
                <c:pt idx="40">
                  <c:v>79.976756747763872</c:v>
                </c:pt>
                <c:pt idx="41">
                  <c:v>84.029278810492244</c:v>
                </c:pt>
                <c:pt idx="42">
                  <c:v>87.660375934333359</c:v>
                </c:pt>
                <c:pt idx="43">
                  <c:v>90.804899748800935</c:v>
                </c:pt>
                <c:pt idx="44">
                  <c:v>93.426156203578429</c:v>
                </c:pt>
                <c:pt idx="45">
                  <c:v>95.516711451249563</c:v>
                </c:pt>
                <c:pt idx="46">
                  <c:v>97.102516013959544</c:v>
                </c:pt>
                <c:pt idx="47">
                  <c:v>98.238905736932509</c:v>
                </c:pt>
                <c:pt idx="48">
                  <c:v>99.00198573307631</c:v>
                </c:pt>
                <c:pt idx="49">
                  <c:v>99.477860473087745</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numCache>
            </c:numRef>
          </c:yVal>
        </c:ser>
        <c:ser>
          <c:idx val="5"/>
          <c:order val="6"/>
          <c:tx>
            <c:v>4</c:v>
          </c:tx>
          <c:spPr>
            <a:ln w="28575">
              <a:noFill/>
            </a:ln>
          </c:spPr>
          <c:marker>
            <c:symbol val="square"/>
            <c:size val="5"/>
            <c:spPr>
              <a:solidFill>
                <a:srgbClr val="FF00FF"/>
              </a:solidFill>
              <a:ln>
                <a:solidFill>
                  <a:srgbClr val="000000"/>
                </a:solidFill>
                <a:prstDash val="solid"/>
              </a:ln>
            </c:spPr>
          </c:marker>
          <c:xVal>
            <c:numRef>
              <c:f>RRSB!$DR$86:$DR$149</c:f>
              <c:numCache>
                <c:formatCode>General</c:formatCode>
                <c:ptCount val="64"/>
              </c:numCache>
            </c:numRef>
          </c:xVal>
          <c:yVal>
            <c:numRef>
              <c:f>RRSB!$DT$86:$DT$149</c:f>
              <c:numCache>
                <c:formatCode>General</c:formatCode>
                <c:ptCount val="64"/>
              </c:numCache>
            </c:numRef>
          </c:yVal>
        </c:ser>
        <c:ser>
          <c:idx val="13"/>
          <c:order val="7"/>
          <c:tx>
            <c:v>4 gew.</c:v>
          </c:tx>
          <c:spPr>
            <a:ln w="38100">
              <a:solidFill>
                <a:srgbClr val="FF00FF"/>
              </a:solidFill>
              <a:prstDash val="solid"/>
            </a:ln>
          </c:spPr>
          <c:marker>
            <c:symbol val="none"/>
          </c:marker>
          <c:xVal>
            <c:numRef>
              <c:f>RRSB!$DR$86:$DR$149</c:f>
              <c:numCache>
                <c:formatCode>General</c:formatCode>
                <c:ptCount val="64"/>
              </c:numCache>
            </c:numRef>
          </c:xVal>
          <c:yVal>
            <c:numRef>
              <c:f>RRSB!$DV$86:$DV$149</c:f>
              <c:numCache>
                <c:formatCode>General</c:formatCode>
                <c:ptCount val="64"/>
              </c:numCache>
            </c:numRef>
          </c:yVal>
        </c:ser>
        <c:ser>
          <c:idx val="6"/>
          <c:order val="8"/>
          <c:tx>
            <c:v>5</c:v>
          </c:tx>
          <c:spPr>
            <a:ln w="28575">
              <a:noFill/>
            </a:ln>
          </c:spPr>
          <c:marker>
            <c:symbol val="circle"/>
            <c:size val="5"/>
            <c:spPr>
              <a:solidFill>
                <a:srgbClr val="FF0000"/>
              </a:solidFill>
              <a:ln>
                <a:solidFill>
                  <a:srgbClr val="000000"/>
                </a:solidFill>
                <a:prstDash val="solid"/>
              </a:ln>
            </c:spPr>
          </c:marker>
          <c:xVal>
            <c:numRef>
              <c:f>RRSB!$DW$86:$DW$149</c:f>
              <c:numCache>
                <c:formatCode>General</c:formatCode>
                <c:ptCount val="64"/>
              </c:numCache>
            </c:numRef>
          </c:xVal>
          <c:yVal>
            <c:numRef>
              <c:f>RRSB!$DY$86:$DY$149</c:f>
              <c:numCache>
                <c:formatCode>General</c:formatCode>
                <c:ptCount val="64"/>
              </c:numCache>
            </c:numRef>
          </c:yVal>
        </c:ser>
        <c:ser>
          <c:idx val="14"/>
          <c:order val="9"/>
          <c:tx>
            <c:v>5 gew.</c:v>
          </c:tx>
          <c:spPr>
            <a:ln w="38100">
              <a:solidFill>
                <a:srgbClr val="FF0000"/>
              </a:solidFill>
              <a:prstDash val="solid"/>
            </a:ln>
          </c:spPr>
          <c:marker>
            <c:symbol val="none"/>
          </c:marker>
          <c:xVal>
            <c:numRef>
              <c:f>RRSB!$DW$86:$DW$149</c:f>
              <c:numCache>
                <c:formatCode>General</c:formatCode>
                <c:ptCount val="64"/>
              </c:numCache>
            </c:numRef>
          </c:xVal>
          <c:yVal>
            <c:numRef>
              <c:f>RRSB!$EA$86:$EA$149</c:f>
              <c:numCache>
                <c:formatCode>General</c:formatCode>
                <c:ptCount val="64"/>
              </c:numCache>
            </c:numRef>
          </c:yVal>
        </c:ser>
        <c:ser>
          <c:idx val="7"/>
          <c:order val="10"/>
          <c:tx>
            <c:v>6</c:v>
          </c:tx>
          <c:spPr>
            <a:ln w="28575">
              <a:noFill/>
            </a:ln>
          </c:spPr>
          <c:marker>
            <c:symbol val="triangle"/>
            <c:size val="5"/>
            <c:spPr>
              <a:solidFill>
                <a:srgbClr val="000080"/>
              </a:solidFill>
              <a:ln>
                <a:solidFill>
                  <a:srgbClr val="000000"/>
                </a:solidFill>
                <a:prstDash val="solid"/>
              </a:ln>
            </c:spPr>
          </c:marker>
          <c:xVal>
            <c:numRef>
              <c:f>RRSB!$EB$86:$EB$149</c:f>
              <c:numCache>
                <c:formatCode>General</c:formatCode>
                <c:ptCount val="64"/>
              </c:numCache>
            </c:numRef>
          </c:xVal>
          <c:yVal>
            <c:numRef>
              <c:f>RRSB!$ED$86:$ED$149</c:f>
              <c:numCache>
                <c:formatCode>General</c:formatCode>
                <c:ptCount val="64"/>
              </c:numCache>
            </c:numRef>
          </c:yVal>
        </c:ser>
        <c:ser>
          <c:idx val="15"/>
          <c:order val="11"/>
          <c:tx>
            <c:v>6 gew.</c:v>
          </c:tx>
          <c:spPr>
            <a:ln w="38100">
              <a:solidFill>
                <a:srgbClr val="000080"/>
              </a:solidFill>
              <a:prstDash val="solid"/>
            </a:ln>
          </c:spPr>
          <c:marker>
            <c:symbol val="none"/>
          </c:marker>
          <c:xVal>
            <c:numRef>
              <c:f>RRSB!$EB$86:$EB$149</c:f>
              <c:numCache>
                <c:formatCode>General</c:formatCode>
                <c:ptCount val="64"/>
              </c:numCache>
            </c:numRef>
          </c:xVal>
          <c:yVal>
            <c:numRef>
              <c:f>RRSB!$EF$86:$EF$149</c:f>
              <c:numCache>
                <c:formatCode>General</c:formatCode>
                <c:ptCount val="64"/>
              </c:numCache>
            </c:numRef>
          </c:yVal>
        </c:ser>
        <c:ser>
          <c:idx val="8"/>
          <c:order val="12"/>
          <c:tx>
            <c:v>7</c:v>
          </c:tx>
          <c:spPr>
            <a:ln w="28575">
              <a:noFill/>
            </a:ln>
          </c:spPr>
          <c:marker>
            <c:symbol val="circle"/>
            <c:size val="5"/>
            <c:spPr>
              <a:solidFill>
                <a:srgbClr val="C0504D"/>
              </a:solidFill>
              <a:ln>
                <a:solidFill>
                  <a:srgbClr val="000000"/>
                </a:solidFill>
                <a:prstDash val="solid"/>
              </a:ln>
            </c:spPr>
          </c:marker>
          <c:xVal>
            <c:numRef>
              <c:f>RRSB!$EG$86:$EG$149</c:f>
              <c:numCache>
                <c:formatCode>General</c:formatCode>
                <c:ptCount val="64"/>
                <c:pt idx="0">
                  <c:v>#N/A</c:v>
                </c:pt>
                <c:pt idx="1">
                  <c:v>#N/A</c:v>
                </c:pt>
                <c:pt idx="2">
                  <c:v>#N/A</c:v>
                </c:pt>
                <c:pt idx="3">
                  <c:v>#N/A</c:v>
                </c:pt>
                <c:pt idx="4">
                  <c:v>#N/A</c:v>
                </c:pt>
                <c:pt idx="5">
                  <c:v>#N/A</c:v>
                </c:pt>
                <c:pt idx="6">
                  <c:v>#N/A</c:v>
                </c:pt>
                <c:pt idx="7">
                  <c:v>#N/A</c:v>
                </c:pt>
                <c:pt idx="8">
                  <c:v>0.33900000000000008</c:v>
                </c:pt>
                <c:pt idx="9">
                  <c:v>0.38900000000000007</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RRSB!$EI$86:$EI$149</c:f>
              <c:numCache>
                <c:formatCode>General</c:formatCode>
                <c:ptCount val="64"/>
                <c:pt idx="0">
                  <c:v>0</c:v>
                </c:pt>
                <c:pt idx="1">
                  <c:v>0</c:v>
                </c:pt>
                <c:pt idx="2">
                  <c:v>0</c:v>
                </c:pt>
                <c:pt idx="3">
                  <c:v>0</c:v>
                </c:pt>
                <c:pt idx="4">
                  <c:v>0</c:v>
                </c:pt>
                <c:pt idx="5">
                  <c:v>0</c:v>
                </c:pt>
                <c:pt idx="6">
                  <c:v>0</c:v>
                </c:pt>
                <c:pt idx="7">
                  <c:v>0</c:v>
                </c:pt>
                <c:pt idx="8">
                  <c:v>0.34700000000000003</c:v>
                </c:pt>
                <c:pt idx="9">
                  <c:v>0.81499999999999995</c:v>
                </c:pt>
                <c:pt idx="10">
                  <c:v>1.4529999999999998</c:v>
                </c:pt>
                <c:pt idx="11">
                  <c:v>2.153</c:v>
                </c:pt>
                <c:pt idx="12">
                  <c:v>2.9189999999999996</c:v>
                </c:pt>
                <c:pt idx="13">
                  <c:v>3.72</c:v>
                </c:pt>
                <c:pt idx="14">
                  <c:v>4.5539999999999994</c:v>
                </c:pt>
                <c:pt idx="15">
                  <c:v>5.3979999999999988</c:v>
                </c:pt>
                <c:pt idx="16">
                  <c:v>6.254999999999999</c:v>
                </c:pt>
                <c:pt idx="17">
                  <c:v>7.1199999999999992</c:v>
                </c:pt>
                <c:pt idx="18">
                  <c:v>8.0250000000000004</c:v>
                </c:pt>
                <c:pt idx="19">
                  <c:v>8.9860000000000007</c:v>
                </c:pt>
                <c:pt idx="20">
                  <c:v>10.068</c:v>
                </c:pt>
                <c:pt idx="21">
                  <c:v>11.339</c:v>
                </c:pt>
                <c:pt idx="22">
                  <c:v>12.847</c:v>
                </c:pt>
                <c:pt idx="23">
                  <c:v>14.654</c:v>
                </c:pt>
                <c:pt idx="24">
                  <c:v>16.818000000000001</c:v>
                </c:pt>
                <c:pt idx="25">
                  <c:v>19.306999999999999</c:v>
                </c:pt>
                <c:pt idx="26">
                  <c:v>22.064999999999998</c:v>
                </c:pt>
                <c:pt idx="27">
                  <c:v>25.067</c:v>
                </c:pt>
                <c:pt idx="28">
                  <c:v>28.35</c:v>
                </c:pt>
                <c:pt idx="29">
                  <c:v>31.97</c:v>
                </c:pt>
                <c:pt idx="30">
                  <c:v>35.964000000000006</c:v>
                </c:pt>
                <c:pt idx="31">
                  <c:v>40.330999999999996</c:v>
                </c:pt>
                <c:pt idx="32">
                  <c:v>44.975000000000001</c:v>
                </c:pt>
                <c:pt idx="33">
                  <c:v>49.761000000000003</c:v>
                </c:pt>
                <c:pt idx="34">
                  <c:v>54.573</c:v>
                </c:pt>
                <c:pt idx="35">
                  <c:v>59.318999999999996</c:v>
                </c:pt>
                <c:pt idx="36">
                  <c:v>63.937000000000005</c:v>
                </c:pt>
                <c:pt idx="37">
                  <c:v>68.405000000000001</c:v>
                </c:pt>
                <c:pt idx="38">
                  <c:v>72.728999999999999</c:v>
                </c:pt>
                <c:pt idx="39">
                  <c:v>76.918000000000006</c:v>
                </c:pt>
                <c:pt idx="40">
                  <c:v>80.974000000000004</c:v>
                </c:pt>
                <c:pt idx="41">
                  <c:v>84.846000000000004</c:v>
                </c:pt>
                <c:pt idx="42">
                  <c:v>88.435000000000002</c:v>
                </c:pt>
                <c:pt idx="43">
                  <c:v>91.626999999999981</c:v>
                </c:pt>
                <c:pt idx="44">
                  <c:v>94.308999999999983</c:v>
                </c:pt>
                <c:pt idx="45">
                  <c:v>96.415000000000006</c:v>
                </c:pt>
                <c:pt idx="46">
                  <c:v>97.95</c:v>
                </c:pt>
                <c:pt idx="47">
                  <c:v>98.986000000000004</c:v>
                </c:pt>
                <c:pt idx="48">
                  <c:v>99.63</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numCache>
            </c:numRef>
          </c:yVal>
        </c:ser>
        <c:ser>
          <c:idx val="16"/>
          <c:order val="13"/>
          <c:tx>
            <c:v>7 gew.</c:v>
          </c:tx>
          <c:spPr>
            <a:ln w="38100">
              <a:solidFill>
                <a:schemeClr val="accent2"/>
              </a:solidFill>
              <a:prstDash val="solid"/>
            </a:ln>
          </c:spPr>
          <c:marker>
            <c:symbol val="none"/>
          </c:marker>
          <c:xVal>
            <c:numRef>
              <c:f>RRSB!$EG$86:$EG$149</c:f>
              <c:numCache>
                <c:formatCode>General</c:formatCode>
                <c:ptCount val="64"/>
                <c:pt idx="0">
                  <c:v>#N/A</c:v>
                </c:pt>
                <c:pt idx="1">
                  <c:v>#N/A</c:v>
                </c:pt>
                <c:pt idx="2">
                  <c:v>#N/A</c:v>
                </c:pt>
                <c:pt idx="3">
                  <c:v>#N/A</c:v>
                </c:pt>
                <c:pt idx="4">
                  <c:v>#N/A</c:v>
                </c:pt>
                <c:pt idx="5">
                  <c:v>#N/A</c:v>
                </c:pt>
                <c:pt idx="6">
                  <c:v>#N/A</c:v>
                </c:pt>
                <c:pt idx="7">
                  <c:v>#N/A</c:v>
                </c:pt>
                <c:pt idx="8">
                  <c:v>0.33900000000000008</c:v>
                </c:pt>
                <c:pt idx="9">
                  <c:v>0.38900000000000007</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RRSB!$EK$86:$EK$149</c:f>
              <c:numCache>
                <c:formatCode>General</c:formatCode>
                <c:ptCount val="64"/>
                <c:pt idx="0">
                  <c:v>0</c:v>
                </c:pt>
                <c:pt idx="1">
                  <c:v>0</c:v>
                </c:pt>
                <c:pt idx="2">
                  <c:v>0</c:v>
                </c:pt>
                <c:pt idx="3">
                  <c:v>0</c:v>
                </c:pt>
                <c:pt idx="4">
                  <c:v>0</c:v>
                </c:pt>
                <c:pt idx="5">
                  <c:v>0</c:v>
                </c:pt>
                <c:pt idx="6">
                  <c:v>0</c:v>
                </c:pt>
                <c:pt idx="7">
                  <c:v>0</c:v>
                </c:pt>
                <c:pt idx="8">
                  <c:v>2.1809000294061742</c:v>
                </c:pt>
                <c:pt idx="9">
                  <c:v>2.4993937329754194</c:v>
                </c:pt>
                <c:pt idx="10">
                  <c:v>2.8550004052077633</c:v>
                </c:pt>
                <c:pt idx="11">
                  <c:v>3.2662757006166947</c:v>
                </c:pt>
                <c:pt idx="12">
                  <c:v>3.7325410199166797</c:v>
                </c:pt>
                <c:pt idx="13">
                  <c:v>4.2655296562743912</c:v>
                </c:pt>
                <c:pt idx="14">
                  <c:v>4.8703707367756754</c:v>
                </c:pt>
                <c:pt idx="15">
                  <c:v>5.5580610883922521</c:v>
                </c:pt>
                <c:pt idx="16">
                  <c:v>6.3451790114414264</c:v>
                </c:pt>
                <c:pt idx="17">
                  <c:v>7.2352908047216511</c:v>
                </c:pt>
                <c:pt idx="18">
                  <c:v>8.2434157438144293</c:v>
                </c:pt>
                <c:pt idx="19">
                  <c:v>9.3893255672171527</c:v>
                </c:pt>
                <c:pt idx="20">
                  <c:v>10.679367281094221</c:v>
                </c:pt>
                <c:pt idx="21">
                  <c:v>12.141597351364609</c:v>
                </c:pt>
                <c:pt idx="22">
                  <c:v>13.784000272187049</c:v>
                </c:pt>
                <c:pt idx="23">
                  <c:v>15.628849476064277</c:v>
                </c:pt>
                <c:pt idx="24">
                  <c:v>17.688902145179128</c:v>
                </c:pt>
                <c:pt idx="25">
                  <c:v>19.993767538448726</c:v>
                </c:pt>
                <c:pt idx="26">
                  <c:v>22.555666417640133</c:v>
                </c:pt>
                <c:pt idx="27">
                  <c:v>25.384926845846458</c:v>
                </c:pt>
                <c:pt idx="28">
                  <c:v>28.502481011357862</c:v>
                </c:pt>
                <c:pt idx="29">
                  <c:v>31.916970590063809</c:v>
                </c:pt>
                <c:pt idx="30">
                  <c:v>35.627942241929993</c:v>
                </c:pt>
                <c:pt idx="31">
                  <c:v>39.631883162144128</c:v>
                </c:pt>
                <c:pt idx="32">
                  <c:v>43.914179253847998</c:v>
                </c:pt>
                <c:pt idx="33">
                  <c:v>48.446331605813157</c:v>
                </c:pt>
                <c:pt idx="34">
                  <c:v>53.193146169655783</c:v>
                </c:pt>
                <c:pt idx="35">
                  <c:v>58.095978064551815</c:v>
                </c:pt>
                <c:pt idx="36">
                  <c:v>63.087030522081648</c:v>
                </c:pt>
                <c:pt idx="37">
                  <c:v>68.077144161433381</c:v>
                </c:pt>
                <c:pt idx="38">
                  <c:v>72.973621778148271</c:v>
                </c:pt>
                <c:pt idx="39">
                  <c:v>77.665754617449267</c:v>
                </c:pt>
                <c:pt idx="40">
                  <c:v>82.049784395654456</c:v>
                </c:pt>
                <c:pt idx="41">
                  <c:v>86.025795549226558</c:v>
                </c:pt>
                <c:pt idx="42">
                  <c:v>89.511149718913799</c:v>
                </c:pt>
                <c:pt idx="43">
                  <c:v>92.44914255526696</c:v>
                </c:pt>
                <c:pt idx="44">
                  <c:v>94.818876740378329</c:v>
                </c:pt>
                <c:pt idx="45">
                  <c:v>96.634785077829449</c:v>
                </c:pt>
                <c:pt idx="46">
                  <c:v>97.947408209423529</c:v>
                </c:pt>
                <c:pt idx="47">
                  <c:v>98.835112799177722</c:v>
                </c:pt>
                <c:pt idx="48">
                  <c:v>99.391308228424137</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numCache>
            </c:numRef>
          </c:yVal>
        </c:ser>
        <c:ser>
          <c:idx val="17"/>
          <c:order val="14"/>
          <c:tx>
            <c:v>8</c:v>
          </c:tx>
          <c:spPr>
            <a:ln w="28575">
              <a:noFill/>
            </a:ln>
          </c:spPr>
          <c:marker>
            <c:symbol val="triangle"/>
            <c:size val="5"/>
            <c:spPr>
              <a:solidFill>
                <a:srgbClr val="8064A2"/>
              </a:solidFill>
              <a:ln>
                <a:solidFill>
                  <a:srgbClr val="000000"/>
                </a:solidFill>
                <a:prstDash val="solid"/>
              </a:ln>
            </c:spPr>
          </c:marker>
          <c:xVal>
            <c:numRef>
              <c:f>RRSB!$EL$86:$EL$149</c:f>
              <c:numCache>
                <c:formatCode>General</c:formatCode>
                <c:ptCount val="64"/>
                <c:pt idx="0">
                  <c:v>#N/A</c:v>
                </c:pt>
                <c:pt idx="1">
                  <c:v>#N/A</c:v>
                </c:pt>
                <c:pt idx="2">
                  <c:v>#N/A</c:v>
                </c:pt>
                <c:pt idx="3">
                  <c:v>#N/A</c:v>
                </c:pt>
                <c:pt idx="4">
                  <c:v>#N/A</c:v>
                </c:pt>
                <c:pt idx="5">
                  <c:v>#N/A</c:v>
                </c:pt>
                <c:pt idx="6">
                  <c:v>#N/A</c:v>
                </c:pt>
                <c:pt idx="7">
                  <c:v>#N/A</c:v>
                </c:pt>
                <c:pt idx="8">
                  <c:v>0.33900000000000008</c:v>
                </c:pt>
                <c:pt idx="9">
                  <c:v>0.38900000000000007</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88.582999999999998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RRSB!$EN$86:$EN$149</c:f>
              <c:numCache>
                <c:formatCode>General</c:formatCode>
                <c:ptCount val="64"/>
                <c:pt idx="0">
                  <c:v>0</c:v>
                </c:pt>
                <c:pt idx="1">
                  <c:v>0</c:v>
                </c:pt>
                <c:pt idx="2">
                  <c:v>0</c:v>
                </c:pt>
                <c:pt idx="3">
                  <c:v>0</c:v>
                </c:pt>
                <c:pt idx="4">
                  <c:v>0</c:v>
                </c:pt>
                <c:pt idx="5">
                  <c:v>0</c:v>
                </c:pt>
                <c:pt idx="6">
                  <c:v>0</c:v>
                </c:pt>
                <c:pt idx="7">
                  <c:v>0</c:v>
                </c:pt>
                <c:pt idx="8">
                  <c:v>0.33800000000000008</c:v>
                </c:pt>
                <c:pt idx="9">
                  <c:v>0.79800000000000004</c:v>
                </c:pt>
                <c:pt idx="10">
                  <c:v>1.4289999999999998</c:v>
                </c:pt>
                <c:pt idx="11">
                  <c:v>2.1349999999999998</c:v>
                </c:pt>
                <c:pt idx="12">
                  <c:v>2.923</c:v>
                </c:pt>
                <c:pt idx="13">
                  <c:v>3.7669999999999999</c:v>
                </c:pt>
                <c:pt idx="14">
                  <c:v>4.6629999999999994</c:v>
                </c:pt>
                <c:pt idx="15">
                  <c:v>5.5910000000000002</c:v>
                </c:pt>
                <c:pt idx="16">
                  <c:v>6.552999999999999</c:v>
                </c:pt>
                <c:pt idx="17">
                  <c:v>7.5490000000000004</c:v>
                </c:pt>
                <c:pt idx="18">
                  <c:v>8.609</c:v>
                </c:pt>
                <c:pt idx="19">
                  <c:v>9.7520000000000007</c:v>
                </c:pt>
                <c:pt idx="20">
                  <c:v>11.043999999999999</c:v>
                </c:pt>
                <c:pt idx="21">
                  <c:v>12.55</c:v>
                </c:pt>
                <c:pt idx="22">
                  <c:v>14.315000000000001</c:v>
                </c:pt>
                <c:pt idx="23">
                  <c:v>16.390999999999995</c:v>
                </c:pt>
                <c:pt idx="24">
                  <c:v>18.776</c:v>
                </c:pt>
                <c:pt idx="25">
                  <c:v>21.391999999999999</c:v>
                </c:pt>
                <c:pt idx="26">
                  <c:v>24.131000000000004</c:v>
                </c:pt>
                <c:pt idx="27">
                  <c:v>26.943999999999996</c:v>
                </c:pt>
                <c:pt idx="28">
                  <c:v>29.867000000000001</c:v>
                </c:pt>
                <c:pt idx="29">
                  <c:v>32.984999999999999</c:v>
                </c:pt>
                <c:pt idx="30">
                  <c:v>36.392000000000003</c:v>
                </c:pt>
                <c:pt idx="31">
                  <c:v>40.163000000000011</c:v>
                </c:pt>
                <c:pt idx="32">
                  <c:v>44.287000000000006</c:v>
                </c:pt>
                <c:pt idx="33">
                  <c:v>48.696000000000012</c:v>
                </c:pt>
                <c:pt idx="34">
                  <c:v>53.309999999999995</c:v>
                </c:pt>
                <c:pt idx="35">
                  <c:v>58.043000000000006</c:v>
                </c:pt>
                <c:pt idx="36">
                  <c:v>62.808</c:v>
                </c:pt>
                <c:pt idx="37">
                  <c:v>67.539000000000001</c:v>
                </c:pt>
                <c:pt idx="38">
                  <c:v>72.185999999999993</c:v>
                </c:pt>
                <c:pt idx="39">
                  <c:v>76.697000000000003</c:v>
                </c:pt>
                <c:pt idx="40">
                  <c:v>81.012</c:v>
                </c:pt>
                <c:pt idx="41">
                  <c:v>84.998000000000005</c:v>
                </c:pt>
                <c:pt idx="42">
                  <c:v>88.572999999999979</c:v>
                </c:pt>
                <c:pt idx="43">
                  <c:v>91.641000000000005</c:v>
                </c:pt>
                <c:pt idx="44">
                  <c:v>94.144999999999996</c:v>
                </c:pt>
                <c:pt idx="45">
                  <c:v>96.085999999999999</c:v>
                </c:pt>
                <c:pt idx="46">
                  <c:v>97.52</c:v>
                </c:pt>
                <c:pt idx="47">
                  <c:v>98.537000000000006</c:v>
                </c:pt>
                <c:pt idx="48">
                  <c:v>99.232000000000014</c:v>
                </c:pt>
                <c:pt idx="49">
                  <c:v>99.695999999999998</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numCache>
            </c:numRef>
          </c:yVal>
        </c:ser>
        <c:ser>
          <c:idx val="18"/>
          <c:order val="15"/>
          <c:tx>
            <c:v>8 gew.</c:v>
          </c:tx>
          <c:spPr>
            <a:ln w="38100">
              <a:solidFill>
                <a:schemeClr val="accent4"/>
              </a:solidFill>
              <a:prstDash val="solid"/>
            </a:ln>
          </c:spPr>
          <c:marker>
            <c:symbol val="none"/>
          </c:marker>
          <c:xVal>
            <c:numRef>
              <c:f>RRSB!$EL$86:$EL$149</c:f>
              <c:numCache>
                <c:formatCode>General</c:formatCode>
                <c:ptCount val="64"/>
                <c:pt idx="0">
                  <c:v>#N/A</c:v>
                </c:pt>
                <c:pt idx="1">
                  <c:v>#N/A</c:v>
                </c:pt>
                <c:pt idx="2">
                  <c:v>#N/A</c:v>
                </c:pt>
                <c:pt idx="3">
                  <c:v>#N/A</c:v>
                </c:pt>
                <c:pt idx="4">
                  <c:v>#N/A</c:v>
                </c:pt>
                <c:pt idx="5">
                  <c:v>#N/A</c:v>
                </c:pt>
                <c:pt idx="6">
                  <c:v>#N/A</c:v>
                </c:pt>
                <c:pt idx="7">
                  <c:v>#N/A</c:v>
                </c:pt>
                <c:pt idx="8">
                  <c:v>0.33900000000000008</c:v>
                </c:pt>
                <c:pt idx="9">
                  <c:v>0.38900000000000007</c:v>
                </c:pt>
                <c:pt idx="10">
                  <c:v>0.44500000000000001</c:v>
                </c:pt>
                <c:pt idx="11">
                  <c:v>0.51</c:v>
                </c:pt>
                <c:pt idx="12">
                  <c:v>0.58399999999999996</c:v>
                </c:pt>
                <c:pt idx="13">
                  <c:v>0.66900000000000015</c:v>
                </c:pt>
                <c:pt idx="14">
                  <c:v>0.76600000000000013</c:v>
                </c:pt>
                <c:pt idx="15">
                  <c:v>0.87700000000000011</c:v>
                </c:pt>
                <c:pt idx="16">
                  <c:v>1.0049999999999997</c:v>
                </c:pt>
                <c:pt idx="17">
                  <c:v>1.151</c:v>
                </c:pt>
                <c:pt idx="18">
                  <c:v>1.3180000000000001</c:v>
                </c:pt>
                <c:pt idx="19">
                  <c:v>1.51</c:v>
                </c:pt>
                <c:pt idx="20">
                  <c:v>1.7289999999999999</c:v>
                </c:pt>
                <c:pt idx="21">
                  <c:v>1.9810000000000001</c:v>
                </c:pt>
                <c:pt idx="22">
                  <c:v>2.2690000000000001</c:v>
                </c:pt>
                <c:pt idx="23">
                  <c:v>2.5989999999999998</c:v>
                </c:pt>
                <c:pt idx="24">
                  <c:v>2.9759999999999995</c:v>
                </c:pt>
                <c:pt idx="25">
                  <c:v>3.4089999999999998</c:v>
                </c:pt>
                <c:pt idx="26">
                  <c:v>3.9049999999999998</c:v>
                </c:pt>
                <c:pt idx="27">
                  <c:v>4.4720000000000004</c:v>
                </c:pt>
                <c:pt idx="28">
                  <c:v>5.121999999999999</c:v>
                </c:pt>
                <c:pt idx="29">
                  <c:v>5.8669999999999991</c:v>
                </c:pt>
                <c:pt idx="30">
                  <c:v>6.72</c:v>
                </c:pt>
                <c:pt idx="31">
                  <c:v>7.6969999999999992</c:v>
                </c:pt>
                <c:pt idx="32">
                  <c:v>8.8160000000000007</c:v>
                </c:pt>
                <c:pt idx="33">
                  <c:v>10.097</c:v>
                </c:pt>
                <c:pt idx="34">
                  <c:v>11.565000000000001</c:v>
                </c:pt>
                <c:pt idx="35">
                  <c:v>13.245999999999999</c:v>
                </c:pt>
                <c:pt idx="36">
                  <c:v>15.172000000000002</c:v>
                </c:pt>
                <c:pt idx="37">
                  <c:v>17.376999999999999</c:v>
                </c:pt>
                <c:pt idx="38">
                  <c:v>19.904</c:v>
                </c:pt>
                <c:pt idx="39">
                  <c:v>22.797000000000001</c:v>
                </c:pt>
                <c:pt idx="40">
                  <c:v>26.111000000000004</c:v>
                </c:pt>
                <c:pt idx="41">
                  <c:v>29.907</c:v>
                </c:pt>
                <c:pt idx="42">
                  <c:v>34.255000000000003</c:v>
                </c:pt>
                <c:pt idx="43">
                  <c:v>39.234000000000002</c:v>
                </c:pt>
                <c:pt idx="44">
                  <c:v>44.938000000000002</c:v>
                </c:pt>
                <c:pt idx="45">
                  <c:v>51.471000000000004</c:v>
                </c:pt>
                <c:pt idx="46">
                  <c:v>58.952999999999996</c:v>
                </c:pt>
                <c:pt idx="47">
                  <c:v>67.522999999999982</c:v>
                </c:pt>
                <c:pt idx="48">
                  <c:v>77.338999999999999</c:v>
                </c:pt>
                <c:pt idx="49">
                  <c:v>88.582999999999998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numCache>
            </c:numRef>
          </c:xVal>
          <c:yVal>
            <c:numRef>
              <c:f>RRSB!$EP$86:$EP$149</c:f>
              <c:numCache>
                <c:formatCode>General</c:formatCode>
                <c:ptCount val="64"/>
                <c:pt idx="0">
                  <c:v>0</c:v>
                </c:pt>
                <c:pt idx="1">
                  <c:v>0</c:v>
                </c:pt>
                <c:pt idx="2">
                  <c:v>0</c:v>
                </c:pt>
                <c:pt idx="3">
                  <c:v>0</c:v>
                </c:pt>
                <c:pt idx="4">
                  <c:v>0</c:v>
                </c:pt>
                <c:pt idx="5">
                  <c:v>0</c:v>
                </c:pt>
                <c:pt idx="6">
                  <c:v>0</c:v>
                </c:pt>
                <c:pt idx="7">
                  <c:v>0</c:v>
                </c:pt>
                <c:pt idx="8">
                  <c:v>2.4771324278504592</c:v>
                </c:pt>
                <c:pt idx="9">
                  <c:v>2.8246128065787186</c:v>
                </c:pt>
                <c:pt idx="10">
                  <c:v>3.2105916652206856</c:v>
                </c:pt>
                <c:pt idx="11">
                  <c:v>3.6546989145374131</c:v>
                </c:pt>
                <c:pt idx="12">
                  <c:v>4.1555762324738117</c:v>
                </c:pt>
                <c:pt idx="13">
                  <c:v>4.7251512856336673</c:v>
                </c:pt>
                <c:pt idx="14">
                  <c:v>5.3681328847267826</c:v>
                </c:pt>
                <c:pt idx="15">
                  <c:v>6.0953558935833767</c:v>
                </c:pt>
                <c:pt idx="16">
                  <c:v>6.923323870101461</c:v>
                </c:pt>
                <c:pt idx="17">
                  <c:v>7.8546570203947175</c:v>
                </c:pt>
                <c:pt idx="18">
                  <c:v>8.9038589505723635</c:v>
                </c:pt>
                <c:pt idx="19">
                  <c:v>10.090089877920152</c:v>
                </c:pt>
                <c:pt idx="20">
                  <c:v>11.418380579415899</c:v>
                </c:pt>
                <c:pt idx="21">
                  <c:v>12.915904948595426</c:v>
                </c:pt>
                <c:pt idx="22">
                  <c:v>14.588952124224473</c:v>
                </c:pt>
                <c:pt idx="23">
                  <c:v>16.458219935337262</c:v>
                </c:pt>
                <c:pt idx="24">
                  <c:v>18.534523574440151</c:v>
                </c:pt>
                <c:pt idx="25">
                  <c:v>20.845449214979176</c:v>
                </c:pt>
                <c:pt idx="26">
                  <c:v>23.400888916563069</c:v>
                </c:pt>
                <c:pt idx="27">
                  <c:v>26.208876343453525</c:v>
                </c:pt>
                <c:pt idx="28">
                  <c:v>29.287998113941239</c:v>
                </c:pt>
                <c:pt idx="29">
                  <c:v>32.644762348970687</c:v>
                </c:pt>
                <c:pt idx="30">
                  <c:v>36.277089372367897</c:v>
                </c:pt>
                <c:pt idx="31">
                  <c:v>40.180467908636388</c:v>
                </c:pt>
                <c:pt idx="32">
                  <c:v>44.340322658126226</c:v>
                </c:pt>
                <c:pt idx="33">
                  <c:v>48.729623222193261</c:v>
                </c:pt>
                <c:pt idx="34">
                  <c:v>53.316112714176427</c:v>
                </c:pt>
                <c:pt idx="35">
                  <c:v>58.046311451691352</c:v>
                </c:pt>
                <c:pt idx="36">
                  <c:v>62.859452271428971</c:v>
                </c:pt>
                <c:pt idx="37">
                  <c:v>67.675595084652898</c:v>
                </c:pt>
                <c:pt idx="38">
                  <c:v>72.412463989290274</c:v>
                </c:pt>
                <c:pt idx="39">
                  <c:v>76.970760863807612</c:v>
                </c:pt>
                <c:pt idx="40">
                  <c:v>81.257254106048237</c:v>
                </c:pt>
                <c:pt idx="41">
                  <c:v>85.180464170255476</c:v>
                </c:pt>
                <c:pt idx="42">
                  <c:v>88.662297639541222</c:v>
                </c:pt>
                <c:pt idx="43">
                  <c:v>91.645308302276604</c:v>
                </c:pt>
                <c:pt idx="44">
                  <c:v>94.101979883756258</c:v>
                </c:pt>
                <c:pt idx="45">
                  <c:v>96.034695716760808</c:v>
                </c:pt>
                <c:pt idx="46">
                  <c:v>97.478376006010834</c:v>
                </c:pt>
                <c:pt idx="47">
                  <c:v>98.495124092990665</c:v>
                </c:pt>
                <c:pt idx="48">
                  <c:v>99.164641176519893</c:v>
                </c:pt>
                <c:pt idx="49">
                  <c:v>99.573062664756776</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numCache>
            </c:numRef>
          </c:yVal>
        </c:ser>
        <c:ser>
          <c:idx val="19"/>
          <c:order val="16"/>
          <c:tx>
            <c:v>9</c:v>
          </c:tx>
          <c:spPr>
            <a:ln w="28575">
              <a:noFill/>
            </a:ln>
          </c:spPr>
          <c:marker>
            <c:symbol val="circle"/>
            <c:size val="5"/>
            <c:spPr>
              <a:solidFill>
                <a:srgbClr val="008080"/>
              </a:solidFill>
              <a:ln>
                <a:solidFill>
                  <a:srgbClr val="000000"/>
                </a:solidFill>
                <a:prstDash val="solid"/>
              </a:ln>
            </c:spPr>
          </c:marker>
          <c:xVal>
            <c:numRef>
              <c:f>RRSB!$EQ$86:$EQ$149</c:f>
              <c:numCache>
                <c:formatCode>General</c:formatCode>
                <c:ptCount val="64"/>
              </c:numCache>
            </c:numRef>
          </c:xVal>
          <c:yVal>
            <c:numRef>
              <c:f>RRSB!$ES$86:$ES$149</c:f>
              <c:numCache>
                <c:formatCode>General</c:formatCode>
                <c:ptCount val="64"/>
              </c:numCache>
            </c:numRef>
          </c:yVal>
        </c:ser>
        <c:ser>
          <c:idx val="20"/>
          <c:order val="17"/>
          <c:tx>
            <c:v>9 gew.</c:v>
          </c:tx>
          <c:spPr>
            <a:ln w="38100">
              <a:solidFill>
                <a:srgbClr val="008080"/>
              </a:solidFill>
              <a:prstDash val="solid"/>
            </a:ln>
          </c:spPr>
          <c:marker>
            <c:symbol val="none"/>
          </c:marker>
          <c:xVal>
            <c:numRef>
              <c:f>RRSB!$EQ$86:$EQ$149</c:f>
              <c:numCache>
                <c:formatCode>General</c:formatCode>
                <c:ptCount val="64"/>
              </c:numCache>
            </c:numRef>
          </c:xVal>
          <c:yVal>
            <c:numRef>
              <c:f>RRSB!$EU$86:$EU$149</c:f>
              <c:numCache>
                <c:formatCode>General</c:formatCode>
                <c:ptCount val="64"/>
              </c:numCache>
            </c:numRef>
          </c:yVal>
        </c:ser>
        <c:axId val="79418112"/>
        <c:axId val="79420032"/>
      </c:scatterChart>
      <c:valAx>
        <c:axId val="79418112"/>
        <c:scaling>
          <c:logBase val="10"/>
          <c:orientation val="minMax"/>
          <c:max val="100"/>
          <c:min val="0.1"/>
        </c:scaling>
        <c:axPos val="b"/>
        <c:majorGridlines>
          <c:spPr>
            <a:ln w="3175">
              <a:solidFill>
                <a:srgbClr val="000000"/>
              </a:solidFill>
              <a:prstDash val="solid"/>
            </a:ln>
          </c:spPr>
        </c:majorGridlines>
        <c:minorGridlines>
          <c:spPr>
            <a:ln w="3175">
              <a:solidFill>
                <a:srgbClr val="000000"/>
              </a:solidFill>
              <a:prstDash val="sysDash"/>
            </a:ln>
          </c:spPr>
        </c:minorGridlines>
        <c:title>
          <c:tx>
            <c:rich>
              <a:bodyPr/>
              <a:lstStyle/>
              <a:p>
                <a:pPr>
                  <a:defRPr sz="2000" b="1" i="0" u="none" strike="noStrike" baseline="0">
                    <a:solidFill>
                      <a:srgbClr val="000000"/>
                    </a:solidFill>
                    <a:latin typeface="Arial"/>
                    <a:ea typeface="Arial"/>
                    <a:cs typeface="Arial"/>
                  </a:defRPr>
                </a:pPr>
                <a:r>
                  <a:rPr lang="de-DE"/>
                  <a:t>Equivalent diameter d [µm]</a:t>
                </a:r>
              </a:p>
            </c:rich>
          </c:tx>
          <c:layout>
            <c:manualLayout>
              <c:xMode val="edge"/>
              <c:yMode val="edge"/>
              <c:x val="0.33603719124543163"/>
              <c:y val="0.92865854514853263"/>
            </c:manualLayout>
          </c:layout>
          <c:spPr>
            <a:noFill/>
            <a:ln w="25400">
              <a:noFill/>
            </a:ln>
          </c:spPr>
        </c:title>
        <c:numFmt formatCode="General" sourceLinked="0"/>
        <c:majorTickMark val="cross"/>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de-DE"/>
          </a:p>
        </c:txPr>
        <c:crossAx val="79420032"/>
        <c:crosses val="autoZero"/>
        <c:crossBetween val="midCat"/>
      </c:valAx>
      <c:valAx>
        <c:axId val="79420032"/>
        <c:scaling>
          <c:orientation val="minMax"/>
          <c:max val="100"/>
          <c:min val="0"/>
        </c:scaling>
        <c:axPos val="l"/>
        <c:majorGridlines>
          <c:spPr>
            <a:ln w="3175">
              <a:solidFill>
                <a:srgbClr val="000000"/>
              </a:solidFill>
              <a:prstDash val="solid"/>
            </a:ln>
          </c:spPr>
        </c:majorGridlines>
        <c:minorGridlines>
          <c:spPr>
            <a:ln w="3175">
              <a:solidFill>
                <a:srgbClr val="000000"/>
              </a:solidFill>
              <a:prstDash val="sysDash"/>
            </a:ln>
          </c:spPr>
        </c:minorGridlines>
        <c:title>
          <c:tx>
            <c:rich>
              <a:bodyPr/>
              <a:lstStyle/>
              <a:p>
                <a:pPr>
                  <a:defRPr sz="2000" b="1" i="0" u="none" strike="noStrike" baseline="0">
                    <a:solidFill>
                      <a:srgbClr val="000000"/>
                    </a:solidFill>
                    <a:latin typeface="Arial"/>
                    <a:ea typeface="Arial"/>
                    <a:cs typeface="Arial"/>
                  </a:defRPr>
                </a:pPr>
                <a:r>
                  <a:rPr lang="de-DE"/>
                  <a:t>Distribution sum D  [%]</a:t>
                </a:r>
              </a:p>
            </c:rich>
          </c:tx>
          <c:layout>
            <c:manualLayout>
              <c:xMode val="edge"/>
              <c:yMode val="edge"/>
              <c:x val="6.7423936243579284E-4"/>
              <c:y val="0.14456259067570212"/>
            </c:manualLayout>
          </c:layout>
          <c:spPr>
            <a:noFill/>
            <a:ln w="25400">
              <a:noFill/>
            </a:ln>
          </c:spPr>
        </c:title>
        <c:numFmt formatCode="0" sourceLinked="0"/>
        <c:majorTickMark val="cross"/>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de-DE"/>
          </a:p>
        </c:txPr>
        <c:crossAx val="79418112"/>
        <c:crossesAt val="0.1"/>
        <c:crossBetween val="midCat"/>
        <c:minorUnit val="5"/>
      </c:valAx>
      <c:spPr>
        <a:noFill/>
        <a:ln w="25400">
          <a:no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de-DE"/>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de-DE"/>
  <c:clrMapOvr bg1="lt1" tx1="dk1" bg2="lt2" tx2="dk2" accent1="accent1" accent2="accent2" accent3="accent3" accent4="accent4" accent5="accent5" accent6="accent6" hlink="hlink" folHlink="folHlink"/>
  <c:chart>
    <c:plotArea>
      <c:layout>
        <c:manualLayout>
          <c:layoutTarget val="inner"/>
          <c:xMode val="edge"/>
          <c:yMode val="edge"/>
          <c:x val="0.16084388731984042"/>
          <c:y val="4.2858551916679234E-2"/>
          <c:w val="0.71489611793314933"/>
          <c:h val="0.81062603025514246"/>
        </c:manualLayout>
      </c:layout>
      <c:scatterChart>
        <c:scatterStyle val="smoothMarker"/>
        <c:ser>
          <c:idx val="3"/>
          <c:order val="0"/>
          <c:tx>
            <c:strRef>
              <c:f>'Raw data'!$AD$3</c:f>
              <c:strCache>
                <c:ptCount val="1"/>
                <c:pt idx="0">
                  <c:v>GBS 14 (original)</c:v>
                </c:pt>
              </c:strCache>
            </c:strRef>
          </c:tx>
          <c:spPr>
            <a:ln w="50800"/>
          </c:spPr>
          <c:marker>
            <c:symbol val="none"/>
          </c:marker>
          <c:xVal>
            <c:numRef>
              <c:f>'Raw data'!$AE$3:$AE$4328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data'!$AJ$3:$AJ$4328</c:f>
              <c:numCache>
                <c:formatCode>0.0000</c:formatCode>
                <c:ptCount val="4326"/>
                <c:pt idx="0">
                  <c:v>1.0208785283027173E-3</c:v>
                </c:pt>
                <c:pt idx="1">
                  <c:v>3.7243083757937875E-3</c:v>
                </c:pt>
                <c:pt idx="2">
                  <c:v>5.1890499380058434E-3</c:v>
                </c:pt>
                <c:pt idx="3">
                  <c:v>5.5720584627461127E-3</c:v>
                </c:pt>
                <c:pt idx="4">
                  <c:v>5.4376342681418995E-3</c:v>
                </c:pt>
                <c:pt idx="5">
                  <c:v>5.0851057970236462E-3</c:v>
                </c:pt>
                <c:pt idx="6">
                  <c:v>4.6544565146697889E-3</c:v>
                </c:pt>
                <c:pt idx="7">
                  <c:v>4.2151373040501712E-3</c:v>
                </c:pt>
                <c:pt idx="8">
                  <c:v>3.7991443914302796E-3</c:v>
                </c:pt>
                <c:pt idx="9">
                  <c:v>3.420127531746735E-3</c:v>
                </c:pt>
                <c:pt idx="10">
                  <c:v>3.0817285633541929E-3</c:v>
                </c:pt>
                <c:pt idx="11">
                  <c:v>2.7833648401955906E-3</c:v>
                </c:pt>
                <c:pt idx="12">
                  <c:v>2.5211957115222634E-3</c:v>
                </c:pt>
                <c:pt idx="13">
                  <c:v>2.2916467434618833E-3</c:v>
                </c:pt>
                <c:pt idx="14">
                  <c:v>2.0910314968526065E-3</c:v>
                </c:pt>
                <c:pt idx="15">
                  <c:v>1.9151717244316987E-3</c:v>
                </c:pt>
                <c:pt idx="16">
                  <c:v>1.761099259344204E-3</c:v>
                </c:pt>
                <c:pt idx="17">
                  <c:v>1.6256584157177921E-3</c:v>
                </c:pt>
                <c:pt idx="18">
                  <c:v>1.5063275558398061E-3</c:v>
                </c:pt>
                <c:pt idx="19">
                  <c:v>1.4009907075128215E-3</c:v>
                </c:pt>
                <c:pt idx="20">
                  <c:v>1.3064105819981784E-3</c:v>
                </c:pt>
                <c:pt idx="21">
                  <c:v>1.2226855528664701E-3</c:v>
                </c:pt>
                <c:pt idx="22">
                  <c:v>1.1483855231885125E-3</c:v>
                </c:pt>
                <c:pt idx="23">
                  <c:v>1.0818966359271837E-3</c:v>
                </c:pt>
                <c:pt idx="24">
                  <c:v>1.0219608213759474E-3</c:v>
                </c:pt>
                <c:pt idx="25">
                  <c:v>9.6784413692007655E-4</c:v>
                </c:pt>
                <c:pt idx="26">
                  <c:v>9.1891668353104858E-4</c:v>
                </c:pt>
                <c:pt idx="27">
                  <c:v>8.7444707873855776E-4</c:v>
                </c:pt>
                <c:pt idx="28">
                  <c:v>8.3419137542249601E-4</c:v>
                </c:pt>
                <c:pt idx="29">
                  <c:v>7.9736535925571889E-4</c:v>
                </c:pt>
                <c:pt idx="30">
                  <c:v>7.6367026466523866E-4</c:v>
                </c:pt>
                <c:pt idx="31">
                  <c:v>7.3267428398785851E-4</c:v>
                </c:pt>
                <c:pt idx="32">
                  <c:v>7.0420958741447103E-4</c:v>
                </c:pt>
                <c:pt idx="33">
                  <c:v>6.7783603313895774E-4</c:v>
                </c:pt>
                <c:pt idx="34">
                  <c:v>6.53482799643509E-4</c:v>
                </c:pt>
                <c:pt idx="35">
                  <c:v>6.309811235709617E-4</c:v>
                </c:pt>
                <c:pt idx="36">
                  <c:v>6.1013120439171273E-4</c:v>
                </c:pt>
                <c:pt idx="37">
                  <c:v>5.9064015150995424E-4</c:v>
                </c:pt>
                <c:pt idx="38">
                  <c:v>5.7261881383444634E-4</c:v>
                </c:pt>
                <c:pt idx="39">
                  <c:v>5.5574503327191448E-4</c:v>
                </c:pt>
                <c:pt idx="40">
                  <c:v>5.4001179586249881E-4</c:v>
                </c:pt>
                <c:pt idx="41">
                  <c:v>5.2508790139376576E-4</c:v>
                </c:pt>
                <c:pt idx="42">
                  <c:v>5.110777480491597E-4</c:v>
                </c:pt>
                <c:pt idx="43">
                  <c:v>4.979838388457122E-4</c:v>
                </c:pt>
                <c:pt idx="44">
                  <c:v>4.8558075006435876E-4</c:v>
                </c:pt>
                <c:pt idx="45">
                  <c:v>4.7395416577431898E-4</c:v>
                </c:pt>
                <c:pt idx="46">
                  <c:v>4.6296413060481224E-4</c:v>
                </c:pt>
                <c:pt idx="47">
                  <c:v>4.5251505340586958E-4</c:v>
                </c:pt>
                <c:pt idx="48">
                  <c:v>4.4257193665878932E-4</c:v>
                </c:pt>
                <c:pt idx="49">
                  <c:v>4.3333485297240398E-4</c:v>
                </c:pt>
                <c:pt idx="50">
                  <c:v>4.2445656846379912E-4</c:v>
                </c:pt>
                <c:pt idx="51">
                  <c:v>4.162186232567607E-4</c:v>
                </c:pt>
                <c:pt idx="52">
                  <c:v>4.0821487328454413E-4</c:v>
                </c:pt>
                <c:pt idx="53">
                  <c:v>4.0073572711013847E-4</c:v>
                </c:pt>
                <c:pt idx="54">
                  <c:v>3.9356329094852654E-4</c:v>
                </c:pt>
                <c:pt idx="55">
                  <c:v>3.8675903578446402E-4</c:v>
                </c:pt>
                <c:pt idx="56">
                  <c:v>3.8013569914503086E-4</c:v>
                </c:pt>
                <c:pt idx="57">
                  <c:v>3.7395927505236651E-4</c:v>
                </c:pt>
                <c:pt idx="58">
                  <c:v>3.679533228450992E-4</c:v>
                </c:pt>
                <c:pt idx="59">
                  <c:v>3.6224224422832797E-4</c:v>
                </c:pt>
                <c:pt idx="60">
                  <c:v>3.5677778675702684E-4</c:v>
                </c:pt>
                <c:pt idx="61">
                  <c:v>3.5153111608499132E-4</c:v>
                </c:pt>
                <c:pt idx="62">
                  <c:v>3.4645711965997897E-4</c:v>
                </c:pt>
                <c:pt idx="63">
                  <c:v>3.4167093944818832E-4</c:v>
                </c:pt>
                <c:pt idx="64">
                  <c:v>3.3694156117518011E-4</c:v>
                </c:pt>
                <c:pt idx="65">
                  <c:v>3.3247687685467584E-4</c:v>
                </c:pt>
                <c:pt idx="66">
                  <c:v>3.2818956781775587E-4</c:v>
                </c:pt>
                <c:pt idx="67">
                  <c:v>3.2410481295474072E-4</c:v>
                </c:pt>
                <c:pt idx="68">
                  <c:v>3.2003549847095628E-4</c:v>
                </c:pt>
                <c:pt idx="69">
                  <c:v>3.1626822211449859E-4</c:v>
                </c:pt>
                <c:pt idx="70">
                  <c:v>3.1250840155409854E-4</c:v>
                </c:pt>
                <c:pt idx="71">
                  <c:v>3.0893628234747293E-4</c:v>
                </c:pt>
                <c:pt idx="72">
                  <c:v>3.0545905615465851E-4</c:v>
                </c:pt>
                <c:pt idx="73">
                  <c:v>3.0219879625590512E-4</c:v>
                </c:pt>
                <c:pt idx="74">
                  <c:v>2.989486927411824E-4</c:v>
                </c:pt>
                <c:pt idx="75">
                  <c:v>2.95813084219097E-4</c:v>
                </c:pt>
                <c:pt idx="76">
                  <c:v>2.9278611913176572E-4</c:v>
                </c:pt>
                <c:pt idx="77">
                  <c:v>2.8989971878106118E-4</c:v>
                </c:pt>
                <c:pt idx="78">
                  <c:v>2.8702549717909189E-4</c:v>
                </c:pt>
                <c:pt idx="79">
                  <c:v>2.8432063257588275E-4</c:v>
                </c:pt>
                <c:pt idx="80">
                  <c:v>2.8163093318068333E-4</c:v>
                </c:pt>
                <c:pt idx="81">
                  <c:v>2.7912247954092208E-4</c:v>
                </c:pt>
                <c:pt idx="82">
                  <c:v>2.7665512084229093E-4</c:v>
                </c:pt>
                <c:pt idx="83">
                  <c:v>2.7421017580540207E-4</c:v>
                </c:pt>
                <c:pt idx="84">
                  <c:v>2.719305341020216E-4</c:v>
                </c:pt>
                <c:pt idx="85">
                  <c:v>2.6975554996441558E-4</c:v>
                </c:pt>
                <c:pt idx="86">
                  <c:v>2.6757092913206189E-4</c:v>
                </c:pt>
                <c:pt idx="87">
                  <c:v>2.6556942035227816E-4</c:v>
                </c:pt>
                <c:pt idx="88">
                  <c:v>2.6353868142568298E-4</c:v>
                </c:pt>
                <c:pt idx="89">
                  <c:v>2.6162932771709151E-4</c:v>
                </c:pt>
                <c:pt idx="90">
                  <c:v>2.5965669993099059E-4</c:v>
                </c:pt>
                <c:pt idx="91">
                  <c:v>2.5783079352644786E-4</c:v>
                </c:pt>
                <c:pt idx="92">
                  <c:v>2.5600491401060087E-4</c:v>
                </c:pt>
                <c:pt idx="93">
                  <c:v>2.5430226139491481E-4</c:v>
                </c:pt>
                <c:pt idx="94">
                  <c:v>2.5269290544721178E-4</c:v>
                </c:pt>
                <c:pt idx="95">
                  <c:v>2.5109511633085273E-4</c:v>
                </c:pt>
                <c:pt idx="96">
                  <c:v>2.4954421670931817E-4</c:v>
                </c:pt>
                <c:pt idx="97">
                  <c:v>2.4789184878023688E-4</c:v>
                </c:pt>
                <c:pt idx="98">
                  <c:v>2.4639182711069346E-4</c:v>
                </c:pt>
                <c:pt idx="99">
                  <c:v>2.4488842971405955E-4</c:v>
                </c:pt>
                <c:pt idx="100">
                  <c:v>2.4356115168398571E-4</c:v>
                </c:pt>
                <c:pt idx="101">
                  <c:v>2.4222985571244432E-4</c:v>
                </c:pt>
                <c:pt idx="102">
                  <c:v>2.4090392121959214E-4</c:v>
                </c:pt>
                <c:pt idx="103">
                  <c:v>2.3966576387155199E-4</c:v>
                </c:pt>
                <c:pt idx="104">
                  <c:v>2.3853457418578376E-4</c:v>
                </c:pt>
                <c:pt idx="105">
                  <c:v>2.374252496778511E-4</c:v>
                </c:pt>
                <c:pt idx="106">
                  <c:v>2.36354474757217E-4</c:v>
                </c:pt>
                <c:pt idx="107">
                  <c:v>2.3533995624478048E-4</c:v>
                </c:pt>
                <c:pt idx="108">
                  <c:v>2.3433577262251668E-4</c:v>
                </c:pt>
                <c:pt idx="109">
                  <c:v>2.3331828404702707E-4</c:v>
                </c:pt>
                <c:pt idx="110">
                  <c:v>2.3231717749066049E-4</c:v>
                </c:pt>
                <c:pt idx="111">
                  <c:v>2.3143299304839552E-4</c:v>
                </c:pt>
                <c:pt idx="112">
                  <c:v>2.3056976723747537E-4</c:v>
                </c:pt>
                <c:pt idx="113">
                  <c:v>2.2975746563304078E-4</c:v>
                </c:pt>
                <c:pt idx="114">
                  <c:v>2.2898005337009011E-4</c:v>
                </c:pt>
                <c:pt idx="115">
                  <c:v>2.282532141027828E-4</c:v>
                </c:pt>
                <c:pt idx="116">
                  <c:v>2.2753229113229808E-4</c:v>
                </c:pt>
                <c:pt idx="117">
                  <c:v>2.269588904733463E-4</c:v>
                </c:pt>
                <c:pt idx="118">
                  <c:v>2.2640193509063217E-4</c:v>
                </c:pt>
                <c:pt idx="119">
                  <c:v>2.2578083558299992E-4</c:v>
                </c:pt>
                <c:pt idx="120">
                  <c:v>2.2524240357317101E-4</c:v>
                </c:pt>
                <c:pt idx="121">
                  <c:v>2.2479618209196857E-4</c:v>
                </c:pt>
                <c:pt idx="122">
                  <c:v>2.2443879961436776E-4</c:v>
                </c:pt>
                <c:pt idx="123">
                  <c:v>2.2408510564684919E-4</c:v>
                </c:pt>
                <c:pt idx="124">
                  <c:v>2.2387753401185303E-4</c:v>
                </c:pt>
                <c:pt idx="125">
                  <c:v>2.2371019597834088E-4</c:v>
                </c:pt>
                <c:pt idx="126">
                  <c:v>2.2358642898232374E-4</c:v>
                </c:pt>
                <c:pt idx="127">
                  <c:v>2.2346833958557596E-4</c:v>
                </c:pt>
                <c:pt idx="128">
                  <c:v>2.2347476796172284E-4</c:v>
                </c:pt>
                <c:pt idx="129">
                  <c:v>2.2358017476079587E-4</c:v>
                </c:pt>
                <c:pt idx="130">
                  <c:v>2.2365591027392306E-4</c:v>
                </c:pt>
                <c:pt idx="131">
                  <c:v>2.2382372960883418E-4</c:v>
                </c:pt>
                <c:pt idx="132">
                  <c:v>2.2402640906915182E-4</c:v>
                </c:pt>
                <c:pt idx="133">
                  <c:v>2.2433133507491002E-4</c:v>
                </c:pt>
                <c:pt idx="134">
                  <c:v>2.2473116305862654E-4</c:v>
                </c:pt>
                <c:pt idx="135">
                  <c:v>2.2519349309948553E-4</c:v>
                </c:pt>
                <c:pt idx="136">
                  <c:v>2.2567946108014399E-4</c:v>
                </c:pt>
                <c:pt idx="137">
                  <c:v>2.2616768477002963E-4</c:v>
                </c:pt>
                <c:pt idx="138">
                  <c:v>2.2677661074780282E-4</c:v>
                </c:pt>
                <c:pt idx="139">
                  <c:v>2.2742696362079191E-4</c:v>
                </c:pt>
                <c:pt idx="140">
                  <c:v>2.2812858226502796E-4</c:v>
                </c:pt>
                <c:pt idx="141">
                  <c:v>2.288641896481046E-4</c:v>
                </c:pt>
                <c:pt idx="142">
                  <c:v>2.2964339287902553E-4</c:v>
                </c:pt>
                <c:pt idx="143">
                  <c:v>2.3052722277719555E-4</c:v>
                </c:pt>
                <c:pt idx="144">
                  <c:v>2.3138461285064312E-4</c:v>
                </c:pt>
                <c:pt idx="145">
                  <c:v>2.3227479999011772E-4</c:v>
                </c:pt>
                <c:pt idx="146">
                  <c:v>2.331612235820797E-4</c:v>
                </c:pt>
                <c:pt idx="147">
                  <c:v>2.3406786815505733E-4</c:v>
                </c:pt>
                <c:pt idx="148">
                  <c:v>2.3511361526495122E-4</c:v>
                </c:pt>
                <c:pt idx="149">
                  <c:v>2.361538276283637E-4</c:v>
                </c:pt>
                <c:pt idx="150">
                  <c:v>2.3713016256017211E-4</c:v>
                </c:pt>
                <c:pt idx="151">
                  <c:v>2.3814126323883249E-4</c:v>
                </c:pt>
                <c:pt idx="152">
                  <c:v>2.3917859771770074E-4</c:v>
                </c:pt>
                <c:pt idx="153">
                  <c:v>2.4024707262102198E-4</c:v>
                </c:pt>
                <c:pt idx="154">
                  <c:v>2.4133604850895175E-4</c:v>
                </c:pt>
                <c:pt idx="155">
                  <c:v>2.4243049435343714E-4</c:v>
                </c:pt>
                <c:pt idx="156">
                  <c:v>2.4352206914610548E-4</c:v>
                </c:pt>
                <c:pt idx="157">
                  <c:v>2.4452140601472871E-4</c:v>
                </c:pt>
                <c:pt idx="158">
                  <c:v>2.4569571192074386E-4</c:v>
                </c:pt>
                <c:pt idx="159">
                  <c:v>2.4679532754515686E-4</c:v>
                </c:pt>
                <c:pt idx="160">
                  <c:v>2.4792887607457895E-4</c:v>
                </c:pt>
                <c:pt idx="161">
                  <c:v>2.4893284397078057E-4</c:v>
                </c:pt>
                <c:pt idx="162">
                  <c:v>2.5008091148847179E-4</c:v>
                </c:pt>
                <c:pt idx="163">
                  <c:v>2.5129416844701279E-4</c:v>
                </c:pt>
                <c:pt idx="164">
                  <c:v>2.5252711836386949E-4</c:v>
                </c:pt>
                <c:pt idx="165">
                  <c:v>2.5364474649582552E-4</c:v>
                </c:pt>
                <c:pt idx="166">
                  <c:v>2.5485016360071586E-4</c:v>
                </c:pt>
                <c:pt idx="167">
                  <c:v>2.561814125920151E-4</c:v>
                </c:pt>
                <c:pt idx="168">
                  <c:v>2.574837387070058E-4</c:v>
                </c:pt>
                <c:pt idx="169">
                  <c:v>2.5879362715472903E-4</c:v>
                </c:pt>
                <c:pt idx="170">
                  <c:v>2.60206777255726E-4</c:v>
                </c:pt>
                <c:pt idx="171">
                  <c:v>2.6154784800285093E-4</c:v>
                </c:pt>
                <c:pt idx="172">
                  <c:v>2.6277777670253492E-4</c:v>
                </c:pt>
                <c:pt idx="173">
                  <c:v>2.6394021187117381E-4</c:v>
                </c:pt>
                <c:pt idx="174">
                  <c:v>2.6528647349052911E-4</c:v>
                </c:pt>
                <c:pt idx="175">
                  <c:v>2.6669088047028905E-4</c:v>
                </c:pt>
                <c:pt idx="176">
                  <c:v>2.6809528745004899E-4</c:v>
                </c:pt>
                <c:pt idx="177">
                  <c:v>2.6948612503693685E-4</c:v>
                </c:pt>
                <c:pt idx="178">
                  <c:v>2.7086010059410341E-4</c:v>
                </c:pt>
                <c:pt idx="179">
                  <c:v>2.7218577746218365E-4</c:v>
                </c:pt>
                <c:pt idx="180">
                  <c:v>2.7356037108619856E-4</c:v>
                </c:pt>
                <c:pt idx="181">
                  <c:v>2.748700348659172E-4</c:v>
                </c:pt>
                <c:pt idx="182">
                  <c:v>2.7626979723007606E-4</c:v>
                </c:pt>
                <c:pt idx="183">
                  <c:v>2.7770063348124378E-4</c:v>
                </c:pt>
                <c:pt idx="184">
                  <c:v>2.7915608149521674E-4</c:v>
                </c:pt>
                <c:pt idx="185">
                  <c:v>2.805695384645299E-4</c:v>
                </c:pt>
                <c:pt idx="186">
                  <c:v>2.8190354806316409E-4</c:v>
                </c:pt>
                <c:pt idx="187">
                  <c:v>2.8320653287003725E-4</c:v>
                </c:pt>
                <c:pt idx="188">
                  <c:v>2.8466831792339753E-4</c:v>
                </c:pt>
                <c:pt idx="189">
                  <c:v>2.8588665564048603E-4</c:v>
                </c:pt>
                <c:pt idx="190">
                  <c:v>2.8735735239579171E-4</c:v>
                </c:pt>
                <c:pt idx="191">
                  <c:v>2.8864479092046894E-4</c:v>
                </c:pt>
                <c:pt idx="192">
                  <c:v>2.9004899934295783E-4</c:v>
                </c:pt>
                <c:pt idx="193">
                  <c:v>2.91483064275359E-4</c:v>
                </c:pt>
                <c:pt idx="194">
                  <c:v>2.9289092053938205E-4</c:v>
                </c:pt>
                <c:pt idx="195">
                  <c:v>2.9418563033736675E-4</c:v>
                </c:pt>
                <c:pt idx="196">
                  <c:v>2.9560368375712814E-4</c:v>
                </c:pt>
                <c:pt idx="197">
                  <c:v>2.9700784494816489E-4</c:v>
                </c:pt>
                <c:pt idx="198">
                  <c:v>2.9843858687771065E-4</c:v>
                </c:pt>
                <c:pt idx="199">
                  <c:v>2.9992198216879066E-4</c:v>
                </c:pt>
                <c:pt idx="200">
                  <c:v>3.0132751021059865E-4</c:v>
                </c:pt>
                <c:pt idx="201">
                  <c:v>3.0272018376177818E-4</c:v>
                </c:pt>
                <c:pt idx="202">
                  <c:v>3.0417987389039035E-4</c:v>
                </c:pt>
                <c:pt idx="203">
                  <c:v>3.0561154371836662E-4</c:v>
                </c:pt>
                <c:pt idx="204">
                  <c:v>3.0708650659347272E-4</c:v>
                </c:pt>
                <c:pt idx="205">
                  <c:v>3.0860831840960845E-4</c:v>
                </c:pt>
                <c:pt idx="206">
                  <c:v>3.1005162178926693E-4</c:v>
                </c:pt>
                <c:pt idx="207">
                  <c:v>3.115041245509558E-4</c:v>
                </c:pt>
                <c:pt idx="208">
                  <c:v>3.1297883424586797E-4</c:v>
                </c:pt>
                <c:pt idx="209">
                  <c:v>3.1441378758161807E-4</c:v>
                </c:pt>
                <c:pt idx="210">
                  <c:v>3.1590338247043946E-4</c:v>
                </c:pt>
                <c:pt idx="211">
                  <c:v>3.1736681068518491E-4</c:v>
                </c:pt>
                <c:pt idx="212">
                  <c:v>3.188666826593441E-4</c:v>
                </c:pt>
                <c:pt idx="213">
                  <c:v>3.2037497046915795E-4</c:v>
                </c:pt>
                <c:pt idx="214">
                  <c:v>3.2199669852312211E-4</c:v>
                </c:pt>
                <c:pt idx="215">
                  <c:v>3.2363083644284092E-4</c:v>
                </c:pt>
                <c:pt idx="216">
                  <c:v>3.2516824534368084E-4</c:v>
                </c:pt>
                <c:pt idx="217">
                  <c:v>3.2663749986569545E-4</c:v>
                </c:pt>
                <c:pt idx="218">
                  <c:v>3.2822354224112412E-4</c:v>
                </c:pt>
                <c:pt idx="219">
                  <c:v>3.2987164641581256E-4</c:v>
                </c:pt>
                <c:pt idx="220">
                  <c:v>3.3146253992516901E-4</c:v>
                </c:pt>
                <c:pt idx="221">
                  <c:v>3.3297147649922928E-4</c:v>
                </c:pt>
                <c:pt idx="222">
                  <c:v>3.3464933937396861E-4</c:v>
                </c:pt>
                <c:pt idx="223">
                  <c:v>3.3625024729344371E-4</c:v>
                </c:pt>
                <c:pt idx="224">
                  <c:v>3.3793180407660768E-4</c:v>
                </c:pt>
                <c:pt idx="225">
                  <c:v>3.3960442245320027E-4</c:v>
                </c:pt>
                <c:pt idx="226">
                  <c:v>3.4116550638510555E-4</c:v>
                </c:pt>
                <c:pt idx="227">
                  <c:v>3.4287049960339978E-4</c:v>
                </c:pt>
                <c:pt idx="228">
                  <c:v>3.4451404341113116E-4</c:v>
                </c:pt>
                <c:pt idx="229">
                  <c:v>3.4618883640325041E-4</c:v>
                </c:pt>
                <c:pt idx="230">
                  <c:v>3.4789520483528879E-4</c:v>
                </c:pt>
                <c:pt idx="231">
                  <c:v>3.4963565233809852E-4</c:v>
                </c:pt>
                <c:pt idx="232">
                  <c:v>3.5134526659037172E-4</c:v>
                </c:pt>
                <c:pt idx="233">
                  <c:v>3.5302351938716343E-4</c:v>
                </c:pt>
                <c:pt idx="234">
                  <c:v>3.5474647750661982E-4</c:v>
                </c:pt>
                <c:pt idx="235">
                  <c:v>3.5645526312975251E-4</c:v>
                </c:pt>
                <c:pt idx="236">
                  <c:v>3.5825989969621308E-4</c:v>
                </c:pt>
                <c:pt idx="237">
                  <c:v>3.5995860996897259E-4</c:v>
                </c:pt>
                <c:pt idx="238">
                  <c:v>3.6176279203467413E-4</c:v>
                </c:pt>
                <c:pt idx="239">
                  <c:v>3.6363040705902899E-4</c:v>
                </c:pt>
                <c:pt idx="240">
                  <c:v>3.6545445647333312E-4</c:v>
                </c:pt>
                <c:pt idx="241">
                  <c:v>3.6721217646978156E-4</c:v>
                </c:pt>
                <c:pt idx="242">
                  <c:v>3.6902206128683568E-4</c:v>
                </c:pt>
                <c:pt idx="243">
                  <c:v>3.709049994314023E-4</c:v>
                </c:pt>
                <c:pt idx="244">
                  <c:v>3.7271407320426357E-4</c:v>
                </c:pt>
                <c:pt idx="245">
                  <c:v>3.7459417172289785E-4</c:v>
                </c:pt>
                <c:pt idx="246">
                  <c:v>3.7644726059661094E-4</c:v>
                </c:pt>
                <c:pt idx="247">
                  <c:v>3.7834114507151126E-4</c:v>
                </c:pt>
                <c:pt idx="248">
                  <c:v>3.802881118357922E-4</c:v>
                </c:pt>
                <c:pt idx="249">
                  <c:v>3.8204658103181959E-4</c:v>
                </c:pt>
                <c:pt idx="250">
                  <c:v>3.8407228679995206E-4</c:v>
                </c:pt>
                <c:pt idx="251">
                  <c:v>3.8598878008913834E-4</c:v>
                </c:pt>
                <c:pt idx="252">
                  <c:v>3.8782321611886513E-4</c:v>
                </c:pt>
                <c:pt idx="253">
                  <c:v>3.8978893747843279E-4</c:v>
                </c:pt>
                <c:pt idx="254">
                  <c:v>3.9178266062465732E-4</c:v>
                </c:pt>
                <c:pt idx="255">
                  <c:v>3.9372575730993556E-4</c:v>
                </c:pt>
                <c:pt idx="256">
                  <c:v>3.957140845652338E-4</c:v>
                </c:pt>
                <c:pt idx="257">
                  <c:v>3.976565308775041E-4</c:v>
                </c:pt>
                <c:pt idx="258">
                  <c:v>3.9959897718977461E-4</c:v>
                </c:pt>
                <c:pt idx="259">
                  <c:v>4.0153644462939859E-4</c:v>
                </c:pt>
                <c:pt idx="260">
                  <c:v>4.0349138375007047E-4</c:v>
                </c:pt>
                <c:pt idx="261">
                  <c:v>4.0551785392683168E-4</c:v>
                </c:pt>
                <c:pt idx="262">
                  <c:v>4.0756173482558306E-4</c:v>
                </c:pt>
                <c:pt idx="263">
                  <c:v>4.0960320462218771E-4</c:v>
                </c:pt>
                <c:pt idx="264">
                  <c:v>4.1167564283892561E-4</c:v>
                </c:pt>
                <c:pt idx="265">
                  <c:v>4.1376778181870878E-4</c:v>
                </c:pt>
                <c:pt idx="266">
                  <c:v>4.1583932157556234E-4</c:v>
                </c:pt>
                <c:pt idx="267">
                  <c:v>4.1784484402767675E-4</c:v>
                </c:pt>
                <c:pt idx="268">
                  <c:v>4.19850366479791E-4</c:v>
                </c:pt>
                <c:pt idx="269">
                  <c:v>4.2194350974002524E-4</c:v>
                </c:pt>
                <c:pt idx="270">
                  <c:v>4.2407974407655162E-4</c:v>
                </c:pt>
                <c:pt idx="271">
                  <c:v>4.2619998705393798E-4</c:v>
                </c:pt>
                <c:pt idx="272">
                  <c:v>4.283352845325746E-4</c:v>
                </c:pt>
                <c:pt idx="273">
                  <c:v>4.3044986262490701E-4</c:v>
                </c:pt>
                <c:pt idx="274">
                  <c:v>4.3257284874477671E-4</c:v>
                </c:pt>
                <c:pt idx="275">
                  <c:v>4.3468055469953512E-4</c:v>
                </c:pt>
                <c:pt idx="276">
                  <c:v>4.3682728176337921E-4</c:v>
                </c:pt>
                <c:pt idx="277">
                  <c:v>4.3904326135738839E-4</c:v>
                </c:pt>
                <c:pt idx="278">
                  <c:v>4.4113518600720871E-4</c:v>
                </c:pt>
                <c:pt idx="279">
                  <c:v>4.4327604556726458E-4</c:v>
                </c:pt>
                <c:pt idx="280">
                  <c:v>4.4548571650911226E-4</c:v>
                </c:pt>
                <c:pt idx="281">
                  <c:v>4.476859085481624E-4</c:v>
                </c:pt>
                <c:pt idx="282">
                  <c:v>4.4982550971298075E-4</c:v>
                </c:pt>
                <c:pt idx="283">
                  <c:v>4.5196511087779937E-4</c:v>
                </c:pt>
                <c:pt idx="284">
                  <c:v>4.5423644462377482E-4</c:v>
                </c:pt>
                <c:pt idx="285">
                  <c:v>4.5646301001729824E-4</c:v>
                </c:pt>
                <c:pt idx="286">
                  <c:v>4.5861968310003726E-4</c:v>
                </c:pt>
                <c:pt idx="287">
                  <c:v>4.6082832287483439E-4</c:v>
                </c:pt>
                <c:pt idx="288">
                  <c:v>4.6312751813080689E-4</c:v>
                </c:pt>
                <c:pt idx="289">
                  <c:v>4.6530057194904475E-4</c:v>
                </c:pt>
                <c:pt idx="290">
                  <c:v>4.6759431881891067E-4</c:v>
                </c:pt>
                <c:pt idx="291">
                  <c:v>4.698760693348575E-4</c:v>
                </c:pt>
                <c:pt idx="292">
                  <c:v>4.7213821289702579E-4</c:v>
                </c:pt>
                <c:pt idx="293">
                  <c:v>4.7440593845429177E-4</c:v>
                </c:pt>
                <c:pt idx="294">
                  <c:v>4.7667366401155732E-4</c:v>
                </c:pt>
                <c:pt idx="295">
                  <c:v>4.7897290582095978E-4</c:v>
                </c:pt>
                <c:pt idx="296">
                  <c:v>4.8130696883414104E-4</c:v>
                </c:pt>
                <c:pt idx="297">
                  <c:v>4.8357744655494125E-4</c:v>
                </c:pt>
                <c:pt idx="298">
                  <c:v>4.8586813303952924E-4</c:v>
                </c:pt>
                <c:pt idx="299">
                  <c:v>4.8819961653083705E-4</c:v>
                </c:pt>
                <c:pt idx="300">
                  <c:v>4.9050776541986047E-4</c:v>
                </c:pt>
                <c:pt idx="301">
                  <c:v>4.9283790475032412E-4</c:v>
                </c:pt>
                <c:pt idx="302">
                  <c:v>4.9517092638996362E-4</c:v>
                </c:pt>
                <c:pt idx="303">
                  <c:v>4.975070296403336E-4</c:v>
                </c:pt>
                <c:pt idx="304">
                  <c:v>4.9984567655858602E-4</c:v>
                </c:pt>
                <c:pt idx="305">
                  <c:v>5.0218487050248902E-4</c:v>
                </c:pt>
                <c:pt idx="306">
                  <c:v>5.045164957606967E-4</c:v>
                </c:pt>
                <c:pt idx="307">
                  <c:v>5.068650330651627E-4</c:v>
                </c:pt>
                <c:pt idx="308">
                  <c:v>5.0918584501251298E-4</c:v>
                </c:pt>
                <c:pt idx="309">
                  <c:v>5.1164924321434188E-4</c:v>
                </c:pt>
                <c:pt idx="310">
                  <c:v>5.1403499763584678E-4</c:v>
                </c:pt>
                <c:pt idx="311">
                  <c:v>5.1648912707381043E-4</c:v>
                </c:pt>
                <c:pt idx="312">
                  <c:v>5.1885285548172928E-4</c:v>
                </c:pt>
                <c:pt idx="313">
                  <c:v>5.2119055733316902E-4</c:v>
                </c:pt>
                <c:pt idx="314">
                  <c:v>5.2359515238559087E-4</c:v>
                </c:pt>
                <c:pt idx="315">
                  <c:v>5.2600851977498695E-4</c:v>
                </c:pt>
                <c:pt idx="316">
                  <c:v>5.2844922403701079E-4</c:v>
                </c:pt>
                <c:pt idx="317">
                  <c:v>5.3087359738376882E-4</c:v>
                </c:pt>
                <c:pt idx="318">
                  <c:v>5.333071256018436E-4</c:v>
                </c:pt>
                <c:pt idx="319">
                  <c:v>5.3575990329624902E-4</c:v>
                </c:pt>
                <c:pt idx="320">
                  <c:v>5.3815756197230673E-4</c:v>
                </c:pt>
                <c:pt idx="321">
                  <c:v>5.4060893139825717E-4</c:v>
                </c:pt>
                <c:pt idx="322">
                  <c:v>5.4307717898918599E-4</c:v>
                </c:pt>
                <c:pt idx="323">
                  <c:v>5.4551723622280762E-4</c:v>
                </c:pt>
                <c:pt idx="324">
                  <c:v>5.4792993269418941E-4</c:v>
                </c:pt>
                <c:pt idx="325">
                  <c:v>5.5040708955055484E-4</c:v>
                </c:pt>
                <c:pt idx="326">
                  <c:v>5.5284408286804222E-4</c:v>
                </c:pt>
                <c:pt idx="327">
                  <c:v>5.5532882208309561E-4</c:v>
                </c:pt>
                <c:pt idx="328">
                  <c:v>5.5783261537098124E-4</c:v>
                </c:pt>
                <c:pt idx="329">
                  <c:v>5.6027942260203768E-4</c:v>
                </c:pt>
                <c:pt idx="330">
                  <c:v>5.6276216229285381E-4</c:v>
                </c:pt>
                <c:pt idx="331">
                  <c:v>5.6524490198366973E-4</c:v>
                </c:pt>
                <c:pt idx="332">
                  <c:v>5.6772696007340376E-4</c:v>
                </c:pt>
                <c:pt idx="333">
                  <c:v>5.7018369051394142E-4</c:v>
                </c:pt>
                <c:pt idx="334">
                  <c:v>5.7263295506223687E-4</c:v>
                </c:pt>
                <c:pt idx="335">
                  <c:v>5.750737546025669E-4</c:v>
                </c:pt>
                <c:pt idx="336">
                  <c:v>5.7763244033683906E-4</c:v>
                </c:pt>
                <c:pt idx="337">
                  <c:v>5.8017119921218135E-4</c:v>
                </c:pt>
                <c:pt idx="338">
                  <c:v>5.8260925841357265E-4</c:v>
                </c:pt>
                <c:pt idx="339">
                  <c:v>5.8517213848264258E-4</c:v>
                </c:pt>
                <c:pt idx="340">
                  <c:v>5.8773011430911703E-4</c:v>
                </c:pt>
                <c:pt idx="341">
                  <c:v>5.9017386550279589E-4</c:v>
                </c:pt>
                <c:pt idx="342">
                  <c:v>5.9261482222809387E-4</c:v>
                </c:pt>
                <c:pt idx="343">
                  <c:v>5.9515806186029893E-4</c:v>
                </c:pt>
                <c:pt idx="344">
                  <c:v>5.9769633572629311E-4</c:v>
                </c:pt>
                <c:pt idx="345">
                  <c:v>6.0014950821496188E-4</c:v>
                </c:pt>
                <c:pt idx="346">
                  <c:v>6.027109814169539E-4</c:v>
                </c:pt>
                <c:pt idx="347">
                  <c:v>6.0524986634643001E-4</c:v>
                </c:pt>
                <c:pt idx="348">
                  <c:v>6.0770604289940751E-4</c:v>
                </c:pt>
                <c:pt idx="349">
                  <c:v>6.1023343831751527E-4</c:v>
                </c:pt>
                <c:pt idx="350">
                  <c:v>6.1271845896415655E-4</c:v>
                </c:pt>
                <c:pt idx="351">
                  <c:v>6.1528291959937428E-4</c:v>
                </c:pt>
                <c:pt idx="352">
                  <c:v>6.1780873122847032E-4</c:v>
                </c:pt>
                <c:pt idx="353">
                  <c:v>6.2030729883650118E-4</c:v>
                </c:pt>
                <c:pt idx="354">
                  <c:v>6.22920861606071E-4</c:v>
                </c:pt>
                <c:pt idx="355">
                  <c:v>6.2542862061523512E-4</c:v>
                </c:pt>
                <c:pt idx="356">
                  <c:v>6.2796913721730699E-4</c:v>
                </c:pt>
                <c:pt idx="357">
                  <c:v>6.3056239600279521E-4</c:v>
                </c:pt>
                <c:pt idx="358">
                  <c:v>6.329879765716481E-4</c:v>
                </c:pt>
                <c:pt idx="359">
                  <c:v>6.3560725694291503E-4</c:v>
                </c:pt>
                <c:pt idx="360">
                  <c:v>6.3811183163680501E-4</c:v>
                </c:pt>
                <c:pt idx="361">
                  <c:v>6.4054765525178034E-4</c:v>
                </c:pt>
                <c:pt idx="362">
                  <c:v>6.4317571466477263E-4</c:v>
                </c:pt>
                <c:pt idx="363">
                  <c:v>6.4568200687173231E-4</c:v>
                </c:pt>
                <c:pt idx="364">
                  <c:v>6.481064988033675E-4</c:v>
                </c:pt>
                <c:pt idx="365">
                  <c:v>6.5068915181367619E-4</c:v>
                </c:pt>
                <c:pt idx="366">
                  <c:v>6.531389301533254E-4</c:v>
                </c:pt>
                <c:pt idx="367">
                  <c:v>6.5575572289057373E-4</c:v>
                </c:pt>
                <c:pt idx="368">
                  <c:v>6.5826061943415309E-4</c:v>
                </c:pt>
                <c:pt idx="369">
                  <c:v>6.6070834421506507E-4</c:v>
                </c:pt>
                <c:pt idx="370">
                  <c:v>6.632684496711154E-4</c:v>
                </c:pt>
                <c:pt idx="371">
                  <c:v>6.6572619264045074E-4</c:v>
                </c:pt>
                <c:pt idx="372">
                  <c:v>6.6828639909019712E-4</c:v>
                </c:pt>
                <c:pt idx="373">
                  <c:v>6.707695733545845E-4</c:v>
                </c:pt>
                <c:pt idx="374">
                  <c:v>6.7328764291914008E-4</c:v>
                </c:pt>
                <c:pt idx="375">
                  <c:v>6.7585530821067882E-4</c:v>
                </c:pt>
                <c:pt idx="376">
                  <c:v>6.7840523188137443E-4</c:v>
                </c:pt>
                <c:pt idx="377">
                  <c:v>6.8093192127136612E-4</c:v>
                </c:pt>
                <c:pt idx="378">
                  <c:v>6.8342357297096294E-4</c:v>
                </c:pt>
                <c:pt idx="379">
                  <c:v>6.8590385929570303E-4</c:v>
                </c:pt>
                <c:pt idx="380">
                  <c:v>6.8841878310068943E-4</c:v>
                </c:pt>
                <c:pt idx="381">
                  <c:v>6.9095936436486271E-4</c:v>
                </c:pt>
                <c:pt idx="382">
                  <c:v>6.9345603515350311E-4</c:v>
                </c:pt>
                <c:pt idx="383">
                  <c:v>6.9592503808764178E-4</c:v>
                </c:pt>
                <c:pt idx="384">
                  <c:v>6.9843449648034702E-4</c:v>
                </c:pt>
                <c:pt idx="385">
                  <c:v>7.0100208594626849E-4</c:v>
                </c:pt>
                <c:pt idx="386">
                  <c:v>7.0341826003476307E-4</c:v>
                </c:pt>
                <c:pt idx="387">
                  <c:v>7.0587983234716165E-4</c:v>
                </c:pt>
                <c:pt idx="388">
                  <c:v>7.0844321640526459E-4</c:v>
                </c:pt>
                <c:pt idx="389">
                  <c:v>7.1092635902226446E-4</c:v>
                </c:pt>
                <c:pt idx="390">
                  <c:v>7.1348369693421162E-4</c:v>
                </c:pt>
                <c:pt idx="391">
                  <c:v>7.1591433830882247E-4</c:v>
                </c:pt>
                <c:pt idx="392">
                  <c:v>7.1836138888889194E-4</c:v>
                </c:pt>
                <c:pt idx="393">
                  <c:v>7.2079314366352092E-4</c:v>
                </c:pt>
                <c:pt idx="394">
                  <c:v>7.2328419253372598E-4</c:v>
                </c:pt>
                <c:pt idx="395">
                  <c:v>7.2576588751802019E-4</c:v>
                </c:pt>
                <c:pt idx="396">
                  <c:v>7.282016829052323E-4</c:v>
                </c:pt>
                <c:pt idx="397">
                  <c:v>7.306392319961694E-4</c:v>
                </c:pt>
                <c:pt idx="398">
                  <c:v>7.3313676181069299E-4</c:v>
                </c:pt>
                <c:pt idx="399">
                  <c:v>7.3560172047104969E-4</c:v>
                </c:pt>
                <c:pt idx="400">
                  <c:v>7.3797244395170324E-4</c:v>
                </c:pt>
                <c:pt idx="401">
                  <c:v>7.4045044003486762E-4</c:v>
                </c:pt>
                <c:pt idx="402">
                  <c:v>7.4283583076248177E-4</c:v>
                </c:pt>
                <c:pt idx="403">
                  <c:v>7.4534972715399074E-4</c:v>
                </c:pt>
                <c:pt idx="404">
                  <c:v>7.4775344248765826E-4</c:v>
                </c:pt>
                <c:pt idx="405">
                  <c:v>7.5021261347497632E-4</c:v>
                </c:pt>
                <c:pt idx="406">
                  <c:v>7.5265603977017911E-4</c:v>
                </c:pt>
                <c:pt idx="407">
                  <c:v>7.5510674865000599E-4</c:v>
                </c:pt>
                <c:pt idx="408">
                  <c:v>7.5746081336521606E-4</c:v>
                </c:pt>
                <c:pt idx="409">
                  <c:v>7.5989298224931278E-4</c:v>
                </c:pt>
                <c:pt idx="410">
                  <c:v>7.6226628670237977E-4</c:v>
                </c:pt>
                <c:pt idx="411">
                  <c:v>7.6470173143365465E-4</c:v>
                </c:pt>
                <c:pt idx="412">
                  <c:v>7.67124551609072E-4</c:v>
                </c:pt>
                <c:pt idx="413">
                  <c:v>7.6940344840588923E-4</c:v>
                </c:pt>
                <c:pt idx="414">
                  <c:v>7.7183407907381195E-4</c:v>
                </c:pt>
                <c:pt idx="415">
                  <c:v>7.7416360021313692E-4</c:v>
                </c:pt>
                <c:pt idx="416">
                  <c:v>7.7651379240169054E-4</c:v>
                </c:pt>
                <c:pt idx="417">
                  <c:v>7.7893391037576793E-4</c:v>
                </c:pt>
                <c:pt idx="418">
                  <c:v>7.8132113247252977E-4</c:v>
                </c:pt>
                <c:pt idx="419">
                  <c:v>7.8368178229203534E-4</c:v>
                </c:pt>
                <c:pt idx="420">
                  <c:v>7.8595363521840808E-4</c:v>
                </c:pt>
                <c:pt idx="421">
                  <c:v>7.8835806736161917E-4</c:v>
                </c:pt>
                <c:pt idx="422">
                  <c:v>7.9076806448214279E-4</c:v>
                </c:pt>
                <c:pt idx="423">
                  <c:v>7.9311626779707896E-4</c:v>
                </c:pt>
                <c:pt idx="424">
                  <c:v>7.9546447111201524E-4</c:v>
                </c:pt>
                <c:pt idx="425">
                  <c:v>7.977867170284326E-4</c:v>
                </c:pt>
                <c:pt idx="426">
                  <c:v>8.0007525190563559E-4</c:v>
                </c:pt>
                <c:pt idx="427">
                  <c:v>8.0235557185190062E-4</c:v>
                </c:pt>
                <c:pt idx="428">
                  <c:v>8.0468697497643508E-4</c:v>
                </c:pt>
                <c:pt idx="429">
                  <c:v>8.0701837810096975E-4</c:v>
                </c:pt>
                <c:pt idx="430">
                  <c:v>8.0931665395995273E-4</c:v>
                </c:pt>
                <c:pt idx="431">
                  <c:v>8.1159126127378566E-4</c:v>
                </c:pt>
                <c:pt idx="432">
                  <c:v>8.1385032796571597E-4</c:v>
                </c:pt>
                <c:pt idx="433">
                  <c:v>8.1610591538253314E-4</c:v>
                </c:pt>
                <c:pt idx="434">
                  <c:v>8.1840299173773748E-4</c:v>
                </c:pt>
                <c:pt idx="435">
                  <c:v>8.2066314420069805E-4</c:v>
                </c:pt>
                <c:pt idx="436">
                  <c:v>8.2286116745352352E-4</c:v>
                </c:pt>
                <c:pt idx="437">
                  <c:v>8.2505919070634964E-4</c:v>
                </c:pt>
                <c:pt idx="438">
                  <c:v>8.2730621702735462E-4</c:v>
                </c:pt>
                <c:pt idx="439">
                  <c:v>8.2957347026140318E-4</c:v>
                </c:pt>
                <c:pt idx="440">
                  <c:v>8.3181510979544375E-4</c:v>
                </c:pt>
                <c:pt idx="441">
                  <c:v>8.3405735550093178E-4</c:v>
                </c:pt>
                <c:pt idx="442">
                  <c:v>8.362635168796933E-4</c:v>
                </c:pt>
                <c:pt idx="443">
                  <c:v>8.3844190139400598E-4</c:v>
                </c:pt>
                <c:pt idx="444">
                  <c:v>8.4070613920287393E-4</c:v>
                </c:pt>
                <c:pt idx="445">
                  <c:v>8.4289436316268705E-4</c:v>
                </c:pt>
                <c:pt idx="446">
                  <c:v>8.4494952032641065E-4</c:v>
                </c:pt>
                <c:pt idx="447">
                  <c:v>8.4721065901241456E-4</c:v>
                </c:pt>
                <c:pt idx="448">
                  <c:v>8.4936305137536274E-4</c:v>
                </c:pt>
                <c:pt idx="449">
                  <c:v>8.5150457988006605E-4</c:v>
                </c:pt>
                <c:pt idx="450">
                  <c:v>8.5365211067015153E-4</c:v>
                </c:pt>
                <c:pt idx="451">
                  <c:v>8.5581270703281918E-4</c:v>
                </c:pt>
                <c:pt idx="452">
                  <c:v>8.5797179724106181E-4</c:v>
                </c:pt>
                <c:pt idx="453">
                  <c:v>8.6021393904148538E-4</c:v>
                </c:pt>
                <c:pt idx="454">
                  <c:v>8.6222911680860397E-4</c:v>
                </c:pt>
                <c:pt idx="455">
                  <c:v>8.6436069115112743E-4</c:v>
                </c:pt>
                <c:pt idx="456">
                  <c:v>8.6641211362154533E-4</c:v>
                </c:pt>
                <c:pt idx="457">
                  <c:v>8.6856159021415143E-4</c:v>
                </c:pt>
                <c:pt idx="458">
                  <c:v>8.7071988043382713E-4</c:v>
                </c:pt>
                <c:pt idx="459">
                  <c:v>8.7278303011594698E-4</c:v>
                </c:pt>
                <c:pt idx="460">
                  <c:v>8.7481125073024209E-4</c:v>
                </c:pt>
                <c:pt idx="461">
                  <c:v>8.7690325321145425E-4</c:v>
                </c:pt>
                <c:pt idx="462">
                  <c:v>8.7899910379980143E-4</c:v>
                </c:pt>
                <c:pt idx="463">
                  <c:v>8.8101634589550959E-4</c:v>
                </c:pt>
                <c:pt idx="464">
                  <c:v>8.8299385129546922E-4</c:v>
                </c:pt>
                <c:pt idx="465">
                  <c:v>8.8495841633194259E-4</c:v>
                </c:pt>
                <c:pt idx="466">
                  <c:v>8.8719422266118105E-4</c:v>
                </c:pt>
                <c:pt idx="467">
                  <c:v>8.8919752544406791E-4</c:v>
                </c:pt>
                <c:pt idx="468">
                  <c:v>8.9115438713698882E-4</c:v>
                </c:pt>
                <c:pt idx="469">
                  <c:v>8.9314522118782633E-4</c:v>
                </c:pt>
                <c:pt idx="470">
                  <c:v>8.9507223825559929E-4</c:v>
                </c:pt>
                <c:pt idx="471">
                  <c:v>8.9706631206139232E-4</c:v>
                </c:pt>
                <c:pt idx="472">
                  <c:v>8.9909933195196883E-4</c:v>
                </c:pt>
                <c:pt idx="473">
                  <c:v>9.0104036614694998E-4</c:v>
                </c:pt>
                <c:pt idx="474">
                  <c:v>9.0297847983839127E-4</c:v>
                </c:pt>
                <c:pt idx="475">
                  <c:v>9.0490325754550498E-4</c:v>
                </c:pt>
                <c:pt idx="476">
                  <c:v>9.0687619308062292E-4</c:v>
                </c:pt>
                <c:pt idx="477">
                  <c:v>9.0882834900259102E-4</c:v>
                </c:pt>
                <c:pt idx="478">
                  <c:v>9.1076371087260458E-4</c:v>
                </c:pt>
                <c:pt idx="479">
                  <c:v>9.1265909031289618E-4</c:v>
                </c:pt>
                <c:pt idx="480">
                  <c:v>9.1454907882827536E-4</c:v>
                </c:pt>
                <c:pt idx="481">
                  <c:v>9.164605653749423E-4</c:v>
                </c:pt>
                <c:pt idx="482">
                  <c:v>9.1836392608686263E-4</c:v>
                </c:pt>
                <c:pt idx="483">
                  <c:v>9.2026322575165396E-4</c:v>
                </c:pt>
                <c:pt idx="484">
                  <c:v>9.221266646255794E-4</c:v>
                </c:pt>
                <c:pt idx="485">
                  <c:v>9.2399297002269812E-4</c:v>
                </c:pt>
                <c:pt idx="486">
                  <c:v>9.2579634736355458E-4</c:v>
                </c:pt>
                <c:pt idx="487">
                  <c:v>9.2763055827719382E-4</c:v>
                </c:pt>
                <c:pt idx="488">
                  <c:v>9.2953882103483142E-4</c:v>
                </c:pt>
                <c:pt idx="489">
                  <c:v>9.313902611801909E-4</c:v>
                </c:pt>
                <c:pt idx="490">
                  <c:v>9.3326645206706258E-4</c:v>
                </c:pt>
                <c:pt idx="491">
                  <c:v>9.3510996297528084E-4</c:v>
                </c:pt>
                <c:pt idx="492">
                  <c:v>9.3689481505595314E-4</c:v>
                </c:pt>
                <c:pt idx="493">
                  <c:v>9.3866469324464677E-4</c:v>
                </c:pt>
                <c:pt idx="494">
                  <c:v>9.4048401118660189E-4</c:v>
                </c:pt>
                <c:pt idx="495">
                  <c:v>9.4228268242245547E-4</c:v>
                </c:pt>
                <c:pt idx="496">
                  <c:v>9.4401013718322052E-4</c:v>
                </c:pt>
                <c:pt idx="497">
                  <c:v>9.4576201941589137E-4</c:v>
                </c:pt>
                <c:pt idx="498">
                  <c:v>9.4757207789222895E-4</c:v>
                </c:pt>
                <c:pt idx="499">
                  <c:v>9.4928288918875515E-4</c:v>
                </c:pt>
                <c:pt idx="500">
                  <c:v>9.5111294294995775E-4</c:v>
                </c:pt>
                <c:pt idx="501">
                  <c:v>9.5282930743710744E-4</c:v>
                </c:pt>
                <c:pt idx="502">
                  <c:v>9.5454534726001708E-4</c:v>
                </c:pt>
                <c:pt idx="503">
                  <c:v>9.5612640166332777E-4</c:v>
                </c:pt>
                <c:pt idx="504">
                  <c:v>9.5787210511728545E-4</c:v>
                </c:pt>
                <c:pt idx="505">
                  <c:v>9.595796919846045E-4</c:v>
                </c:pt>
                <c:pt idx="506">
                  <c:v>9.611813505968291E-4</c:v>
                </c:pt>
                <c:pt idx="507">
                  <c:v>9.6295476157842621E-4</c:v>
                </c:pt>
                <c:pt idx="508">
                  <c:v>9.6472368718651929E-4</c:v>
                </c:pt>
                <c:pt idx="509">
                  <c:v>9.6634063590096079E-4</c:v>
                </c:pt>
                <c:pt idx="510">
                  <c:v>9.6794661914415654E-4</c:v>
                </c:pt>
                <c:pt idx="511">
                  <c:v>9.6968186397971634E-4</c:v>
                </c:pt>
                <c:pt idx="512">
                  <c:v>9.7133439249926521E-4</c:v>
                </c:pt>
                <c:pt idx="513">
                  <c:v>9.7303317176917299E-4</c:v>
                </c:pt>
                <c:pt idx="514">
                  <c:v>9.7471526008432205E-4</c:v>
                </c:pt>
                <c:pt idx="515">
                  <c:v>9.7634120690348906E-4</c:v>
                </c:pt>
                <c:pt idx="516">
                  <c:v>9.7793770659587048E-4</c:v>
                </c:pt>
                <c:pt idx="517">
                  <c:v>9.7952328284611539E-4</c:v>
                </c:pt>
                <c:pt idx="518">
                  <c:v>9.8110885909636009E-4</c:v>
                </c:pt>
                <c:pt idx="519">
                  <c:v>9.8267285476888043E-4</c:v>
                </c:pt>
                <c:pt idx="520">
                  <c:v>9.8417286879368018E-4</c:v>
                </c:pt>
                <c:pt idx="521">
                  <c:v>9.8570538311199864E-4</c:v>
                </c:pt>
                <c:pt idx="522">
                  <c:v>9.8734606686842969E-4</c:v>
                </c:pt>
                <c:pt idx="523">
                  <c:v>9.8888499920241676E-4</c:v>
                </c:pt>
                <c:pt idx="524">
                  <c:v>9.9044828145537908E-4</c:v>
                </c:pt>
                <c:pt idx="525">
                  <c:v>9.9192797479275745E-4</c:v>
                </c:pt>
                <c:pt idx="526">
                  <c:v>9.9341483800407951E-4</c:v>
                </c:pt>
                <c:pt idx="527">
                  <c:v>9.9490696471316834E-4</c:v>
                </c:pt>
                <c:pt idx="528">
                  <c:v>9.9644960804603057E-4</c:v>
                </c:pt>
                <c:pt idx="529">
                  <c:v>9.980178462305879E-4</c:v>
                </c:pt>
                <c:pt idx="530">
                  <c:v>9.994884046409453E-4</c:v>
                </c:pt>
                <c:pt idx="531">
                  <c:v>1.0009096485870609E-3</c:v>
                </c:pt>
                <c:pt idx="532">
                  <c:v>1.0023672317855496E-3</c:v>
                </c:pt>
                <c:pt idx="533">
                  <c:v>1.0038417281417831E-3</c:v>
                </c:pt>
                <c:pt idx="534">
                  <c:v>1.0052688244787074E-3</c:v>
                </c:pt>
                <c:pt idx="535">
                  <c:v>1.0067013854121939E-3</c:v>
                </c:pt>
                <c:pt idx="536">
                  <c:v>1.0081468895322674E-3</c:v>
                </c:pt>
                <c:pt idx="537">
                  <c:v>1.0095617549361474E-3</c:v>
                </c:pt>
                <c:pt idx="538">
                  <c:v>1.0110505926630012E-3</c:v>
                </c:pt>
                <c:pt idx="539">
                  <c:v>1.0124388073622641E-3</c:v>
                </c:pt>
                <c:pt idx="540">
                  <c:v>1.0137616044949267E-3</c:v>
                </c:pt>
                <c:pt idx="541">
                  <c:v>1.0151673669356279E-3</c:v>
                </c:pt>
                <c:pt idx="542">
                  <c:v>1.0165219190881546E-3</c:v>
                </c:pt>
                <c:pt idx="543">
                  <c:v>1.0179592776009938E-3</c:v>
                </c:pt>
                <c:pt idx="544">
                  <c:v>1.0193015904674616E-3</c:v>
                </c:pt>
                <c:pt idx="545">
                  <c:v>1.0206269013775401E-3</c:v>
                </c:pt>
                <c:pt idx="546">
                  <c:v>1.0220707581886953E-3</c:v>
                </c:pt>
                <c:pt idx="547">
                  <c:v>1.0234191361513372E-3</c:v>
                </c:pt>
                <c:pt idx="548">
                  <c:v>1.0248329242826943E-3</c:v>
                </c:pt>
                <c:pt idx="549">
                  <c:v>1.0261348146230335E-3</c:v>
                </c:pt>
                <c:pt idx="550">
                  <c:v>1.0274640575926102E-3</c:v>
                </c:pt>
                <c:pt idx="551">
                  <c:v>1.0288145035880041E-3</c:v>
                </c:pt>
                <c:pt idx="552">
                  <c:v>1.0301690880662843E-3</c:v>
                </c:pt>
                <c:pt idx="553">
                  <c:v>1.0315100577251346E-3</c:v>
                </c:pt>
                <c:pt idx="554">
                  <c:v>1.032817771167884E-3</c:v>
                </c:pt>
                <c:pt idx="555">
                  <c:v>1.0340876276827805E-3</c:v>
                </c:pt>
                <c:pt idx="556">
                  <c:v>1.035420942483872E-3</c:v>
                </c:pt>
                <c:pt idx="557">
                  <c:v>1.0367944952848498E-3</c:v>
                </c:pt>
                <c:pt idx="558">
                  <c:v>1.0380649315034705E-3</c:v>
                </c:pt>
                <c:pt idx="559">
                  <c:v>1.0393404551052754E-3</c:v>
                </c:pt>
                <c:pt idx="560">
                  <c:v>1.0406262036223354E-3</c:v>
                </c:pt>
                <c:pt idx="561">
                  <c:v>1.0418799102639934E-3</c:v>
                </c:pt>
                <c:pt idx="562">
                  <c:v>1.0432594874398575E-3</c:v>
                </c:pt>
                <c:pt idx="563">
                  <c:v>1.044524861493845E-3</c:v>
                </c:pt>
                <c:pt idx="564">
                  <c:v>1.045702887156484E-3</c:v>
                </c:pt>
                <c:pt idx="565">
                  <c:v>1.0469348811379818E-3</c:v>
                </c:pt>
                <c:pt idx="566">
                  <c:v>1.0481216527878261E-3</c:v>
                </c:pt>
                <c:pt idx="567">
                  <c:v>1.0493271206658279E-3</c:v>
                </c:pt>
                <c:pt idx="568">
                  <c:v>1.0505093289262875E-3</c:v>
                </c:pt>
                <c:pt idx="569">
                  <c:v>1.0517323674407938E-3</c:v>
                </c:pt>
                <c:pt idx="570">
                  <c:v>1.0529528651621837E-3</c:v>
                </c:pt>
                <c:pt idx="571">
                  <c:v>1.0541387371310212E-3</c:v>
                </c:pt>
                <c:pt idx="572">
                  <c:v>1.0553734180775562E-3</c:v>
                </c:pt>
                <c:pt idx="573">
                  <c:v>1.0565867343938417E-3</c:v>
                </c:pt>
                <c:pt idx="574">
                  <c:v>1.0577209490041212E-3</c:v>
                </c:pt>
                <c:pt idx="575">
                  <c:v>1.0589448671051993E-3</c:v>
                </c:pt>
                <c:pt idx="576">
                  <c:v>1.0601556540759777E-3</c:v>
                </c:pt>
                <c:pt idx="577">
                  <c:v>1.0613102497336901E-3</c:v>
                </c:pt>
                <c:pt idx="578">
                  <c:v>1.0625240179463352E-3</c:v>
                </c:pt>
                <c:pt idx="579">
                  <c:v>1.0636381136191076E-3</c:v>
                </c:pt>
                <c:pt idx="580">
                  <c:v>1.0648296481210761E-3</c:v>
                </c:pt>
                <c:pt idx="581">
                  <c:v>1.0659743122952983E-3</c:v>
                </c:pt>
                <c:pt idx="582">
                  <c:v>1.0670930773117402E-3</c:v>
                </c:pt>
                <c:pt idx="583">
                  <c:v>1.0682339185870242E-3</c:v>
                </c:pt>
                <c:pt idx="584">
                  <c:v>1.0693780827604822E-3</c:v>
                </c:pt>
                <c:pt idx="585">
                  <c:v>1.0705591225608913E-3</c:v>
                </c:pt>
                <c:pt idx="586">
                  <c:v>1.0716893652981114E-3</c:v>
                </c:pt>
                <c:pt idx="587">
                  <c:v>1.0729257654711107E-3</c:v>
                </c:pt>
                <c:pt idx="588">
                  <c:v>1.0739460462508041E-3</c:v>
                </c:pt>
                <c:pt idx="589">
                  <c:v>1.0751085698395915E-3</c:v>
                </c:pt>
                <c:pt idx="590">
                  <c:v>1.0762024589491617E-3</c:v>
                </c:pt>
                <c:pt idx="591">
                  <c:v>1.0772922349875209E-3</c:v>
                </c:pt>
                <c:pt idx="592">
                  <c:v>1.0784349821807322E-3</c:v>
                </c:pt>
                <c:pt idx="593">
                  <c:v>1.079484890400281E-3</c:v>
                </c:pt>
                <c:pt idx="594">
                  <c:v>1.0805512668804033E-3</c:v>
                </c:pt>
                <c:pt idx="595">
                  <c:v>1.08169210829762E-3</c:v>
                </c:pt>
                <c:pt idx="596">
                  <c:v>1.0828099331060036E-3</c:v>
                </c:pt>
                <c:pt idx="597">
                  <c:v>1.0838661231783104E-3</c:v>
                </c:pt>
                <c:pt idx="598">
                  <c:v>1.0849843157377183E-3</c:v>
                </c:pt>
                <c:pt idx="599">
                  <c:v>1.0860819427211221E-3</c:v>
                </c:pt>
                <c:pt idx="600">
                  <c:v>1.0872125144337577E-3</c:v>
                </c:pt>
                <c:pt idx="601">
                  <c:v>1.0882458589154642E-3</c:v>
                </c:pt>
                <c:pt idx="602">
                  <c:v>1.0893837226014249E-3</c:v>
                </c:pt>
                <c:pt idx="603">
                  <c:v>1.090430202257033E-3</c:v>
                </c:pt>
                <c:pt idx="604">
                  <c:v>1.0913017113265027E-3</c:v>
                </c:pt>
                <c:pt idx="605">
                  <c:v>1.0924044919942732E-3</c:v>
                </c:pt>
                <c:pt idx="606">
                  <c:v>1.0934454738002165E-3</c:v>
                </c:pt>
                <c:pt idx="607">
                  <c:v>1.0945005421808718E-3</c:v>
                </c:pt>
                <c:pt idx="608">
                  <c:v>1.095530106720845E-3</c:v>
                </c:pt>
                <c:pt idx="609">
                  <c:v>1.0965545383041944E-3</c:v>
                </c:pt>
                <c:pt idx="610">
                  <c:v>1.0975794562836361E-3</c:v>
                </c:pt>
                <c:pt idx="611">
                  <c:v>1.0986036255204339E-3</c:v>
                </c:pt>
                <c:pt idx="612">
                  <c:v>1.0996499365869162E-3</c:v>
                </c:pt>
                <c:pt idx="613">
                  <c:v>1.1006729111661699E-3</c:v>
                </c:pt>
                <c:pt idx="614">
                  <c:v>1.1016187799595249E-3</c:v>
                </c:pt>
                <c:pt idx="615">
                  <c:v>1.102690717739089E-3</c:v>
                </c:pt>
                <c:pt idx="616">
                  <c:v>1.1036807193348704E-3</c:v>
                </c:pt>
                <c:pt idx="617">
                  <c:v>1.1047330712542797E-3</c:v>
                </c:pt>
                <c:pt idx="618">
                  <c:v>1.105824179571836E-3</c:v>
                </c:pt>
                <c:pt idx="619">
                  <c:v>1.1067998678089088E-3</c:v>
                </c:pt>
                <c:pt idx="620">
                  <c:v>1.1077879643815809E-3</c:v>
                </c:pt>
                <c:pt idx="621">
                  <c:v>1.1087716502413783E-3</c:v>
                </c:pt>
                <c:pt idx="622">
                  <c:v>1.1096482562483452E-3</c:v>
                </c:pt>
                <c:pt idx="623">
                  <c:v>1.110593364550129E-3</c:v>
                </c:pt>
                <c:pt idx="624">
                  <c:v>1.1115756582158152E-3</c:v>
                </c:pt>
                <c:pt idx="625">
                  <c:v>1.1125718970348619E-3</c:v>
                </c:pt>
                <c:pt idx="626">
                  <c:v>1.1136223070277703E-3</c:v>
                </c:pt>
                <c:pt idx="627">
                  <c:v>1.1145524278800454E-3</c:v>
                </c:pt>
                <c:pt idx="628">
                  <c:v>1.1154107723986978E-3</c:v>
                </c:pt>
                <c:pt idx="629">
                  <c:v>1.1164218065394713E-3</c:v>
                </c:pt>
                <c:pt idx="630">
                  <c:v>1.1172652120669559E-3</c:v>
                </c:pt>
                <c:pt idx="631">
                  <c:v>1.1183306636759528E-3</c:v>
                </c:pt>
                <c:pt idx="632">
                  <c:v>1.1192077509931261E-3</c:v>
                </c:pt>
                <c:pt idx="633">
                  <c:v>1.1201164931847949E-3</c:v>
                </c:pt>
                <c:pt idx="634">
                  <c:v>1.1210949736137586E-3</c:v>
                </c:pt>
                <c:pt idx="635">
                  <c:v>1.1220803428478123E-3</c:v>
                </c:pt>
                <c:pt idx="636">
                  <c:v>1.1229963447386712E-3</c:v>
                </c:pt>
                <c:pt idx="637">
                  <c:v>1.1238667691740793E-3</c:v>
                </c:pt>
                <c:pt idx="638">
                  <c:v>1.1246074023260376E-3</c:v>
                </c:pt>
                <c:pt idx="639">
                  <c:v>1.1255974554591878E-3</c:v>
                </c:pt>
                <c:pt idx="640">
                  <c:v>1.1265133515210401E-3</c:v>
                </c:pt>
                <c:pt idx="641">
                  <c:v>1.1273599921193154E-3</c:v>
                </c:pt>
                <c:pt idx="642">
                  <c:v>1.1282826188352471E-3</c:v>
                </c:pt>
                <c:pt idx="643">
                  <c:v>1.1292338363265114E-3</c:v>
                </c:pt>
                <c:pt idx="644">
                  <c:v>1.1300915346553104E-3</c:v>
                </c:pt>
                <c:pt idx="645">
                  <c:v>1.1309765840432275E-3</c:v>
                </c:pt>
                <c:pt idx="646">
                  <c:v>1.1317911922988262E-3</c:v>
                </c:pt>
                <c:pt idx="647">
                  <c:v>1.1326524001699842E-3</c:v>
                </c:pt>
                <c:pt idx="648">
                  <c:v>1.1334687191428185E-3</c:v>
                </c:pt>
                <c:pt idx="649">
                  <c:v>1.1342719585318922E-3</c:v>
                </c:pt>
                <c:pt idx="650">
                  <c:v>1.135146624776666E-3</c:v>
                </c:pt>
                <c:pt idx="651">
                  <c:v>1.1360307573073975E-3</c:v>
                </c:pt>
                <c:pt idx="652">
                  <c:v>1.1368084521641674E-3</c:v>
                </c:pt>
                <c:pt idx="653">
                  <c:v>1.1375856476700725E-3</c:v>
                </c:pt>
                <c:pt idx="654">
                  <c:v>1.1384090718116963E-3</c:v>
                </c:pt>
                <c:pt idx="655">
                  <c:v>1.1392143075894335E-3</c:v>
                </c:pt>
                <c:pt idx="656">
                  <c:v>1.1400875866951952E-3</c:v>
                </c:pt>
                <c:pt idx="657">
                  <c:v>1.1407935209328183E-3</c:v>
                </c:pt>
                <c:pt idx="658">
                  <c:v>1.1416449385036288E-3</c:v>
                </c:pt>
                <c:pt idx="659">
                  <c:v>1.1424447977163783E-3</c:v>
                </c:pt>
                <c:pt idx="660">
                  <c:v>1.143303475449288E-3</c:v>
                </c:pt>
                <c:pt idx="661">
                  <c:v>1.1439955046758262E-3</c:v>
                </c:pt>
                <c:pt idx="662">
                  <c:v>1.144769335708214E-3</c:v>
                </c:pt>
                <c:pt idx="663">
                  <c:v>1.1455978417519615E-3</c:v>
                </c:pt>
                <c:pt idx="664">
                  <c:v>1.1463588248433821E-3</c:v>
                </c:pt>
                <c:pt idx="665">
                  <c:v>1.1470954025370357E-3</c:v>
                </c:pt>
                <c:pt idx="666">
                  <c:v>1.147869469774966E-3</c:v>
                </c:pt>
                <c:pt idx="667">
                  <c:v>1.1486156351815378E-3</c:v>
                </c:pt>
                <c:pt idx="668">
                  <c:v>1.1493606349895471E-3</c:v>
                </c:pt>
                <c:pt idx="669">
                  <c:v>1.1500885417941439E-3</c:v>
                </c:pt>
                <c:pt idx="670">
                  <c:v>1.1507859407208628E-3</c:v>
                </c:pt>
                <c:pt idx="671">
                  <c:v>1.1514631663050291E-3</c:v>
                </c:pt>
                <c:pt idx="672">
                  <c:v>1.1522430012768968E-3</c:v>
                </c:pt>
                <c:pt idx="673">
                  <c:v>1.1529894818832723E-3</c:v>
                </c:pt>
                <c:pt idx="674">
                  <c:v>1.153722673602243E-3</c:v>
                </c:pt>
                <c:pt idx="675">
                  <c:v>1.154444027206995E-3</c:v>
                </c:pt>
                <c:pt idx="676">
                  <c:v>1.1550996533303722E-3</c:v>
                </c:pt>
                <c:pt idx="677">
                  <c:v>1.1557729678944924E-3</c:v>
                </c:pt>
                <c:pt idx="678">
                  <c:v>1.1565093290289174E-3</c:v>
                </c:pt>
                <c:pt idx="679">
                  <c:v>1.1571682327044459E-3</c:v>
                </c:pt>
                <c:pt idx="680">
                  <c:v>1.1577784982333625E-3</c:v>
                </c:pt>
                <c:pt idx="681">
                  <c:v>1.1585204979884097E-3</c:v>
                </c:pt>
                <c:pt idx="682">
                  <c:v>1.1591585570525844E-3</c:v>
                </c:pt>
                <c:pt idx="683">
                  <c:v>1.1598288298073388E-3</c:v>
                </c:pt>
                <c:pt idx="684">
                  <c:v>1.1604051183678832E-3</c:v>
                </c:pt>
                <c:pt idx="685">
                  <c:v>1.1611369593049756E-3</c:v>
                </c:pt>
                <c:pt idx="686">
                  <c:v>1.161734299852247E-3</c:v>
                </c:pt>
                <c:pt idx="687">
                  <c:v>1.1623930219792787E-3</c:v>
                </c:pt>
                <c:pt idx="688">
                  <c:v>1.1629454689411345E-3</c:v>
                </c:pt>
                <c:pt idx="689">
                  <c:v>1.1636503194630786E-3</c:v>
                </c:pt>
                <c:pt idx="690">
                  <c:v>1.1642185460965866E-3</c:v>
                </c:pt>
                <c:pt idx="691">
                  <c:v>1.1648218626684227E-3</c:v>
                </c:pt>
                <c:pt idx="692">
                  <c:v>1.1655065977861233E-3</c:v>
                </c:pt>
                <c:pt idx="693">
                  <c:v>1.166052371352133E-3</c:v>
                </c:pt>
                <c:pt idx="694">
                  <c:v>1.1666572820236221E-3</c:v>
                </c:pt>
                <c:pt idx="695">
                  <c:v>1.1672442255812971E-3</c:v>
                </c:pt>
                <c:pt idx="696">
                  <c:v>1.1678019438256669E-3</c:v>
                </c:pt>
                <c:pt idx="697">
                  <c:v>1.1683469293818657E-3</c:v>
                </c:pt>
                <c:pt idx="698">
                  <c:v>1.168904156026876E-3</c:v>
                </c:pt>
                <c:pt idx="699">
                  <c:v>1.1694695829006206E-3</c:v>
                </c:pt>
                <c:pt idx="700">
                  <c:v>1.1700970195837931E-3</c:v>
                </c:pt>
                <c:pt idx="701">
                  <c:v>1.1706299934274682E-3</c:v>
                </c:pt>
                <c:pt idx="702">
                  <c:v>1.1711181722447077E-3</c:v>
                </c:pt>
                <c:pt idx="703">
                  <c:v>1.1716053055557012E-3</c:v>
                </c:pt>
                <c:pt idx="704">
                  <c:v>1.1722008865554265E-3</c:v>
                </c:pt>
                <c:pt idx="705">
                  <c:v>1.1727928034402158E-3</c:v>
                </c:pt>
                <c:pt idx="706">
                  <c:v>1.1733320000749193E-3</c:v>
                </c:pt>
                <c:pt idx="707">
                  <c:v>1.1738156506294543E-3</c:v>
                </c:pt>
                <c:pt idx="708">
                  <c:v>1.1743149504103527E-3</c:v>
                </c:pt>
                <c:pt idx="709">
                  <c:v>1.1748100321255824E-3</c:v>
                </c:pt>
                <c:pt idx="710">
                  <c:v>1.1753659116708708E-3</c:v>
                </c:pt>
                <c:pt idx="711">
                  <c:v>1.175815685968839E-3</c:v>
                </c:pt>
                <c:pt idx="712">
                  <c:v>1.1763370334879743E-3</c:v>
                </c:pt>
                <c:pt idx="713">
                  <c:v>1.1767996928237962E-3</c:v>
                </c:pt>
                <c:pt idx="714">
                  <c:v>1.177262352159618E-3</c:v>
                </c:pt>
                <c:pt idx="715">
                  <c:v>1.177706987187916E-3</c:v>
                </c:pt>
                <c:pt idx="716">
                  <c:v>1.1781431358765223E-3</c:v>
                </c:pt>
                <c:pt idx="717">
                  <c:v>1.1785792845651274E-3</c:v>
                </c:pt>
                <c:pt idx="718">
                  <c:v>1.1790154332537333E-3</c:v>
                </c:pt>
                <c:pt idx="719">
                  <c:v>1.1795276866046647E-3</c:v>
                </c:pt>
                <c:pt idx="720">
                  <c:v>1.1799419618291117E-3</c:v>
                </c:pt>
                <c:pt idx="721">
                  <c:v>1.1804157299378725E-3</c:v>
                </c:pt>
                <c:pt idx="722">
                  <c:v>1.1807938576292368E-3</c:v>
                </c:pt>
                <c:pt idx="723">
                  <c:v>1.1811900129021515E-3</c:v>
                </c:pt>
                <c:pt idx="724">
                  <c:v>1.1816223169575819E-3</c:v>
                </c:pt>
                <c:pt idx="725">
                  <c:v>1.182026401184171E-3</c:v>
                </c:pt>
                <c:pt idx="726">
                  <c:v>1.1823981482423382E-3</c:v>
                </c:pt>
                <c:pt idx="727">
                  <c:v>1.1827743401828187E-3</c:v>
                </c:pt>
                <c:pt idx="728">
                  <c:v>1.1831663921746832E-3</c:v>
                </c:pt>
                <c:pt idx="729">
                  <c:v>1.1835383126056363E-3</c:v>
                </c:pt>
                <c:pt idx="730">
                  <c:v>1.1838931203122462E-3</c:v>
                </c:pt>
                <c:pt idx="731">
                  <c:v>1.1842262857239289E-3</c:v>
                </c:pt>
                <c:pt idx="732">
                  <c:v>1.184600030370036E-3</c:v>
                </c:pt>
                <c:pt idx="733">
                  <c:v>1.1849489077611292E-3</c:v>
                </c:pt>
                <c:pt idx="734">
                  <c:v>1.1852992400635117E-3</c:v>
                </c:pt>
                <c:pt idx="735">
                  <c:v>1.1856629237036245E-3</c:v>
                </c:pt>
                <c:pt idx="736">
                  <c:v>1.1859165664937575E-3</c:v>
                </c:pt>
                <c:pt idx="737">
                  <c:v>1.1861620781558127E-3</c:v>
                </c:pt>
                <c:pt idx="738">
                  <c:v>1.1864724603018219E-3</c:v>
                </c:pt>
                <c:pt idx="739">
                  <c:v>1.1867359137058961E-3</c:v>
                </c:pt>
                <c:pt idx="740">
                  <c:v>1.187070295846611E-3</c:v>
                </c:pt>
                <c:pt idx="741">
                  <c:v>1.187408501241786E-3</c:v>
                </c:pt>
                <c:pt idx="742">
                  <c:v>1.1876566953725697E-3</c:v>
                </c:pt>
                <c:pt idx="743">
                  <c:v>1.1879510903911703E-3</c:v>
                </c:pt>
                <c:pt idx="744">
                  <c:v>1.1882235598055227E-3</c:v>
                </c:pt>
                <c:pt idx="745">
                  <c:v>1.1884327294354104E-3</c:v>
                </c:pt>
                <c:pt idx="746">
                  <c:v>1.18869734730478E-3</c:v>
                </c:pt>
                <c:pt idx="747">
                  <c:v>1.1889822369226233E-3</c:v>
                </c:pt>
                <c:pt idx="748">
                  <c:v>1.189199294653785E-3</c:v>
                </c:pt>
                <c:pt idx="749">
                  <c:v>1.1894478567801199E-3</c:v>
                </c:pt>
                <c:pt idx="750">
                  <c:v>1.1896709396677484E-3</c:v>
                </c:pt>
                <c:pt idx="751">
                  <c:v>1.1898980798894065E-3</c:v>
                </c:pt>
                <c:pt idx="752">
                  <c:v>1.1901097634792086E-3</c:v>
                </c:pt>
                <c:pt idx="753">
                  <c:v>1.1903724114497095E-3</c:v>
                </c:pt>
                <c:pt idx="754">
                  <c:v>1.1906001743867956E-3</c:v>
                </c:pt>
                <c:pt idx="755">
                  <c:v>1.1907370051813916E-3</c:v>
                </c:pt>
                <c:pt idx="756">
                  <c:v>1.1909234879868651E-3</c:v>
                </c:pt>
                <c:pt idx="757">
                  <c:v>1.1911028399264958E-3</c:v>
                </c:pt>
                <c:pt idx="758">
                  <c:v>1.1912548527804069E-3</c:v>
                </c:pt>
                <c:pt idx="759">
                  <c:v>1.1914812595918674E-3</c:v>
                </c:pt>
                <c:pt idx="760">
                  <c:v>1.1916561163137088E-3</c:v>
                </c:pt>
                <c:pt idx="761">
                  <c:v>1.1918749218561469E-3</c:v>
                </c:pt>
                <c:pt idx="762">
                  <c:v>1.1921005355640538E-3</c:v>
                </c:pt>
                <c:pt idx="763">
                  <c:v>1.1922419300218186E-3</c:v>
                </c:pt>
                <c:pt idx="764">
                  <c:v>1.1923968955835154E-3</c:v>
                </c:pt>
                <c:pt idx="765">
                  <c:v>1.1926058221146379E-3</c:v>
                </c:pt>
                <c:pt idx="766">
                  <c:v>1.1927854788451823E-3</c:v>
                </c:pt>
                <c:pt idx="767">
                  <c:v>1.1929591000199463E-3</c:v>
                </c:pt>
                <c:pt idx="768">
                  <c:v>1.1930520027833218E-3</c:v>
                </c:pt>
                <c:pt idx="769">
                  <c:v>1.1932577317562798E-3</c:v>
                </c:pt>
                <c:pt idx="770">
                  <c:v>1.1933850133129928E-3</c:v>
                </c:pt>
                <c:pt idx="771">
                  <c:v>1.1934635314057014E-3</c:v>
                </c:pt>
                <c:pt idx="772">
                  <c:v>1.1935818654781897E-3</c:v>
                </c:pt>
                <c:pt idx="773">
                  <c:v>1.1936536568339156E-3</c:v>
                </c:pt>
                <c:pt idx="774">
                  <c:v>1.1937742137163622E-3</c:v>
                </c:pt>
                <c:pt idx="775">
                  <c:v>1.1939849695914357E-3</c:v>
                </c:pt>
                <c:pt idx="776">
                  <c:v>1.1941918025177843E-3</c:v>
                </c:pt>
                <c:pt idx="777">
                  <c:v>1.1943154502685824E-3</c:v>
                </c:pt>
                <c:pt idx="778">
                  <c:v>1.1944455727896375E-3</c:v>
                </c:pt>
                <c:pt idx="779">
                  <c:v>1.1946035753264766E-3</c:v>
                </c:pt>
                <c:pt idx="780">
                  <c:v>1.194625251200392E-3</c:v>
                </c:pt>
                <c:pt idx="781">
                  <c:v>1.1946384536488587E-3</c:v>
                </c:pt>
                <c:pt idx="782">
                  <c:v>1.1947014569892488E-3</c:v>
                </c:pt>
                <c:pt idx="783">
                  <c:v>1.1947784128306378E-3</c:v>
                </c:pt>
                <c:pt idx="784">
                  <c:v>1.1948491378093455E-3</c:v>
                </c:pt>
                <c:pt idx="785">
                  <c:v>1.1949040949447882E-3</c:v>
                </c:pt>
                <c:pt idx="786">
                  <c:v>1.1949590520802314E-3</c:v>
                </c:pt>
                <c:pt idx="787">
                  <c:v>1.1950232629890684E-3</c:v>
                </c:pt>
                <c:pt idx="788">
                  <c:v>1.1950965963646023E-3</c:v>
                </c:pt>
                <c:pt idx="789">
                  <c:v>1.1951880065602363E-3</c:v>
                </c:pt>
                <c:pt idx="790">
                  <c:v>1.1952794167558694E-3</c:v>
                </c:pt>
                <c:pt idx="791">
                  <c:v>1.195283851380424E-3</c:v>
                </c:pt>
                <c:pt idx="792">
                  <c:v>1.1953130066704707E-3</c:v>
                </c:pt>
                <c:pt idx="793">
                  <c:v>1.1953054879562759E-3</c:v>
                </c:pt>
                <c:pt idx="794">
                  <c:v>1.1954058613008497E-3</c:v>
                </c:pt>
                <c:pt idx="795">
                  <c:v>1.1955129607873617E-3</c:v>
                </c:pt>
                <c:pt idx="796">
                  <c:v>1.1955827304485059E-3</c:v>
                </c:pt>
                <c:pt idx="797">
                  <c:v>1.1956230165806269E-3</c:v>
                </c:pt>
                <c:pt idx="798">
                  <c:v>1.1956867875713942E-3</c:v>
                </c:pt>
                <c:pt idx="799">
                  <c:v>1.1957335238489755E-3</c:v>
                </c:pt>
                <c:pt idx="800">
                  <c:v>1.1957367354429986E-3</c:v>
                </c:pt>
                <c:pt idx="801">
                  <c:v>1.1958190071740399E-3</c:v>
                </c:pt>
                <c:pt idx="802">
                  <c:v>1.1958657412024681E-3</c:v>
                </c:pt>
                <c:pt idx="803">
                  <c:v>1.1957964878052969E-3</c:v>
                </c:pt>
                <c:pt idx="804">
                  <c:v>1.1958113183249783E-3</c:v>
                </c:pt>
                <c:pt idx="805">
                  <c:v>1.1958508931074841E-3</c:v>
                </c:pt>
                <c:pt idx="806">
                  <c:v>1.1957447013058291E-3</c:v>
                </c:pt>
                <c:pt idx="807">
                  <c:v>1.1957530927803879E-3</c:v>
                </c:pt>
                <c:pt idx="808">
                  <c:v>1.1957554128780607E-3</c:v>
                </c:pt>
                <c:pt idx="809">
                  <c:v>1.1960621715520041E-3</c:v>
                </c:pt>
                <c:pt idx="810">
                  <c:v>1.1962004640369266E-3</c:v>
                </c:pt>
                <c:pt idx="811">
                  <c:v>1.1963127594596958E-3</c:v>
                </c:pt>
                <c:pt idx="812">
                  <c:v>1.1963657302239438E-3</c:v>
                </c:pt>
                <c:pt idx="813">
                  <c:v>1.1963879717121625E-3</c:v>
                </c:pt>
                <c:pt idx="814">
                  <c:v>1.1963427374297483E-3</c:v>
                </c:pt>
                <c:pt idx="815">
                  <c:v>1.1963164291706506E-3</c:v>
                </c:pt>
                <c:pt idx="816">
                  <c:v>1.1963383646319422E-3</c:v>
                </c:pt>
                <c:pt idx="817">
                  <c:v>1.1963265311305466E-3</c:v>
                </c:pt>
                <c:pt idx="818">
                  <c:v>1.1962976691245965E-3</c:v>
                </c:pt>
                <c:pt idx="819">
                  <c:v>1.1962694769628586E-3</c:v>
                </c:pt>
                <c:pt idx="820">
                  <c:v>1.196241744173034E-3</c:v>
                </c:pt>
                <c:pt idx="821">
                  <c:v>1.1961864575629922E-3</c:v>
                </c:pt>
                <c:pt idx="822">
                  <c:v>1.1961588145506768E-3</c:v>
                </c:pt>
                <c:pt idx="823">
                  <c:v>1.1959636605041592E-3</c:v>
                </c:pt>
                <c:pt idx="824">
                  <c:v>1.1959529895823673E-3</c:v>
                </c:pt>
                <c:pt idx="825">
                  <c:v>1.1958879250707245E-3</c:v>
                </c:pt>
                <c:pt idx="826">
                  <c:v>1.1957830314881599E-3</c:v>
                </c:pt>
                <c:pt idx="827">
                  <c:v>1.1957004490218616E-3</c:v>
                </c:pt>
                <c:pt idx="828">
                  <c:v>1.1956430927858289E-3</c:v>
                </c:pt>
                <c:pt idx="829">
                  <c:v>1.1955472867542158E-3</c:v>
                </c:pt>
                <c:pt idx="830">
                  <c:v>1.1954573731391351E-3</c:v>
                </c:pt>
                <c:pt idx="831">
                  <c:v>1.1952787124534083E-3</c:v>
                </c:pt>
                <c:pt idx="832">
                  <c:v>1.1952625900980487E-3</c:v>
                </c:pt>
                <c:pt idx="833">
                  <c:v>1.195143428848044E-3</c:v>
                </c:pt>
                <c:pt idx="834">
                  <c:v>1.194997670907695E-3</c:v>
                </c:pt>
                <c:pt idx="835">
                  <c:v>1.1948460296369574E-3</c:v>
                </c:pt>
                <c:pt idx="836">
                  <c:v>1.1947164264714863E-3</c:v>
                </c:pt>
                <c:pt idx="837">
                  <c:v>1.1946171283388181E-3</c:v>
                </c:pt>
                <c:pt idx="838">
                  <c:v>1.1945510125347483E-3</c:v>
                </c:pt>
                <c:pt idx="839">
                  <c:v>1.1943740013451278E-3</c:v>
                </c:pt>
                <c:pt idx="840">
                  <c:v>1.1942630231501518E-3</c:v>
                </c:pt>
                <c:pt idx="841">
                  <c:v>1.1941909049460857E-3</c:v>
                </c:pt>
                <c:pt idx="842">
                  <c:v>1.1941057938241672E-3</c:v>
                </c:pt>
                <c:pt idx="843">
                  <c:v>1.1939428995408525E-3</c:v>
                </c:pt>
                <c:pt idx="844">
                  <c:v>1.1938252583098407E-3</c:v>
                </c:pt>
                <c:pt idx="845">
                  <c:v>1.193663907206369E-3</c:v>
                </c:pt>
                <c:pt idx="846">
                  <c:v>1.1935599146718173E-3</c:v>
                </c:pt>
                <c:pt idx="847">
                  <c:v>1.1934582533527807E-3</c:v>
                </c:pt>
                <c:pt idx="848">
                  <c:v>1.1933417835502615E-3</c:v>
                </c:pt>
                <c:pt idx="849">
                  <c:v>1.1932239089725808E-3</c:v>
                </c:pt>
                <c:pt idx="850">
                  <c:v>1.1931203096659361E-3</c:v>
                </c:pt>
                <c:pt idx="851">
                  <c:v>1.1929606301635744E-3</c:v>
                </c:pt>
                <c:pt idx="852">
                  <c:v>1.192769406372092E-3</c:v>
                </c:pt>
                <c:pt idx="853">
                  <c:v>1.1926536104533518E-3</c:v>
                </c:pt>
                <c:pt idx="854">
                  <c:v>1.1925311971654061E-3</c:v>
                </c:pt>
                <c:pt idx="855">
                  <c:v>1.192363825193997E-3</c:v>
                </c:pt>
                <c:pt idx="856">
                  <c:v>1.1922064862253583E-3</c:v>
                </c:pt>
                <c:pt idx="857">
                  <c:v>1.1920608600720075E-3</c:v>
                </c:pt>
                <c:pt idx="858">
                  <c:v>1.1919180324288959E-3</c:v>
                </c:pt>
                <c:pt idx="859">
                  <c:v>1.1916840556650309E-3</c:v>
                </c:pt>
                <c:pt idx="860">
                  <c:v>1.1915905172409954E-3</c:v>
                </c:pt>
                <c:pt idx="861">
                  <c:v>1.1915041488840419E-3</c:v>
                </c:pt>
                <c:pt idx="862">
                  <c:v>1.1913333694542941E-3</c:v>
                </c:pt>
                <c:pt idx="863">
                  <c:v>1.191144020217448E-3</c:v>
                </c:pt>
                <c:pt idx="864">
                  <c:v>1.190965735161289E-3</c:v>
                </c:pt>
                <c:pt idx="865">
                  <c:v>1.1907808338222359E-3</c:v>
                </c:pt>
                <c:pt idx="866">
                  <c:v>1.1905508593100431E-3</c:v>
                </c:pt>
                <c:pt idx="867">
                  <c:v>1.1903424952240229E-3</c:v>
                </c:pt>
                <c:pt idx="868">
                  <c:v>1.1901474315974385E-3</c:v>
                </c:pt>
                <c:pt idx="869">
                  <c:v>1.189858314240555E-3</c:v>
                </c:pt>
                <c:pt idx="870">
                  <c:v>1.1897640353846256E-3</c:v>
                </c:pt>
                <c:pt idx="871">
                  <c:v>1.1896040903288262E-3</c:v>
                </c:pt>
                <c:pt idx="872">
                  <c:v>1.1892894279760401E-3</c:v>
                </c:pt>
                <c:pt idx="873">
                  <c:v>1.1891195442125964E-3</c:v>
                </c:pt>
                <c:pt idx="874">
                  <c:v>1.1889966248525864E-3</c:v>
                </c:pt>
                <c:pt idx="875">
                  <c:v>1.1888803632983226E-3</c:v>
                </c:pt>
                <c:pt idx="876">
                  <c:v>1.1887211216509018E-3</c:v>
                </c:pt>
                <c:pt idx="877">
                  <c:v>1.188525069735215E-3</c:v>
                </c:pt>
                <c:pt idx="878">
                  <c:v>1.1882972880579304E-3</c:v>
                </c:pt>
                <c:pt idx="879">
                  <c:v>1.1881417310878714E-3</c:v>
                </c:pt>
                <c:pt idx="880">
                  <c:v>1.1879482573617305E-3</c:v>
                </c:pt>
                <c:pt idx="881">
                  <c:v>1.1877456355473502E-3</c:v>
                </c:pt>
                <c:pt idx="882">
                  <c:v>1.1875113624359201E-3</c:v>
                </c:pt>
                <c:pt idx="883">
                  <c:v>1.187263754466993E-3</c:v>
                </c:pt>
                <c:pt idx="884">
                  <c:v>1.1871282805067376E-3</c:v>
                </c:pt>
                <c:pt idx="885">
                  <c:v>1.186800648452335E-3</c:v>
                </c:pt>
                <c:pt idx="886">
                  <c:v>1.1865338931281906E-3</c:v>
                </c:pt>
                <c:pt idx="887">
                  <c:v>1.1862506058032529E-3</c:v>
                </c:pt>
                <c:pt idx="888">
                  <c:v>1.1861907761764722E-3</c:v>
                </c:pt>
                <c:pt idx="889">
                  <c:v>1.1858722035554819E-3</c:v>
                </c:pt>
                <c:pt idx="890">
                  <c:v>1.1856784356501433E-3</c:v>
                </c:pt>
                <c:pt idx="891">
                  <c:v>1.1854343668793472E-3</c:v>
                </c:pt>
                <c:pt idx="892">
                  <c:v>1.1851508979869617E-3</c:v>
                </c:pt>
                <c:pt idx="893">
                  <c:v>1.1849412312526688E-3</c:v>
                </c:pt>
                <c:pt idx="894">
                  <c:v>1.1847301351857722E-3</c:v>
                </c:pt>
                <c:pt idx="895">
                  <c:v>1.1844340795263072E-3</c:v>
                </c:pt>
                <c:pt idx="896">
                  <c:v>1.1842349551609876E-3</c:v>
                </c:pt>
                <c:pt idx="897">
                  <c:v>1.1839383486986436E-3</c:v>
                </c:pt>
                <c:pt idx="898">
                  <c:v>1.1836520366349421E-3</c:v>
                </c:pt>
                <c:pt idx="899">
                  <c:v>1.18338419153316E-3</c:v>
                </c:pt>
                <c:pt idx="900">
                  <c:v>1.1831519517345986E-3</c:v>
                </c:pt>
                <c:pt idx="901">
                  <c:v>1.1829316266214148E-3</c:v>
                </c:pt>
                <c:pt idx="902">
                  <c:v>1.1827449846746182E-3</c:v>
                </c:pt>
                <c:pt idx="903">
                  <c:v>1.1824680899100405E-3</c:v>
                </c:pt>
                <c:pt idx="904">
                  <c:v>1.1821717866435124E-3</c:v>
                </c:pt>
                <c:pt idx="905">
                  <c:v>1.1818816016466781E-3</c:v>
                </c:pt>
                <c:pt idx="906">
                  <c:v>1.1816046341012638E-3</c:v>
                </c:pt>
                <c:pt idx="907">
                  <c:v>1.1813373997035959E-3</c:v>
                </c:pt>
                <c:pt idx="908">
                  <c:v>1.1810701653059284E-3</c:v>
                </c:pt>
                <c:pt idx="909">
                  <c:v>1.1807797833963143E-3</c:v>
                </c:pt>
                <c:pt idx="910">
                  <c:v>1.1804167193392103E-3</c:v>
                </c:pt>
                <c:pt idx="911">
                  <c:v>1.180076148171508E-3</c:v>
                </c:pt>
                <c:pt idx="912">
                  <c:v>1.1797782940700711E-3</c:v>
                </c:pt>
                <c:pt idx="913">
                  <c:v>1.1795084708629588E-3</c:v>
                </c:pt>
                <c:pt idx="914">
                  <c:v>1.1792105650549748E-3</c:v>
                </c:pt>
                <c:pt idx="915">
                  <c:v>1.1789371231188985E-3</c:v>
                </c:pt>
                <c:pt idx="916">
                  <c:v>1.1786614801508634E-3</c:v>
                </c:pt>
                <c:pt idx="917">
                  <c:v>1.1783490600845924E-3</c:v>
                </c:pt>
                <c:pt idx="918">
                  <c:v>1.1780132392205205E-3</c:v>
                </c:pt>
                <c:pt idx="919">
                  <c:v>1.1777022042618744E-3</c:v>
                </c:pt>
                <c:pt idx="920">
                  <c:v>1.1773436551271157E-3</c:v>
                </c:pt>
                <c:pt idx="921">
                  <c:v>1.1770771125136613E-3</c:v>
                </c:pt>
                <c:pt idx="922">
                  <c:v>1.1768503640402466E-3</c:v>
                </c:pt>
                <c:pt idx="923">
                  <c:v>1.1765806613067149E-3</c:v>
                </c:pt>
                <c:pt idx="924">
                  <c:v>1.1762601778927285E-3</c:v>
                </c:pt>
                <c:pt idx="925">
                  <c:v>1.1760198943028002E-3</c:v>
                </c:pt>
                <c:pt idx="926">
                  <c:v>1.1756649281030277E-3</c:v>
                </c:pt>
                <c:pt idx="927">
                  <c:v>1.1753921711365159E-3</c:v>
                </c:pt>
                <c:pt idx="928">
                  <c:v>1.1750039038647912E-3</c:v>
                </c:pt>
                <c:pt idx="929">
                  <c:v>1.1747182444791825E-3</c:v>
                </c:pt>
                <c:pt idx="930">
                  <c:v>1.1743883694840165E-3</c:v>
                </c:pt>
                <c:pt idx="931">
                  <c:v>1.1740834578230104E-3</c:v>
                </c:pt>
                <c:pt idx="932">
                  <c:v>1.1737516116597151E-3</c:v>
                </c:pt>
                <c:pt idx="933">
                  <c:v>1.1734194759894956E-3</c:v>
                </c:pt>
                <c:pt idx="934">
                  <c:v>1.1731795437288763E-3</c:v>
                </c:pt>
                <c:pt idx="935">
                  <c:v>1.1727568508759982E-3</c:v>
                </c:pt>
                <c:pt idx="936">
                  <c:v>1.1724573406954588E-3</c:v>
                </c:pt>
                <c:pt idx="937">
                  <c:v>1.1720742558481232E-3</c:v>
                </c:pt>
                <c:pt idx="938">
                  <c:v>1.1718447179273461E-3</c:v>
                </c:pt>
                <c:pt idx="939">
                  <c:v>1.1714746266867212E-3</c:v>
                </c:pt>
                <c:pt idx="940">
                  <c:v>1.1711360777613255E-3</c:v>
                </c:pt>
                <c:pt idx="941">
                  <c:v>1.1708534579276248E-3</c:v>
                </c:pt>
                <c:pt idx="942">
                  <c:v>1.1704871758824586E-3</c:v>
                </c:pt>
                <c:pt idx="943">
                  <c:v>1.170123365305276E-3</c:v>
                </c:pt>
                <c:pt idx="944">
                  <c:v>1.1698304518878817E-3</c:v>
                </c:pt>
                <c:pt idx="945">
                  <c:v>1.1694874991955272E-3</c:v>
                </c:pt>
                <c:pt idx="946">
                  <c:v>1.1691391879817806E-3</c:v>
                </c:pt>
                <c:pt idx="947">
                  <c:v>1.168791359275014E-3</c:v>
                </c:pt>
                <c:pt idx="948">
                  <c:v>1.1684490552597898E-3</c:v>
                </c:pt>
                <c:pt idx="949">
                  <c:v>1.1681079609590405E-3</c:v>
                </c:pt>
                <c:pt idx="950">
                  <c:v>1.1677929510842012E-3</c:v>
                </c:pt>
                <c:pt idx="951">
                  <c:v>1.1673548097063792E-3</c:v>
                </c:pt>
                <c:pt idx="952">
                  <c:v>1.1670134095467027E-3</c:v>
                </c:pt>
                <c:pt idx="953">
                  <c:v>1.1665975159383386E-3</c:v>
                </c:pt>
                <c:pt idx="954">
                  <c:v>1.1661962740914661E-3</c:v>
                </c:pt>
                <c:pt idx="955">
                  <c:v>1.1657914251632033E-3</c:v>
                </c:pt>
                <c:pt idx="956">
                  <c:v>1.1654503841500104E-3</c:v>
                </c:pt>
                <c:pt idx="957">
                  <c:v>1.1650699715528305E-3</c:v>
                </c:pt>
                <c:pt idx="958">
                  <c:v>1.1647481379229883E-3</c:v>
                </c:pt>
                <c:pt idx="959">
                  <c:v>1.1643939822473105E-3</c:v>
                </c:pt>
                <c:pt idx="960">
                  <c:v>1.1641078132653632E-3</c:v>
                </c:pt>
                <c:pt idx="961">
                  <c:v>1.1637551441505598E-3</c:v>
                </c:pt>
                <c:pt idx="962">
                  <c:v>1.163370870286218E-3</c:v>
                </c:pt>
                <c:pt idx="963">
                  <c:v>1.1630259237231278E-3</c:v>
                </c:pt>
                <c:pt idx="964">
                  <c:v>1.1625939034811726E-3</c:v>
                </c:pt>
                <c:pt idx="965">
                  <c:v>1.1622552367594131E-3</c:v>
                </c:pt>
                <c:pt idx="966">
                  <c:v>1.1618900299875125E-3</c:v>
                </c:pt>
                <c:pt idx="967">
                  <c:v>1.1614787339513822E-3</c:v>
                </c:pt>
                <c:pt idx="968">
                  <c:v>1.1610953099195642E-3</c:v>
                </c:pt>
                <c:pt idx="969">
                  <c:v>1.1606814191363591E-3</c:v>
                </c:pt>
                <c:pt idx="970">
                  <c:v>1.1602921500167332E-3</c:v>
                </c:pt>
                <c:pt idx="971">
                  <c:v>1.1598049171738756E-3</c:v>
                </c:pt>
                <c:pt idx="972">
                  <c:v>1.1594352754587818E-3</c:v>
                </c:pt>
                <c:pt idx="973">
                  <c:v>1.1590692130207616E-3</c:v>
                </c:pt>
                <c:pt idx="974">
                  <c:v>1.1587392530954196E-3</c:v>
                </c:pt>
                <c:pt idx="975">
                  <c:v>1.1583881403933387E-3</c:v>
                </c:pt>
                <c:pt idx="976">
                  <c:v>1.1579543401401856E-3</c:v>
                </c:pt>
                <c:pt idx="977">
                  <c:v>1.1575517152658103E-3</c:v>
                </c:pt>
                <c:pt idx="978">
                  <c:v>1.1571487865283928E-3</c:v>
                </c:pt>
                <c:pt idx="979">
                  <c:v>1.156750924658452E-3</c:v>
                </c:pt>
                <c:pt idx="980">
                  <c:v>1.1564005640269772E-3</c:v>
                </c:pt>
                <c:pt idx="981">
                  <c:v>1.1560416439834174E-3</c:v>
                </c:pt>
                <c:pt idx="982">
                  <c:v>1.1556568093914496E-3</c:v>
                </c:pt>
                <c:pt idx="983">
                  <c:v>1.1552719747994821E-3</c:v>
                </c:pt>
                <c:pt idx="984">
                  <c:v>1.154869993068088E-3</c:v>
                </c:pt>
                <c:pt idx="985">
                  <c:v>1.1544224727807406E-3</c:v>
                </c:pt>
                <c:pt idx="986">
                  <c:v>1.1539846814799892E-3</c:v>
                </c:pt>
                <c:pt idx="987">
                  <c:v>1.1535130505497461E-3</c:v>
                </c:pt>
                <c:pt idx="988">
                  <c:v>1.1531647180751097E-3</c:v>
                </c:pt>
                <c:pt idx="989">
                  <c:v>1.1527598785752531E-3</c:v>
                </c:pt>
                <c:pt idx="990">
                  <c:v>1.1524106801009126E-3</c:v>
                </c:pt>
                <c:pt idx="991">
                  <c:v>1.1518978890799618E-3</c:v>
                </c:pt>
                <c:pt idx="992">
                  <c:v>1.1514524748143249E-3</c:v>
                </c:pt>
                <c:pt idx="993">
                  <c:v>1.150958538046644E-3</c:v>
                </c:pt>
                <c:pt idx="994">
                  <c:v>1.1505490546587236E-3</c:v>
                </c:pt>
                <c:pt idx="995">
                  <c:v>1.1501121498689168E-3</c:v>
                </c:pt>
                <c:pt idx="996">
                  <c:v>1.1496917975449309E-3</c:v>
                </c:pt>
                <c:pt idx="997">
                  <c:v>1.1492364272537347E-3</c:v>
                </c:pt>
                <c:pt idx="998">
                  <c:v>1.1489032233083455E-3</c:v>
                </c:pt>
                <c:pt idx="999">
                  <c:v>1.148429360449676E-3</c:v>
                </c:pt>
                <c:pt idx="1000">
                  <c:v>1.1480105922977235E-3</c:v>
                </c:pt>
                <c:pt idx="1001">
                  <c:v>1.1476269115319403E-3</c:v>
                </c:pt>
                <c:pt idx="1002">
                  <c:v>1.1471999877596078E-3</c:v>
                </c:pt>
                <c:pt idx="1003">
                  <c:v>1.1466368736449408E-3</c:v>
                </c:pt>
                <c:pt idx="1004">
                  <c:v>1.1462841004589925E-3</c:v>
                </c:pt>
                <c:pt idx="1005">
                  <c:v>1.1457364163927439E-3</c:v>
                </c:pt>
                <c:pt idx="1006">
                  <c:v>1.1453577708087886E-3</c:v>
                </c:pt>
                <c:pt idx="1007">
                  <c:v>1.144905296930404E-3</c:v>
                </c:pt>
                <c:pt idx="1008">
                  <c:v>1.1444303185654983E-3</c:v>
                </c:pt>
                <c:pt idx="1009">
                  <c:v>1.1439663845934215E-3</c:v>
                </c:pt>
                <c:pt idx="1010">
                  <c:v>1.1435674338535718E-3</c:v>
                </c:pt>
                <c:pt idx="1011">
                  <c:v>1.1430974324090888E-3</c:v>
                </c:pt>
                <c:pt idx="1012">
                  <c:v>1.1426014168342601E-3</c:v>
                </c:pt>
                <c:pt idx="1013">
                  <c:v>1.142198692398542E-3</c:v>
                </c:pt>
                <c:pt idx="1014">
                  <c:v>1.1417919842743819E-3</c:v>
                </c:pt>
                <c:pt idx="1015">
                  <c:v>1.1414326024663422E-3</c:v>
                </c:pt>
                <c:pt idx="1016">
                  <c:v>1.1410732206583024E-3</c:v>
                </c:pt>
                <c:pt idx="1017">
                  <c:v>1.1407360620891652E-3</c:v>
                </c:pt>
                <c:pt idx="1018">
                  <c:v>1.1403523154799198E-3</c:v>
                </c:pt>
                <c:pt idx="1019">
                  <c:v>1.1398527472205101E-3</c:v>
                </c:pt>
                <c:pt idx="1020">
                  <c:v>1.1394717272393724E-3</c:v>
                </c:pt>
                <c:pt idx="1021">
                  <c:v>1.1389591345954513E-3</c:v>
                </c:pt>
                <c:pt idx="1022">
                  <c:v>1.1384507965592938E-3</c:v>
                </c:pt>
                <c:pt idx="1023">
                  <c:v>1.1379850199521467E-3</c:v>
                </c:pt>
                <c:pt idx="1024">
                  <c:v>1.1375371115092462E-3</c:v>
                </c:pt>
                <c:pt idx="1025">
                  <c:v>1.1370640244550932E-3</c:v>
                </c:pt>
                <c:pt idx="1026">
                  <c:v>1.1365268374031619E-3</c:v>
                </c:pt>
                <c:pt idx="1027">
                  <c:v>1.1360196456822191E-3</c:v>
                </c:pt>
                <c:pt idx="1028">
                  <c:v>1.1356236430959544E-3</c:v>
                </c:pt>
                <c:pt idx="1029">
                  <c:v>1.1350501374338365E-3</c:v>
                </c:pt>
                <c:pt idx="1030">
                  <c:v>1.1345860154676299E-3</c:v>
                </c:pt>
                <c:pt idx="1031">
                  <c:v>1.1339965185227087E-3</c:v>
                </c:pt>
                <c:pt idx="1032">
                  <c:v>1.133481051089317E-3</c:v>
                </c:pt>
                <c:pt idx="1033">
                  <c:v>1.1330140047337111E-3</c:v>
                </c:pt>
                <c:pt idx="1034">
                  <c:v>1.1325461738812823E-3</c:v>
                </c:pt>
                <c:pt idx="1035">
                  <c:v>1.1320278899647712E-3</c:v>
                </c:pt>
                <c:pt idx="1036">
                  <c:v>1.1314946074439238E-3</c:v>
                </c:pt>
                <c:pt idx="1037">
                  <c:v>1.131002160901936E-3</c:v>
                </c:pt>
                <c:pt idx="1038">
                  <c:v>1.1304995891771616E-3</c:v>
                </c:pt>
                <c:pt idx="1039">
                  <c:v>1.1299649680442494E-3</c:v>
                </c:pt>
                <c:pt idx="1040">
                  <c:v>1.1294216695663401E-3</c:v>
                </c:pt>
                <c:pt idx="1041">
                  <c:v>1.128903576222058E-3</c:v>
                </c:pt>
                <c:pt idx="1042">
                  <c:v>1.1284097162172749E-3</c:v>
                </c:pt>
                <c:pt idx="1043">
                  <c:v>1.1280261881584169E-3</c:v>
                </c:pt>
                <c:pt idx="1044">
                  <c:v>1.1275572620057274E-3</c:v>
                </c:pt>
                <c:pt idx="1045">
                  <c:v>1.1270459748860368E-3</c:v>
                </c:pt>
                <c:pt idx="1046">
                  <c:v>1.1265545534620773E-3</c:v>
                </c:pt>
                <c:pt idx="1047">
                  <c:v>1.1260692122315927E-3</c:v>
                </c:pt>
                <c:pt idx="1048">
                  <c:v>1.1255838710011088E-3</c:v>
                </c:pt>
                <c:pt idx="1049">
                  <c:v>1.1250985297706247E-3</c:v>
                </c:pt>
                <c:pt idx="1050">
                  <c:v>1.1246261585638377E-3</c:v>
                </c:pt>
                <c:pt idx="1051">
                  <c:v>1.1240762206081159E-3</c:v>
                </c:pt>
                <c:pt idx="1052">
                  <c:v>1.1235597292893009E-3</c:v>
                </c:pt>
                <c:pt idx="1053">
                  <c:v>1.1229959936497169E-3</c:v>
                </c:pt>
                <c:pt idx="1054">
                  <c:v>1.1225069088405802E-3</c:v>
                </c:pt>
                <c:pt idx="1055">
                  <c:v>1.1220367225133825E-3</c:v>
                </c:pt>
                <c:pt idx="1056">
                  <c:v>1.1214599349661943E-3</c:v>
                </c:pt>
                <c:pt idx="1057">
                  <c:v>1.1209077266083839E-3</c:v>
                </c:pt>
                <c:pt idx="1058">
                  <c:v>1.1203605806221928E-3</c:v>
                </c:pt>
                <c:pt idx="1059">
                  <c:v>1.1198168759805219E-3</c:v>
                </c:pt>
                <c:pt idx="1060">
                  <c:v>1.1192903573790721E-3</c:v>
                </c:pt>
                <c:pt idx="1061">
                  <c:v>1.1187732022907087E-3</c:v>
                </c:pt>
                <c:pt idx="1062">
                  <c:v>1.118243972349932E-3</c:v>
                </c:pt>
                <c:pt idx="1063">
                  <c:v>1.1176914856231316E-3</c:v>
                </c:pt>
                <c:pt idx="1064">
                  <c:v>1.1172690099214824E-3</c:v>
                </c:pt>
                <c:pt idx="1065">
                  <c:v>1.1166823550741037E-3</c:v>
                </c:pt>
                <c:pt idx="1066">
                  <c:v>1.1162508576288721E-3</c:v>
                </c:pt>
                <c:pt idx="1067">
                  <c:v>1.1156569460168565E-3</c:v>
                </c:pt>
                <c:pt idx="1068">
                  <c:v>1.1152473181487571E-3</c:v>
                </c:pt>
                <c:pt idx="1069">
                  <c:v>1.1146902000813933E-3</c:v>
                </c:pt>
                <c:pt idx="1070">
                  <c:v>1.1142219722166012E-3</c:v>
                </c:pt>
                <c:pt idx="1071">
                  <c:v>1.1137711058350503E-3</c:v>
                </c:pt>
                <c:pt idx="1072">
                  <c:v>1.113199125068986E-3</c:v>
                </c:pt>
                <c:pt idx="1073">
                  <c:v>1.1127612425209865E-3</c:v>
                </c:pt>
                <c:pt idx="1074">
                  <c:v>1.1122679262384545E-3</c:v>
                </c:pt>
                <c:pt idx="1075">
                  <c:v>1.1118583502526941E-3</c:v>
                </c:pt>
                <c:pt idx="1076">
                  <c:v>1.1113268381956424E-3</c:v>
                </c:pt>
                <c:pt idx="1077">
                  <c:v>1.1107740664258955E-3</c:v>
                </c:pt>
                <c:pt idx="1078">
                  <c:v>1.1102520607805737E-3</c:v>
                </c:pt>
                <c:pt idx="1079">
                  <c:v>1.1097271056925481E-3</c:v>
                </c:pt>
                <c:pt idx="1080">
                  <c:v>1.1093181618792561E-3</c:v>
                </c:pt>
                <c:pt idx="1081">
                  <c:v>1.1088164955801931E-3</c:v>
                </c:pt>
                <c:pt idx="1082">
                  <c:v>1.1084155735769259E-3</c:v>
                </c:pt>
                <c:pt idx="1083">
                  <c:v>1.1078811976187595E-3</c:v>
                </c:pt>
                <c:pt idx="1084">
                  <c:v>1.1074311289830765E-3</c:v>
                </c:pt>
                <c:pt idx="1085">
                  <c:v>1.1068519406644884E-3</c:v>
                </c:pt>
                <c:pt idx="1086">
                  <c:v>1.1063340231954801E-3</c:v>
                </c:pt>
                <c:pt idx="1087">
                  <c:v>1.1058186137196094E-3</c:v>
                </c:pt>
                <c:pt idx="1088">
                  <c:v>1.1053162202406667E-3</c:v>
                </c:pt>
                <c:pt idx="1089">
                  <c:v>1.1047890601561334E-3</c:v>
                </c:pt>
                <c:pt idx="1090">
                  <c:v>1.1042549396849083E-3</c:v>
                </c:pt>
                <c:pt idx="1091">
                  <c:v>1.1038103695716235E-3</c:v>
                </c:pt>
                <c:pt idx="1092">
                  <c:v>1.1033259449071051E-3</c:v>
                </c:pt>
                <c:pt idx="1093">
                  <c:v>1.1028676778150591E-3</c:v>
                </c:pt>
                <c:pt idx="1094">
                  <c:v>1.1022861884148003E-3</c:v>
                </c:pt>
                <c:pt idx="1095">
                  <c:v>1.1018029658829288E-3</c:v>
                </c:pt>
                <c:pt idx="1096">
                  <c:v>1.101220356289677E-3</c:v>
                </c:pt>
                <c:pt idx="1097">
                  <c:v>1.1006729972766651E-3</c:v>
                </c:pt>
                <c:pt idx="1098">
                  <c:v>1.1001887717489878E-3</c:v>
                </c:pt>
                <c:pt idx="1099">
                  <c:v>1.0996869006827156E-3</c:v>
                </c:pt>
                <c:pt idx="1100">
                  <c:v>1.0991905134629743E-3</c:v>
                </c:pt>
                <c:pt idx="1101">
                  <c:v>1.0986295146117929E-3</c:v>
                </c:pt>
                <c:pt idx="1102">
                  <c:v>1.0981414400012359E-3</c:v>
                </c:pt>
                <c:pt idx="1103">
                  <c:v>1.0975827798673878E-3</c:v>
                </c:pt>
                <c:pt idx="1104">
                  <c:v>1.097053894272152E-3</c:v>
                </c:pt>
                <c:pt idx="1105">
                  <c:v>1.0965292135115565E-3</c:v>
                </c:pt>
                <c:pt idx="1106">
                  <c:v>1.0960368159138457E-3</c:v>
                </c:pt>
                <c:pt idx="1107">
                  <c:v>1.0955579397487326E-3</c:v>
                </c:pt>
                <c:pt idx="1108">
                  <c:v>1.0950452430438223E-3</c:v>
                </c:pt>
                <c:pt idx="1109">
                  <c:v>1.0944732829069302E-3</c:v>
                </c:pt>
                <c:pt idx="1110">
                  <c:v>1.0940548284482912E-3</c:v>
                </c:pt>
                <c:pt idx="1111">
                  <c:v>1.0934947849433911E-3</c:v>
                </c:pt>
                <c:pt idx="1112">
                  <c:v>1.0930387938531247E-3</c:v>
                </c:pt>
                <c:pt idx="1113">
                  <c:v>1.0925296634019016E-3</c:v>
                </c:pt>
                <c:pt idx="1114">
                  <c:v>1.092022185912031E-3</c:v>
                </c:pt>
                <c:pt idx="1115">
                  <c:v>1.0915726386416923E-3</c:v>
                </c:pt>
                <c:pt idx="1116">
                  <c:v>1.0910615512986722E-3</c:v>
                </c:pt>
                <c:pt idx="1117">
                  <c:v>1.0906061366126115E-3</c:v>
                </c:pt>
                <c:pt idx="1118">
                  <c:v>1.0900931120060733E-3</c:v>
                </c:pt>
                <c:pt idx="1119">
                  <c:v>1.0895552226214877E-3</c:v>
                </c:pt>
                <c:pt idx="1120">
                  <c:v>1.0890445418215147E-3</c:v>
                </c:pt>
                <c:pt idx="1121">
                  <c:v>1.0885353337346665E-3</c:v>
                </c:pt>
                <c:pt idx="1122">
                  <c:v>1.0880113031750843E-3</c:v>
                </c:pt>
                <c:pt idx="1123">
                  <c:v>1.0875397552751434E-3</c:v>
                </c:pt>
                <c:pt idx="1124">
                  <c:v>1.0869750664224953E-3</c:v>
                </c:pt>
                <c:pt idx="1125">
                  <c:v>1.086433651577062E-3</c:v>
                </c:pt>
                <c:pt idx="1126">
                  <c:v>1.0859394710804118E-3</c:v>
                </c:pt>
                <c:pt idx="1127">
                  <c:v>1.0853827722409779E-3</c:v>
                </c:pt>
                <c:pt idx="1128">
                  <c:v>1.0849077113029074E-3</c:v>
                </c:pt>
                <c:pt idx="1129">
                  <c:v>1.0844278678396352E-3</c:v>
                </c:pt>
                <c:pt idx="1130">
                  <c:v>1.0838613192046217E-3</c:v>
                </c:pt>
                <c:pt idx="1131">
                  <c:v>1.0834494082636629E-3</c:v>
                </c:pt>
                <c:pt idx="1132">
                  <c:v>1.0829795254940452E-3</c:v>
                </c:pt>
                <c:pt idx="1133">
                  <c:v>1.0824897685377298E-3</c:v>
                </c:pt>
                <c:pt idx="1134">
                  <c:v>1.0818929512252363E-3</c:v>
                </c:pt>
                <c:pt idx="1135">
                  <c:v>1.0814107506976873E-3</c:v>
                </c:pt>
                <c:pt idx="1136">
                  <c:v>1.0809152848769812E-3</c:v>
                </c:pt>
                <c:pt idx="1137">
                  <c:v>1.0804198190562755E-3</c:v>
                </c:pt>
                <c:pt idx="1138">
                  <c:v>1.0799366662865319E-3</c:v>
                </c:pt>
                <c:pt idx="1139">
                  <c:v>1.079460403076975E-3</c:v>
                </c:pt>
                <c:pt idx="1140">
                  <c:v>1.0789638994023851E-3</c:v>
                </c:pt>
                <c:pt idx="1141">
                  <c:v>1.0783233826871983E-3</c:v>
                </c:pt>
                <c:pt idx="1142">
                  <c:v>1.0778297905033967E-3</c:v>
                </c:pt>
                <c:pt idx="1143">
                  <c:v>1.0772919632633592E-3</c:v>
                </c:pt>
                <c:pt idx="1144">
                  <c:v>1.076868705090368E-3</c:v>
                </c:pt>
                <c:pt idx="1145">
                  <c:v>1.0763810503141853E-3</c:v>
                </c:pt>
                <c:pt idx="1146">
                  <c:v>1.0758277616067554E-3</c:v>
                </c:pt>
                <c:pt idx="1147">
                  <c:v>1.0753273163339185E-3</c:v>
                </c:pt>
                <c:pt idx="1148">
                  <c:v>1.0749378888985197E-3</c:v>
                </c:pt>
                <c:pt idx="1149">
                  <c:v>1.0745490558958801E-3</c:v>
                </c:pt>
                <c:pt idx="1150">
                  <c:v>1.0741494506624919E-3</c:v>
                </c:pt>
                <c:pt idx="1151">
                  <c:v>1.0736648675809474E-3</c:v>
                </c:pt>
                <c:pt idx="1152">
                  <c:v>1.0731984975848278E-3</c:v>
                </c:pt>
                <c:pt idx="1153">
                  <c:v>1.0727609517334742E-3</c:v>
                </c:pt>
                <c:pt idx="1154">
                  <c:v>1.0724030605721859E-3</c:v>
                </c:pt>
                <c:pt idx="1155">
                  <c:v>1.0719993761902924E-3</c:v>
                </c:pt>
                <c:pt idx="1156">
                  <c:v>1.0714746891688888E-3</c:v>
                </c:pt>
                <c:pt idx="1157">
                  <c:v>1.0710521658080763E-3</c:v>
                </c:pt>
                <c:pt idx="1158">
                  <c:v>1.0705436920722894E-3</c:v>
                </c:pt>
                <c:pt idx="1159">
                  <c:v>1.070102166805657E-3</c:v>
                </c:pt>
                <c:pt idx="1160">
                  <c:v>1.0697206903211522E-3</c:v>
                </c:pt>
                <c:pt idx="1161">
                  <c:v>1.0692545610724068E-3</c:v>
                </c:pt>
                <c:pt idx="1162">
                  <c:v>1.068787866364611E-3</c:v>
                </c:pt>
                <c:pt idx="1163">
                  <c:v>1.068243666632412E-3</c:v>
                </c:pt>
                <c:pt idx="1164">
                  <c:v>1.0677628148495287E-3</c:v>
                </c:pt>
                <c:pt idx="1165">
                  <c:v>1.0672406830052245E-3</c:v>
                </c:pt>
                <c:pt idx="1166">
                  <c:v>1.0666767866784621E-3</c:v>
                </c:pt>
                <c:pt idx="1167">
                  <c:v>1.0660793076530458E-3</c:v>
                </c:pt>
                <c:pt idx="1168">
                  <c:v>1.065573979531706E-3</c:v>
                </c:pt>
                <c:pt idx="1169">
                  <c:v>1.0651660783045497E-3</c:v>
                </c:pt>
                <c:pt idx="1170">
                  <c:v>1.0647460308340958E-3</c:v>
                </c:pt>
                <c:pt idx="1171">
                  <c:v>1.0643997276520141E-3</c:v>
                </c:pt>
                <c:pt idx="1172">
                  <c:v>1.0638665762990468E-3</c:v>
                </c:pt>
                <c:pt idx="1173">
                  <c:v>1.0634178475339782E-3</c:v>
                </c:pt>
                <c:pt idx="1174">
                  <c:v>1.0628595228384349E-3</c:v>
                </c:pt>
                <c:pt idx="1175">
                  <c:v>1.0623314089934293E-3</c:v>
                </c:pt>
                <c:pt idx="1176">
                  <c:v>1.061845031300299E-3</c:v>
                </c:pt>
                <c:pt idx="1177">
                  <c:v>1.0613598959024169E-3</c:v>
                </c:pt>
                <c:pt idx="1178">
                  <c:v>1.0609032021821542E-3</c:v>
                </c:pt>
                <c:pt idx="1179">
                  <c:v>1.0604177632386293E-3</c:v>
                </c:pt>
                <c:pt idx="1180">
                  <c:v>1.0598770824623328E-3</c:v>
                </c:pt>
                <c:pt idx="1181">
                  <c:v>1.0594783350796899E-3</c:v>
                </c:pt>
                <c:pt idx="1182">
                  <c:v>1.0589985710063494E-3</c:v>
                </c:pt>
                <c:pt idx="1183">
                  <c:v>1.0584508036386891E-3</c:v>
                </c:pt>
                <c:pt idx="1184">
                  <c:v>1.0578816707887823E-3</c:v>
                </c:pt>
                <c:pt idx="1185">
                  <c:v>1.0573025326227105E-3</c:v>
                </c:pt>
                <c:pt idx="1186">
                  <c:v>1.0568364813732371E-3</c:v>
                </c:pt>
                <c:pt idx="1187">
                  <c:v>1.0564907452713585E-3</c:v>
                </c:pt>
                <c:pt idx="1188">
                  <c:v>1.0560451521622845E-3</c:v>
                </c:pt>
                <c:pt idx="1189">
                  <c:v>1.0555902905353036E-3</c:v>
                </c:pt>
                <c:pt idx="1190">
                  <c:v>1.0551240065457101E-3</c:v>
                </c:pt>
                <c:pt idx="1191">
                  <c:v>1.0546270670981185E-3</c:v>
                </c:pt>
                <c:pt idx="1192">
                  <c:v>1.0540831711279737E-3</c:v>
                </c:pt>
                <c:pt idx="1193">
                  <c:v>1.0535185494331952E-3</c:v>
                </c:pt>
                <c:pt idx="1194">
                  <c:v>1.0530175685128688E-3</c:v>
                </c:pt>
                <c:pt idx="1195">
                  <c:v>1.0524797075245919E-3</c:v>
                </c:pt>
                <c:pt idx="1196">
                  <c:v>1.0520385108375779E-3</c:v>
                </c:pt>
                <c:pt idx="1197">
                  <c:v>1.0515129902257234E-3</c:v>
                </c:pt>
                <c:pt idx="1198">
                  <c:v>1.0511094260374251E-3</c:v>
                </c:pt>
                <c:pt idx="1199">
                  <c:v>1.0506629054916263E-3</c:v>
                </c:pt>
                <c:pt idx="1200">
                  <c:v>1.0501865493113265E-3</c:v>
                </c:pt>
                <c:pt idx="1201">
                  <c:v>1.0496939895159737E-3</c:v>
                </c:pt>
                <c:pt idx="1202">
                  <c:v>1.0491909466474739E-3</c:v>
                </c:pt>
                <c:pt idx="1203">
                  <c:v>1.0486879037789752E-3</c:v>
                </c:pt>
                <c:pt idx="1204">
                  <c:v>1.0481786588929793E-3</c:v>
                </c:pt>
                <c:pt idx="1205">
                  <c:v>1.0476682576266994E-3</c:v>
                </c:pt>
                <c:pt idx="1206">
                  <c:v>1.0471563296979981E-3</c:v>
                </c:pt>
                <c:pt idx="1207">
                  <c:v>1.0467449165906138E-3</c:v>
                </c:pt>
                <c:pt idx="1208">
                  <c:v>1.0463072870475561E-3</c:v>
                </c:pt>
                <c:pt idx="1209">
                  <c:v>1.0458307971503516E-3</c:v>
                </c:pt>
                <c:pt idx="1210">
                  <c:v>1.0454329996926854E-3</c:v>
                </c:pt>
                <c:pt idx="1211">
                  <c:v>1.0448846968681897E-3</c:v>
                </c:pt>
                <c:pt idx="1212">
                  <c:v>1.0444630228345819E-3</c:v>
                </c:pt>
                <c:pt idx="1213">
                  <c:v>1.0441025122010141E-3</c:v>
                </c:pt>
                <c:pt idx="1214">
                  <c:v>1.0436389757274346E-3</c:v>
                </c:pt>
                <c:pt idx="1215">
                  <c:v>1.0431613805322638E-3</c:v>
                </c:pt>
                <c:pt idx="1216">
                  <c:v>1.0426711203244221E-3</c:v>
                </c:pt>
                <c:pt idx="1217">
                  <c:v>1.0422574044171673E-3</c:v>
                </c:pt>
                <c:pt idx="1218">
                  <c:v>1.0417813934278553E-3</c:v>
                </c:pt>
                <c:pt idx="1219">
                  <c:v>1.04131391282009E-3</c:v>
                </c:pt>
                <c:pt idx="1220">
                  <c:v>1.0408546745511364E-3</c:v>
                </c:pt>
                <c:pt idx="1221">
                  <c:v>1.040289711495656E-3</c:v>
                </c:pt>
                <c:pt idx="1222">
                  <c:v>1.0399103748821824E-3</c:v>
                </c:pt>
                <c:pt idx="1223">
                  <c:v>1.0395462431655195E-3</c:v>
                </c:pt>
                <c:pt idx="1224">
                  <c:v>1.0390991554567778E-3</c:v>
                </c:pt>
                <c:pt idx="1225">
                  <c:v>1.0386547109963019E-3</c:v>
                </c:pt>
                <c:pt idx="1226">
                  <c:v>1.0382423726753164E-3</c:v>
                </c:pt>
                <c:pt idx="1227">
                  <c:v>1.0378031970400894E-3</c:v>
                </c:pt>
                <c:pt idx="1228">
                  <c:v>1.0372409321965539E-3</c:v>
                </c:pt>
                <c:pt idx="1229">
                  <c:v>1.0367612359951223E-3</c:v>
                </c:pt>
                <c:pt idx="1230">
                  <c:v>1.0362775710623462E-3</c:v>
                </c:pt>
                <c:pt idx="1231">
                  <c:v>1.0358147416355244E-3</c:v>
                </c:pt>
                <c:pt idx="1232">
                  <c:v>1.0353312757151103E-3</c:v>
                </c:pt>
                <c:pt idx="1233">
                  <c:v>1.034841691221298E-3</c:v>
                </c:pt>
                <c:pt idx="1234">
                  <c:v>1.0343527870912571E-3</c:v>
                </c:pt>
                <c:pt idx="1235">
                  <c:v>1.0339090105653515E-3</c:v>
                </c:pt>
                <c:pt idx="1236">
                  <c:v>1.0334850039937929E-3</c:v>
                </c:pt>
                <c:pt idx="1237">
                  <c:v>1.0329868010815159E-3</c:v>
                </c:pt>
                <c:pt idx="1238">
                  <c:v>1.032431958013273E-3</c:v>
                </c:pt>
                <c:pt idx="1239">
                  <c:v>1.0319865690321336E-3</c:v>
                </c:pt>
                <c:pt idx="1240">
                  <c:v>1.0315836419092993E-3</c:v>
                </c:pt>
                <c:pt idx="1241">
                  <c:v>1.031096995759131E-3</c:v>
                </c:pt>
                <c:pt idx="1242">
                  <c:v>1.0306836665167289E-3</c:v>
                </c:pt>
                <c:pt idx="1243">
                  <c:v>1.0303726806113868E-3</c:v>
                </c:pt>
                <c:pt idx="1244">
                  <c:v>1.0299605055606831E-3</c:v>
                </c:pt>
                <c:pt idx="1245">
                  <c:v>1.0295550190171643E-3</c:v>
                </c:pt>
                <c:pt idx="1246">
                  <c:v>1.0291495240581483E-3</c:v>
                </c:pt>
                <c:pt idx="1247">
                  <c:v>1.0286980709918036E-3</c:v>
                </c:pt>
                <c:pt idx="1248">
                  <c:v>1.0282310601865603E-3</c:v>
                </c:pt>
                <c:pt idx="1249">
                  <c:v>1.0277943712716309E-3</c:v>
                </c:pt>
                <c:pt idx="1250">
                  <c:v>1.0272743964210079E-3</c:v>
                </c:pt>
                <c:pt idx="1251">
                  <c:v>1.0267395120295095E-3</c:v>
                </c:pt>
                <c:pt idx="1252">
                  <c:v>1.0263928386280525E-3</c:v>
                </c:pt>
                <c:pt idx="1253">
                  <c:v>1.0259476896617166E-3</c:v>
                </c:pt>
                <c:pt idx="1254">
                  <c:v>1.0254709556823528E-3</c:v>
                </c:pt>
                <c:pt idx="1255">
                  <c:v>1.0250017451569262E-3</c:v>
                </c:pt>
                <c:pt idx="1256">
                  <c:v>1.0245459861311422E-3</c:v>
                </c:pt>
                <c:pt idx="1257">
                  <c:v>1.0241026643682673E-3</c:v>
                </c:pt>
                <c:pt idx="1258">
                  <c:v>1.0237006205611528E-3</c:v>
                </c:pt>
                <c:pt idx="1259">
                  <c:v>1.0233205690613843E-3</c:v>
                </c:pt>
                <c:pt idx="1260">
                  <c:v>1.0229289357083821E-3</c:v>
                </c:pt>
                <c:pt idx="1261">
                  <c:v>1.022509370412491E-3</c:v>
                </c:pt>
                <c:pt idx="1262">
                  <c:v>1.0219554173482124E-3</c:v>
                </c:pt>
                <c:pt idx="1263">
                  <c:v>1.0213879253155218E-3</c:v>
                </c:pt>
                <c:pt idx="1264">
                  <c:v>1.0209182421547537E-3</c:v>
                </c:pt>
                <c:pt idx="1265">
                  <c:v>1.0205115856138896E-3</c:v>
                </c:pt>
                <c:pt idx="1266">
                  <c:v>1.0201299603760244E-3</c:v>
                </c:pt>
                <c:pt idx="1267">
                  <c:v>1.019748335138159E-3</c:v>
                </c:pt>
                <c:pt idx="1268">
                  <c:v>1.0192788557518741E-3</c:v>
                </c:pt>
                <c:pt idx="1269">
                  <c:v>1.0187881540872196E-3</c:v>
                </c:pt>
                <c:pt idx="1270">
                  <c:v>1.0182348188185638E-3</c:v>
                </c:pt>
                <c:pt idx="1271">
                  <c:v>1.0178469186385164E-3</c:v>
                </c:pt>
                <c:pt idx="1272">
                  <c:v>1.0175063903002872E-3</c:v>
                </c:pt>
                <c:pt idx="1273">
                  <c:v>1.0171050346733242E-3</c:v>
                </c:pt>
                <c:pt idx="1274">
                  <c:v>1.0167614201633353E-3</c:v>
                </c:pt>
                <c:pt idx="1275">
                  <c:v>1.0163434586261033E-3</c:v>
                </c:pt>
                <c:pt idx="1276">
                  <c:v>1.0159136356032172E-3</c:v>
                </c:pt>
                <c:pt idx="1277">
                  <c:v>1.0154951666542895E-3</c:v>
                </c:pt>
                <c:pt idx="1278">
                  <c:v>1.0150642533919428E-3</c:v>
                </c:pt>
                <c:pt idx="1279">
                  <c:v>1.01452699629887E-3</c:v>
                </c:pt>
                <c:pt idx="1280">
                  <c:v>1.0142137544153203E-3</c:v>
                </c:pt>
                <c:pt idx="1281">
                  <c:v>1.0140344713525018E-3</c:v>
                </c:pt>
                <c:pt idx="1282">
                  <c:v>1.0137512990507462E-3</c:v>
                </c:pt>
                <c:pt idx="1283">
                  <c:v>1.0133834158607281E-3</c:v>
                </c:pt>
                <c:pt idx="1284">
                  <c:v>1.0129867944874244E-3</c:v>
                </c:pt>
                <c:pt idx="1285">
                  <c:v>1.0124973409186206E-3</c:v>
                </c:pt>
                <c:pt idx="1286">
                  <c:v>1.011911255274732E-3</c:v>
                </c:pt>
                <c:pt idx="1287">
                  <c:v>1.0114582053348171E-3</c:v>
                </c:pt>
                <c:pt idx="1288">
                  <c:v>1.0110395195854381E-3</c:v>
                </c:pt>
                <c:pt idx="1289">
                  <c:v>1.010598772760968E-3</c:v>
                </c:pt>
                <c:pt idx="1290">
                  <c:v>1.010415078108983E-3</c:v>
                </c:pt>
                <c:pt idx="1291">
                  <c:v>1.0105613529923041E-3</c:v>
                </c:pt>
                <c:pt idx="1292">
                  <c:v>1.0104094745338043E-3</c:v>
                </c:pt>
                <c:pt idx="1293">
                  <c:v>1.0102575960753044E-3</c:v>
                </c:pt>
                <c:pt idx="1294">
                  <c:v>1.0099226558736142E-3</c:v>
                </c:pt>
                <c:pt idx="1295">
                  <c:v>1.0095582180486139E-3</c:v>
                </c:pt>
                <c:pt idx="1296">
                  <c:v>1.0092259874727777E-3</c:v>
                </c:pt>
                <c:pt idx="1297">
                  <c:v>1.0089043269245145E-3</c:v>
                </c:pt>
                <c:pt idx="1298">
                  <c:v>1.0084979094620321E-3</c:v>
                </c:pt>
                <c:pt idx="1299">
                  <c:v>1.0081162588551312E-3</c:v>
                </c:pt>
                <c:pt idx="1300">
                  <c:v>1.0077423559298171E-3</c:v>
                </c:pt>
                <c:pt idx="1301">
                  <c:v>1.0073424512441686E-3</c:v>
                </c:pt>
                <c:pt idx="1302">
                  <c:v>1.0069949463799735E-3</c:v>
                </c:pt>
                <c:pt idx="1303">
                  <c:v>1.0065226675952427E-3</c:v>
                </c:pt>
                <c:pt idx="1304">
                  <c:v>1.0060922602830606E-3</c:v>
                </c:pt>
                <c:pt idx="1305">
                  <c:v>1.0057443776356379E-3</c:v>
                </c:pt>
                <c:pt idx="1306">
                  <c:v>1.0053292993431179E-3</c:v>
                </c:pt>
                <c:pt idx="1307">
                  <c:v>1.0049636089596308E-3</c:v>
                </c:pt>
                <c:pt idx="1308">
                  <c:v>1.0046686560065976E-3</c:v>
                </c:pt>
                <c:pt idx="1309">
                  <c:v>1.0042551468635126E-3</c:v>
                </c:pt>
                <c:pt idx="1310">
                  <c:v>1.003788484053441E-3</c:v>
                </c:pt>
                <c:pt idx="1311">
                  <c:v>1.0033040924561274E-3</c:v>
                </c:pt>
                <c:pt idx="1312">
                  <c:v>1.0028427135311923E-3</c:v>
                </c:pt>
                <c:pt idx="1313">
                  <c:v>1.0024213143998435E-3</c:v>
                </c:pt>
                <c:pt idx="1314">
                  <c:v>1.0021189520925595E-3</c:v>
                </c:pt>
                <c:pt idx="1315">
                  <c:v>1.0017825159172879E-3</c:v>
                </c:pt>
                <c:pt idx="1316">
                  <c:v>1.0013475022721248E-3</c:v>
                </c:pt>
                <c:pt idx="1317">
                  <c:v>1.0008995494966688E-3</c:v>
                </c:pt>
                <c:pt idx="1318">
                  <c:v>1.0004515967212129E-3</c:v>
                </c:pt>
                <c:pt idx="1319">
                  <c:v>1.0000418616335047E-3</c:v>
                </c:pt>
                <c:pt idx="1320">
                  <c:v>9.9964062616711056E-4</c:v>
                </c:pt>
                <c:pt idx="1321">
                  <c:v>9.9925038122603851E-4</c:v>
                </c:pt>
                <c:pt idx="1322">
                  <c:v>9.9886109001959744E-4</c:v>
                </c:pt>
                <c:pt idx="1323">
                  <c:v>9.9842235808380577E-4</c:v>
                </c:pt>
                <c:pt idx="1324">
                  <c:v>9.9801544205993867E-4</c:v>
                </c:pt>
                <c:pt idx="1325">
                  <c:v>9.976329050888663E-4</c:v>
                </c:pt>
                <c:pt idx="1326">
                  <c:v>9.9719880834940036E-4</c:v>
                </c:pt>
                <c:pt idx="1327">
                  <c:v>9.9682539343667778E-4</c:v>
                </c:pt>
                <c:pt idx="1328">
                  <c:v>9.96398303459605E-4</c:v>
                </c:pt>
                <c:pt idx="1329">
                  <c:v>9.959665034564955E-4</c:v>
                </c:pt>
                <c:pt idx="1330">
                  <c:v>9.9553555422512074E-4</c:v>
                </c:pt>
                <c:pt idx="1331">
                  <c:v>9.9508370941963297E-4</c:v>
                </c:pt>
                <c:pt idx="1332">
                  <c:v>9.9465152971740388E-4</c:v>
                </c:pt>
                <c:pt idx="1333">
                  <c:v>9.9422147407677436E-4</c:v>
                </c:pt>
                <c:pt idx="1334">
                  <c:v>9.9382785243181445E-4</c:v>
                </c:pt>
                <c:pt idx="1335">
                  <c:v>9.9342135330937218E-4</c:v>
                </c:pt>
                <c:pt idx="1336">
                  <c:v>9.9301279834474658E-4</c:v>
                </c:pt>
                <c:pt idx="1337">
                  <c:v>9.9251181353113174E-4</c:v>
                </c:pt>
                <c:pt idx="1338">
                  <c:v>9.9208317301970072E-4</c:v>
                </c:pt>
                <c:pt idx="1339">
                  <c:v>9.916691180018053E-4</c:v>
                </c:pt>
                <c:pt idx="1340">
                  <c:v>9.9127988403271343E-4</c:v>
                </c:pt>
                <c:pt idx="1341">
                  <c:v>9.9091731897090764E-4</c:v>
                </c:pt>
                <c:pt idx="1342">
                  <c:v>9.9051231234852924E-4</c:v>
                </c:pt>
                <c:pt idx="1343">
                  <c:v>9.9013677656210474E-4</c:v>
                </c:pt>
                <c:pt idx="1344">
                  <c:v>9.8969595439437892E-4</c:v>
                </c:pt>
                <c:pt idx="1345">
                  <c:v>9.8931672044140018E-4</c:v>
                </c:pt>
                <c:pt idx="1346">
                  <c:v>9.8897797181698522E-4</c:v>
                </c:pt>
                <c:pt idx="1347">
                  <c:v>9.8862139263559599E-4</c:v>
                </c:pt>
                <c:pt idx="1348">
                  <c:v>9.8810770710926698E-4</c:v>
                </c:pt>
                <c:pt idx="1349">
                  <c:v>9.8770476059738157E-4</c:v>
                </c:pt>
                <c:pt idx="1350">
                  <c:v>9.8730420585812096E-4</c:v>
                </c:pt>
                <c:pt idx="1351">
                  <c:v>9.8693353261261499E-4</c:v>
                </c:pt>
                <c:pt idx="1352">
                  <c:v>9.8660543204603761E-4</c:v>
                </c:pt>
                <c:pt idx="1353">
                  <c:v>9.8626751368370569E-4</c:v>
                </c:pt>
                <c:pt idx="1354">
                  <c:v>9.8591679215949564E-4</c:v>
                </c:pt>
                <c:pt idx="1355">
                  <c:v>9.8557821067879058E-4</c:v>
                </c:pt>
                <c:pt idx="1356">
                  <c:v>9.851444541899082E-4</c:v>
                </c:pt>
                <c:pt idx="1357">
                  <c:v>9.847625021318794E-4</c:v>
                </c:pt>
                <c:pt idx="1358">
                  <c:v>9.8432203174925398E-4</c:v>
                </c:pt>
                <c:pt idx="1359">
                  <c:v>9.8394992976449263E-4</c:v>
                </c:pt>
                <c:pt idx="1360">
                  <c:v>9.8346497367670293E-4</c:v>
                </c:pt>
                <c:pt idx="1361">
                  <c:v>9.831449430548235E-4</c:v>
                </c:pt>
                <c:pt idx="1362">
                  <c:v>9.8275970418008917E-4</c:v>
                </c:pt>
                <c:pt idx="1363">
                  <c:v>9.8239938586187512E-4</c:v>
                </c:pt>
                <c:pt idx="1364">
                  <c:v>9.8192805425106216E-4</c:v>
                </c:pt>
                <c:pt idx="1365">
                  <c:v>9.8157862080044717E-4</c:v>
                </c:pt>
                <c:pt idx="1366">
                  <c:v>9.8113014693815585E-4</c:v>
                </c:pt>
                <c:pt idx="1367">
                  <c:v>9.8076670929563817E-4</c:v>
                </c:pt>
                <c:pt idx="1368">
                  <c:v>9.8037137068147625E-4</c:v>
                </c:pt>
                <c:pt idx="1369">
                  <c:v>9.7995016616584372E-4</c:v>
                </c:pt>
                <c:pt idx="1370">
                  <c:v>9.7967865504137758E-4</c:v>
                </c:pt>
                <c:pt idx="1371">
                  <c:v>9.7937402309684917E-4</c:v>
                </c:pt>
                <c:pt idx="1372">
                  <c:v>9.7890676636631707E-4</c:v>
                </c:pt>
                <c:pt idx="1373">
                  <c:v>9.7844688586098071E-4</c:v>
                </c:pt>
                <c:pt idx="1374">
                  <c:v>9.7799787222539974E-4</c:v>
                </c:pt>
                <c:pt idx="1375">
                  <c:v>9.7759041837786856E-4</c:v>
                </c:pt>
                <c:pt idx="1376">
                  <c:v>9.7718318340870528E-4</c:v>
                </c:pt>
                <c:pt idx="1377">
                  <c:v>9.7675242955867054E-4</c:v>
                </c:pt>
                <c:pt idx="1378">
                  <c:v>9.7636238446596095E-4</c:v>
                </c:pt>
                <c:pt idx="1379">
                  <c:v>9.7597205725148835E-4</c:v>
                </c:pt>
                <c:pt idx="1380">
                  <c:v>9.7567145027576481E-4</c:v>
                </c:pt>
                <c:pt idx="1381">
                  <c:v>9.7529170116421576E-4</c:v>
                </c:pt>
                <c:pt idx="1382">
                  <c:v>9.7497440367233534E-4</c:v>
                </c:pt>
                <c:pt idx="1383">
                  <c:v>9.7463526855023929E-4</c:v>
                </c:pt>
                <c:pt idx="1384">
                  <c:v>9.7429217586720478E-4</c:v>
                </c:pt>
                <c:pt idx="1385">
                  <c:v>9.7394908318417048E-4</c:v>
                </c:pt>
                <c:pt idx="1386">
                  <c:v>9.7357945827199991E-4</c:v>
                </c:pt>
                <c:pt idx="1387">
                  <c:v>9.7323821507709195E-4</c:v>
                </c:pt>
                <c:pt idx="1388">
                  <c:v>9.729033214654967E-4</c:v>
                </c:pt>
                <c:pt idx="1389">
                  <c:v>9.7251915814262468E-4</c:v>
                </c:pt>
                <c:pt idx="1390">
                  <c:v>9.7213941999241065E-4</c:v>
                </c:pt>
                <c:pt idx="1391">
                  <c:v>9.7177099870898796E-4</c:v>
                </c:pt>
                <c:pt idx="1392">
                  <c:v>9.7169712301296558E-4</c:v>
                </c:pt>
                <c:pt idx="1393">
                  <c:v>9.7180395868934008E-4</c:v>
                </c:pt>
                <c:pt idx="1394">
                  <c:v>9.7190584317991447E-4</c:v>
                </c:pt>
                <c:pt idx="1395">
                  <c:v>9.7178024132681584E-4</c:v>
                </c:pt>
                <c:pt idx="1396">
                  <c:v>9.7154905281977193E-4</c:v>
                </c:pt>
                <c:pt idx="1397">
                  <c:v>9.7121482527430883E-4</c:v>
                </c:pt>
                <c:pt idx="1398">
                  <c:v>9.7085619628318228E-4</c:v>
                </c:pt>
                <c:pt idx="1399">
                  <c:v>9.7084233780677786E-4</c:v>
                </c:pt>
                <c:pt idx="1400">
                  <c:v>9.7129278667603942E-4</c:v>
                </c:pt>
                <c:pt idx="1401">
                  <c:v>9.7186956795143067E-4</c:v>
                </c:pt>
                <c:pt idx="1402">
                  <c:v>9.7231701294274008E-4</c:v>
                </c:pt>
                <c:pt idx="1403">
                  <c:v>9.7261909457423709E-4</c:v>
                </c:pt>
                <c:pt idx="1404">
                  <c:v>9.7271242324209809E-4</c:v>
                </c:pt>
                <c:pt idx="1405">
                  <c:v>9.7251148392980022E-4</c:v>
                </c:pt>
                <c:pt idx="1406">
                  <c:v>9.7234679599138014E-4</c:v>
                </c:pt>
                <c:pt idx="1407">
                  <c:v>9.7186540421342665E-4</c:v>
                </c:pt>
                <c:pt idx="1408">
                  <c:v>9.7139280406644262E-4</c:v>
                </c:pt>
                <c:pt idx="1409">
                  <c:v>9.7084371924698965E-4</c:v>
                </c:pt>
                <c:pt idx="1410">
                  <c:v>9.7032650224551816E-4</c:v>
                </c:pt>
                <c:pt idx="1411">
                  <c:v>9.6969172679339929E-4</c:v>
                </c:pt>
                <c:pt idx="1412">
                  <c:v>9.6903487022548501E-4</c:v>
                </c:pt>
                <c:pt idx="1413">
                  <c:v>9.6837015445571956E-4</c:v>
                </c:pt>
                <c:pt idx="1414">
                  <c:v>9.6772849824318169E-4</c:v>
                </c:pt>
                <c:pt idx="1415">
                  <c:v>9.6721518821138181E-4</c:v>
                </c:pt>
                <c:pt idx="1416">
                  <c:v>9.6669268523019128E-4</c:v>
                </c:pt>
                <c:pt idx="1417">
                  <c:v>9.6612676236134656E-4</c:v>
                </c:pt>
                <c:pt idx="1418">
                  <c:v>9.6558554840023931E-4</c:v>
                </c:pt>
                <c:pt idx="1419">
                  <c:v>9.6497848110648583E-4</c:v>
                </c:pt>
                <c:pt idx="1420">
                  <c:v>9.6440429105817385E-4</c:v>
                </c:pt>
                <c:pt idx="1421">
                  <c:v>9.6395625812216803E-4</c:v>
                </c:pt>
                <c:pt idx="1422">
                  <c:v>9.6338732028376393E-4</c:v>
                </c:pt>
                <c:pt idx="1423">
                  <c:v>9.6291277320070888E-4</c:v>
                </c:pt>
                <c:pt idx="1424">
                  <c:v>9.6245085887776763E-4</c:v>
                </c:pt>
                <c:pt idx="1425">
                  <c:v>9.6196493334526267E-4</c:v>
                </c:pt>
                <c:pt idx="1426">
                  <c:v>9.6152270262550371E-4</c:v>
                </c:pt>
                <c:pt idx="1427">
                  <c:v>9.6107897266221539E-4</c:v>
                </c:pt>
                <c:pt idx="1428">
                  <c:v>9.6063105417221065E-4</c:v>
                </c:pt>
                <c:pt idx="1429">
                  <c:v>9.6018313568220612E-4</c:v>
                </c:pt>
                <c:pt idx="1430">
                  <c:v>9.5973311656508944E-4</c:v>
                </c:pt>
                <c:pt idx="1431">
                  <c:v>9.5926471995534494E-4</c:v>
                </c:pt>
                <c:pt idx="1432">
                  <c:v>9.5882266314033986E-4</c:v>
                </c:pt>
                <c:pt idx="1433">
                  <c:v>9.5844490534603699E-4</c:v>
                </c:pt>
                <c:pt idx="1434">
                  <c:v>9.5797867294556544E-4</c:v>
                </c:pt>
                <c:pt idx="1435">
                  <c:v>9.5752233108961171E-4</c:v>
                </c:pt>
                <c:pt idx="1436">
                  <c:v>9.5712519554447034E-4</c:v>
                </c:pt>
                <c:pt idx="1437">
                  <c:v>9.5671693425459635E-4</c:v>
                </c:pt>
                <c:pt idx="1438">
                  <c:v>9.5625343097868265E-4</c:v>
                </c:pt>
                <c:pt idx="1439">
                  <c:v>9.5590129056156189E-4</c:v>
                </c:pt>
                <c:pt idx="1440">
                  <c:v>9.5545975695627259E-4</c:v>
                </c:pt>
                <c:pt idx="1441">
                  <c:v>9.5514402066425557E-4</c:v>
                </c:pt>
                <c:pt idx="1442">
                  <c:v>9.5477790024557521E-4</c:v>
                </c:pt>
                <c:pt idx="1443">
                  <c:v>9.5428609897341967E-4</c:v>
                </c:pt>
                <c:pt idx="1444">
                  <c:v>9.5393242199752818E-4</c:v>
                </c:pt>
                <c:pt idx="1445">
                  <c:v>9.535777866059072E-4</c:v>
                </c:pt>
                <c:pt idx="1446">
                  <c:v>9.5319292256543632E-4</c:v>
                </c:pt>
                <c:pt idx="1447">
                  <c:v>9.5282316276069175E-4</c:v>
                </c:pt>
                <c:pt idx="1448">
                  <c:v>9.5244824151707061E-4</c:v>
                </c:pt>
                <c:pt idx="1449">
                  <c:v>9.5197837325251312E-4</c:v>
                </c:pt>
                <c:pt idx="1450">
                  <c:v>9.5168984763216544E-4</c:v>
                </c:pt>
                <c:pt idx="1451">
                  <c:v>9.5116976255568404E-4</c:v>
                </c:pt>
                <c:pt idx="1452">
                  <c:v>9.5089648568965333E-4</c:v>
                </c:pt>
                <c:pt idx="1453">
                  <c:v>9.5055949083759888E-4</c:v>
                </c:pt>
                <c:pt idx="1454">
                  <c:v>9.5023812860806068E-4</c:v>
                </c:pt>
                <c:pt idx="1455">
                  <c:v>9.4991490106426254E-4</c:v>
                </c:pt>
                <c:pt idx="1456">
                  <c:v>9.4954281205643875E-4</c:v>
                </c:pt>
                <c:pt idx="1457">
                  <c:v>9.4919468557020021E-4</c:v>
                </c:pt>
                <c:pt idx="1458">
                  <c:v>9.4889083015860666E-4</c:v>
                </c:pt>
                <c:pt idx="1459">
                  <c:v>9.4853540593109237E-4</c:v>
                </c:pt>
                <c:pt idx="1460">
                  <c:v>9.4817285338578852E-4</c:v>
                </c:pt>
                <c:pt idx="1461">
                  <c:v>9.4777521346199373E-4</c:v>
                </c:pt>
                <c:pt idx="1462">
                  <c:v>9.4741560931442276E-4</c:v>
                </c:pt>
                <c:pt idx="1463">
                  <c:v>9.4708452987745512E-4</c:v>
                </c:pt>
                <c:pt idx="1464">
                  <c:v>9.4671030536573662E-4</c:v>
                </c:pt>
                <c:pt idx="1465">
                  <c:v>9.4632816955182698E-4</c:v>
                </c:pt>
                <c:pt idx="1466">
                  <c:v>9.4596021112827277E-4</c:v>
                </c:pt>
                <c:pt idx="1467">
                  <c:v>9.4565793957162171E-4</c:v>
                </c:pt>
                <c:pt idx="1468">
                  <c:v>9.4539018406873242E-4</c:v>
                </c:pt>
                <c:pt idx="1469">
                  <c:v>9.4500392273489352E-4</c:v>
                </c:pt>
                <c:pt idx="1470">
                  <c:v>9.446946694531452E-4</c:v>
                </c:pt>
                <c:pt idx="1471">
                  <c:v>9.4440255686350952E-4</c:v>
                </c:pt>
                <c:pt idx="1472">
                  <c:v>9.4405725260132342E-4</c:v>
                </c:pt>
                <c:pt idx="1473">
                  <c:v>9.4372095356791343E-4</c:v>
                </c:pt>
                <c:pt idx="1474">
                  <c:v>9.4342810607361772E-4</c:v>
                </c:pt>
                <c:pt idx="1475">
                  <c:v>9.4299912967752135E-4</c:v>
                </c:pt>
                <c:pt idx="1476">
                  <c:v>9.4279441426785196E-4</c:v>
                </c:pt>
                <c:pt idx="1477">
                  <c:v>9.4239340403067277E-4</c:v>
                </c:pt>
                <c:pt idx="1478">
                  <c:v>9.4213178171905203E-4</c:v>
                </c:pt>
                <c:pt idx="1479">
                  <c:v>9.4179911283371253E-4</c:v>
                </c:pt>
                <c:pt idx="1480">
                  <c:v>9.4144918179399437E-4</c:v>
                </c:pt>
                <c:pt idx="1481">
                  <c:v>9.410850746850608E-4</c:v>
                </c:pt>
                <c:pt idx="1482">
                  <c:v>9.4075694130576993E-4</c:v>
                </c:pt>
                <c:pt idx="1483">
                  <c:v>9.4058376529691844E-4</c:v>
                </c:pt>
                <c:pt idx="1484">
                  <c:v>9.4026466552189487E-4</c:v>
                </c:pt>
                <c:pt idx="1485">
                  <c:v>9.3988368512898683E-4</c:v>
                </c:pt>
                <c:pt idx="1486">
                  <c:v>9.3958636730190879E-4</c:v>
                </c:pt>
                <c:pt idx="1487">
                  <c:v>9.3929969169585575E-4</c:v>
                </c:pt>
                <c:pt idx="1488">
                  <c:v>9.3900840219150565E-4</c:v>
                </c:pt>
                <c:pt idx="1489">
                  <c:v>9.386839242018219E-4</c:v>
                </c:pt>
                <c:pt idx="1490">
                  <c:v>9.3836472485901267E-4</c:v>
                </c:pt>
                <c:pt idx="1491">
                  <c:v>9.380615209897803E-4</c:v>
                </c:pt>
                <c:pt idx="1492">
                  <c:v>9.3772245418750975E-4</c:v>
                </c:pt>
                <c:pt idx="1493">
                  <c:v>9.3740110975979276E-4</c:v>
                </c:pt>
                <c:pt idx="1494">
                  <c:v>9.3709489247193183E-4</c:v>
                </c:pt>
                <c:pt idx="1495">
                  <c:v>9.3679079587344382E-4</c:v>
                </c:pt>
                <c:pt idx="1496">
                  <c:v>9.3649223665574213E-4</c:v>
                </c:pt>
                <c:pt idx="1497">
                  <c:v>9.362053905945649E-4</c:v>
                </c:pt>
                <c:pt idx="1498">
                  <c:v>9.35950952544399E-4</c:v>
                </c:pt>
                <c:pt idx="1499">
                  <c:v>9.3566669682085756E-4</c:v>
                </c:pt>
                <c:pt idx="1500">
                  <c:v>9.3528831214748022E-4</c:v>
                </c:pt>
                <c:pt idx="1501">
                  <c:v>9.349889199963702E-4</c:v>
                </c:pt>
                <c:pt idx="1502">
                  <c:v>9.3471830500308861E-4</c:v>
                </c:pt>
                <c:pt idx="1503">
                  <c:v>9.3446051500171133E-4</c:v>
                </c:pt>
                <c:pt idx="1504">
                  <c:v>9.3418786502030631E-4</c:v>
                </c:pt>
                <c:pt idx="1505">
                  <c:v>9.3385919847524448E-4</c:v>
                </c:pt>
                <c:pt idx="1506">
                  <c:v>9.3355806254478979E-4</c:v>
                </c:pt>
                <c:pt idx="1507">
                  <c:v>9.3325692661433467E-4</c:v>
                </c:pt>
                <c:pt idx="1508">
                  <c:v>9.3294199197622074E-4</c:v>
                </c:pt>
                <c:pt idx="1509">
                  <c:v>9.3264317591710243E-4</c:v>
                </c:pt>
                <c:pt idx="1510">
                  <c:v>9.3233743862164865E-4</c:v>
                </c:pt>
                <c:pt idx="1511">
                  <c:v>9.3207174487696764E-4</c:v>
                </c:pt>
                <c:pt idx="1512">
                  <c:v>9.3178537392244322E-4</c:v>
                </c:pt>
                <c:pt idx="1513">
                  <c:v>9.3156379093187549E-4</c:v>
                </c:pt>
                <c:pt idx="1514">
                  <c:v>9.3122551372784026E-4</c:v>
                </c:pt>
                <c:pt idx="1515">
                  <c:v>9.3101823632489524E-4</c:v>
                </c:pt>
                <c:pt idx="1516">
                  <c:v>9.3074525118834169E-4</c:v>
                </c:pt>
                <c:pt idx="1517">
                  <c:v>9.3045711499824203E-4</c:v>
                </c:pt>
                <c:pt idx="1518">
                  <c:v>9.3020926674783518E-4</c:v>
                </c:pt>
                <c:pt idx="1519">
                  <c:v>9.2999577196756873E-4</c:v>
                </c:pt>
                <c:pt idx="1520">
                  <c:v>9.2972866600892509E-4</c:v>
                </c:pt>
                <c:pt idx="1521">
                  <c:v>9.294605475826652E-4</c:v>
                </c:pt>
                <c:pt idx="1522">
                  <c:v>9.2912713375488431E-4</c:v>
                </c:pt>
                <c:pt idx="1523">
                  <c:v>9.2883485448553465E-4</c:v>
                </c:pt>
                <c:pt idx="1524">
                  <c:v>9.2860851529611853E-4</c:v>
                </c:pt>
                <c:pt idx="1525">
                  <c:v>9.2831409746651908E-4</c:v>
                </c:pt>
                <c:pt idx="1526">
                  <c:v>9.2803501154985408E-4</c:v>
                </c:pt>
                <c:pt idx="1527">
                  <c:v>9.2779730583182477E-4</c:v>
                </c:pt>
                <c:pt idx="1528">
                  <c:v>9.2753820818772324E-4</c:v>
                </c:pt>
                <c:pt idx="1529">
                  <c:v>9.2722774682311971E-4</c:v>
                </c:pt>
                <c:pt idx="1530">
                  <c:v>9.2694455904591619E-4</c:v>
                </c:pt>
                <c:pt idx="1531">
                  <c:v>9.2668676606380345E-4</c:v>
                </c:pt>
                <c:pt idx="1532">
                  <c:v>9.2651411112495985E-4</c:v>
                </c:pt>
                <c:pt idx="1533">
                  <c:v>9.2621971689490264E-4</c:v>
                </c:pt>
                <c:pt idx="1534">
                  <c:v>9.2601704656099975E-4</c:v>
                </c:pt>
                <c:pt idx="1535">
                  <c:v>9.2572397022477979E-4</c:v>
                </c:pt>
                <c:pt idx="1536">
                  <c:v>9.2541746093663944E-4</c:v>
                </c:pt>
                <c:pt idx="1537">
                  <c:v>9.251213600602146E-4</c:v>
                </c:pt>
                <c:pt idx="1538">
                  <c:v>9.2490751804518313E-4</c:v>
                </c:pt>
                <c:pt idx="1539">
                  <c:v>9.2469083050693648E-4</c:v>
                </c:pt>
                <c:pt idx="1540">
                  <c:v>9.2441268832366087E-4</c:v>
                </c:pt>
                <c:pt idx="1541">
                  <c:v>9.2417677423905738E-4</c:v>
                </c:pt>
                <c:pt idx="1542">
                  <c:v>9.2395097525161014E-4</c:v>
                </c:pt>
                <c:pt idx="1543">
                  <c:v>9.2370388578496534E-4</c:v>
                </c:pt>
                <c:pt idx="1544">
                  <c:v>9.2334572601661944E-4</c:v>
                </c:pt>
                <c:pt idx="1545">
                  <c:v>9.2316525426957695E-4</c:v>
                </c:pt>
                <c:pt idx="1546">
                  <c:v>9.2294621654537702E-4</c:v>
                </c:pt>
                <c:pt idx="1547">
                  <c:v>9.2275121779895463E-4</c:v>
                </c:pt>
                <c:pt idx="1548">
                  <c:v>9.2251437167357173E-4</c:v>
                </c:pt>
                <c:pt idx="1549">
                  <c:v>9.2231688236399064E-4</c:v>
                </c:pt>
                <c:pt idx="1550">
                  <c:v>9.2212196126661039E-4</c:v>
                </c:pt>
                <c:pt idx="1551">
                  <c:v>9.2187095704584034E-4</c:v>
                </c:pt>
                <c:pt idx="1552">
                  <c:v>9.2161509577477047E-4</c:v>
                </c:pt>
                <c:pt idx="1553">
                  <c:v>9.213323311687996E-4</c:v>
                </c:pt>
                <c:pt idx="1554">
                  <c:v>9.2112999645299588E-4</c:v>
                </c:pt>
                <c:pt idx="1555">
                  <c:v>9.2090046106149887E-4</c:v>
                </c:pt>
                <c:pt idx="1556">
                  <c:v>9.2065041771046763E-4</c:v>
                </c:pt>
                <c:pt idx="1557">
                  <c:v>9.2045975768167119E-4</c:v>
                </c:pt>
                <c:pt idx="1558">
                  <c:v>9.2015117971379541E-4</c:v>
                </c:pt>
                <c:pt idx="1559">
                  <c:v>9.2000650909719324E-4</c:v>
                </c:pt>
                <c:pt idx="1560">
                  <c:v>9.1968172138124965E-4</c:v>
                </c:pt>
                <c:pt idx="1561">
                  <c:v>9.1948094491384668E-4</c:v>
                </c:pt>
                <c:pt idx="1562">
                  <c:v>9.192535034993997E-4</c:v>
                </c:pt>
                <c:pt idx="1563">
                  <c:v>9.1905977987082998E-4</c:v>
                </c:pt>
                <c:pt idx="1564">
                  <c:v>9.1884046954527948E-4</c:v>
                </c:pt>
                <c:pt idx="1565">
                  <c:v>9.1864803129509162E-4</c:v>
                </c:pt>
                <c:pt idx="1566">
                  <c:v>9.1840239944561072E-4</c:v>
                </c:pt>
                <c:pt idx="1567">
                  <c:v>9.1822962086909659E-4</c:v>
                </c:pt>
                <c:pt idx="1568">
                  <c:v>9.1792361332753032E-4</c:v>
                </c:pt>
                <c:pt idx="1569">
                  <c:v>9.1772085662816566E-4</c:v>
                </c:pt>
                <c:pt idx="1570">
                  <c:v>9.1757805935327886E-4</c:v>
                </c:pt>
                <c:pt idx="1571">
                  <c:v>9.1734582668169529E-4</c:v>
                </c:pt>
                <c:pt idx="1572">
                  <c:v>9.1720136275408781E-4</c:v>
                </c:pt>
                <c:pt idx="1573">
                  <c:v>9.1696232680301575E-4</c:v>
                </c:pt>
                <c:pt idx="1574">
                  <c:v>9.1674128032133884E-4</c:v>
                </c:pt>
                <c:pt idx="1575">
                  <c:v>9.1656699185789091E-4</c:v>
                </c:pt>
                <c:pt idx="1576">
                  <c:v>9.163850390741219E-4</c:v>
                </c:pt>
                <c:pt idx="1577">
                  <c:v>9.1616664778473248E-4</c:v>
                </c:pt>
                <c:pt idx="1578">
                  <c:v>9.1593200855371356E-4</c:v>
                </c:pt>
                <c:pt idx="1579">
                  <c:v>9.1571972410310544E-4</c:v>
                </c:pt>
                <c:pt idx="1580">
                  <c:v>9.1560308332363594E-4</c:v>
                </c:pt>
                <c:pt idx="1581">
                  <c:v>9.1532113242302543E-4</c:v>
                </c:pt>
                <c:pt idx="1582">
                  <c:v>9.1513728184257771E-4</c:v>
                </c:pt>
                <c:pt idx="1583">
                  <c:v>9.1491714653637484E-4</c:v>
                </c:pt>
                <c:pt idx="1584">
                  <c:v>9.1478804921669835E-4</c:v>
                </c:pt>
                <c:pt idx="1585">
                  <c:v>9.1455404048625089E-4</c:v>
                </c:pt>
                <c:pt idx="1586">
                  <c:v>9.1431580465354406E-4</c:v>
                </c:pt>
                <c:pt idx="1587">
                  <c:v>9.1411676208629053E-4</c:v>
                </c:pt>
                <c:pt idx="1588">
                  <c:v>9.1392542206887822E-4</c:v>
                </c:pt>
                <c:pt idx="1589">
                  <c:v>9.1370661876196172E-4</c:v>
                </c:pt>
                <c:pt idx="1590">
                  <c:v>9.1357212849902661E-4</c:v>
                </c:pt>
                <c:pt idx="1591">
                  <c:v>9.1329641796606081E-4</c:v>
                </c:pt>
                <c:pt idx="1592">
                  <c:v>9.1310753050712393E-4</c:v>
                </c:pt>
                <c:pt idx="1593">
                  <c:v>9.1295819157057154E-4</c:v>
                </c:pt>
                <c:pt idx="1594">
                  <c:v>9.1274430360594144E-4</c:v>
                </c:pt>
                <c:pt idx="1595">
                  <c:v>9.125450081562623E-4</c:v>
                </c:pt>
                <c:pt idx="1596">
                  <c:v>9.1237047756527142E-4</c:v>
                </c:pt>
                <c:pt idx="1597">
                  <c:v>9.1217691782195711E-4</c:v>
                </c:pt>
                <c:pt idx="1598">
                  <c:v>9.1198326623457594E-4</c:v>
                </c:pt>
                <c:pt idx="1599">
                  <c:v>9.1187820493439256E-4</c:v>
                </c:pt>
                <c:pt idx="1600">
                  <c:v>9.1166992581121669E-4</c:v>
                </c:pt>
                <c:pt idx="1601">
                  <c:v>9.1153474531349807E-4</c:v>
                </c:pt>
                <c:pt idx="1602">
                  <c:v>9.1140239916590927E-4</c:v>
                </c:pt>
                <c:pt idx="1603">
                  <c:v>9.1120926435286919E-4</c:v>
                </c:pt>
                <c:pt idx="1604">
                  <c:v>9.1106984623181544E-4</c:v>
                </c:pt>
                <c:pt idx="1605">
                  <c:v>9.1089441677212298E-4</c:v>
                </c:pt>
                <c:pt idx="1606">
                  <c:v>9.1068158105371067E-4</c:v>
                </c:pt>
                <c:pt idx="1607">
                  <c:v>9.1053530676492647E-4</c:v>
                </c:pt>
                <c:pt idx="1608">
                  <c:v>9.1035465601505266E-4</c:v>
                </c:pt>
                <c:pt idx="1609">
                  <c:v>9.1018549064312247E-4</c:v>
                </c:pt>
                <c:pt idx="1610">
                  <c:v>9.1001786876563229E-4</c:v>
                </c:pt>
                <c:pt idx="1611">
                  <c:v>9.0981903190358597E-4</c:v>
                </c:pt>
                <c:pt idx="1612">
                  <c:v>9.0962003635489173E-4</c:v>
                </c:pt>
                <c:pt idx="1613">
                  <c:v>9.0951480494873727E-4</c:v>
                </c:pt>
                <c:pt idx="1614">
                  <c:v>9.0937006819400497E-4</c:v>
                </c:pt>
                <c:pt idx="1615">
                  <c:v>9.0922574689882073E-4</c:v>
                </c:pt>
                <c:pt idx="1616">
                  <c:v>9.0896551454963713E-4</c:v>
                </c:pt>
                <c:pt idx="1617">
                  <c:v>9.0886351763808711E-4</c:v>
                </c:pt>
                <c:pt idx="1618">
                  <c:v>9.0872838919754304E-4</c:v>
                </c:pt>
                <c:pt idx="1619">
                  <c:v>9.0860949917976816E-4</c:v>
                </c:pt>
                <c:pt idx="1620">
                  <c:v>9.0829422308747539E-4</c:v>
                </c:pt>
                <c:pt idx="1621">
                  <c:v>9.0817822025999909E-4</c:v>
                </c:pt>
                <c:pt idx="1622">
                  <c:v>9.0802191222016904E-4</c:v>
                </c:pt>
                <c:pt idx="1623">
                  <c:v>9.0797458770609048E-4</c:v>
                </c:pt>
                <c:pt idx="1624">
                  <c:v>9.0782399861794516E-4</c:v>
                </c:pt>
                <c:pt idx="1625">
                  <c:v>9.0763619275874958E-4</c:v>
                </c:pt>
                <c:pt idx="1626">
                  <c:v>9.075665896471016E-4</c:v>
                </c:pt>
                <c:pt idx="1627">
                  <c:v>9.0736818402187378E-4</c:v>
                </c:pt>
                <c:pt idx="1628">
                  <c:v>9.07319816488045E-4</c:v>
                </c:pt>
                <c:pt idx="1629">
                  <c:v>9.0719040935678262E-4</c:v>
                </c:pt>
                <c:pt idx="1630">
                  <c:v>9.069700295359736E-4</c:v>
                </c:pt>
                <c:pt idx="1631">
                  <c:v>9.0681997279246269E-4</c:v>
                </c:pt>
                <c:pt idx="1632">
                  <c:v>9.0668903831672817E-4</c:v>
                </c:pt>
                <c:pt idx="1633">
                  <c:v>9.0647023846809167E-4</c:v>
                </c:pt>
                <c:pt idx="1634">
                  <c:v>9.0636094141920902E-4</c:v>
                </c:pt>
                <c:pt idx="1635">
                  <c:v>9.0621071575649494E-4</c:v>
                </c:pt>
                <c:pt idx="1636">
                  <c:v>9.061150379270945E-4</c:v>
                </c:pt>
                <c:pt idx="1637">
                  <c:v>9.059286970072725E-4</c:v>
                </c:pt>
                <c:pt idx="1638">
                  <c:v>9.0579466156312093E-4</c:v>
                </c:pt>
                <c:pt idx="1639">
                  <c:v>9.0569117680109733E-4</c:v>
                </c:pt>
                <c:pt idx="1640">
                  <c:v>9.0556074951336763E-4</c:v>
                </c:pt>
                <c:pt idx="1641">
                  <c:v>9.0544602211057234E-4</c:v>
                </c:pt>
                <c:pt idx="1642">
                  <c:v>9.0535562314271077E-4</c:v>
                </c:pt>
                <c:pt idx="1643">
                  <c:v>9.0519132114666705E-4</c:v>
                </c:pt>
                <c:pt idx="1644">
                  <c:v>9.0502923233282964E-4</c:v>
                </c:pt>
                <c:pt idx="1645">
                  <c:v>9.0491973045549851E-4</c:v>
                </c:pt>
                <c:pt idx="1646">
                  <c:v>9.0482196743900704E-4</c:v>
                </c:pt>
                <c:pt idx="1647">
                  <c:v>9.0472639657604296E-4</c:v>
                </c:pt>
                <c:pt idx="1648">
                  <c:v>9.0455373424056613E-4</c:v>
                </c:pt>
                <c:pt idx="1649">
                  <c:v>9.0446082138789731E-4</c:v>
                </c:pt>
                <c:pt idx="1650">
                  <c:v>9.0438115364600813E-4</c:v>
                </c:pt>
                <c:pt idx="1651">
                  <c:v>9.0418910265101411E-4</c:v>
                </c:pt>
                <c:pt idx="1652">
                  <c:v>9.041062873290862E-4</c:v>
                </c:pt>
                <c:pt idx="1653">
                  <c:v>9.0394405451177298E-4</c:v>
                </c:pt>
                <c:pt idx="1654">
                  <c:v>9.0378199953647799E-4</c:v>
                </c:pt>
                <c:pt idx="1655">
                  <c:v>9.0366937874937036E-4</c:v>
                </c:pt>
                <c:pt idx="1656">
                  <c:v>9.0355675796226329E-4</c:v>
                </c:pt>
                <c:pt idx="1657">
                  <c:v>9.0344979077921594E-4</c:v>
                </c:pt>
                <c:pt idx="1658">
                  <c:v>9.0325189011930312E-4</c:v>
                </c:pt>
                <c:pt idx="1659">
                  <c:v>9.0323401259684831E-4</c:v>
                </c:pt>
                <c:pt idx="1660">
                  <c:v>9.0312832387442056E-4</c:v>
                </c:pt>
                <c:pt idx="1661">
                  <c:v>9.0302263515199216E-4</c:v>
                </c:pt>
                <c:pt idx="1662">
                  <c:v>9.0291547007635058E-4</c:v>
                </c:pt>
                <c:pt idx="1663">
                  <c:v>9.0278766708779001E-4</c:v>
                </c:pt>
                <c:pt idx="1664">
                  <c:v>9.0269338316225039E-4</c:v>
                </c:pt>
                <c:pt idx="1665">
                  <c:v>9.0266834693093702E-4</c:v>
                </c:pt>
                <c:pt idx="1666">
                  <c:v>9.0251747649406266E-4</c:v>
                </c:pt>
                <c:pt idx="1667">
                  <c:v>9.0246283243288622E-4</c:v>
                </c:pt>
                <c:pt idx="1668">
                  <c:v>9.0233381115221751E-4</c:v>
                </c:pt>
                <c:pt idx="1669">
                  <c:v>9.0220121416314787E-4</c:v>
                </c:pt>
                <c:pt idx="1670">
                  <c:v>9.0213487158773413E-4</c:v>
                </c:pt>
                <c:pt idx="1671">
                  <c:v>9.0212541642293133E-4</c:v>
                </c:pt>
                <c:pt idx="1672">
                  <c:v>9.0217653294855419E-4</c:v>
                </c:pt>
                <c:pt idx="1673">
                  <c:v>9.0207347913663194E-4</c:v>
                </c:pt>
                <c:pt idx="1674">
                  <c:v>9.0212800012582706E-4</c:v>
                </c:pt>
                <c:pt idx="1675">
                  <c:v>9.0198123922679283E-4</c:v>
                </c:pt>
                <c:pt idx="1676">
                  <c:v>9.019716654357781E-4</c:v>
                </c:pt>
                <c:pt idx="1677">
                  <c:v>9.0182068107788713E-4</c:v>
                </c:pt>
                <c:pt idx="1678">
                  <c:v>9.0178976142035023E-4</c:v>
                </c:pt>
                <c:pt idx="1679">
                  <c:v>9.0167877959054104E-4</c:v>
                </c:pt>
                <c:pt idx="1680">
                  <c:v>9.0156779776073186E-4</c:v>
                </c:pt>
                <c:pt idx="1681">
                  <c:v>9.0145681593092224E-4</c:v>
                </c:pt>
                <c:pt idx="1682">
                  <c:v>9.0134697858990814E-4</c:v>
                </c:pt>
                <c:pt idx="1683">
                  <c:v>9.0124031107469875E-4</c:v>
                </c:pt>
                <c:pt idx="1684">
                  <c:v>9.0113364355948905E-4</c:v>
                </c:pt>
                <c:pt idx="1685">
                  <c:v>9.0111180818091554E-4</c:v>
                </c:pt>
                <c:pt idx="1686">
                  <c:v>9.0103798378040169E-4</c:v>
                </c:pt>
                <c:pt idx="1687">
                  <c:v>9.0099444770309672E-4</c:v>
                </c:pt>
                <c:pt idx="1688">
                  <c:v>9.0090943956062995E-4</c:v>
                </c:pt>
                <c:pt idx="1689">
                  <c:v>9.0082894059341273E-4</c:v>
                </c:pt>
                <c:pt idx="1690">
                  <c:v>9.007484416261967E-4</c:v>
                </c:pt>
                <c:pt idx="1691">
                  <c:v>9.0066635845163442E-4</c:v>
                </c:pt>
                <c:pt idx="1692">
                  <c:v>9.0052728533851923E-4</c:v>
                </c:pt>
                <c:pt idx="1693">
                  <c:v>9.0040081439806004E-4</c:v>
                </c:pt>
                <c:pt idx="1694">
                  <c:v>9.0030578194857556E-4</c:v>
                </c:pt>
                <c:pt idx="1695">
                  <c:v>9.0020739869625254E-4</c:v>
                </c:pt>
                <c:pt idx="1696">
                  <c:v>9.0010667751757071E-4</c:v>
                </c:pt>
                <c:pt idx="1697">
                  <c:v>8.9998395578492281E-4</c:v>
                </c:pt>
                <c:pt idx="1698">
                  <c:v>8.9984163839212569E-4</c:v>
                </c:pt>
                <c:pt idx="1699">
                  <c:v>8.9981626700362126E-4</c:v>
                </c:pt>
                <c:pt idx="1700">
                  <c:v>8.9968179002778174E-4</c:v>
                </c:pt>
                <c:pt idx="1701">
                  <c:v>8.9969112713856865E-4</c:v>
                </c:pt>
                <c:pt idx="1702">
                  <c:v>8.9963167769557925E-4</c:v>
                </c:pt>
                <c:pt idx="1703">
                  <c:v>8.995500961888551E-4</c:v>
                </c:pt>
                <c:pt idx="1704">
                  <c:v>8.994664709528721E-4</c:v>
                </c:pt>
                <c:pt idx="1705">
                  <c:v>8.9941028616191037E-4</c:v>
                </c:pt>
                <c:pt idx="1706">
                  <c:v>8.9928469655248353E-4</c:v>
                </c:pt>
                <c:pt idx="1707">
                  <c:v>8.9927299744846769E-4</c:v>
                </c:pt>
                <c:pt idx="1708">
                  <c:v>8.9918698590161768E-4</c:v>
                </c:pt>
                <c:pt idx="1709">
                  <c:v>8.9903349495102812E-4</c:v>
                </c:pt>
                <c:pt idx="1710">
                  <c:v>8.9899001335084171E-4</c:v>
                </c:pt>
                <c:pt idx="1711">
                  <c:v>8.9893604419054936E-4</c:v>
                </c:pt>
                <c:pt idx="1712">
                  <c:v>8.9887668948302564E-4</c:v>
                </c:pt>
                <c:pt idx="1713">
                  <c:v>8.9886567827340727E-4</c:v>
                </c:pt>
                <c:pt idx="1714">
                  <c:v>8.9879955116018415E-4</c:v>
                </c:pt>
                <c:pt idx="1715">
                  <c:v>8.9875136377038538E-4</c:v>
                </c:pt>
                <c:pt idx="1716">
                  <c:v>8.9869055677938741E-4</c:v>
                </c:pt>
                <c:pt idx="1717">
                  <c:v>8.9855550219603301E-4</c:v>
                </c:pt>
                <c:pt idx="1718">
                  <c:v>8.9855490492051545E-4</c:v>
                </c:pt>
                <c:pt idx="1719">
                  <c:v>8.9849185533003712E-4</c:v>
                </c:pt>
                <c:pt idx="1720">
                  <c:v>8.9843832263825519E-4</c:v>
                </c:pt>
                <c:pt idx="1721">
                  <c:v>8.9841215358204011E-4</c:v>
                </c:pt>
                <c:pt idx="1722">
                  <c:v>8.9840823305642383E-4</c:v>
                </c:pt>
                <c:pt idx="1723">
                  <c:v>8.9834348284991512E-4</c:v>
                </c:pt>
                <c:pt idx="1724">
                  <c:v>8.9824482644219016E-4</c:v>
                </c:pt>
                <c:pt idx="1725">
                  <c:v>8.9813046421666274E-4</c:v>
                </c:pt>
                <c:pt idx="1726">
                  <c:v>8.9807642638126703E-4</c:v>
                </c:pt>
                <c:pt idx="1727">
                  <c:v>8.9803495147870629E-4</c:v>
                </c:pt>
                <c:pt idx="1728">
                  <c:v>8.9804106037971233E-4</c:v>
                </c:pt>
                <c:pt idx="1729">
                  <c:v>8.9800916848433907E-4</c:v>
                </c:pt>
                <c:pt idx="1730">
                  <c:v>8.9792905647900149E-4</c:v>
                </c:pt>
                <c:pt idx="1731">
                  <c:v>8.9794189826788832E-4</c:v>
                </c:pt>
                <c:pt idx="1732">
                  <c:v>8.9784649691443462E-4</c:v>
                </c:pt>
                <c:pt idx="1733">
                  <c:v>8.9777902011026396E-4</c:v>
                </c:pt>
                <c:pt idx="1734">
                  <c:v>8.9777615627245914E-4</c:v>
                </c:pt>
                <c:pt idx="1735">
                  <c:v>8.9770857454177233E-4</c:v>
                </c:pt>
                <c:pt idx="1736">
                  <c:v>8.9766154394071106E-4</c:v>
                </c:pt>
                <c:pt idx="1737">
                  <c:v>8.9760880652321013E-4</c:v>
                </c:pt>
                <c:pt idx="1738">
                  <c:v>8.9754080317950961E-4</c:v>
                </c:pt>
                <c:pt idx="1739">
                  <c:v>8.9748835498248806E-4</c:v>
                </c:pt>
                <c:pt idx="1740">
                  <c:v>8.9744424006903026E-4</c:v>
                </c:pt>
                <c:pt idx="1741">
                  <c:v>8.9744418435862749E-4</c:v>
                </c:pt>
                <c:pt idx="1742">
                  <c:v>8.9742869126090098E-4</c:v>
                </c:pt>
                <c:pt idx="1743">
                  <c:v>8.9739382478892728E-4</c:v>
                </c:pt>
                <c:pt idx="1744">
                  <c:v>8.9736687355312342E-4</c:v>
                </c:pt>
                <c:pt idx="1745">
                  <c:v>8.9733446847638362E-4</c:v>
                </c:pt>
                <c:pt idx="1746">
                  <c:v>8.9738329403983249E-4</c:v>
                </c:pt>
                <c:pt idx="1747">
                  <c:v>8.9725763507564143E-4</c:v>
                </c:pt>
                <c:pt idx="1748">
                  <c:v>8.9722591094337865E-4</c:v>
                </c:pt>
                <c:pt idx="1749">
                  <c:v>8.9720525148053181E-4</c:v>
                </c:pt>
                <c:pt idx="1750">
                  <c:v>8.9718231935564431E-4</c:v>
                </c:pt>
                <c:pt idx="1751">
                  <c:v>8.9714245446229134E-4</c:v>
                </c:pt>
                <c:pt idx="1752">
                  <c:v>8.9710258956893782E-4</c:v>
                </c:pt>
                <c:pt idx="1753">
                  <c:v>8.9706546298309268E-4</c:v>
                </c:pt>
                <c:pt idx="1754">
                  <c:v>8.9707674371939739E-4</c:v>
                </c:pt>
                <c:pt idx="1755">
                  <c:v>8.970838836754771E-4</c:v>
                </c:pt>
                <c:pt idx="1756">
                  <c:v>8.9708594477918007E-4</c:v>
                </c:pt>
                <c:pt idx="1757">
                  <c:v>8.9704359186299778E-4</c:v>
                </c:pt>
                <c:pt idx="1758">
                  <c:v>8.9699051042295517E-4</c:v>
                </c:pt>
                <c:pt idx="1759">
                  <c:v>8.9705924656167306E-4</c:v>
                </c:pt>
                <c:pt idx="1760">
                  <c:v>8.9696403446667234E-4</c:v>
                </c:pt>
                <c:pt idx="1761">
                  <c:v>8.9710316239217719E-4</c:v>
                </c:pt>
                <c:pt idx="1762">
                  <c:v>8.9701288338063317E-4</c:v>
                </c:pt>
                <c:pt idx="1763">
                  <c:v>8.9696615388446259E-4</c:v>
                </c:pt>
                <c:pt idx="1764">
                  <c:v>8.9696854072404762E-4</c:v>
                </c:pt>
                <c:pt idx="1765">
                  <c:v>8.969876292254451E-4</c:v>
                </c:pt>
                <c:pt idx="1766">
                  <c:v>8.9698676343048919E-4</c:v>
                </c:pt>
                <c:pt idx="1767">
                  <c:v>8.9699212312171941E-4</c:v>
                </c:pt>
                <c:pt idx="1768">
                  <c:v>8.970087273915112E-4</c:v>
                </c:pt>
                <c:pt idx="1769">
                  <c:v>8.9706008654819134E-4</c:v>
                </c:pt>
                <c:pt idx="1770">
                  <c:v>8.9704000084073188E-4</c:v>
                </c:pt>
                <c:pt idx="1771">
                  <c:v>8.9715009907322422E-4</c:v>
                </c:pt>
                <c:pt idx="1772">
                  <c:v>8.9713635793298022E-4</c:v>
                </c:pt>
                <c:pt idx="1773">
                  <c:v>8.9717664771928973E-4</c:v>
                </c:pt>
                <c:pt idx="1774">
                  <c:v>8.9718279224928533E-4</c:v>
                </c:pt>
                <c:pt idx="1775">
                  <c:v>8.9716441167113565E-4</c:v>
                </c:pt>
                <c:pt idx="1776">
                  <c:v>8.9725951573427546E-4</c:v>
                </c:pt>
                <c:pt idx="1777">
                  <c:v>8.9715722331541574E-4</c:v>
                </c:pt>
                <c:pt idx="1778">
                  <c:v>8.9719010783910968E-4</c:v>
                </c:pt>
                <c:pt idx="1779">
                  <c:v>8.9727863388374535E-4</c:v>
                </c:pt>
                <c:pt idx="1780">
                  <c:v>8.9723033248383251E-4</c:v>
                </c:pt>
                <c:pt idx="1781">
                  <c:v>8.9716212476289474E-4</c:v>
                </c:pt>
                <c:pt idx="1782">
                  <c:v>8.9718345643452241E-4</c:v>
                </c:pt>
                <c:pt idx="1783">
                  <c:v>8.9718564963744442E-4</c:v>
                </c:pt>
                <c:pt idx="1784">
                  <c:v>8.9718678673231039E-4</c:v>
                </c:pt>
                <c:pt idx="1785">
                  <c:v>8.971981322520126E-4</c:v>
                </c:pt>
                <c:pt idx="1786">
                  <c:v>8.9722883035247582E-4</c:v>
                </c:pt>
                <c:pt idx="1787">
                  <c:v>8.9727617179870386E-4</c:v>
                </c:pt>
                <c:pt idx="1788">
                  <c:v>8.972502241416429E-4</c:v>
                </c:pt>
                <c:pt idx="1789">
                  <c:v>8.9724698771584724E-4</c:v>
                </c:pt>
                <c:pt idx="1790">
                  <c:v>8.9729344192424499E-4</c:v>
                </c:pt>
                <c:pt idx="1791">
                  <c:v>8.9722495648207167E-4</c:v>
                </c:pt>
                <c:pt idx="1792">
                  <c:v>8.9732852956366372E-4</c:v>
                </c:pt>
                <c:pt idx="1793">
                  <c:v>8.972301418888576E-4</c:v>
                </c:pt>
                <c:pt idx="1794">
                  <c:v>8.9730164324298978E-4</c:v>
                </c:pt>
                <c:pt idx="1795">
                  <c:v>8.9732904015966768E-4</c:v>
                </c:pt>
                <c:pt idx="1796">
                  <c:v>8.9732232210144891E-4</c:v>
                </c:pt>
                <c:pt idx="1797">
                  <c:v>8.9735457296931268E-4</c:v>
                </c:pt>
                <c:pt idx="1798">
                  <c:v>8.9740008431010774E-4</c:v>
                </c:pt>
                <c:pt idx="1799">
                  <c:v>8.9744559565090281E-4</c:v>
                </c:pt>
                <c:pt idx="1800">
                  <c:v>8.9748882556918235E-4</c:v>
                </c:pt>
                <c:pt idx="1801">
                  <c:v>8.9748765948294415E-4</c:v>
                </c:pt>
                <c:pt idx="1802">
                  <c:v>8.9749060498536294E-4</c:v>
                </c:pt>
                <c:pt idx="1803">
                  <c:v>8.9749355048778184E-4</c:v>
                </c:pt>
                <c:pt idx="1804">
                  <c:v>8.9747798540092247E-4</c:v>
                </c:pt>
                <c:pt idx="1805">
                  <c:v>8.9755032972601884E-4</c:v>
                </c:pt>
                <c:pt idx="1806">
                  <c:v>8.9753709768889507E-4</c:v>
                </c:pt>
                <c:pt idx="1807">
                  <c:v>8.9755362806886953E-4</c:v>
                </c:pt>
                <c:pt idx="1808">
                  <c:v>8.9756864809146999E-4</c:v>
                </c:pt>
                <c:pt idx="1809">
                  <c:v>8.9757135124721686E-4</c:v>
                </c:pt>
                <c:pt idx="1810">
                  <c:v>8.9757085803843228E-4</c:v>
                </c:pt>
                <c:pt idx="1811">
                  <c:v>8.9755709436825908E-4</c:v>
                </c:pt>
                <c:pt idx="1812">
                  <c:v>8.9757330191601046E-4</c:v>
                </c:pt>
                <c:pt idx="1813">
                  <c:v>8.9770975076650984E-4</c:v>
                </c:pt>
                <c:pt idx="1814">
                  <c:v>8.9770853849097793E-4</c:v>
                </c:pt>
                <c:pt idx="1815">
                  <c:v>8.9775454228307355E-4</c:v>
                </c:pt>
                <c:pt idx="1816">
                  <c:v>8.9782967631986182E-4</c:v>
                </c:pt>
                <c:pt idx="1817">
                  <c:v>8.9782935021453711E-4</c:v>
                </c:pt>
                <c:pt idx="1818">
                  <c:v>8.979674331109275E-4</c:v>
                </c:pt>
                <c:pt idx="1819">
                  <c:v>8.9805811329793372E-4</c:v>
                </c:pt>
                <c:pt idx="1820">
                  <c:v>8.9809531065211364E-4</c:v>
                </c:pt>
                <c:pt idx="1821">
                  <c:v>8.9807987646823922E-4</c:v>
                </c:pt>
                <c:pt idx="1822">
                  <c:v>8.9813606949994476E-4</c:v>
                </c:pt>
                <c:pt idx="1823">
                  <c:v>8.9816073613748794E-4</c:v>
                </c:pt>
                <c:pt idx="1824">
                  <c:v>8.9818032757928439E-4</c:v>
                </c:pt>
                <c:pt idx="1825">
                  <c:v>8.9819991902108061E-4</c:v>
                </c:pt>
                <c:pt idx="1826">
                  <c:v>8.9823347754372431E-4</c:v>
                </c:pt>
                <c:pt idx="1827">
                  <c:v>8.983898322889644E-4</c:v>
                </c:pt>
                <c:pt idx="1828">
                  <c:v>8.9833346739237553E-4</c:v>
                </c:pt>
                <c:pt idx="1829">
                  <c:v>8.9841798949481843E-4</c:v>
                </c:pt>
                <c:pt idx="1830">
                  <c:v>8.9844675078605963E-4</c:v>
                </c:pt>
                <c:pt idx="1831">
                  <c:v>8.9846579847583416E-4</c:v>
                </c:pt>
                <c:pt idx="1832">
                  <c:v>8.9848484616560835E-4</c:v>
                </c:pt>
                <c:pt idx="1833">
                  <c:v>8.9845832210753193E-4</c:v>
                </c:pt>
                <c:pt idx="1834">
                  <c:v>8.9850952366173781E-4</c:v>
                </c:pt>
                <c:pt idx="1835">
                  <c:v>8.9858423664775414E-4</c:v>
                </c:pt>
                <c:pt idx="1836">
                  <c:v>8.9862425555007274E-4</c:v>
                </c:pt>
                <c:pt idx="1837">
                  <c:v>8.9865591136745031E-4</c:v>
                </c:pt>
                <c:pt idx="1838">
                  <c:v>8.9874637536128022E-4</c:v>
                </c:pt>
                <c:pt idx="1839">
                  <c:v>8.9875140253575304E-4</c:v>
                </c:pt>
                <c:pt idx="1840">
                  <c:v>8.9879677029258611E-4</c:v>
                </c:pt>
                <c:pt idx="1841">
                  <c:v>8.9891456740390067E-4</c:v>
                </c:pt>
                <c:pt idx="1842">
                  <c:v>8.9898019920601102E-4</c:v>
                </c:pt>
                <c:pt idx="1843">
                  <c:v>8.9907591150456773E-4</c:v>
                </c:pt>
                <c:pt idx="1844">
                  <c:v>8.990843682565023E-4</c:v>
                </c:pt>
                <c:pt idx="1845">
                  <c:v>8.9916006988272827E-4</c:v>
                </c:pt>
                <c:pt idx="1846">
                  <c:v>8.9926140272359259E-4</c:v>
                </c:pt>
                <c:pt idx="1847">
                  <c:v>8.9929745395711524E-4</c:v>
                </c:pt>
                <c:pt idx="1848">
                  <c:v>8.9940939317642099E-4</c:v>
                </c:pt>
                <c:pt idx="1849">
                  <c:v>8.9947695407682814E-4</c:v>
                </c:pt>
                <c:pt idx="1850">
                  <c:v>8.9950319621487015E-4</c:v>
                </c:pt>
                <c:pt idx="1851">
                  <c:v>8.9957199581896694E-4</c:v>
                </c:pt>
                <c:pt idx="1852">
                  <c:v>8.9965051499505582E-4</c:v>
                </c:pt>
                <c:pt idx="1853">
                  <c:v>8.9962128572315247E-4</c:v>
                </c:pt>
                <c:pt idx="1854">
                  <c:v>8.997111418861648E-4</c:v>
                </c:pt>
                <c:pt idx="1855">
                  <c:v>8.9981443832671377E-4</c:v>
                </c:pt>
                <c:pt idx="1856">
                  <c:v>8.999258966071068E-4</c:v>
                </c:pt>
                <c:pt idx="1857">
                  <c:v>9.0004602957511357E-4</c:v>
                </c:pt>
                <c:pt idx="1858">
                  <c:v>9.0001743709809397E-4</c:v>
                </c:pt>
                <c:pt idx="1859">
                  <c:v>9.0011936728359688E-4</c:v>
                </c:pt>
                <c:pt idx="1860">
                  <c:v>9.0019731946245046E-4</c:v>
                </c:pt>
                <c:pt idx="1861">
                  <c:v>9.0031373157118506E-4</c:v>
                </c:pt>
                <c:pt idx="1862">
                  <c:v>9.0038732413937842E-4</c:v>
                </c:pt>
                <c:pt idx="1863">
                  <c:v>9.0033994258882438E-4</c:v>
                </c:pt>
                <c:pt idx="1864">
                  <c:v>9.0054150493601079E-4</c:v>
                </c:pt>
                <c:pt idx="1865">
                  <c:v>9.0058790867937881E-4</c:v>
                </c:pt>
                <c:pt idx="1866">
                  <c:v>9.0066730701519621E-4</c:v>
                </c:pt>
                <c:pt idx="1867">
                  <c:v>9.0069246592115531E-4</c:v>
                </c:pt>
                <c:pt idx="1868">
                  <c:v>9.0082659245700617E-4</c:v>
                </c:pt>
                <c:pt idx="1869">
                  <c:v>9.0087733095155079E-4</c:v>
                </c:pt>
                <c:pt idx="1870">
                  <c:v>9.009776030380936E-4</c:v>
                </c:pt>
                <c:pt idx="1871">
                  <c:v>9.0110972752069861E-4</c:v>
                </c:pt>
                <c:pt idx="1872">
                  <c:v>9.0128157050758592E-4</c:v>
                </c:pt>
                <c:pt idx="1873">
                  <c:v>9.014812496501714E-4</c:v>
                </c:pt>
                <c:pt idx="1874">
                  <c:v>9.016248406107305E-4</c:v>
                </c:pt>
                <c:pt idx="1875">
                  <c:v>9.0178326989890734E-4</c:v>
                </c:pt>
                <c:pt idx="1876">
                  <c:v>9.0192344981565023E-4</c:v>
                </c:pt>
                <c:pt idx="1877">
                  <c:v>9.020187946874764E-4</c:v>
                </c:pt>
                <c:pt idx="1878">
                  <c:v>9.0210801191362015E-4</c:v>
                </c:pt>
                <c:pt idx="1879">
                  <c:v>9.0226941893000584E-4</c:v>
                </c:pt>
                <c:pt idx="1880">
                  <c:v>9.024030548625794E-4</c:v>
                </c:pt>
                <c:pt idx="1881">
                  <c:v>9.0242905262829447E-4</c:v>
                </c:pt>
                <c:pt idx="1882">
                  <c:v>9.025419108704254E-4</c:v>
                </c:pt>
                <c:pt idx="1883">
                  <c:v>9.0271349077980468E-4</c:v>
                </c:pt>
                <c:pt idx="1884">
                  <c:v>9.0281378235879497E-4</c:v>
                </c:pt>
                <c:pt idx="1885">
                  <c:v>9.0287483535584181E-4</c:v>
                </c:pt>
                <c:pt idx="1886">
                  <c:v>9.0297253907624104E-4</c:v>
                </c:pt>
                <c:pt idx="1887">
                  <c:v>9.0290169940370954E-4</c:v>
                </c:pt>
                <c:pt idx="1888">
                  <c:v>9.0303794257525795E-4</c:v>
                </c:pt>
                <c:pt idx="1889">
                  <c:v>9.0313899694619644E-4</c:v>
                </c:pt>
                <c:pt idx="1890">
                  <c:v>9.0330286319994894E-4</c:v>
                </c:pt>
                <c:pt idx="1891">
                  <c:v>9.0344445404120805E-4</c:v>
                </c:pt>
                <c:pt idx="1892">
                  <c:v>9.0358058255318881E-4</c:v>
                </c:pt>
                <c:pt idx="1893">
                  <c:v>9.0371671106516957E-4</c:v>
                </c:pt>
                <c:pt idx="1894">
                  <c:v>9.0383266157374861E-4</c:v>
                </c:pt>
                <c:pt idx="1895">
                  <c:v>9.0393190865904803E-4</c:v>
                </c:pt>
                <c:pt idx="1896">
                  <c:v>9.0401397617633742E-4</c:v>
                </c:pt>
                <c:pt idx="1897">
                  <c:v>9.0416973829749033E-4</c:v>
                </c:pt>
                <c:pt idx="1898">
                  <c:v>9.042112794708985E-4</c:v>
                </c:pt>
                <c:pt idx="1899">
                  <c:v>9.043447896147608E-4</c:v>
                </c:pt>
                <c:pt idx="1900">
                  <c:v>9.0445147762012988E-4</c:v>
                </c:pt>
                <c:pt idx="1901">
                  <c:v>9.0448942291922402E-4</c:v>
                </c:pt>
                <c:pt idx="1902">
                  <c:v>9.0463918518899082E-4</c:v>
                </c:pt>
                <c:pt idx="1903">
                  <c:v>9.0477131527836208E-4</c:v>
                </c:pt>
                <c:pt idx="1904">
                  <c:v>9.0483467179198129E-4</c:v>
                </c:pt>
                <c:pt idx="1905">
                  <c:v>9.0492756610589635E-4</c:v>
                </c:pt>
                <c:pt idx="1906">
                  <c:v>9.0504112875585839E-4</c:v>
                </c:pt>
                <c:pt idx="1907">
                  <c:v>9.0515469140582054E-4</c:v>
                </c:pt>
                <c:pt idx="1908">
                  <c:v>9.0526598266583655E-4</c:v>
                </c:pt>
                <c:pt idx="1909">
                  <c:v>9.053606342843166E-4</c:v>
                </c:pt>
                <c:pt idx="1910">
                  <c:v>9.0546334187269391E-4</c:v>
                </c:pt>
                <c:pt idx="1911">
                  <c:v>9.0563357070862075E-4</c:v>
                </c:pt>
                <c:pt idx="1912">
                  <c:v>9.0572197145597963E-4</c:v>
                </c:pt>
                <c:pt idx="1913">
                  <c:v>9.0581999679638337E-4</c:v>
                </c:pt>
                <c:pt idx="1914">
                  <c:v>9.0587989643023761E-4</c:v>
                </c:pt>
                <c:pt idx="1915">
                  <c:v>9.0608176282237719E-4</c:v>
                </c:pt>
                <c:pt idx="1916">
                  <c:v>9.0620211930940724E-4</c:v>
                </c:pt>
                <c:pt idx="1917">
                  <c:v>9.0630468626408443E-4</c:v>
                </c:pt>
                <c:pt idx="1918">
                  <c:v>9.063922507288705E-4</c:v>
                </c:pt>
                <c:pt idx="1919">
                  <c:v>9.0654540702770866E-4</c:v>
                </c:pt>
                <c:pt idx="1920">
                  <c:v>9.0670807396900366E-4</c:v>
                </c:pt>
                <c:pt idx="1921">
                  <c:v>9.0678479097194679E-4</c:v>
                </c:pt>
                <c:pt idx="1922">
                  <c:v>9.0690647212203436E-4</c:v>
                </c:pt>
                <c:pt idx="1923">
                  <c:v>9.0712115703506474E-4</c:v>
                </c:pt>
                <c:pt idx="1924">
                  <c:v>9.0729945437340444E-4</c:v>
                </c:pt>
                <c:pt idx="1925">
                  <c:v>9.0735872806076547E-4</c:v>
                </c:pt>
                <c:pt idx="1926">
                  <c:v>9.0746752474914726E-4</c:v>
                </c:pt>
                <c:pt idx="1927">
                  <c:v>9.0764954704029941E-4</c:v>
                </c:pt>
                <c:pt idx="1928">
                  <c:v>9.0777869288264236E-4</c:v>
                </c:pt>
                <c:pt idx="1929">
                  <c:v>9.0787228605043637E-4</c:v>
                </c:pt>
                <c:pt idx="1930">
                  <c:v>9.0796587921823093E-4</c:v>
                </c:pt>
                <c:pt idx="1931">
                  <c:v>9.0811333628863799E-4</c:v>
                </c:pt>
                <c:pt idx="1932">
                  <c:v>9.0818431923752978E-4</c:v>
                </c:pt>
                <c:pt idx="1933">
                  <c:v>9.0830139597604203E-4</c:v>
                </c:pt>
                <c:pt idx="1934">
                  <c:v>9.0841847271455373E-4</c:v>
                </c:pt>
                <c:pt idx="1935">
                  <c:v>9.0858971453762016E-4</c:v>
                </c:pt>
                <c:pt idx="1936">
                  <c:v>9.0877352394746081E-4</c:v>
                </c:pt>
                <c:pt idx="1937">
                  <c:v>9.0883966038496496E-4</c:v>
                </c:pt>
                <c:pt idx="1938">
                  <c:v>9.0901788842483069E-4</c:v>
                </c:pt>
                <c:pt idx="1939">
                  <c:v>9.0914662889758678E-4</c:v>
                </c:pt>
                <c:pt idx="1940">
                  <c:v>9.091889558665759E-4</c:v>
                </c:pt>
                <c:pt idx="1941">
                  <c:v>9.0934538182755264E-4</c:v>
                </c:pt>
                <c:pt idx="1942">
                  <c:v>9.0952938974442029E-4</c:v>
                </c:pt>
                <c:pt idx="1943">
                  <c:v>9.0950225491789286E-4</c:v>
                </c:pt>
                <c:pt idx="1944">
                  <c:v>9.0967994460731266E-4</c:v>
                </c:pt>
                <c:pt idx="1945">
                  <c:v>9.0978049919179132E-4</c:v>
                </c:pt>
                <c:pt idx="1946">
                  <c:v>9.099238369231511E-4</c:v>
                </c:pt>
                <c:pt idx="1947">
                  <c:v>9.1014623186506352E-4</c:v>
                </c:pt>
                <c:pt idx="1948">
                  <c:v>9.1024956087961577E-4</c:v>
                </c:pt>
                <c:pt idx="1949">
                  <c:v>9.1035288989416868E-4</c:v>
                </c:pt>
                <c:pt idx="1950">
                  <c:v>9.1051953374252559E-4</c:v>
                </c:pt>
                <c:pt idx="1951">
                  <c:v>9.1066832065817677E-4</c:v>
                </c:pt>
                <c:pt idx="1952">
                  <c:v>9.1085322072858817E-4</c:v>
                </c:pt>
                <c:pt idx="1953">
                  <c:v>9.1099763292084755E-4</c:v>
                </c:pt>
                <c:pt idx="1954">
                  <c:v>9.1119468087696466E-4</c:v>
                </c:pt>
                <c:pt idx="1955">
                  <c:v>9.1135096141629023E-4</c:v>
                </c:pt>
                <c:pt idx="1956">
                  <c:v>9.1137189091396783E-4</c:v>
                </c:pt>
                <c:pt idx="1957">
                  <c:v>9.1149978837434722E-4</c:v>
                </c:pt>
                <c:pt idx="1958">
                  <c:v>9.1163604262759856E-4</c:v>
                </c:pt>
                <c:pt idx="1959">
                  <c:v>9.1181774691164071E-4</c:v>
                </c:pt>
                <c:pt idx="1960">
                  <c:v>9.1204042850681177E-4</c:v>
                </c:pt>
                <c:pt idx="1961">
                  <c:v>9.1226714644617531E-4</c:v>
                </c:pt>
                <c:pt idx="1962">
                  <c:v>9.1236996215959679E-4</c:v>
                </c:pt>
                <c:pt idx="1963">
                  <c:v>9.1259157421626192E-4</c:v>
                </c:pt>
                <c:pt idx="1964">
                  <c:v>9.1283218613820763E-4</c:v>
                </c:pt>
                <c:pt idx="1965">
                  <c:v>9.1302969104564669E-4</c:v>
                </c:pt>
                <c:pt idx="1966">
                  <c:v>9.1325438171377816E-4</c:v>
                </c:pt>
                <c:pt idx="1967">
                  <c:v>9.1362424059269662E-4</c:v>
                </c:pt>
                <c:pt idx="1968">
                  <c:v>9.1404075883536214E-4</c:v>
                </c:pt>
                <c:pt idx="1969">
                  <c:v>9.1443080001698033E-4</c:v>
                </c:pt>
                <c:pt idx="1970">
                  <c:v>9.1468885306715043E-4</c:v>
                </c:pt>
                <c:pt idx="1971">
                  <c:v>9.1501438518020427E-4</c:v>
                </c:pt>
                <c:pt idx="1972">
                  <c:v>9.1515484744383554E-4</c:v>
                </c:pt>
                <c:pt idx="1973">
                  <c:v>9.1538362702152961E-4</c:v>
                </c:pt>
                <c:pt idx="1974">
                  <c:v>9.1558507846766965E-4</c:v>
                </c:pt>
                <c:pt idx="1975">
                  <c:v>9.1577686235728571E-4</c:v>
                </c:pt>
                <c:pt idx="1976">
                  <c:v>9.1594949512832115E-4</c:v>
                </c:pt>
                <c:pt idx="1977">
                  <c:v>9.1613406923735162E-4</c:v>
                </c:pt>
                <c:pt idx="1978">
                  <c:v>9.1640735356130171E-4</c:v>
                </c:pt>
                <c:pt idx="1979">
                  <c:v>9.1664630140736014E-4</c:v>
                </c:pt>
                <c:pt idx="1980">
                  <c:v>9.1688843218349042E-4</c:v>
                </c:pt>
                <c:pt idx="1981">
                  <c:v>9.1709743626531691E-4</c:v>
                </c:pt>
                <c:pt idx="1982">
                  <c:v>9.1743833253985678E-4</c:v>
                </c:pt>
                <c:pt idx="1983">
                  <c:v>9.1763184190929068E-4</c:v>
                </c:pt>
                <c:pt idx="1984">
                  <c:v>9.1786781422976559E-4</c:v>
                </c:pt>
                <c:pt idx="1985">
                  <c:v>9.1815788628754635E-4</c:v>
                </c:pt>
                <c:pt idx="1986">
                  <c:v>9.1836083667609766E-4</c:v>
                </c:pt>
                <c:pt idx="1987">
                  <c:v>9.1854935901252766E-4</c:v>
                </c:pt>
                <c:pt idx="1988">
                  <c:v>9.1874204749742034E-4</c:v>
                </c:pt>
                <c:pt idx="1989">
                  <c:v>9.189412539891967E-4</c:v>
                </c:pt>
                <c:pt idx="1990">
                  <c:v>9.1912866778178469E-4</c:v>
                </c:pt>
                <c:pt idx="1991">
                  <c:v>9.1926397000157377E-4</c:v>
                </c:pt>
                <c:pt idx="1992">
                  <c:v>9.1943664370914505E-4</c:v>
                </c:pt>
                <c:pt idx="1993">
                  <c:v>9.1961424057354884E-4</c:v>
                </c:pt>
                <c:pt idx="1994">
                  <c:v>9.1974149034299566E-4</c:v>
                </c:pt>
                <c:pt idx="1995">
                  <c:v>9.1996629601604212E-4</c:v>
                </c:pt>
                <c:pt idx="1996">
                  <c:v>9.2009092611558595E-4</c:v>
                </c:pt>
                <c:pt idx="1997">
                  <c:v>9.2020149742659692E-4</c:v>
                </c:pt>
                <c:pt idx="1998">
                  <c:v>9.2039976453106857E-4</c:v>
                </c:pt>
                <c:pt idx="1999">
                  <c:v>9.205353372904331E-4</c:v>
                </c:pt>
                <c:pt idx="2000">
                  <c:v>9.2071740564636062E-4</c:v>
                </c:pt>
                <c:pt idx="2001">
                  <c:v>9.2081947617554574E-4</c:v>
                </c:pt>
                <c:pt idx="2002">
                  <c:v>9.2099874781100856E-4</c:v>
                </c:pt>
                <c:pt idx="2003">
                  <c:v>9.2110366816962796E-4</c:v>
                </c:pt>
                <c:pt idx="2004">
                  <c:v>9.2116938709230515E-4</c:v>
                </c:pt>
                <c:pt idx="2005">
                  <c:v>9.2130718174552391E-4</c:v>
                </c:pt>
                <c:pt idx="2006">
                  <c:v>9.2153300057134515E-4</c:v>
                </c:pt>
                <c:pt idx="2007">
                  <c:v>9.2163958436540364E-4</c:v>
                </c:pt>
                <c:pt idx="2008">
                  <c:v>9.2182089244073335E-4</c:v>
                </c:pt>
                <c:pt idx="2009">
                  <c:v>9.219566386606808E-4</c:v>
                </c:pt>
                <c:pt idx="2010">
                  <c:v>9.2219718058509238E-4</c:v>
                </c:pt>
                <c:pt idx="2011">
                  <c:v>9.2235657155446504E-4</c:v>
                </c:pt>
                <c:pt idx="2012">
                  <c:v>9.2251596252383716E-4</c:v>
                </c:pt>
                <c:pt idx="2013">
                  <c:v>9.2267535349320918E-4</c:v>
                </c:pt>
                <c:pt idx="2014">
                  <c:v>9.2283645423053785E-4</c:v>
                </c:pt>
                <c:pt idx="2015">
                  <c:v>9.2311446862293315E-4</c:v>
                </c:pt>
                <c:pt idx="2016">
                  <c:v>9.2328418513345362E-4</c:v>
                </c:pt>
                <c:pt idx="2017">
                  <c:v>9.2354129259342665E-4</c:v>
                </c:pt>
                <c:pt idx="2018">
                  <c:v>9.2367440872585652E-4</c:v>
                </c:pt>
                <c:pt idx="2019">
                  <c:v>9.2379719548344179E-4</c:v>
                </c:pt>
                <c:pt idx="2020">
                  <c:v>9.2397761079112523E-4</c:v>
                </c:pt>
                <c:pt idx="2021">
                  <c:v>9.2412290856979046E-4</c:v>
                </c:pt>
                <c:pt idx="2022">
                  <c:v>9.243716630206192E-4</c:v>
                </c:pt>
                <c:pt idx="2023">
                  <c:v>9.2449140703763607E-4</c:v>
                </c:pt>
                <c:pt idx="2024">
                  <c:v>9.246777910444314E-4</c:v>
                </c:pt>
                <c:pt idx="2025">
                  <c:v>9.2483401129537504E-4</c:v>
                </c:pt>
                <c:pt idx="2026">
                  <c:v>9.2510410062083734E-4</c:v>
                </c:pt>
                <c:pt idx="2027">
                  <c:v>9.2545258829021548E-4</c:v>
                </c:pt>
                <c:pt idx="2028">
                  <c:v>9.2569362199337478E-4</c:v>
                </c:pt>
                <c:pt idx="2029">
                  <c:v>9.2592063099151468E-4</c:v>
                </c:pt>
                <c:pt idx="2030">
                  <c:v>9.2611665643609466E-4</c:v>
                </c:pt>
                <c:pt idx="2031">
                  <c:v>9.2631268188067485E-4</c:v>
                </c:pt>
                <c:pt idx="2032">
                  <c:v>9.2650870732525483E-4</c:v>
                </c:pt>
                <c:pt idx="2033">
                  <c:v>9.2668006965723607E-4</c:v>
                </c:pt>
                <c:pt idx="2034">
                  <c:v>9.2683935845130135E-4</c:v>
                </c:pt>
                <c:pt idx="2035">
                  <c:v>9.2716208052383633E-4</c:v>
                </c:pt>
                <c:pt idx="2036">
                  <c:v>9.2730009744508384E-4</c:v>
                </c:pt>
                <c:pt idx="2037">
                  <c:v>9.2753016335100295E-4</c:v>
                </c:pt>
                <c:pt idx="2038">
                  <c:v>9.2782183940838081E-4</c:v>
                </c:pt>
                <c:pt idx="2039">
                  <c:v>9.2803544660561492E-4</c:v>
                </c:pt>
                <c:pt idx="2040">
                  <c:v>9.2826993747746698E-4</c:v>
                </c:pt>
                <c:pt idx="2041">
                  <c:v>9.2842907280387993E-4</c:v>
                </c:pt>
                <c:pt idx="2042">
                  <c:v>9.286139575625708E-4</c:v>
                </c:pt>
                <c:pt idx="2043">
                  <c:v>9.2886914118101157E-4</c:v>
                </c:pt>
                <c:pt idx="2044">
                  <c:v>9.2912432479945321E-4</c:v>
                </c:pt>
                <c:pt idx="2045">
                  <c:v>9.2930128189786193E-4</c:v>
                </c:pt>
                <c:pt idx="2046">
                  <c:v>9.2947360751470293E-4</c:v>
                </c:pt>
                <c:pt idx="2047">
                  <c:v>9.2965418139658918E-4</c:v>
                </c:pt>
                <c:pt idx="2048">
                  <c:v>9.2984699407974291E-4</c:v>
                </c:pt>
                <c:pt idx="2049">
                  <c:v>9.3003138466109584E-4</c:v>
                </c:pt>
                <c:pt idx="2050">
                  <c:v>9.3015895918728303E-4</c:v>
                </c:pt>
                <c:pt idx="2051">
                  <c:v>9.3030982175337264E-4</c:v>
                </c:pt>
                <c:pt idx="2052">
                  <c:v>9.3047385613593333E-4</c:v>
                </c:pt>
                <c:pt idx="2053">
                  <c:v>9.3062862401091929E-4</c:v>
                </c:pt>
                <c:pt idx="2054">
                  <c:v>9.3077607238351435E-4</c:v>
                </c:pt>
                <c:pt idx="2055">
                  <c:v>9.3092352075611006E-4</c:v>
                </c:pt>
                <c:pt idx="2056">
                  <c:v>9.3107096912870533E-4</c:v>
                </c:pt>
                <c:pt idx="2057">
                  <c:v>9.3121111548128007E-4</c:v>
                </c:pt>
                <c:pt idx="2058">
                  <c:v>9.3134310426586249E-4</c:v>
                </c:pt>
                <c:pt idx="2059">
                  <c:v>9.3155999100812288E-4</c:v>
                </c:pt>
                <c:pt idx="2060">
                  <c:v>9.3162386871859675E-4</c:v>
                </c:pt>
                <c:pt idx="2061">
                  <c:v>9.3168774642906997E-4</c:v>
                </c:pt>
                <c:pt idx="2062">
                  <c:v>9.3193909982564667E-4</c:v>
                </c:pt>
                <c:pt idx="2063">
                  <c:v>9.3214315262115147E-4</c:v>
                </c:pt>
                <c:pt idx="2064">
                  <c:v>9.3233410911090189E-4</c:v>
                </c:pt>
                <c:pt idx="2065">
                  <c:v>9.3246343491018677E-4</c:v>
                </c:pt>
                <c:pt idx="2066">
                  <c:v>9.3264666587057599E-4</c:v>
                </c:pt>
                <c:pt idx="2067">
                  <c:v>9.3276025919356194E-4</c:v>
                </c:pt>
                <c:pt idx="2068">
                  <c:v>9.3288345084053777E-4</c:v>
                </c:pt>
                <c:pt idx="2069">
                  <c:v>9.329710116897401E-4</c:v>
                </c:pt>
                <c:pt idx="2070">
                  <c:v>9.3313805459187466E-4</c:v>
                </c:pt>
                <c:pt idx="2071">
                  <c:v>9.3328090850451813E-4</c:v>
                </c:pt>
                <c:pt idx="2072">
                  <c:v>9.3343852785940699E-4</c:v>
                </c:pt>
                <c:pt idx="2073">
                  <c:v>9.3359794351233617E-4</c:v>
                </c:pt>
                <c:pt idx="2074">
                  <c:v>9.3373114305240373E-4</c:v>
                </c:pt>
                <c:pt idx="2075">
                  <c:v>9.3386150936726952E-4</c:v>
                </c:pt>
                <c:pt idx="2076">
                  <c:v>9.340248511210522E-4</c:v>
                </c:pt>
                <c:pt idx="2077">
                  <c:v>9.3423275238232193E-4</c:v>
                </c:pt>
                <c:pt idx="2078">
                  <c:v>9.3441523298093366E-4</c:v>
                </c:pt>
                <c:pt idx="2079">
                  <c:v>9.3456954015052197E-4</c:v>
                </c:pt>
                <c:pt idx="2080">
                  <c:v>9.3464606400219278E-4</c:v>
                </c:pt>
                <c:pt idx="2081">
                  <c:v>9.3481282119333234E-4</c:v>
                </c:pt>
                <c:pt idx="2082">
                  <c:v>9.3488290947196003E-4</c:v>
                </c:pt>
                <c:pt idx="2083">
                  <c:v>9.3506841156098836E-4</c:v>
                </c:pt>
                <c:pt idx="2084">
                  <c:v>9.3523582564919287E-4</c:v>
                </c:pt>
                <c:pt idx="2085">
                  <c:v>9.3546120243086174E-4</c:v>
                </c:pt>
                <c:pt idx="2086">
                  <c:v>9.3564278018230655E-4</c:v>
                </c:pt>
                <c:pt idx="2087">
                  <c:v>9.3582195922215091E-4</c:v>
                </c:pt>
                <c:pt idx="2088">
                  <c:v>9.3596610935385376E-4</c:v>
                </c:pt>
                <c:pt idx="2089">
                  <c:v>9.3606754293080856E-4</c:v>
                </c:pt>
                <c:pt idx="2090">
                  <c:v>9.3621795666223005E-4</c:v>
                </c:pt>
                <c:pt idx="2091">
                  <c:v>9.3640342316096399E-4</c:v>
                </c:pt>
                <c:pt idx="2092">
                  <c:v>9.3648193374013759E-4</c:v>
                </c:pt>
                <c:pt idx="2093">
                  <c:v>9.3670151220686228E-4</c:v>
                </c:pt>
                <c:pt idx="2094">
                  <c:v>9.3683200956740597E-4</c:v>
                </c:pt>
                <c:pt idx="2095">
                  <c:v>9.369371653895188E-4</c:v>
                </c:pt>
                <c:pt idx="2096">
                  <c:v>9.3718067441189061E-4</c:v>
                </c:pt>
                <c:pt idx="2097">
                  <c:v>9.3734895720880122E-4</c:v>
                </c:pt>
                <c:pt idx="2098">
                  <c:v>9.3752735543882872E-4</c:v>
                </c:pt>
                <c:pt idx="2099">
                  <c:v>9.3761585178592905E-4</c:v>
                </c:pt>
                <c:pt idx="2100">
                  <c:v>9.3775775810142246E-4</c:v>
                </c:pt>
                <c:pt idx="2101">
                  <c:v>9.3793486917060265E-4</c:v>
                </c:pt>
                <c:pt idx="2102">
                  <c:v>9.3808961297184973E-4</c:v>
                </c:pt>
                <c:pt idx="2103">
                  <c:v>9.3816761567507337E-4</c:v>
                </c:pt>
                <c:pt idx="2104">
                  <c:v>9.3840887983954351E-4</c:v>
                </c:pt>
                <c:pt idx="2105">
                  <c:v>9.3855415726141729E-4</c:v>
                </c:pt>
                <c:pt idx="2106">
                  <c:v>9.3872354186469984E-4</c:v>
                </c:pt>
                <c:pt idx="2107">
                  <c:v>9.3880159391063016E-4</c:v>
                </c:pt>
                <c:pt idx="2108">
                  <c:v>9.3891689273764903E-4</c:v>
                </c:pt>
                <c:pt idx="2109">
                  <c:v>9.3920804522166839E-4</c:v>
                </c:pt>
                <c:pt idx="2110">
                  <c:v>9.3938056276849768E-4</c:v>
                </c:pt>
                <c:pt idx="2111">
                  <c:v>9.3953546927615192E-4</c:v>
                </c:pt>
                <c:pt idx="2112">
                  <c:v>9.3967283253010129E-4</c:v>
                </c:pt>
                <c:pt idx="2113">
                  <c:v>9.398329832614918E-4</c:v>
                </c:pt>
                <c:pt idx="2114">
                  <c:v>9.4003282037418453E-4</c:v>
                </c:pt>
                <c:pt idx="2115">
                  <c:v>9.4013104159478402E-4</c:v>
                </c:pt>
                <c:pt idx="2116">
                  <c:v>9.4024322925752779E-4</c:v>
                </c:pt>
                <c:pt idx="2117">
                  <c:v>9.4050845551948753E-4</c:v>
                </c:pt>
                <c:pt idx="2118">
                  <c:v>9.4063733535547226E-4</c:v>
                </c:pt>
                <c:pt idx="2119">
                  <c:v>9.4072206298162475E-4</c:v>
                </c:pt>
                <c:pt idx="2120">
                  <c:v>9.4097481142707854E-4</c:v>
                </c:pt>
                <c:pt idx="2121">
                  <c:v>9.4109752291965647E-4</c:v>
                </c:pt>
                <c:pt idx="2122">
                  <c:v>9.4126533745038864E-4</c:v>
                </c:pt>
                <c:pt idx="2123">
                  <c:v>9.4142960170244766E-4</c:v>
                </c:pt>
                <c:pt idx="2124">
                  <c:v>9.4155049597829845E-4</c:v>
                </c:pt>
                <c:pt idx="2125">
                  <c:v>9.4172699939206969E-4</c:v>
                </c:pt>
                <c:pt idx="2126">
                  <c:v>9.4186739755465346E-4</c:v>
                </c:pt>
                <c:pt idx="2127">
                  <c:v>9.419813079842317E-4</c:v>
                </c:pt>
                <c:pt idx="2128">
                  <c:v>9.4218320632030023E-4</c:v>
                </c:pt>
                <c:pt idx="2129">
                  <c:v>9.4239755107116254E-4</c:v>
                </c:pt>
                <c:pt idx="2130">
                  <c:v>9.4249653002120794E-4</c:v>
                </c:pt>
                <c:pt idx="2131">
                  <c:v>9.4264586916847719E-4</c:v>
                </c:pt>
                <c:pt idx="2132">
                  <c:v>9.4282460717351295E-4</c:v>
                </c:pt>
                <c:pt idx="2133">
                  <c:v>9.4293767983993557E-4</c:v>
                </c:pt>
                <c:pt idx="2134">
                  <c:v>9.4303862043785809E-4</c:v>
                </c:pt>
                <c:pt idx="2135">
                  <c:v>9.4323977386247628E-4</c:v>
                </c:pt>
                <c:pt idx="2136">
                  <c:v>9.4334393070602725E-4</c:v>
                </c:pt>
                <c:pt idx="2137">
                  <c:v>9.4347814646005088E-4</c:v>
                </c:pt>
                <c:pt idx="2138">
                  <c:v>9.4365089791401894E-4</c:v>
                </c:pt>
                <c:pt idx="2139">
                  <c:v>9.4386610155217283E-4</c:v>
                </c:pt>
                <c:pt idx="2140">
                  <c:v>9.4391241028485295E-4</c:v>
                </c:pt>
                <c:pt idx="2141">
                  <c:v>9.4407489385987234E-4</c:v>
                </c:pt>
                <c:pt idx="2142">
                  <c:v>9.441936815841335E-4</c:v>
                </c:pt>
                <c:pt idx="2143">
                  <c:v>9.4439793122715423E-4</c:v>
                </c:pt>
                <c:pt idx="2144">
                  <c:v>9.4446999370045848E-4</c:v>
                </c:pt>
                <c:pt idx="2145">
                  <c:v>9.446912560043888E-4</c:v>
                </c:pt>
                <c:pt idx="2146">
                  <c:v>9.4479389435479322E-4</c:v>
                </c:pt>
                <c:pt idx="2147">
                  <c:v>9.449752977304021E-4</c:v>
                </c:pt>
                <c:pt idx="2148">
                  <c:v>9.451160163189776E-4</c:v>
                </c:pt>
                <c:pt idx="2149">
                  <c:v>9.4522320540732475E-4</c:v>
                </c:pt>
                <c:pt idx="2150">
                  <c:v>9.454108641091532E-4</c:v>
                </c:pt>
                <c:pt idx="2151">
                  <c:v>9.4550192163312145E-4</c:v>
                </c:pt>
                <c:pt idx="2152">
                  <c:v>9.456349409327319E-4</c:v>
                </c:pt>
                <c:pt idx="2153">
                  <c:v>9.4581039364093219E-4</c:v>
                </c:pt>
                <c:pt idx="2154">
                  <c:v>9.4594394733235566E-4</c:v>
                </c:pt>
                <c:pt idx="2155">
                  <c:v>9.4610741061319672E-4</c:v>
                </c:pt>
                <c:pt idx="2156">
                  <c:v>9.461848141740772E-4</c:v>
                </c:pt>
                <c:pt idx="2157">
                  <c:v>9.4634354430716855E-4</c:v>
                </c:pt>
                <c:pt idx="2158">
                  <c:v>9.4646346930019748E-4</c:v>
                </c:pt>
                <c:pt idx="2159">
                  <c:v>9.4668925941274727E-4</c:v>
                </c:pt>
                <c:pt idx="2160">
                  <c:v>9.4682543072496816E-4</c:v>
                </c:pt>
                <c:pt idx="2161">
                  <c:v>9.4699029155778853E-4</c:v>
                </c:pt>
                <c:pt idx="2162">
                  <c:v>9.4716223636167479E-4</c:v>
                </c:pt>
                <c:pt idx="2163">
                  <c:v>9.4722214172724664E-4</c:v>
                </c:pt>
                <c:pt idx="2164">
                  <c:v>9.4734342915356578E-4</c:v>
                </c:pt>
                <c:pt idx="2165">
                  <c:v>9.4747895307718583E-4</c:v>
                </c:pt>
                <c:pt idx="2166">
                  <c:v>9.4762730491036859E-4</c:v>
                </c:pt>
                <c:pt idx="2167">
                  <c:v>9.4770487848488906E-4</c:v>
                </c:pt>
                <c:pt idx="2168">
                  <c:v>9.4783457436036476E-4</c:v>
                </c:pt>
                <c:pt idx="2169">
                  <c:v>9.4802981957577213E-4</c:v>
                </c:pt>
                <c:pt idx="2170">
                  <c:v>9.4823561682377236E-4</c:v>
                </c:pt>
                <c:pt idx="2171">
                  <c:v>9.4829547418740856E-4</c:v>
                </c:pt>
                <c:pt idx="2172">
                  <c:v>9.4850088963674254E-4</c:v>
                </c:pt>
                <c:pt idx="2173">
                  <c:v>9.486385717054045E-4</c:v>
                </c:pt>
                <c:pt idx="2174">
                  <c:v>9.4874041663069099E-4</c:v>
                </c:pt>
                <c:pt idx="2175">
                  <c:v>9.489680517706969E-4</c:v>
                </c:pt>
                <c:pt idx="2176">
                  <c:v>9.4907229356919762E-4</c:v>
                </c:pt>
                <c:pt idx="2177">
                  <c:v>9.4933397739174817E-4</c:v>
                </c:pt>
                <c:pt idx="2178">
                  <c:v>9.4943226553149994E-4</c:v>
                </c:pt>
                <c:pt idx="2179">
                  <c:v>9.496060127010804E-4</c:v>
                </c:pt>
                <c:pt idx="2180">
                  <c:v>9.4970401187047943E-4</c:v>
                </c:pt>
                <c:pt idx="2181">
                  <c:v>9.4983618526036284E-4</c:v>
                </c:pt>
                <c:pt idx="2182">
                  <c:v>9.4999626021120549E-4</c:v>
                </c:pt>
                <c:pt idx="2183">
                  <c:v>9.5010319953628408E-4</c:v>
                </c:pt>
                <c:pt idx="2184">
                  <c:v>9.5028432543870769E-4</c:v>
                </c:pt>
                <c:pt idx="2185">
                  <c:v>9.5040754578176246E-4</c:v>
                </c:pt>
                <c:pt idx="2186">
                  <c:v>9.5056354963737899E-4</c:v>
                </c:pt>
                <c:pt idx="2187">
                  <c:v>9.5065263547759076E-4</c:v>
                </c:pt>
                <c:pt idx="2188">
                  <c:v>9.5083206933046344E-4</c:v>
                </c:pt>
                <c:pt idx="2189">
                  <c:v>9.5097463149626765E-4</c:v>
                </c:pt>
                <c:pt idx="2190">
                  <c:v>9.5113804355332731E-4</c:v>
                </c:pt>
                <c:pt idx="2191">
                  <c:v>9.5125175658387136E-4</c:v>
                </c:pt>
                <c:pt idx="2192">
                  <c:v>9.5136740020729444E-4</c:v>
                </c:pt>
                <c:pt idx="2193">
                  <c:v>9.5151319605049048E-4</c:v>
                </c:pt>
                <c:pt idx="2194">
                  <c:v>9.5162576301896821E-4</c:v>
                </c:pt>
                <c:pt idx="2195">
                  <c:v>9.5183685559452889E-4</c:v>
                </c:pt>
                <c:pt idx="2196">
                  <c:v>9.5194066222392237E-4</c:v>
                </c:pt>
                <c:pt idx="2197">
                  <c:v>9.520986892409966E-4</c:v>
                </c:pt>
                <c:pt idx="2198">
                  <c:v>9.5228442870743269E-4</c:v>
                </c:pt>
                <c:pt idx="2199">
                  <c:v>9.5244223209108427E-4</c:v>
                </c:pt>
                <c:pt idx="2200">
                  <c:v>9.525873044513185E-4</c:v>
                </c:pt>
                <c:pt idx="2201">
                  <c:v>9.5272113229837247E-4</c:v>
                </c:pt>
                <c:pt idx="2202">
                  <c:v>9.5281044116697817E-4</c:v>
                </c:pt>
                <c:pt idx="2203">
                  <c:v>9.5298197964420071E-4</c:v>
                </c:pt>
                <c:pt idx="2204">
                  <c:v>9.5315785017073855E-4</c:v>
                </c:pt>
                <c:pt idx="2205">
                  <c:v>9.5330611408680327E-4</c:v>
                </c:pt>
                <c:pt idx="2206">
                  <c:v>9.5342688222997283E-4</c:v>
                </c:pt>
                <c:pt idx="2207">
                  <c:v>9.5357577303549002E-4</c:v>
                </c:pt>
                <c:pt idx="2208">
                  <c:v>9.5373875074539444E-4</c:v>
                </c:pt>
                <c:pt idx="2209">
                  <c:v>9.539016557856498E-4</c:v>
                </c:pt>
                <c:pt idx="2210">
                  <c:v>9.5400736834075849E-4</c:v>
                </c:pt>
                <c:pt idx="2211">
                  <c:v>9.542081164662376E-4</c:v>
                </c:pt>
                <c:pt idx="2212">
                  <c:v>9.5429858106071887E-4</c:v>
                </c:pt>
                <c:pt idx="2213">
                  <c:v>9.5440962534669915E-4</c:v>
                </c:pt>
                <c:pt idx="2214">
                  <c:v>9.5454307571620216E-4</c:v>
                </c:pt>
                <c:pt idx="2215">
                  <c:v>9.5467548618877174E-4</c:v>
                </c:pt>
                <c:pt idx="2216">
                  <c:v>9.547775339178886E-4</c:v>
                </c:pt>
                <c:pt idx="2217">
                  <c:v>9.5489913543444008E-4</c:v>
                </c:pt>
                <c:pt idx="2218">
                  <c:v>9.5503799210004865E-4</c:v>
                </c:pt>
                <c:pt idx="2219">
                  <c:v>9.5516308238537335E-4</c:v>
                </c:pt>
                <c:pt idx="2220">
                  <c:v>9.5523572375773335E-4</c:v>
                </c:pt>
                <c:pt idx="2221">
                  <c:v>9.5541418561337235E-4</c:v>
                </c:pt>
                <c:pt idx="2222">
                  <c:v>9.5557232142585091E-4</c:v>
                </c:pt>
                <c:pt idx="2223">
                  <c:v>9.556961351022997E-4</c:v>
                </c:pt>
                <c:pt idx="2224">
                  <c:v>9.5586257503032233E-4</c:v>
                </c:pt>
                <c:pt idx="2225">
                  <c:v>9.5607772553453203E-4</c:v>
                </c:pt>
                <c:pt idx="2226">
                  <c:v>9.5615616421543205E-4</c:v>
                </c:pt>
                <c:pt idx="2227">
                  <c:v>9.5625668096654428E-4</c:v>
                </c:pt>
                <c:pt idx="2228">
                  <c:v>9.5635037885524667E-4</c:v>
                </c:pt>
                <c:pt idx="2229">
                  <c:v>9.5647377839441284E-4</c:v>
                </c:pt>
                <c:pt idx="2230">
                  <c:v>9.5655467810383055E-4</c:v>
                </c:pt>
                <c:pt idx="2231">
                  <c:v>9.5669208648359858E-4</c:v>
                </c:pt>
                <c:pt idx="2232">
                  <c:v>9.5679167525985207E-4</c:v>
                </c:pt>
                <c:pt idx="2233">
                  <c:v>9.5684233901299352E-4</c:v>
                </c:pt>
                <c:pt idx="2234">
                  <c:v>9.5694716208758043E-4</c:v>
                </c:pt>
                <c:pt idx="2235">
                  <c:v>9.5709496491496024E-4</c:v>
                </c:pt>
                <c:pt idx="2236">
                  <c:v>9.5724276774233972E-4</c:v>
                </c:pt>
                <c:pt idx="2237">
                  <c:v>9.5727060290208782E-4</c:v>
                </c:pt>
                <c:pt idx="2238">
                  <c:v>9.5734288338173953E-4</c:v>
                </c:pt>
                <c:pt idx="2239">
                  <c:v>9.5747078733330866E-4</c:v>
                </c:pt>
                <c:pt idx="2240">
                  <c:v>9.5755868173321844E-4</c:v>
                </c:pt>
                <c:pt idx="2241">
                  <c:v>9.5762534245336756E-4</c:v>
                </c:pt>
                <c:pt idx="2242">
                  <c:v>9.5775530683442074E-4</c:v>
                </c:pt>
                <c:pt idx="2243">
                  <c:v>9.5790909191882342E-4</c:v>
                </c:pt>
                <c:pt idx="2244">
                  <c:v>9.5800580166723276E-4</c:v>
                </c:pt>
                <c:pt idx="2245">
                  <c:v>9.5816180326246524E-4</c:v>
                </c:pt>
                <c:pt idx="2246">
                  <c:v>9.5824340013745876E-4</c:v>
                </c:pt>
                <c:pt idx="2247">
                  <c:v>9.5835710297841232E-4</c:v>
                </c:pt>
                <c:pt idx="2248">
                  <c:v>9.5848415529272324E-4</c:v>
                </c:pt>
                <c:pt idx="2249">
                  <c:v>9.5849864051715528E-4</c:v>
                </c:pt>
                <c:pt idx="2250">
                  <c:v>9.5852689604644203E-4</c:v>
                </c:pt>
                <c:pt idx="2251">
                  <c:v>9.586524271923846E-4</c:v>
                </c:pt>
                <c:pt idx="2252">
                  <c:v>9.5872216772269713E-4</c:v>
                </c:pt>
                <c:pt idx="2253">
                  <c:v>9.5874361172390739E-4</c:v>
                </c:pt>
                <c:pt idx="2254">
                  <c:v>9.5888412782666496E-4</c:v>
                </c:pt>
                <c:pt idx="2255">
                  <c:v>9.5887732609482921E-4</c:v>
                </c:pt>
                <c:pt idx="2256">
                  <c:v>9.5900425822149633E-4</c:v>
                </c:pt>
                <c:pt idx="2257">
                  <c:v>9.5917016208732703E-4</c:v>
                </c:pt>
                <c:pt idx="2258">
                  <c:v>9.5939914398933531E-4</c:v>
                </c:pt>
                <c:pt idx="2259">
                  <c:v>9.5945321643348905E-4</c:v>
                </c:pt>
                <c:pt idx="2260">
                  <c:v>9.5952673807050265E-4</c:v>
                </c:pt>
                <c:pt idx="2261">
                  <c:v>9.5958132169408721E-4</c:v>
                </c:pt>
                <c:pt idx="2262">
                  <c:v>9.5966825547158432E-4</c:v>
                </c:pt>
                <c:pt idx="2263">
                  <c:v>9.5979997035835704E-4</c:v>
                </c:pt>
                <c:pt idx="2264">
                  <c:v>9.5986263257300366E-4</c:v>
                </c:pt>
                <c:pt idx="2265">
                  <c:v>9.6002942757932887E-4</c:v>
                </c:pt>
                <c:pt idx="2266">
                  <c:v>9.6014200031093561E-4</c:v>
                </c:pt>
                <c:pt idx="2267">
                  <c:v>9.6019361956833655E-4</c:v>
                </c:pt>
                <c:pt idx="2268">
                  <c:v>9.6028028421544804E-4</c:v>
                </c:pt>
                <c:pt idx="2269">
                  <c:v>9.6034519555293033E-4</c:v>
                </c:pt>
                <c:pt idx="2270">
                  <c:v>9.6033165979220419E-4</c:v>
                </c:pt>
                <c:pt idx="2271">
                  <c:v>9.6046884298637636E-4</c:v>
                </c:pt>
                <c:pt idx="2272">
                  <c:v>9.6054951452756616E-4</c:v>
                </c:pt>
                <c:pt idx="2273">
                  <c:v>9.6067484644604218E-4</c:v>
                </c:pt>
                <c:pt idx="2274">
                  <c:v>9.6067728858655207E-4</c:v>
                </c:pt>
                <c:pt idx="2275">
                  <c:v>9.6084461224200078E-4</c:v>
                </c:pt>
                <c:pt idx="2276">
                  <c:v>9.6081482329279195E-4</c:v>
                </c:pt>
                <c:pt idx="2277">
                  <c:v>9.6099112871215499E-4</c:v>
                </c:pt>
                <c:pt idx="2278">
                  <c:v>9.6112627854401422E-4</c:v>
                </c:pt>
                <c:pt idx="2279">
                  <c:v>9.611835114965992E-4</c:v>
                </c:pt>
                <c:pt idx="2280">
                  <c:v>9.6128107885752232E-4</c:v>
                </c:pt>
                <c:pt idx="2281">
                  <c:v>9.6143660045796512E-4</c:v>
                </c:pt>
                <c:pt idx="2282">
                  <c:v>9.6149170119763812E-4</c:v>
                </c:pt>
                <c:pt idx="2283">
                  <c:v>9.6166047343988943E-4</c:v>
                </c:pt>
                <c:pt idx="2284">
                  <c:v>9.6175532285223758E-4</c:v>
                </c:pt>
                <c:pt idx="2285">
                  <c:v>9.6185017226458583E-4</c:v>
                </c:pt>
                <c:pt idx="2286">
                  <c:v>9.6194159320628662E-4</c:v>
                </c:pt>
                <c:pt idx="2287">
                  <c:v>9.6203567051022121E-4</c:v>
                </c:pt>
                <c:pt idx="2288">
                  <c:v>9.621438912058223E-4</c:v>
                </c:pt>
                <c:pt idx="2289">
                  <c:v>9.6214808093835293E-4</c:v>
                </c:pt>
                <c:pt idx="2290">
                  <c:v>9.6228275095509071E-4</c:v>
                </c:pt>
                <c:pt idx="2291">
                  <c:v>9.6235301162148534E-4</c:v>
                </c:pt>
                <c:pt idx="2292">
                  <c:v>9.6241965399306907E-4</c:v>
                </c:pt>
                <c:pt idx="2293">
                  <c:v>9.6248629636465192E-4</c:v>
                </c:pt>
                <c:pt idx="2294">
                  <c:v>9.6255767436550675E-4</c:v>
                </c:pt>
                <c:pt idx="2295">
                  <c:v>9.6263653586464509E-4</c:v>
                </c:pt>
                <c:pt idx="2296">
                  <c:v>9.6271539736378332E-4</c:v>
                </c:pt>
                <c:pt idx="2297">
                  <c:v>9.6280864823115116E-4</c:v>
                </c:pt>
                <c:pt idx="2298">
                  <c:v>9.6283927905580478E-4</c:v>
                </c:pt>
                <c:pt idx="2299">
                  <c:v>9.6292777025245213E-4</c:v>
                </c:pt>
                <c:pt idx="2300">
                  <c:v>9.6294023920288387E-4</c:v>
                </c:pt>
                <c:pt idx="2301">
                  <c:v>9.6310391974887524E-4</c:v>
                </c:pt>
                <c:pt idx="2302">
                  <c:v>9.6313856965864241E-4</c:v>
                </c:pt>
                <c:pt idx="2303">
                  <c:v>9.6323070254704694E-4</c:v>
                </c:pt>
                <c:pt idx="2304">
                  <c:v>9.6324744179890006E-4</c:v>
                </c:pt>
                <c:pt idx="2305">
                  <c:v>9.6332926594903804E-4</c:v>
                </c:pt>
                <c:pt idx="2306">
                  <c:v>9.6339445646688275E-4</c:v>
                </c:pt>
                <c:pt idx="2307">
                  <c:v>9.6333741768091241E-4</c:v>
                </c:pt>
                <c:pt idx="2308">
                  <c:v>9.6339794596729121E-4</c:v>
                </c:pt>
                <c:pt idx="2309">
                  <c:v>9.6340938617486675E-4</c:v>
                </c:pt>
                <c:pt idx="2310">
                  <c:v>9.6355353660714448E-4</c:v>
                </c:pt>
                <c:pt idx="2311">
                  <c:v>9.6361836547694294E-4</c:v>
                </c:pt>
                <c:pt idx="2312">
                  <c:v>9.636362670925625E-4</c:v>
                </c:pt>
                <c:pt idx="2313">
                  <c:v>9.6378469708294689E-4</c:v>
                </c:pt>
                <c:pt idx="2314">
                  <c:v>9.6386639143611851E-4</c:v>
                </c:pt>
                <c:pt idx="2315">
                  <c:v>9.6392398442094178E-4</c:v>
                </c:pt>
                <c:pt idx="2316">
                  <c:v>9.6389447288897242E-4</c:v>
                </c:pt>
                <c:pt idx="2317">
                  <c:v>9.63920380037518E-4</c:v>
                </c:pt>
                <c:pt idx="2318">
                  <c:v>9.6397729387306334E-4</c:v>
                </c:pt>
                <c:pt idx="2319">
                  <c:v>9.6403776642237191E-4</c:v>
                </c:pt>
                <c:pt idx="2320">
                  <c:v>9.6409874906242042E-4</c:v>
                </c:pt>
                <c:pt idx="2321">
                  <c:v>9.641000321749351E-4</c:v>
                </c:pt>
                <c:pt idx="2322">
                  <c:v>9.6410385419623741E-4</c:v>
                </c:pt>
                <c:pt idx="2323">
                  <c:v>9.6414236286346212E-4</c:v>
                </c:pt>
                <c:pt idx="2324">
                  <c:v>9.6417741091479013E-4</c:v>
                </c:pt>
                <c:pt idx="2325">
                  <c:v>9.6431806639853308E-4</c:v>
                </c:pt>
                <c:pt idx="2326">
                  <c:v>9.6425802218645489E-4</c:v>
                </c:pt>
                <c:pt idx="2327">
                  <c:v>9.6427922908442294E-4</c:v>
                </c:pt>
                <c:pt idx="2328">
                  <c:v>9.6430043598239089E-4</c:v>
                </c:pt>
                <c:pt idx="2329">
                  <c:v>9.6439029784626076E-4</c:v>
                </c:pt>
                <c:pt idx="2330">
                  <c:v>9.6442648425055621E-4</c:v>
                </c:pt>
                <c:pt idx="2331">
                  <c:v>9.6446311205528631E-4</c:v>
                </c:pt>
                <c:pt idx="2332">
                  <c:v>9.6453429637016839E-4</c:v>
                </c:pt>
                <c:pt idx="2333">
                  <c:v>9.6460548068505014E-4</c:v>
                </c:pt>
                <c:pt idx="2334">
                  <c:v>9.6475323737075635E-4</c:v>
                </c:pt>
                <c:pt idx="2335">
                  <c:v>9.6478306707421541E-4</c:v>
                </c:pt>
                <c:pt idx="2336">
                  <c:v>9.6478133716864842E-4</c:v>
                </c:pt>
                <c:pt idx="2337">
                  <c:v>9.6482135228048076E-4</c:v>
                </c:pt>
                <c:pt idx="2338">
                  <c:v>9.6489327728253513E-4</c:v>
                </c:pt>
                <c:pt idx="2339">
                  <c:v>9.6492863669051714E-4</c:v>
                </c:pt>
                <c:pt idx="2340">
                  <c:v>9.6497040960275417E-4</c:v>
                </c:pt>
                <c:pt idx="2341">
                  <c:v>9.6504089049143874E-4</c:v>
                </c:pt>
                <c:pt idx="2342">
                  <c:v>9.6510808637065044E-4</c:v>
                </c:pt>
                <c:pt idx="2343">
                  <c:v>9.6513900403413159E-4</c:v>
                </c:pt>
                <c:pt idx="2344">
                  <c:v>9.6517493494718961E-4</c:v>
                </c:pt>
                <c:pt idx="2345">
                  <c:v>9.6518963990778082E-4</c:v>
                </c:pt>
                <c:pt idx="2346">
                  <c:v>9.6523959043942717E-4</c:v>
                </c:pt>
                <c:pt idx="2347">
                  <c:v>9.6525603752315023E-4</c:v>
                </c:pt>
                <c:pt idx="2348">
                  <c:v>9.6531855822934182E-4</c:v>
                </c:pt>
                <c:pt idx="2349">
                  <c:v>9.6544748159891149E-4</c:v>
                </c:pt>
                <c:pt idx="2350">
                  <c:v>9.6544235944643481E-4</c:v>
                </c:pt>
                <c:pt idx="2351">
                  <c:v>9.6557262311683498E-4</c:v>
                </c:pt>
                <c:pt idx="2352">
                  <c:v>9.655753972224563E-4</c:v>
                </c:pt>
                <c:pt idx="2353">
                  <c:v>9.6565627557294116E-4</c:v>
                </c:pt>
                <c:pt idx="2354">
                  <c:v>9.6566353235313994E-4</c:v>
                </c:pt>
                <c:pt idx="2355">
                  <c:v>9.656517020556212E-4</c:v>
                </c:pt>
                <c:pt idx="2356">
                  <c:v>9.6572791370049102E-4</c:v>
                </c:pt>
                <c:pt idx="2357">
                  <c:v>9.6571662350307473E-4</c:v>
                </c:pt>
                <c:pt idx="2358">
                  <c:v>9.6577504957427892E-4</c:v>
                </c:pt>
                <c:pt idx="2359">
                  <c:v>9.6569155201001872E-4</c:v>
                </c:pt>
                <c:pt idx="2360">
                  <c:v>9.6572466495859508E-4</c:v>
                </c:pt>
                <c:pt idx="2361">
                  <c:v>9.6567777691254945E-4</c:v>
                </c:pt>
                <c:pt idx="2362">
                  <c:v>9.6564673671457424E-4</c:v>
                </c:pt>
                <c:pt idx="2363">
                  <c:v>9.6562101570958365E-4</c:v>
                </c:pt>
                <c:pt idx="2364">
                  <c:v>9.6560088136393913E-4</c:v>
                </c:pt>
                <c:pt idx="2365">
                  <c:v>9.6559452673754709E-4</c:v>
                </c:pt>
                <c:pt idx="2366">
                  <c:v>9.6559939175873204E-4</c:v>
                </c:pt>
                <c:pt idx="2367">
                  <c:v>9.6560425677991624E-4</c:v>
                </c:pt>
                <c:pt idx="2368">
                  <c:v>9.6562154439963697E-4</c:v>
                </c:pt>
                <c:pt idx="2369">
                  <c:v>9.6558252063689133E-4</c:v>
                </c:pt>
                <c:pt idx="2370">
                  <c:v>9.6555541496655655E-4</c:v>
                </c:pt>
                <c:pt idx="2371">
                  <c:v>9.6554895791393848E-4</c:v>
                </c:pt>
                <c:pt idx="2372">
                  <c:v>9.6554659666946315E-4</c:v>
                </c:pt>
                <c:pt idx="2373">
                  <c:v>9.6555003582738123E-4</c:v>
                </c:pt>
                <c:pt idx="2374">
                  <c:v>9.6557097547128969E-4</c:v>
                </c:pt>
                <c:pt idx="2375">
                  <c:v>9.6559191511519805E-4</c:v>
                </c:pt>
                <c:pt idx="2376">
                  <c:v>9.6556359101759208E-4</c:v>
                </c:pt>
                <c:pt idx="2377">
                  <c:v>9.6562344631880958E-4</c:v>
                </c:pt>
                <c:pt idx="2378">
                  <c:v>9.6555153410054302E-4</c:v>
                </c:pt>
                <c:pt idx="2379">
                  <c:v>9.6557380756843298E-4</c:v>
                </c:pt>
                <c:pt idx="2380">
                  <c:v>9.6561465507370508E-4</c:v>
                </c:pt>
                <c:pt idx="2381">
                  <c:v>9.6579584438159349E-4</c:v>
                </c:pt>
                <c:pt idx="2382">
                  <c:v>9.6592433172045173E-4</c:v>
                </c:pt>
                <c:pt idx="2383">
                  <c:v>9.6607691814080217E-4</c:v>
                </c:pt>
                <c:pt idx="2384">
                  <c:v>9.6621225484377438E-4</c:v>
                </c:pt>
                <c:pt idx="2385">
                  <c:v>9.6633250798216542E-4</c:v>
                </c:pt>
                <c:pt idx="2386">
                  <c:v>9.6640764883674601E-4</c:v>
                </c:pt>
                <c:pt idx="2387">
                  <c:v>9.6644820539143895E-4</c:v>
                </c:pt>
                <c:pt idx="2388">
                  <c:v>9.6650254663977473E-4</c:v>
                </c:pt>
                <c:pt idx="2389">
                  <c:v>9.6657200189914725E-4</c:v>
                </c:pt>
                <c:pt idx="2390">
                  <c:v>9.6658295664079437E-4</c:v>
                </c:pt>
                <c:pt idx="2391">
                  <c:v>9.665646230633154E-4</c:v>
                </c:pt>
                <c:pt idx="2392">
                  <c:v>9.6657569299643889E-4</c:v>
                </c:pt>
                <c:pt idx="2393">
                  <c:v>9.6658676292956226E-4</c:v>
                </c:pt>
                <c:pt idx="2394">
                  <c:v>9.6659783286268553E-4</c:v>
                </c:pt>
                <c:pt idx="2395">
                  <c:v>9.6660890279580912E-4</c:v>
                </c:pt>
                <c:pt idx="2396">
                  <c:v>9.6672814572003817E-4</c:v>
                </c:pt>
                <c:pt idx="2397">
                  <c:v>9.6666048922787538E-4</c:v>
                </c:pt>
                <c:pt idx="2398">
                  <c:v>9.6664000048238686E-4</c:v>
                </c:pt>
                <c:pt idx="2399">
                  <c:v>9.6673482198975146E-4</c:v>
                </c:pt>
                <c:pt idx="2400">
                  <c:v>9.6672077840413706E-4</c:v>
                </c:pt>
                <c:pt idx="2401">
                  <c:v>9.6673546904365595E-4</c:v>
                </c:pt>
                <c:pt idx="2402">
                  <c:v>9.6678708505487112E-4</c:v>
                </c:pt>
                <c:pt idx="2403">
                  <c:v>9.6679292800365337E-4</c:v>
                </c:pt>
                <c:pt idx="2404">
                  <c:v>9.6682816931395249E-4</c:v>
                </c:pt>
                <c:pt idx="2405">
                  <c:v>9.6679698205982768E-4</c:v>
                </c:pt>
                <c:pt idx="2406">
                  <c:v>9.6682182361653292E-4</c:v>
                </c:pt>
                <c:pt idx="2407">
                  <c:v>9.6689727441325144E-4</c:v>
                </c:pt>
                <c:pt idx="2408">
                  <c:v>9.6688344669904644E-4</c:v>
                </c:pt>
                <c:pt idx="2409">
                  <c:v>9.6678277348403519E-4</c:v>
                </c:pt>
                <c:pt idx="2410">
                  <c:v>9.6678668884085705E-4</c:v>
                </c:pt>
                <c:pt idx="2411">
                  <c:v>9.6680442156342873E-4</c:v>
                </c:pt>
                <c:pt idx="2412">
                  <c:v>9.6667712356896484E-4</c:v>
                </c:pt>
                <c:pt idx="2413">
                  <c:v>9.667363370814366E-4</c:v>
                </c:pt>
                <c:pt idx="2414">
                  <c:v>9.6668761168696945E-4</c:v>
                </c:pt>
                <c:pt idx="2415">
                  <c:v>9.6669445147356636E-4</c:v>
                </c:pt>
                <c:pt idx="2416">
                  <c:v>9.6666678420046003E-4</c:v>
                </c:pt>
                <c:pt idx="2417">
                  <c:v>9.6663911692735369E-4</c:v>
                </c:pt>
                <c:pt idx="2418">
                  <c:v>9.6661358879127188E-4</c:v>
                </c:pt>
                <c:pt idx="2419">
                  <c:v>9.6659694380827124E-4</c:v>
                </c:pt>
                <c:pt idx="2420">
                  <c:v>9.6644897143084501E-4</c:v>
                </c:pt>
                <c:pt idx="2421">
                  <c:v>9.664190796035586E-4</c:v>
                </c:pt>
                <c:pt idx="2422">
                  <c:v>9.6642301638409655E-4</c:v>
                </c:pt>
                <c:pt idx="2423">
                  <c:v>9.6634518973892636E-4</c:v>
                </c:pt>
                <c:pt idx="2424">
                  <c:v>9.6631234393540456E-4</c:v>
                </c:pt>
                <c:pt idx="2425">
                  <c:v>9.6628311112307078E-4</c:v>
                </c:pt>
                <c:pt idx="2426">
                  <c:v>9.6628385932786697E-4</c:v>
                </c:pt>
                <c:pt idx="2427">
                  <c:v>9.6626456455687043E-4</c:v>
                </c:pt>
                <c:pt idx="2428">
                  <c:v>9.662019813933484E-4</c:v>
                </c:pt>
                <c:pt idx="2429">
                  <c:v>9.6618290638547503E-4</c:v>
                </c:pt>
                <c:pt idx="2430">
                  <c:v>9.6611454862908651E-4</c:v>
                </c:pt>
                <c:pt idx="2431">
                  <c:v>9.6603996476869779E-4</c:v>
                </c:pt>
                <c:pt idx="2432">
                  <c:v>9.6606033433241443E-4</c:v>
                </c:pt>
                <c:pt idx="2433">
                  <c:v>9.6604852618488554E-4</c:v>
                </c:pt>
                <c:pt idx="2434">
                  <c:v>9.6605600444345826E-4</c:v>
                </c:pt>
                <c:pt idx="2435">
                  <c:v>9.6598375327335104E-4</c:v>
                </c:pt>
                <c:pt idx="2436">
                  <c:v>9.6602916526873368E-4</c:v>
                </c:pt>
                <c:pt idx="2437">
                  <c:v>9.6596584599045114E-4</c:v>
                </c:pt>
                <c:pt idx="2438">
                  <c:v>9.6583173607256738E-4</c:v>
                </c:pt>
                <c:pt idx="2439">
                  <c:v>9.6587612824359332E-4</c:v>
                </c:pt>
                <c:pt idx="2440">
                  <c:v>9.6580462871027797E-4</c:v>
                </c:pt>
                <c:pt idx="2441">
                  <c:v>9.6572123920381833E-4</c:v>
                </c:pt>
                <c:pt idx="2442">
                  <c:v>9.6568560206871832E-4</c:v>
                </c:pt>
                <c:pt idx="2443">
                  <c:v>9.6559051415398263E-4</c:v>
                </c:pt>
                <c:pt idx="2444">
                  <c:v>9.6554086445407188E-4</c:v>
                </c:pt>
                <c:pt idx="2445">
                  <c:v>9.6552899899132998E-4</c:v>
                </c:pt>
                <c:pt idx="2446">
                  <c:v>9.654756186188555E-4</c:v>
                </c:pt>
                <c:pt idx="2447">
                  <c:v>9.6538753664219667E-4</c:v>
                </c:pt>
                <c:pt idx="2448">
                  <c:v>9.6528985739826115E-4</c:v>
                </c:pt>
                <c:pt idx="2449">
                  <c:v>9.6530554517142186E-4</c:v>
                </c:pt>
                <c:pt idx="2450">
                  <c:v>9.6537254266939817E-4</c:v>
                </c:pt>
                <c:pt idx="2451">
                  <c:v>9.6529304807358351E-4</c:v>
                </c:pt>
                <c:pt idx="2452">
                  <c:v>9.6521551782614953E-4</c:v>
                </c:pt>
                <c:pt idx="2453">
                  <c:v>9.6512988524556523E-4</c:v>
                </c:pt>
                <c:pt idx="2454">
                  <c:v>9.6504478049067694E-4</c:v>
                </c:pt>
                <c:pt idx="2455">
                  <c:v>9.6508288792056306E-4</c:v>
                </c:pt>
                <c:pt idx="2456">
                  <c:v>9.6492763324611177E-4</c:v>
                </c:pt>
                <c:pt idx="2457">
                  <c:v>9.6487988419379444E-4</c:v>
                </c:pt>
                <c:pt idx="2458">
                  <c:v>9.6482675186606085E-4</c:v>
                </c:pt>
                <c:pt idx="2459">
                  <c:v>9.6475870458652402E-4</c:v>
                </c:pt>
                <c:pt idx="2460">
                  <c:v>9.6467825343555527E-4</c:v>
                </c:pt>
                <c:pt idx="2461">
                  <c:v>9.6456259610450102E-4</c:v>
                </c:pt>
                <c:pt idx="2462">
                  <c:v>9.6448592609072446E-4</c:v>
                </c:pt>
                <c:pt idx="2463">
                  <c:v>9.6451226544281589E-4</c:v>
                </c:pt>
                <c:pt idx="2464">
                  <c:v>9.6438389017689961E-4</c:v>
                </c:pt>
                <c:pt idx="2465">
                  <c:v>9.6427393512017029E-4</c:v>
                </c:pt>
                <c:pt idx="2466">
                  <c:v>9.6419261579527697E-4</c:v>
                </c:pt>
                <c:pt idx="2467">
                  <c:v>9.6413045222612851E-4</c:v>
                </c:pt>
                <c:pt idx="2468">
                  <c:v>9.6405609468728658E-4</c:v>
                </c:pt>
                <c:pt idx="2469">
                  <c:v>9.6402879396842607E-4</c:v>
                </c:pt>
                <c:pt idx="2470">
                  <c:v>9.6391650620856583E-4</c:v>
                </c:pt>
                <c:pt idx="2471">
                  <c:v>9.6394715839910746E-4</c:v>
                </c:pt>
                <c:pt idx="2472">
                  <c:v>9.6386005965551184E-4</c:v>
                </c:pt>
                <c:pt idx="2473">
                  <c:v>9.6372677561517206E-4</c:v>
                </c:pt>
                <c:pt idx="2474">
                  <c:v>9.6362426467544752E-4</c:v>
                </c:pt>
                <c:pt idx="2475">
                  <c:v>9.6362216668677194E-4</c:v>
                </c:pt>
                <c:pt idx="2476">
                  <c:v>9.6357784561132832E-4</c:v>
                </c:pt>
                <c:pt idx="2477">
                  <c:v>9.6342676581454955E-4</c:v>
                </c:pt>
                <c:pt idx="2478">
                  <c:v>9.6332766460927E-4</c:v>
                </c:pt>
                <c:pt idx="2479">
                  <c:v>9.6323053722004919E-4</c:v>
                </c:pt>
                <c:pt idx="2480">
                  <c:v>9.6320566357656324E-4</c:v>
                </c:pt>
                <c:pt idx="2481">
                  <c:v>9.6308369793092995E-4</c:v>
                </c:pt>
                <c:pt idx="2482">
                  <c:v>9.6308591105073802E-4</c:v>
                </c:pt>
                <c:pt idx="2483">
                  <c:v>9.6299498175277467E-4</c:v>
                </c:pt>
                <c:pt idx="2484">
                  <c:v>9.6296649277320212E-4</c:v>
                </c:pt>
                <c:pt idx="2485">
                  <c:v>9.6288265636636108E-4</c:v>
                </c:pt>
                <c:pt idx="2486">
                  <c:v>9.6276549269210324E-4</c:v>
                </c:pt>
                <c:pt idx="2487">
                  <c:v>9.6269402010498858E-4</c:v>
                </c:pt>
                <c:pt idx="2488">
                  <c:v>9.6262417283854646E-4</c:v>
                </c:pt>
                <c:pt idx="2489">
                  <c:v>9.6252066432102822E-4</c:v>
                </c:pt>
                <c:pt idx="2490">
                  <c:v>9.6242487228096504E-4</c:v>
                </c:pt>
                <c:pt idx="2491">
                  <c:v>9.6232380322205566E-4</c:v>
                </c:pt>
                <c:pt idx="2492">
                  <c:v>9.6224480081774449E-4</c:v>
                </c:pt>
                <c:pt idx="2493">
                  <c:v>9.6209674240945451E-4</c:v>
                </c:pt>
                <c:pt idx="2494">
                  <c:v>9.6208774669133336E-4</c:v>
                </c:pt>
                <c:pt idx="2495">
                  <c:v>9.6191916727127972E-4</c:v>
                </c:pt>
                <c:pt idx="2496">
                  <c:v>9.6184418210937988E-4</c:v>
                </c:pt>
                <c:pt idx="2497">
                  <c:v>9.6176919694747982E-4</c:v>
                </c:pt>
                <c:pt idx="2498">
                  <c:v>9.6162115966757329E-4</c:v>
                </c:pt>
                <c:pt idx="2499">
                  <c:v>9.6151107863487321E-4</c:v>
                </c:pt>
                <c:pt idx="2500">
                  <c:v>9.6139390240262696E-4</c:v>
                </c:pt>
                <c:pt idx="2501">
                  <c:v>9.6130767864427403E-4</c:v>
                </c:pt>
                <c:pt idx="2502">
                  <c:v>9.6117824079409346E-4</c:v>
                </c:pt>
                <c:pt idx="2503">
                  <c:v>9.6110371109940553E-4</c:v>
                </c:pt>
                <c:pt idx="2504">
                  <c:v>9.609951668710173E-4</c:v>
                </c:pt>
                <c:pt idx="2505">
                  <c:v>9.6095938170938063E-4</c:v>
                </c:pt>
                <c:pt idx="2506">
                  <c:v>9.6079325983043499E-4</c:v>
                </c:pt>
                <c:pt idx="2507">
                  <c:v>9.6073507338069442E-4</c:v>
                </c:pt>
                <c:pt idx="2508">
                  <c:v>9.605751893757298E-4</c:v>
                </c:pt>
                <c:pt idx="2509">
                  <c:v>9.604472643609651E-4</c:v>
                </c:pt>
                <c:pt idx="2510">
                  <c:v>9.6033852241304135E-4</c:v>
                </c:pt>
                <c:pt idx="2511">
                  <c:v>9.6027488934937062E-4</c:v>
                </c:pt>
                <c:pt idx="2512">
                  <c:v>9.6021678148606115E-4</c:v>
                </c:pt>
                <c:pt idx="2513">
                  <c:v>9.6021060919724394E-4</c:v>
                </c:pt>
                <c:pt idx="2514">
                  <c:v>9.6001907552612734E-4</c:v>
                </c:pt>
                <c:pt idx="2515">
                  <c:v>9.5987417488825621E-4</c:v>
                </c:pt>
                <c:pt idx="2516">
                  <c:v>9.5978097938567621E-4</c:v>
                </c:pt>
                <c:pt idx="2517">
                  <c:v>9.5970600365912623E-4</c:v>
                </c:pt>
                <c:pt idx="2518">
                  <c:v>9.5957794912058744E-4</c:v>
                </c:pt>
                <c:pt idx="2519">
                  <c:v>9.5944909618144337E-4</c:v>
                </c:pt>
                <c:pt idx="2520">
                  <c:v>9.5926210988328618E-4</c:v>
                </c:pt>
                <c:pt idx="2521">
                  <c:v>9.5914746327166814E-4</c:v>
                </c:pt>
                <c:pt idx="2522">
                  <c:v>9.5902184788244503E-4</c:v>
                </c:pt>
                <c:pt idx="2523">
                  <c:v>9.5894049483211607E-4</c:v>
                </c:pt>
                <c:pt idx="2524">
                  <c:v>9.5878197719830233E-4</c:v>
                </c:pt>
                <c:pt idx="2525">
                  <c:v>9.5862262002925386E-4</c:v>
                </c:pt>
                <c:pt idx="2526">
                  <c:v>9.5853315261871066E-4</c:v>
                </c:pt>
                <c:pt idx="2527">
                  <c:v>9.5846384846629289E-4</c:v>
                </c:pt>
                <c:pt idx="2528">
                  <c:v>9.5861947215754436E-4</c:v>
                </c:pt>
                <c:pt idx="2529">
                  <c:v>9.5860131525226473E-4</c:v>
                </c:pt>
                <c:pt idx="2530">
                  <c:v>9.5848163697021709E-4</c:v>
                </c:pt>
                <c:pt idx="2531">
                  <c:v>9.5838601251693539E-4</c:v>
                </c:pt>
                <c:pt idx="2532">
                  <c:v>9.5828888761782512E-4</c:v>
                </c:pt>
                <c:pt idx="2533">
                  <c:v>9.5814373927334095E-4</c:v>
                </c:pt>
                <c:pt idx="2534">
                  <c:v>9.5804262606588239E-4</c:v>
                </c:pt>
                <c:pt idx="2535">
                  <c:v>9.5795076487242316E-4</c:v>
                </c:pt>
                <c:pt idx="2536">
                  <c:v>9.5786768083649444E-4</c:v>
                </c:pt>
                <c:pt idx="2537">
                  <c:v>9.5777964892218028E-4</c:v>
                </c:pt>
                <c:pt idx="2538">
                  <c:v>9.5766438286257573E-4</c:v>
                </c:pt>
                <c:pt idx="2539">
                  <c:v>9.5756567024213573E-4</c:v>
                </c:pt>
                <c:pt idx="2540">
                  <c:v>9.573676320460303E-4</c:v>
                </c:pt>
                <c:pt idx="2541">
                  <c:v>9.5730766621335804E-4</c:v>
                </c:pt>
                <c:pt idx="2542">
                  <c:v>9.5721643116259065E-4</c:v>
                </c:pt>
                <c:pt idx="2543">
                  <c:v>9.5706009341851341E-4</c:v>
                </c:pt>
                <c:pt idx="2544">
                  <c:v>9.569044453253254E-4</c:v>
                </c:pt>
                <c:pt idx="2545">
                  <c:v>9.5678624160236458E-4</c:v>
                </c:pt>
                <c:pt idx="2546">
                  <c:v>9.5669823578663086E-4</c:v>
                </c:pt>
                <c:pt idx="2547">
                  <c:v>9.5659578588544859E-4</c:v>
                </c:pt>
                <c:pt idx="2548">
                  <c:v>9.5642951542826166E-4</c:v>
                </c:pt>
                <c:pt idx="2549">
                  <c:v>9.5633555549830447E-4</c:v>
                </c:pt>
                <c:pt idx="2550">
                  <c:v>9.5620746668742724E-4</c:v>
                </c:pt>
                <c:pt idx="2551">
                  <c:v>9.5618500787139843E-4</c:v>
                </c:pt>
                <c:pt idx="2552">
                  <c:v>9.5609840751061396E-4</c:v>
                </c:pt>
                <c:pt idx="2553">
                  <c:v>9.5598906203323074E-4</c:v>
                </c:pt>
                <c:pt idx="2554">
                  <c:v>9.5585289731502424E-4</c:v>
                </c:pt>
                <c:pt idx="2555">
                  <c:v>9.5565115990346294E-4</c:v>
                </c:pt>
                <c:pt idx="2556">
                  <c:v>9.5559536848463316E-4</c:v>
                </c:pt>
                <c:pt idx="2557">
                  <c:v>9.5540287536787242E-4</c:v>
                </c:pt>
                <c:pt idx="2558">
                  <c:v>9.55261357946416E-4</c:v>
                </c:pt>
                <c:pt idx="2559">
                  <c:v>9.5502469810512791E-4</c:v>
                </c:pt>
                <c:pt idx="2560">
                  <c:v>9.5491183356759388E-4</c:v>
                </c:pt>
                <c:pt idx="2561">
                  <c:v>9.5475511730323695E-4</c:v>
                </c:pt>
                <c:pt idx="2562">
                  <c:v>9.5459840103888068E-4</c:v>
                </c:pt>
                <c:pt idx="2563">
                  <c:v>9.5444168477452429E-4</c:v>
                </c:pt>
                <c:pt idx="2564">
                  <c:v>9.5428108802226718E-4</c:v>
                </c:pt>
                <c:pt idx="2565">
                  <c:v>9.5412034387066581E-4</c:v>
                </c:pt>
                <c:pt idx="2566">
                  <c:v>9.5395708649820591E-4</c:v>
                </c:pt>
                <c:pt idx="2567">
                  <c:v>9.5379229829582995E-4</c:v>
                </c:pt>
                <c:pt idx="2568">
                  <c:v>9.5367109414192734E-4</c:v>
                </c:pt>
                <c:pt idx="2569">
                  <c:v>9.5346103186465302E-4</c:v>
                </c:pt>
                <c:pt idx="2570">
                  <c:v>9.5335909692896819E-4</c:v>
                </c:pt>
                <c:pt idx="2571">
                  <c:v>9.5321208335347304E-4</c:v>
                </c:pt>
                <c:pt idx="2572">
                  <c:v>9.5306363203719936E-4</c:v>
                </c:pt>
                <c:pt idx="2573">
                  <c:v>9.5291940729851782E-4</c:v>
                </c:pt>
                <c:pt idx="2574">
                  <c:v>9.5277727523045933E-4</c:v>
                </c:pt>
                <c:pt idx="2575">
                  <c:v>9.5257445047418593E-4</c:v>
                </c:pt>
                <c:pt idx="2576">
                  <c:v>9.5251334345461023E-4</c:v>
                </c:pt>
                <c:pt idx="2577">
                  <c:v>9.5233112155127257E-4</c:v>
                </c:pt>
                <c:pt idx="2578">
                  <c:v>9.5215317254844685E-4</c:v>
                </c:pt>
                <c:pt idx="2579">
                  <c:v>9.5190907828957688E-4</c:v>
                </c:pt>
                <c:pt idx="2580">
                  <c:v>9.5173671123991593E-4</c:v>
                </c:pt>
                <c:pt idx="2581">
                  <c:v>9.5157534584138783E-4</c:v>
                </c:pt>
                <c:pt idx="2582">
                  <c:v>9.5139601698069481E-4</c:v>
                </c:pt>
                <c:pt idx="2583">
                  <c:v>9.5119961326675217E-4</c:v>
                </c:pt>
                <c:pt idx="2584">
                  <c:v>9.5103614992621927E-4</c:v>
                </c:pt>
                <c:pt idx="2585">
                  <c:v>9.5079813121074755E-4</c:v>
                </c:pt>
                <c:pt idx="2586">
                  <c:v>9.5054890914925724E-4</c:v>
                </c:pt>
                <c:pt idx="2587">
                  <c:v>9.5035122261666175E-4</c:v>
                </c:pt>
                <c:pt idx="2588">
                  <c:v>9.5022073878187258E-4</c:v>
                </c:pt>
                <c:pt idx="2589">
                  <c:v>9.5005109292615997E-4</c:v>
                </c:pt>
                <c:pt idx="2590">
                  <c:v>9.4983858547422959E-4</c:v>
                </c:pt>
                <c:pt idx="2591">
                  <c:v>9.4980027093814962E-4</c:v>
                </c:pt>
                <c:pt idx="2592">
                  <c:v>9.4967574823205431E-4</c:v>
                </c:pt>
                <c:pt idx="2593">
                  <c:v>9.4942474137863647E-4</c:v>
                </c:pt>
                <c:pt idx="2594">
                  <c:v>9.4933155234521891E-4</c:v>
                </c:pt>
                <c:pt idx="2595">
                  <c:v>9.4918995137143261E-4</c:v>
                </c:pt>
                <c:pt idx="2596">
                  <c:v>9.4907308100825451E-4</c:v>
                </c:pt>
                <c:pt idx="2597">
                  <c:v>9.4887435029256844E-4</c:v>
                </c:pt>
                <c:pt idx="2598">
                  <c:v>9.4866672349157039E-4</c:v>
                </c:pt>
                <c:pt idx="2599">
                  <c:v>9.4845909669057213E-4</c:v>
                </c:pt>
                <c:pt idx="2600">
                  <c:v>9.4825146988957386E-4</c:v>
                </c:pt>
                <c:pt idx="2601">
                  <c:v>9.4811325653068157E-4</c:v>
                </c:pt>
                <c:pt idx="2602">
                  <c:v>9.4799430723507643E-4</c:v>
                </c:pt>
                <c:pt idx="2603">
                  <c:v>9.4778963084772615E-4</c:v>
                </c:pt>
                <c:pt idx="2604">
                  <c:v>9.476285807387937E-4</c:v>
                </c:pt>
                <c:pt idx="2605">
                  <c:v>9.4745267562007084E-4</c:v>
                </c:pt>
                <c:pt idx="2606">
                  <c:v>9.4728296565416397E-4</c:v>
                </c:pt>
                <c:pt idx="2607">
                  <c:v>9.4707097730842738E-4</c:v>
                </c:pt>
                <c:pt idx="2608">
                  <c:v>9.4682876771160353E-4</c:v>
                </c:pt>
                <c:pt idx="2609">
                  <c:v>9.4657535974920738E-4</c:v>
                </c:pt>
                <c:pt idx="2610">
                  <c:v>9.4636158806300904E-4</c:v>
                </c:pt>
                <c:pt idx="2611">
                  <c:v>9.4617149480483284E-4</c:v>
                </c:pt>
                <c:pt idx="2612">
                  <c:v>9.4600422896084938E-4</c:v>
                </c:pt>
                <c:pt idx="2613">
                  <c:v>9.4583145079581914E-4</c:v>
                </c:pt>
                <c:pt idx="2614">
                  <c:v>9.4572050198790539E-4</c:v>
                </c:pt>
                <c:pt idx="2615">
                  <c:v>9.4558131338511075E-4</c:v>
                </c:pt>
                <c:pt idx="2616">
                  <c:v>9.4525324134121433E-4</c:v>
                </c:pt>
                <c:pt idx="2617">
                  <c:v>9.4511969779478009E-4</c:v>
                </c:pt>
                <c:pt idx="2618">
                  <c:v>9.4500051114471172E-4</c:v>
                </c:pt>
                <c:pt idx="2619">
                  <c:v>9.4476679196962756E-4</c:v>
                </c:pt>
                <c:pt idx="2620">
                  <c:v>9.4462851540992989E-4</c:v>
                </c:pt>
                <c:pt idx="2621">
                  <c:v>9.4445752617519543E-4</c:v>
                </c:pt>
                <c:pt idx="2622">
                  <c:v>9.4419796968981968E-4</c:v>
                </c:pt>
                <c:pt idx="2623">
                  <c:v>9.4396382384735354E-4</c:v>
                </c:pt>
                <c:pt idx="2624">
                  <c:v>9.4381873213602967E-4</c:v>
                </c:pt>
                <c:pt idx="2625">
                  <c:v>9.4353246293125948E-4</c:v>
                </c:pt>
                <c:pt idx="2626">
                  <c:v>9.4339629284506514E-4</c:v>
                </c:pt>
                <c:pt idx="2627">
                  <c:v>9.4324648878092699E-4</c:v>
                </c:pt>
                <c:pt idx="2628">
                  <c:v>9.4296077242935795E-4</c:v>
                </c:pt>
                <c:pt idx="2629">
                  <c:v>9.4270304585160607E-4</c:v>
                </c:pt>
                <c:pt idx="2630">
                  <c:v>9.4261779686097714E-4</c:v>
                </c:pt>
                <c:pt idx="2631">
                  <c:v>9.4238634930312183E-4</c:v>
                </c:pt>
                <c:pt idx="2632">
                  <c:v>9.4207858956105411E-4</c:v>
                </c:pt>
                <c:pt idx="2633">
                  <c:v>9.4185669897983802E-4</c:v>
                </c:pt>
                <c:pt idx="2634">
                  <c:v>9.4172547394581144E-4</c:v>
                </c:pt>
                <c:pt idx="2635">
                  <c:v>9.4145826459529278E-4</c:v>
                </c:pt>
                <c:pt idx="2636">
                  <c:v>9.4127787136826218E-4</c:v>
                </c:pt>
                <c:pt idx="2637">
                  <c:v>9.4101503209609273E-4</c:v>
                </c:pt>
                <c:pt idx="2638">
                  <c:v>9.4078771464076183E-4</c:v>
                </c:pt>
                <c:pt idx="2639">
                  <c:v>9.4055933424503984E-4</c:v>
                </c:pt>
                <c:pt idx="2640">
                  <c:v>9.4039440128452264E-4</c:v>
                </c:pt>
                <c:pt idx="2641">
                  <c:v>9.4015904900192685E-4</c:v>
                </c:pt>
                <c:pt idx="2642">
                  <c:v>9.3987554479318621E-4</c:v>
                </c:pt>
                <c:pt idx="2643">
                  <c:v>9.395920405844459E-4</c:v>
                </c:pt>
                <c:pt idx="2644">
                  <c:v>9.3938902210709762E-4</c:v>
                </c:pt>
                <c:pt idx="2645">
                  <c:v>9.3916321671472919E-4</c:v>
                </c:pt>
                <c:pt idx="2646">
                  <c:v>9.3897989035813764E-4</c:v>
                </c:pt>
                <c:pt idx="2647">
                  <c:v>9.3874039476520552E-4</c:v>
                </c:pt>
                <c:pt idx="2648">
                  <c:v>9.3852162953742392E-4</c:v>
                </c:pt>
                <c:pt idx="2649">
                  <c:v>9.3825039970700129E-4</c:v>
                </c:pt>
                <c:pt idx="2650">
                  <c:v>9.3799348898349847E-4</c:v>
                </c:pt>
                <c:pt idx="2651">
                  <c:v>9.3785980282894989E-4</c:v>
                </c:pt>
                <c:pt idx="2652">
                  <c:v>9.3758734495736035E-4</c:v>
                </c:pt>
                <c:pt idx="2653">
                  <c:v>9.373029288289777E-4</c:v>
                </c:pt>
                <c:pt idx="2654">
                  <c:v>9.3709884083128863E-4</c:v>
                </c:pt>
                <c:pt idx="2655">
                  <c:v>9.3682649967996882E-4</c:v>
                </c:pt>
                <c:pt idx="2656">
                  <c:v>9.3666430972515408E-4</c:v>
                </c:pt>
                <c:pt idx="2657">
                  <c:v>9.3642563485371859E-4</c:v>
                </c:pt>
                <c:pt idx="2658">
                  <c:v>9.3614497746833086E-4</c:v>
                </c:pt>
                <c:pt idx="2659">
                  <c:v>9.3591898176663142E-4</c:v>
                </c:pt>
                <c:pt idx="2660">
                  <c:v>9.3570064636568345E-4</c:v>
                </c:pt>
                <c:pt idx="2661">
                  <c:v>9.3538007501389926E-4</c:v>
                </c:pt>
                <c:pt idx="2662">
                  <c:v>9.3516261343936768E-4</c:v>
                </c:pt>
                <c:pt idx="2663">
                  <c:v>9.3493988447082674E-4</c:v>
                </c:pt>
                <c:pt idx="2664">
                  <c:v>9.3470624661344905E-4</c:v>
                </c:pt>
                <c:pt idx="2665">
                  <c:v>9.3451815505132786E-4</c:v>
                </c:pt>
                <c:pt idx="2666">
                  <c:v>9.3423743731400096E-4</c:v>
                </c:pt>
                <c:pt idx="2667">
                  <c:v>9.3401236041426778E-4</c:v>
                </c:pt>
                <c:pt idx="2668">
                  <c:v>9.3370185107726357E-4</c:v>
                </c:pt>
                <c:pt idx="2669">
                  <c:v>9.3348695399239894E-4</c:v>
                </c:pt>
                <c:pt idx="2670">
                  <c:v>9.3324514091284018E-4</c:v>
                </c:pt>
                <c:pt idx="2671">
                  <c:v>9.3305605404553251E-4</c:v>
                </c:pt>
                <c:pt idx="2672">
                  <c:v>9.3274476712688469E-4</c:v>
                </c:pt>
                <c:pt idx="2673">
                  <c:v>9.3257148228187566E-4</c:v>
                </c:pt>
                <c:pt idx="2674">
                  <c:v>9.3219958960764362E-4</c:v>
                </c:pt>
                <c:pt idx="2675">
                  <c:v>9.3185499725533915E-4</c:v>
                </c:pt>
                <c:pt idx="2676">
                  <c:v>9.3162693648616418E-4</c:v>
                </c:pt>
                <c:pt idx="2677">
                  <c:v>9.31350062705779E-4</c:v>
                </c:pt>
                <c:pt idx="2678">
                  <c:v>9.3117732844645704E-4</c:v>
                </c:pt>
                <c:pt idx="2679">
                  <c:v>9.3089671664305465E-4</c:v>
                </c:pt>
                <c:pt idx="2680">
                  <c:v>9.3061051814373995E-4</c:v>
                </c:pt>
                <c:pt idx="2681">
                  <c:v>9.3034747715485598E-4</c:v>
                </c:pt>
                <c:pt idx="2682">
                  <c:v>9.3011435732723768E-4</c:v>
                </c:pt>
                <c:pt idx="2683">
                  <c:v>9.2987321430055203E-4</c:v>
                </c:pt>
                <c:pt idx="2684">
                  <c:v>9.2963334319732865E-4</c:v>
                </c:pt>
                <c:pt idx="2685">
                  <c:v>9.2941061252610772E-4</c:v>
                </c:pt>
                <c:pt idx="2686">
                  <c:v>9.2913021267268731E-4</c:v>
                </c:pt>
                <c:pt idx="2687">
                  <c:v>9.2874364628361679E-4</c:v>
                </c:pt>
                <c:pt idx="2688">
                  <c:v>9.2853883339201514E-4</c:v>
                </c:pt>
                <c:pt idx="2689">
                  <c:v>9.2828311468473612E-4</c:v>
                </c:pt>
                <c:pt idx="2690">
                  <c:v>9.2808916608711758E-4</c:v>
                </c:pt>
                <c:pt idx="2691">
                  <c:v>9.2779030830628714E-4</c:v>
                </c:pt>
                <c:pt idx="2692">
                  <c:v>9.2750411539999165E-4</c:v>
                </c:pt>
                <c:pt idx="2693">
                  <c:v>9.2722372565729448E-4</c:v>
                </c:pt>
                <c:pt idx="2694">
                  <c:v>9.2698999977537048E-4</c:v>
                </c:pt>
                <c:pt idx="2695">
                  <c:v>9.2670898262731517E-4</c:v>
                </c:pt>
                <c:pt idx="2696">
                  <c:v>9.2641075862323261E-4</c:v>
                </c:pt>
                <c:pt idx="2697">
                  <c:v>9.2617032818651402E-4</c:v>
                </c:pt>
                <c:pt idx="2698">
                  <c:v>9.2586213199075953E-4</c:v>
                </c:pt>
                <c:pt idx="2699">
                  <c:v>9.256082962487384E-4</c:v>
                </c:pt>
                <c:pt idx="2700">
                  <c:v>9.2528686378973342E-4</c:v>
                </c:pt>
                <c:pt idx="2701">
                  <c:v>9.250476254217011E-4</c:v>
                </c:pt>
                <c:pt idx="2702">
                  <c:v>9.2474291729005163E-4</c:v>
                </c:pt>
                <c:pt idx="2703">
                  <c:v>9.2447197179304171E-4</c:v>
                </c:pt>
                <c:pt idx="2704">
                  <c:v>9.2421410354445667E-4</c:v>
                </c:pt>
                <c:pt idx="2705">
                  <c:v>9.238917618200718E-4</c:v>
                </c:pt>
                <c:pt idx="2706">
                  <c:v>9.2358209358006464E-4</c:v>
                </c:pt>
                <c:pt idx="2707">
                  <c:v>9.2335316156998734E-4</c:v>
                </c:pt>
                <c:pt idx="2708">
                  <c:v>9.2305865697636929E-4</c:v>
                </c:pt>
                <c:pt idx="2709">
                  <c:v>9.2275303135639177E-4</c:v>
                </c:pt>
                <c:pt idx="2710">
                  <c:v>9.225588150281683E-4</c:v>
                </c:pt>
                <c:pt idx="2711">
                  <c:v>9.2214734861937914E-4</c:v>
                </c:pt>
                <c:pt idx="2712">
                  <c:v>9.2193693776979958E-4</c:v>
                </c:pt>
                <c:pt idx="2713">
                  <c:v>9.2162446661499177E-4</c:v>
                </c:pt>
                <c:pt idx="2714">
                  <c:v>9.2127393010699133E-4</c:v>
                </c:pt>
                <c:pt idx="2715">
                  <c:v>9.2092339359899056E-4</c:v>
                </c:pt>
                <c:pt idx="2716">
                  <c:v>9.2066149609397441E-4</c:v>
                </c:pt>
                <c:pt idx="2717">
                  <c:v>9.2042577552070299E-4</c:v>
                </c:pt>
                <c:pt idx="2718">
                  <c:v>9.2019226753782297E-4</c:v>
                </c:pt>
                <c:pt idx="2719">
                  <c:v>9.1993110964270531E-4</c:v>
                </c:pt>
                <c:pt idx="2720">
                  <c:v>9.1961851200714618E-4</c:v>
                </c:pt>
                <c:pt idx="2721">
                  <c:v>9.192583290562839E-4</c:v>
                </c:pt>
                <c:pt idx="2722">
                  <c:v>9.1900442457665526E-4</c:v>
                </c:pt>
                <c:pt idx="2723">
                  <c:v>9.1878461425412626E-4</c:v>
                </c:pt>
                <c:pt idx="2724">
                  <c:v>9.1845643810381202E-4</c:v>
                </c:pt>
                <c:pt idx="2725">
                  <c:v>9.1820189578544268E-4</c:v>
                </c:pt>
                <c:pt idx="2726">
                  <c:v>9.1786393597145224E-4</c:v>
                </c:pt>
                <c:pt idx="2727">
                  <c:v>9.174449457904773E-4</c:v>
                </c:pt>
                <c:pt idx="2728">
                  <c:v>9.1718779797668633E-4</c:v>
                </c:pt>
                <c:pt idx="2729">
                  <c:v>9.1687867243863568E-4</c:v>
                </c:pt>
                <c:pt idx="2730">
                  <c:v>9.1648572763616853E-4</c:v>
                </c:pt>
                <c:pt idx="2731">
                  <c:v>9.1624552474339185E-4</c:v>
                </c:pt>
                <c:pt idx="2732">
                  <c:v>9.1589922240773076E-4</c:v>
                </c:pt>
                <c:pt idx="2733">
                  <c:v>9.1557459833269876E-4</c:v>
                </c:pt>
                <c:pt idx="2734">
                  <c:v>9.1534591634156743E-4</c:v>
                </c:pt>
                <c:pt idx="2735">
                  <c:v>9.1502251224999723E-4</c:v>
                </c:pt>
                <c:pt idx="2736">
                  <c:v>9.1469761042130943E-4</c:v>
                </c:pt>
                <c:pt idx="2737">
                  <c:v>9.1436667534573572E-4</c:v>
                </c:pt>
                <c:pt idx="2738">
                  <c:v>9.140722165250758E-4</c:v>
                </c:pt>
                <c:pt idx="2739">
                  <c:v>9.137190267413072E-4</c:v>
                </c:pt>
                <c:pt idx="2740">
                  <c:v>9.1334882611525327E-4</c:v>
                </c:pt>
                <c:pt idx="2741">
                  <c:v>9.1305760890012682E-4</c:v>
                </c:pt>
                <c:pt idx="2742">
                  <c:v>9.1277320000515195E-4</c:v>
                </c:pt>
                <c:pt idx="2743">
                  <c:v>9.1251326355335286E-4</c:v>
                </c:pt>
                <c:pt idx="2744">
                  <c:v>9.12167814852657E-4</c:v>
                </c:pt>
                <c:pt idx="2745">
                  <c:v>9.1184449998440466E-4</c:v>
                </c:pt>
                <c:pt idx="2746">
                  <c:v>9.114894575527004E-4</c:v>
                </c:pt>
                <c:pt idx="2747">
                  <c:v>9.1108315291617715E-4</c:v>
                </c:pt>
                <c:pt idx="2748">
                  <c:v>9.1089700815028451E-4</c:v>
                </c:pt>
                <c:pt idx="2749">
                  <c:v>9.1054126459742975E-4</c:v>
                </c:pt>
                <c:pt idx="2750">
                  <c:v>9.1016225073343603E-4</c:v>
                </c:pt>
                <c:pt idx="2751">
                  <c:v>9.0978736857390892E-4</c:v>
                </c:pt>
                <c:pt idx="2752">
                  <c:v>9.0953324728168397E-4</c:v>
                </c:pt>
                <c:pt idx="2753">
                  <c:v>9.0922282798105644E-4</c:v>
                </c:pt>
                <c:pt idx="2754">
                  <c:v>9.0882579447368176E-4</c:v>
                </c:pt>
                <c:pt idx="2755">
                  <c:v>9.0864959382893446E-4</c:v>
                </c:pt>
                <c:pt idx="2756">
                  <c:v>9.0822430644156267E-4</c:v>
                </c:pt>
                <c:pt idx="2757">
                  <c:v>9.0784119631109981E-4</c:v>
                </c:pt>
                <c:pt idx="2758">
                  <c:v>9.0753557602223621E-4</c:v>
                </c:pt>
                <c:pt idx="2759">
                  <c:v>9.0720405748933143E-4</c:v>
                </c:pt>
                <c:pt idx="2760">
                  <c:v>9.0687253895642612E-4</c:v>
                </c:pt>
                <c:pt idx="2761">
                  <c:v>9.0654102042352124E-4</c:v>
                </c:pt>
                <c:pt idx="2762">
                  <c:v>9.0625695681157488E-4</c:v>
                </c:pt>
                <c:pt idx="2763">
                  <c:v>9.0600996715915695E-4</c:v>
                </c:pt>
                <c:pt idx="2764">
                  <c:v>9.0570340786209512E-4</c:v>
                </c:pt>
                <c:pt idx="2765">
                  <c:v>9.0537821152039265E-4</c:v>
                </c:pt>
                <c:pt idx="2766">
                  <c:v>9.0505804512588223E-4</c:v>
                </c:pt>
                <c:pt idx="2767">
                  <c:v>9.0469110896967953E-4</c:v>
                </c:pt>
                <c:pt idx="2768">
                  <c:v>9.043068343858625E-4</c:v>
                </c:pt>
                <c:pt idx="2769">
                  <c:v>9.0392255980204568E-4</c:v>
                </c:pt>
                <c:pt idx="2770">
                  <c:v>9.0355692823879401E-4</c:v>
                </c:pt>
                <c:pt idx="2771">
                  <c:v>9.0311910770626207E-4</c:v>
                </c:pt>
                <c:pt idx="2772">
                  <c:v>9.0287673705166291E-4</c:v>
                </c:pt>
                <c:pt idx="2773">
                  <c:v>9.0253248264908557E-4</c:v>
                </c:pt>
                <c:pt idx="2774">
                  <c:v>9.0216544433639745E-4</c:v>
                </c:pt>
                <c:pt idx="2775">
                  <c:v>9.0168170402332563E-4</c:v>
                </c:pt>
                <c:pt idx="2776">
                  <c:v>9.0129131800732764E-4</c:v>
                </c:pt>
                <c:pt idx="2777">
                  <c:v>9.0086759619934539E-4</c:v>
                </c:pt>
                <c:pt idx="2778">
                  <c:v>9.0056100655034449E-4</c:v>
                </c:pt>
                <c:pt idx="2779">
                  <c:v>9.0018426158282414E-4</c:v>
                </c:pt>
                <c:pt idx="2780">
                  <c:v>8.9979964344248349E-4</c:v>
                </c:pt>
                <c:pt idx="2781">
                  <c:v>8.9941502530214306E-4</c:v>
                </c:pt>
                <c:pt idx="2782">
                  <c:v>8.9904705769389614E-4</c:v>
                </c:pt>
                <c:pt idx="2783">
                  <c:v>8.9868920530214371E-4</c:v>
                </c:pt>
                <c:pt idx="2784">
                  <c:v>8.9834257952066713E-4</c:v>
                </c:pt>
                <c:pt idx="2785">
                  <c:v>8.9799076307338398E-4</c:v>
                </c:pt>
                <c:pt idx="2786">
                  <c:v>8.9758934559746543E-4</c:v>
                </c:pt>
                <c:pt idx="2787">
                  <c:v>8.9718573590101894E-4</c:v>
                </c:pt>
                <c:pt idx="2788">
                  <c:v>8.9692636484038017E-4</c:v>
                </c:pt>
                <c:pt idx="2789">
                  <c:v>8.9651603017455012E-4</c:v>
                </c:pt>
                <c:pt idx="2790">
                  <c:v>8.9608801049420779E-4</c:v>
                </c:pt>
                <c:pt idx="2791">
                  <c:v>8.9565999081386589E-4</c:v>
                </c:pt>
                <c:pt idx="2792">
                  <c:v>8.9516642617997941E-4</c:v>
                </c:pt>
                <c:pt idx="2793">
                  <c:v>8.9492573485910236E-4</c:v>
                </c:pt>
                <c:pt idx="2794">
                  <c:v>8.945237484278177E-4</c:v>
                </c:pt>
                <c:pt idx="2795">
                  <c:v>8.9403545400587548E-4</c:v>
                </c:pt>
                <c:pt idx="2796">
                  <c:v>8.9365207477847962E-4</c:v>
                </c:pt>
                <c:pt idx="2797">
                  <c:v>8.9332881522159757E-4</c:v>
                </c:pt>
                <c:pt idx="2798">
                  <c:v>8.9292499097914566E-4</c:v>
                </c:pt>
                <c:pt idx="2799">
                  <c:v>8.9247944789643268E-4</c:v>
                </c:pt>
                <c:pt idx="2800">
                  <c:v>8.9210845061224605E-4</c:v>
                </c:pt>
                <c:pt idx="2801">
                  <c:v>8.9162814347732106E-4</c:v>
                </c:pt>
                <c:pt idx="2802">
                  <c:v>8.9118233013140303E-4</c:v>
                </c:pt>
                <c:pt idx="2803">
                  <c:v>8.9085523528894249E-4</c:v>
                </c:pt>
                <c:pt idx="2804">
                  <c:v>8.9051364307003754E-4</c:v>
                </c:pt>
                <c:pt idx="2805">
                  <c:v>8.9009337912903438E-4</c:v>
                </c:pt>
                <c:pt idx="2806">
                  <c:v>8.8958807697199092E-4</c:v>
                </c:pt>
                <c:pt idx="2807">
                  <c:v>8.8924686334614902E-4</c:v>
                </c:pt>
                <c:pt idx="2808">
                  <c:v>8.8883478388111976E-4</c:v>
                </c:pt>
                <c:pt idx="2809">
                  <c:v>8.8839741447579448E-4</c:v>
                </c:pt>
                <c:pt idx="2810">
                  <c:v>8.8802277099487897E-4</c:v>
                </c:pt>
                <c:pt idx="2811">
                  <c:v>8.876576685702233E-4</c:v>
                </c:pt>
                <c:pt idx="2812">
                  <c:v>8.8734724669726345E-4</c:v>
                </c:pt>
                <c:pt idx="2813">
                  <c:v>8.8693512401354102E-4</c:v>
                </c:pt>
                <c:pt idx="2814">
                  <c:v>8.8668439781711193E-4</c:v>
                </c:pt>
                <c:pt idx="2815">
                  <c:v>8.8619545105569366E-4</c:v>
                </c:pt>
                <c:pt idx="2816">
                  <c:v>8.8572953057649043E-4</c:v>
                </c:pt>
                <c:pt idx="2817">
                  <c:v>8.8536118513436084E-4</c:v>
                </c:pt>
                <c:pt idx="2818">
                  <c:v>8.8500599857795883E-4</c:v>
                </c:pt>
                <c:pt idx="2819">
                  <c:v>8.8464394589043743E-4</c:v>
                </c:pt>
                <c:pt idx="2820">
                  <c:v>8.8428078925978913E-4</c:v>
                </c:pt>
                <c:pt idx="2821">
                  <c:v>8.8391703423294679E-4</c:v>
                </c:pt>
                <c:pt idx="2822">
                  <c:v>8.8348372978481365E-4</c:v>
                </c:pt>
                <c:pt idx="2823">
                  <c:v>8.8304205577888998E-4</c:v>
                </c:pt>
                <c:pt idx="2824">
                  <c:v>8.8270104245183453E-4</c:v>
                </c:pt>
                <c:pt idx="2825">
                  <c:v>8.8214085926012855E-4</c:v>
                </c:pt>
                <c:pt idx="2826">
                  <c:v>8.8169924886446658E-4</c:v>
                </c:pt>
                <c:pt idx="2827">
                  <c:v>8.8125176851162868E-4</c:v>
                </c:pt>
                <c:pt idx="2828">
                  <c:v>8.8078881772285164E-4</c:v>
                </c:pt>
                <c:pt idx="2829">
                  <c:v>8.8035500959050795E-4</c:v>
                </c:pt>
                <c:pt idx="2830">
                  <c:v>8.7982176832889717E-4</c:v>
                </c:pt>
                <c:pt idx="2831">
                  <c:v>8.7937804417382768E-4</c:v>
                </c:pt>
                <c:pt idx="2832">
                  <c:v>8.7893891703940666E-4</c:v>
                </c:pt>
                <c:pt idx="2833">
                  <c:v>8.7845746307655315E-4</c:v>
                </c:pt>
                <c:pt idx="2834">
                  <c:v>8.7800724762638303E-4</c:v>
                </c:pt>
                <c:pt idx="2835">
                  <c:v>8.7754937643622067E-4</c:v>
                </c:pt>
                <c:pt idx="2836">
                  <c:v>8.7707537926929756E-4</c:v>
                </c:pt>
                <c:pt idx="2837">
                  <c:v>8.7654602034268128E-4</c:v>
                </c:pt>
                <c:pt idx="2838">
                  <c:v>8.7616590705268354E-4</c:v>
                </c:pt>
                <c:pt idx="2839">
                  <c:v>8.7567063350987482E-4</c:v>
                </c:pt>
                <c:pt idx="2840">
                  <c:v>8.7517514179712955E-4</c:v>
                </c:pt>
                <c:pt idx="2841">
                  <c:v>8.7477323487746613E-4</c:v>
                </c:pt>
                <c:pt idx="2842">
                  <c:v>8.7426265203464318E-4</c:v>
                </c:pt>
                <c:pt idx="2843">
                  <c:v>8.7380664926856077E-4</c:v>
                </c:pt>
                <c:pt idx="2844">
                  <c:v>8.7332085297151527E-4</c:v>
                </c:pt>
                <c:pt idx="2845">
                  <c:v>8.7280746067713454E-4</c:v>
                </c:pt>
                <c:pt idx="2846">
                  <c:v>8.7236032118940643E-4</c:v>
                </c:pt>
                <c:pt idx="2847">
                  <c:v>8.7195669098822639E-4</c:v>
                </c:pt>
                <c:pt idx="2848">
                  <c:v>8.7144673753731009E-4</c:v>
                </c:pt>
                <c:pt idx="2849">
                  <c:v>8.7100069132255305E-4</c:v>
                </c:pt>
                <c:pt idx="2850">
                  <c:v>8.705164508088784E-4</c:v>
                </c:pt>
                <c:pt idx="2851">
                  <c:v>8.6999914878780715E-4</c:v>
                </c:pt>
                <c:pt idx="2852">
                  <c:v>8.6948445886497034E-4</c:v>
                </c:pt>
                <c:pt idx="2853">
                  <c:v>8.6901317881892275E-4</c:v>
                </c:pt>
                <c:pt idx="2854">
                  <c:v>8.6854189877287548E-4</c:v>
                </c:pt>
                <c:pt idx="2855">
                  <c:v>8.6811542164231528E-4</c:v>
                </c:pt>
                <c:pt idx="2856">
                  <c:v>8.6769106833008505E-4</c:v>
                </c:pt>
                <c:pt idx="2857">
                  <c:v>8.6718192263773462E-4</c:v>
                </c:pt>
                <c:pt idx="2858">
                  <c:v>8.6668169247126003E-4</c:v>
                </c:pt>
                <c:pt idx="2859">
                  <c:v>8.6619991907256773E-4</c:v>
                </c:pt>
                <c:pt idx="2860">
                  <c:v>8.6571128069297518E-4</c:v>
                </c:pt>
                <c:pt idx="2861">
                  <c:v>8.651723106270397E-4</c:v>
                </c:pt>
                <c:pt idx="2862">
                  <c:v>8.6464300244850137E-4</c:v>
                </c:pt>
                <c:pt idx="2863">
                  <c:v>8.6420674754719858E-4</c:v>
                </c:pt>
                <c:pt idx="2864">
                  <c:v>8.6368337758069042E-4</c:v>
                </c:pt>
                <c:pt idx="2865">
                  <c:v>8.6325913891688462E-4</c:v>
                </c:pt>
                <c:pt idx="2866">
                  <c:v>8.6273458847278611E-4</c:v>
                </c:pt>
                <c:pt idx="2867">
                  <c:v>8.6222546348801521E-4</c:v>
                </c:pt>
                <c:pt idx="2868">
                  <c:v>8.6175267954605628E-4</c:v>
                </c:pt>
                <c:pt idx="2869">
                  <c:v>8.6124502322021726E-4</c:v>
                </c:pt>
                <c:pt idx="2870">
                  <c:v>8.6072128310864943E-4</c:v>
                </c:pt>
                <c:pt idx="2871">
                  <c:v>8.6023839178252573E-4</c:v>
                </c:pt>
                <c:pt idx="2872">
                  <c:v>8.5972194794121091E-4</c:v>
                </c:pt>
                <c:pt idx="2873">
                  <c:v>8.5912678222870031E-4</c:v>
                </c:pt>
                <c:pt idx="2874">
                  <c:v>8.5871271557186725E-4</c:v>
                </c:pt>
                <c:pt idx="2875">
                  <c:v>8.5816654426987087E-4</c:v>
                </c:pt>
                <c:pt idx="2876">
                  <c:v>8.5772900812418134E-4</c:v>
                </c:pt>
                <c:pt idx="2877">
                  <c:v>8.5716083722997105E-4</c:v>
                </c:pt>
                <c:pt idx="2878">
                  <c:v>8.5659378542562341E-4</c:v>
                </c:pt>
                <c:pt idx="2879">
                  <c:v>8.5604152559769914E-4</c:v>
                </c:pt>
                <c:pt idx="2880">
                  <c:v>8.5551209788032885E-4</c:v>
                </c:pt>
                <c:pt idx="2881">
                  <c:v>8.5295113999940943E-4</c:v>
                </c:pt>
                <c:pt idx="2882">
                  <c:v>8.5031630934876237E-4</c:v>
                </c:pt>
                <c:pt idx="2883">
                  <c:v>8.4778459497977983E-4</c:v>
                </c:pt>
                <c:pt idx="2884">
                  <c:v>8.4511101958658068E-4</c:v>
                </c:pt>
                <c:pt idx="2885">
                  <c:v>8.4232105865202338E-4</c:v>
                </c:pt>
                <c:pt idx="2886">
                  <c:v>8.3949919790834765E-4</c:v>
                </c:pt>
                <c:pt idx="2887">
                  <c:v>8.3672340353916274E-4</c:v>
                </c:pt>
                <c:pt idx="2888">
                  <c:v>8.3406732325375544E-4</c:v>
                </c:pt>
                <c:pt idx="2889">
                  <c:v>8.3123134142249811E-4</c:v>
                </c:pt>
                <c:pt idx="2890">
                  <c:v>8.2808334120260997E-4</c:v>
                </c:pt>
                <c:pt idx="2891">
                  <c:v>8.2508960872429589E-4</c:v>
                </c:pt>
                <c:pt idx="2892">
                  <c:v>8.2206538768547744E-4</c:v>
                </c:pt>
                <c:pt idx="2893">
                  <c:v>8.1901128172191719E-4</c:v>
                </c:pt>
                <c:pt idx="2894">
                  <c:v>8.1585475138039212E-4</c:v>
                </c:pt>
                <c:pt idx="2895">
                  <c:v>8.1277696561005608E-4</c:v>
                </c:pt>
                <c:pt idx="2896">
                  <c:v>8.0947615871192582E-4</c:v>
                </c:pt>
                <c:pt idx="2897">
                  <c:v>8.0639181720563741E-4</c:v>
                </c:pt>
                <c:pt idx="2898">
                  <c:v>8.0323221770602288E-4</c:v>
                </c:pt>
                <c:pt idx="2899">
                  <c:v>8.0006923310016107E-4</c:v>
                </c:pt>
                <c:pt idx="2900">
                  <c:v>7.9667363681230495E-4</c:v>
                </c:pt>
                <c:pt idx="2901">
                  <c:v>7.93300222367482E-4</c:v>
                </c:pt>
                <c:pt idx="2902">
                  <c:v>7.8994479201967879E-4</c:v>
                </c:pt>
                <c:pt idx="2903">
                  <c:v>7.8652427010009293E-4</c:v>
                </c:pt>
                <c:pt idx="2904">
                  <c:v>7.8317565144419351E-4</c:v>
                </c:pt>
                <c:pt idx="2905">
                  <c:v>7.797403702842848E-4</c:v>
                </c:pt>
                <c:pt idx="2906">
                  <c:v>7.7624273002222161E-4</c:v>
                </c:pt>
                <c:pt idx="2907">
                  <c:v>7.7282034512841935E-4</c:v>
                </c:pt>
                <c:pt idx="2908">
                  <c:v>7.6933878776408156E-4</c:v>
                </c:pt>
                <c:pt idx="2909">
                  <c:v>7.6569915812304233E-4</c:v>
                </c:pt>
                <c:pt idx="2910">
                  <c:v>7.6205736016734713E-4</c:v>
                </c:pt>
                <c:pt idx="2911">
                  <c:v>7.5837753346675793E-4</c:v>
                </c:pt>
                <c:pt idx="2912">
                  <c:v>7.5463921581774278E-4</c:v>
                </c:pt>
                <c:pt idx="2913">
                  <c:v>7.5099654222633E-4</c:v>
                </c:pt>
                <c:pt idx="2914">
                  <c:v>7.4728385837298582E-4</c:v>
                </c:pt>
                <c:pt idx="2915">
                  <c:v>7.4357028079180944E-4</c:v>
                </c:pt>
                <c:pt idx="2916">
                  <c:v>7.3987574304810251E-4</c:v>
                </c:pt>
                <c:pt idx="2917">
                  <c:v>7.3605237140366439E-4</c:v>
                </c:pt>
                <c:pt idx="2918">
                  <c:v>7.3221136696635734E-4</c:v>
                </c:pt>
                <c:pt idx="2919">
                  <c:v>7.2846617902031993E-4</c:v>
                </c:pt>
                <c:pt idx="2920">
                  <c:v>7.2465149006825256E-4</c:v>
                </c:pt>
                <c:pt idx="2921">
                  <c:v>7.2090274750961588E-4</c:v>
                </c:pt>
                <c:pt idx="2922">
                  <c:v>7.1706374999609516E-4</c:v>
                </c:pt>
                <c:pt idx="2923">
                  <c:v>7.1318803083788337E-4</c:v>
                </c:pt>
                <c:pt idx="2924">
                  <c:v>7.0943136911245333E-4</c:v>
                </c:pt>
                <c:pt idx="2925">
                  <c:v>7.054024120839227E-4</c:v>
                </c:pt>
                <c:pt idx="2926">
                  <c:v>7.0140634429189871E-4</c:v>
                </c:pt>
                <c:pt idx="2927">
                  <c:v>6.975451020128766E-4</c:v>
                </c:pt>
                <c:pt idx="2928">
                  <c:v>6.9367297570615302E-4</c:v>
                </c:pt>
                <c:pt idx="2929">
                  <c:v>6.8975435643067989E-4</c:v>
                </c:pt>
                <c:pt idx="2930">
                  <c:v>6.8579372060077011E-4</c:v>
                </c:pt>
                <c:pt idx="2931">
                  <c:v>6.8184201116599705E-4</c:v>
                </c:pt>
                <c:pt idx="2932">
                  <c:v>6.7804911247160041E-4</c:v>
                </c:pt>
                <c:pt idx="2933">
                  <c:v>6.7422991666703843E-4</c:v>
                </c:pt>
                <c:pt idx="2934">
                  <c:v>6.7022384322262482E-4</c:v>
                </c:pt>
                <c:pt idx="2935">
                  <c:v>6.6631899102980298E-4</c:v>
                </c:pt>
                <c:pt idx="2936">
                  <c:v>6.6252839457874078E-4</c:v>
                </c:pt>
                <c:pt idx="2937">
                  <c:v>6.5865502043168148E-4</c:v>
                </c:pt>
                <c:pt idx="2938">
                  <c:v>6.5463915346110834E-4</c:v>
                </c:pt>
                <c:pt idx="2939">
                  <c:v>6.5076951173864944E-4</c:v>
                </c:pt>
                <c:pt idx="2940">
                  <c:v>6.4680716259354681E-4</c:v>
                </c:pt>
                <c:pt idx="2941">
                  <c:v>6.4298708382945014E-4</c:v>
                </c:pt>
                <c:pt idx="2942">
                  <c:v>6.3904503220147334E-4</c:v>
                </c:pt>
                <c:pt idx="2943">
                  <c:v>6.3528153330873335E-4</c:v>
                </c:pt>
                <c:pt idx="2944">
                  <c:v>6.3134368213450093E-4</c:v>
                </c:pt>
                <c:pt idx="2945">
                  <c:v>6.2754535211123597E-4</c:v>
                </c:pt>
                <c:pt idx="2946">
                  <c:v>6.2379092234026194E-4</c:v>
                </c:pt>
                <c:pt idx="2947">
                  <c:v>6.199037217145193E-4</c:v>
                </c:pt>
                <c:pt idx="2948">
                  <c:v>6.1611187958116834E-4</c:v>
                </c:pt>
                <c:pt idx="2949">
                  <c:v>6.1225252062741876E-4</c:v>
                </c:pt>
                <c:pt idx="2950">
                  <c:v>6.0857885147322789E-4</c:v>
                </c:pt>
                <c:pt idx="2951">
                  <c:v>6.047296086163287E-4</c:v>
                </c:pt>
                <c:pt idx="2952">
                  <c:v>6.010280762777508E-4</c:v>
                </c:pt>
                <c:pt idx="2953">
                  <c:v>5.9722142933500743E-4</c:v>
                </c:pt>
                <c:pt idx="2954">
                  <c:v>5.9361060746818302E-4</c:v>
                </c:pt>
                <c:pt idx="2955">
                  <c:v>5.8996530782983803E-4</c:v>
                </c:pt>
                <c:pt idx="2956">
                  <c:v>5.8629160789309671E-4</c:v>
                </c:pt>
                <c:pt idx="2957">
                  <c:v>5.827389369330489E-4</c:v>
                </c:pt>
                <c:pt idx="2958">
                  <c:v>5.7919808920148133E-4</c:v>
                </c:pt>
                <c:pt idx="2959">
                  <c:v>5.7559437621425226E-4</c:v>
                </c:pt>
                <c:pt idx="2960">
                  <c:v>5.719972976174541E-4</c:v>
                </c:pt>
                <c:pt idx="2961">
                  <c:v>5.6856194031566407E-4</c:v>
                </c:pt>
                <c:pt idx="2962">
                  <c:v>5.6509863396603233E-4</c:v>
                </c:pt>
                <c:pt idx="2963">
                  <c:v>5.6163061002881905E-4</c:v>
                </c:pt>
                <c:pt idx="2964">
                  <c:v>5.5816439721862105E-4</c:v>
                </c:pt>
                <c:pt idx="2965">
                  <c:v>5.5467406415350999E-4</c:v>
                </c:pt>
                <c:pt idx="2966">
                  <c:v>5.5135454977698478E-4</c:v>
                </c:pt>
                <c:pt idx="2967">
                  <c:v>5.4805016621684466E-4</c:v>
                </c:pt>
                <c:pt idx="2968">
                  <c:v>5.4470172092166598E-4</c:v>
                </c:pt>
                <c:pt idx="2969">
                  <c:v>5.4184087241412751E-4</c:v>
                </c:pt>
                <c:pt idx="2970">
                  <c:v>5.3851329329002954E-4</c:v>
                </c:pt>
                <c:pt idx="2971">
                  <c:v>5.3509963918439707E-4</c:v>
                </c:pt>
                <c:pt idx="2972">
                  <c:v>5.3189426429029688E-4</c:v>
                </c:pt>
                <c:pt idx="2973">
                  <c:v>5.2864426576458947E-4</c:v>
                </c:pt>
                <c:pt idx="2974">
                  <c:v>5.2542045600932337E-4</c:v>
                </c:pt>
                <c:pt idx="2975">
                  <c:v>5.2241668710918459E-4</c:v>
                </c:pt>
                <c:pt idx="2976">
                  <c:v>5.1935538749251062E-4</c:v>
                </c:pt>
                <c:pt idx="2977">
                  <c:v>5.163360124443195E-4</c:v>
                </c:pt>
                <c:pt idx="2978">
                  <c:v>5.1321045100206583E-4</c:v>
                </c:pt>
                <c:pt idx="2979">
                  <c:v>5.1014302104607332E-4</c:v>
                </c:pt>
                <c:pt idx="2980">
                  <c:v>5.0714243050832574E-4</c:v>
                </c:pt>
                <c:pt idx="2981">
                  <c:v>5.0417821811303705E-4</c:v>
                </c:pt>
                <c:pt idx="2982">
                  <c:v>5.0127763854772723E-4</c:v>
                </c:pt>
                <c:pt idx="2983">
                  <c:v>4.9848776665409528E-4</c:v>
                </c:pt>
                <c:pt idx="2984">
                  <c:v>4.9559666098875511E-4</c:v>
                </c:pt>
                <c:pt idx="2985">
                  <c:v>4.9281482887978886E-4</c:v>
                </c:pt>
                <c:pt idx="2986">
                  <c:v>4.899375296640796E-4</c:v>
                </c:pt>
                <c:pt idx="2987">
                  <c:v>4.8718876714862831E-4</c:v>
                </c:pt>
                <c:pt idx="2988">
                  <c:v>4.8439960557955319E-4</c:v>
                </c:pt>
                <c:pt idx="2989">
                  <c:v>4.8158362404097482E-4</c:v>
                </c:pt>
                <c:pt idx="2990">
                  <c:v>4.7887325312932918E-4</c:v>
                </c:pt>
                <c:pt idx="2991">
                  <c:v>4.7616494732616039E-4</c:v>
                </c:pt>
                <c:pt idx="2992">
                  <c:v>4.7347809761419049E-4</c:v>
                </c:pt>
                <c:pt idx="2993">
                  <c:v>4.7085198244644673E-4</c:v>
                </c:pt>
                <c:pt idx="2994">
                  <c:v>4.6825309887689123E-4</c:v>
                </c:pt>
                <c:pt idx="2995">
                  <c:v>4.6557890480133034E-4</c:v>
                </c:pt>
                <c:pt idx="2996">
                  <c:v>4.6308395827595467E-4</c:v>
                </c:pt>
                <c:pt idx="2997">
                  <c:v>4.6041165796604854E-4</c:v>
                </c:pt>
                <c:pt idx="2998">
                  <c:v>4.5797924784977902E-4</c:v>
                </c:pt>
                <c:pt idx="2999">
                  <c:v>4.5549881921503065E-4</c:v>
                </c:pt>
                <c:pt idx="3000">
                  <c:v>4.5294943941342634E-4</c:v>
                </c:pt>
                <c:pt idx="3001">
                  <c:v>4.5053319565329481E-4</c:v>
                </c:pt>
                <c:pt idx="3002">
                  <c:v>4.4828126654112047E-4</c:v>
                </c:pt>
                <c:pt idx="3003">
                  <c:v>4.4586559751455459E-4</c:v>
                </c:pt>
                <c:pt idx="3004">
                  <c:v>4.4351189241476378E-4</c:v>
                </c:pt>
                <c:pt idx="3005">
                  <c:v>4.4116183057572276E-4</c:v>
                </c:pt>
                <c:pt idx="3006">
                  <c:v>4.3891069661871474E-4</c:v>
                </c:pt>
                <c:pt idx="3007">
                  <c:v>4.3654499980453932E-4</c:v>
                </c:pt>
                <c:pt idx="3008">
                  <c:v>4.342314194390765E-4</c:v>
                </c:pt>
                <c:pt idx="3009">
                  <c:v>4.3194437039623752E-4</c:v>
                </c:pt>
                <c:pt idx="3010">
                  <c:v>4.2966001473731294E-4</c:v>
                </c:pt>
                <c:pt idx="3011">
                  <c:v>4.2751284251334854E-4</c:v>
                </c:pt>
                <c:pt idx="3012">
                  <c:v>4.2523794855885112E-4</c:v>
                </c:pt>
                <c:pt idx="3013">
                  <c:v>4.2307760368547038E-4</c:v>
                </c:pt>
                <c:pt idx="3014">
                  <c:v>4.2089046566268207E-4</c:v>
                </c:pt>
                <c:pt idx="3015">
                  <c:v>4.1872926192163451E-4</c:v>
                </c:pt>
                <c:pt idx="3016">
                  <c:v>4.1663539465665371E-4</c:v>
                </c:pt>
                <c:pt idx="3017">
                  <c:v>4.1448315975012865E-4</c:v>
                </c:pt>
                <c:pt idx="3018">
                  <c:v>4.123887801456161E-4</c:v>
                </c:pt>
                <c:pt idx="3019">
                  <c:v>4.1048291316525261E-4</c:v>
                </c:pt>
                <c:pt idx="3020">
                  <c:v>4.0864520187768386E-4</c:v>
                </c:pt>
                <c:pt idx="3021">
                  <c:v>4.0668607026619669E-4</c:v>
                </c:pt>
                <c:pt idx="3022">
                  <c:v>4.0454222607096498E-4</c:v>
                </c:pt>
                <c:pt idx="3023">
                  <c:v>4.0256985976713631E-4</c:v>
                </c:pt>
                <c:pt idx="3024">
                  <c:v>4.0052522499496872E-4</c:v>
                </c:pt>
                <c:pt idx="3025">
                  <c:v>3.9865562086357451E-4</c:v>
                </c:pt>
                <c:pt idx="3026">
                  <c:v>3.9675092691343286E-4</c:v>
                </c:pt>
                <c:pt idx="3027">
                  <c:v>3.9476653285921547E-4</c:v>
                </c:pt>
                <c:pt idx="3028">
                  <c:v>3.9283289130273802E-4</c:v>
                </c:pt>
                <c:pt idx="3029">
                  <c:v>3.9106103656263649E-4</c:v>
                </c:pt>
                <c:pt idx="3030">
                  <c:v>3.8922054618942915E-4</c:v>
                </c:pt>
                <c:pt idx="3031">
                  <c:v>3.8736063607974606E-4</c:v>
                </c:pt>
                <c:pt idx="3032">
                  <c:v>3.8553364031836026E-4</c:v>
                </c:pt>
                <c:pt idx="3033">
                  <c:v>3.8374585145469132E-4</c:v>
                </c:pt>
                <c:pt idx="3034">
                  <c:v>3.8191373304359799E-4</c:v>
                </c:pt>
                <c:pt idx="3035">
                  <c:v>3.8012332181516176E-4</c:v>
                </c:pt>
                <c:pt idx="3036">
                  <c:v>3.7838380302918789E-4</c:v>
                </c:pt>
                <c:pt idx="3037">
                  <c:v>3.7667260663751316E-4</c:v>
                </c:pt>
                <c:pt idx="3038">
                  <c:v>3.7500287886204524E-4</c:v>
                </c:pt>
                <c:pt idx="3039">
                  <c:v>3.7367953703242685E-4</c:v>
                </c:pt>
                <c:pt idx="3040">
                  <c:v>3.7207366032782871E-4</c:v>
                </c:pt>
                <c:pt idx="3041">
                  <c:v>3.7050891472218751E-4</c:v>
                </c:pt>
                <c:pt idx="3042">
                  <c:v>3.6866777331202188E-4</c:v>
                </c:pt>
                <c:pt idx="3043">
                  <c:v>3.6702813952127543E-4</c:v>
                </c:pt>
                <c:pt idx="3044">
                  <c:v>3.6559619721424617E-4</c:v>
                </c:pt>
                <c:pt idx="3045">
                  <c:v>3.6414437334427509E-4</c:v>
                </c:pt>
                <c:pt idx="3046">
                  <c:v>3.6264353605371732E-4</c:v>
                </c:pt>
                <c:pt idx="3047">
                  <c:v>3.6093837749032301E-4</c:v>
                </c:pt>
                <c:pt idx="3048">
                  <c:v>3.5935358264486587E-4</c:v>
                </c:pt>
                <c:pt idx="3049">
                  <c:v>3.5775141890106071E-4</c:v>
                </c:pt>
                <c:pt idx="3050">
                  <c:v>3.5610880611565811E-4</c:v>
                </c:pt>
                <c:pt idx="3051">
                  <c:v>3.544432320916473E-4</c:v>
                </c:pt>
                <c:pt idx="3052">
                  <c:v>3.5302188230523806E-4</c:v>
                </c:pt>
                <c:pt idx="3053">
                  <c:v>3.513713954724096E-4</c:v>
                </c:pt>
                <c:pt idx="3054">
                  <c:v>3.497342237255397E-4</c:v>
                </c:pt>
                <c:pt idx="3055">
                  <c:v>3.4813568229763393E-4</c:v>
                </c:pt>
                <c:pt idx="3056">
                  <c:v>3.4674616243958006E-4</c:v>
                </c:pt>
                <c:pt idx="3057">
                  <c:v>3.4526115292594814E-4</c:v>
                </c:pt>
                <c:pt idx="3058">
                  <c:v>3.4386229403979653E-4</c:v>
                </c:pt>
                <c:pt idx="3059">
                  <c:v>3.4236911834229048E-4</c:v>
                </c:pt>
                <c:pt idx="3060">
                  <c:v>3.4112781870464449E-4</c:v>
                </c:pt>
                <c:pt idx="3061">
                  <c:v>3.3985703360345031E-4</c:v>
                </c:pt>
                <c:pt idx="3062">
                  <c:v>3.3865029705941593E-4</c:v>
                </c:pt>
                <c:pt idx="3063">
                  <c:v>3.371163942857728E-4</c:v>
                </c:pt>
                <c:pt idx="3064">
                  <c:v>3.3564683673880139E-4</c:v>
                </c:pt>
                <c:pt idx="3065">
                  <c:v>3.3429913751302032E-4</c:v>
                </c:pt>
                <c:pt idx="3066">
                  <c:v>3.329567479437714E-4</c:v>
                </c:pt>
                <c:pt idx="3067">
                  <c:v>3.3164099267254807E-4</c:v>
                </c:pt>
                <c:pt idx="3068">
                  <c:v>3.3025491488376894E-4</c:v>
                </c:pt>
                <c:pt idx="3069">
                  <c:v>3.2892104758149617E-4</c:v>
                </c:pt>
                <c:pt idx="3070">
                  <c:v>3.2750660520500084E-4</c:v>
                </c:pt>
                <c:pt idx="3071">
                  <c:v>3.2630964225694218E-4</c:v>
                </c:pt>
                <c:pt idx="3072">
                  <c:v>3.2512901830935122E-4</c:v>
                </c:pt>
                <c:pt idx="3073">
                  <c:v>3.237255148010628E-4</c:v>
                </c:pt>
                <c:pt idx="3074">
                  <c:v>3.2245251438413699E-4</c:v>
                </c:pt>
                <c:pt idx="3075">
                  <c:v>3.2119602344016321E-4</c:v>
                </c:pt>
                <c:pt idx="3076">
                  <c:v>3.200036568944244E-4</c:v>
                </c:pt>
                <c:pt idx="3077">
                  <c:v>3.1864454639155633E-4</c:v>
                </c:pt>
                <c:pt idx="3078">
                  <c:v>3.1744067268861661E-4</c:v>
                </c:pt>
                <c:pt idx="3079">
                  <c:v>3.1634585021369111E-4</c:v>
                </c:pt>
                <c:pt idx="3080">
                  <c:v>3.1507695075700401E-4</c:v>
                </c:pt>
                <c:pt idx="3081">
                  <c:v>3.1382429912588848E-4</c:v>
                </c:pt>
                <c:pt idx="3082">
                  <c:v>3.1268248639292913E-4</c:v>
                </c:pt>
                <c:pt idx="3083">
                  <c:v>3.1139697695413822E-4</c:v>
                </c:pt>
                <c:pt idx="3084">
                  <c:v>3.1014438519948168E-4</c:v>
                </c:pt>
                <c:pt idx="3085">
                  <c:v>3.0904158424437106E-4</c:v>
                </c:pt>
                <c:pt idx="3086">
                  <c:v>3.0785264485870805E-4</c:v>
                </c:pt>
                <c:pt idx="3087">
                  <c:v>3.0667113985200444E-4</c:v>
                </c:pt>
                <c:pt idx="3088">
                  <c:v>3.0560563828232313E-4</c:v>
                </c:pt>
                <c:pt idx="3089">
                  <c:v>3.0445414801347025E-4</c:v>
                </c:pt>
                <c:pt idx="3090">
                  <c:v>3.0324398582865598E-4</c:v>
                </c:pt>
                <c:pt idx="3091">
                  <c:v>3.0212725189599312E-4</c:v>
                </c:pt>
                <c:pt idx="3092">
                  <c:v>3.0101126400901924E-4</c:v>
                </c:pt>
                <c:pt idx="3093">
                  <c:v>2.9991847265952175E-4</c:v>
                </c:pt>
                <c:pt idx="3094">
                  <c:v>2.9883552483262447E-4</c:v>
                </c:pt>
                <c:pt idx="3095">
                  <c:v>2.9768453849692955E-4</c:v>
                </c:pt>
                <c:pt idx="3096">
                  <c:v>2.9671100524348068E-4</c:v>
                </c:pt>
                <c:pt idx="3097">
                  <c:v>2.956135984366826E-4</c:v>
                </c:pt>
                <c:pt idx="3098">
                  <c:v>2.9445018650440451E-4</c:v>
                </c:pt>
                <c:pt idx="3099">
                  <c:v>2.9349904847777395E-4</c:v>
                </c:pt>
                <c:pt idx="3100">
                  <c:v>2.9250251632652991E-4</c:v>
                </c:pt>
                <c:pt idx="3101">
                  <c:v>2.9158045399212552E-4</c:v>
                </c:pt>
                <c:pt idx="3102">
                  <c:v>2.9058608779710342E-4</c:v>
                </c:pt>
                <c:pt idx="3103">
                  <c:v>2.8965310381650017E-4</c:v>
                </c:pt>
                <c:pt idx="3104">
                  <c:v>2.8877943232517324E-4</c:v>
                </c:pt>
                <c:pt idx="3105">
                  <c:v>2.8758500148126973E-4</c:v>
                </c:pt>
                <c:pt idx="3106">
                  <c:v>2.8652025159857765E-4</c:v>
                </c:pt>
                <c:pt idx="3107">
                  <c:v>2.8541999913287894E-4</c:v>
                </c:pt>
                <c:pt idx="3108">
                  <c:v>2.8433947089413379E-4</c:v>
                </c:pt>
                <c:pt idx="3109">
                  <c:v>2.8361552728242711E-4</c:v>
                </c:pt>
                <c:pt idx="3110">
                  <c:v>2.8264076235244904E-4</c:v>
                </c:pt>
                <c:pt idx="3111">
                  <c:v>2.8164263129711113E-4</c:v>
                </c:pt>
                <c:pt idx="3112">
                  <c:v>2.8072698177988034E-4</c:v>
                </c:pt>
                <c:pt idx="3113">
                  <c:v>2.7979078694981605E-4</c:v>
                </c:pt>
                <c:pt idx="3114">
                  <c:v>2.7891303200878559E-4</c:v>
                </c:pt>
                <c:pt idx="3115">
                  <c:v>2.7789574363627984E-4</c:v>
                </c:pt>
                <c:pt idx="3116">
                  <c:v>2.7708070526993395E-4</c:v>
                </c:pt>
                <c:pt idx="3117">
                  <c:v>2.7617094757601403E-4</c:v>
                </c:pt>
                <c:pt idx="3118">
                  <c:v>2.7512371785586048E-4</c:v>
                </c:pt>
                <c:pt idx="3119">
                  <c:v>2.7419144062600835E-4</c:v>
                </c:pt>
                <c:pt idx="3120">
                  <c:v>2.732450804111385E-4</c:v>
                </c:pt>
                <c:pt idx="3121">
                  <c:v>2.7243878074429887E-4</c:v>
                </c:pt>
                <c:pt idx="3122">
                  <c:v>2.7157454396941114E-4</c:v>
                </c:pt>
                <c:pt idx="3123">
                  <c:v>2.706627457977755E-4</c:v>
                </c:pt>
                <c:pt idx="3124">
                  <c:v>2.6988680971037915E-4</c:v>
                </c:pt>
                <c:pt idx="3125">
                  <c:v>2.6891808964380859E-4</c:v>
                </c:pt>
                <c:pt idx="3126">
                  <c:v>2.6814607559728584E-4</c:v>
                </c:pt>
                <c:pt idx="3127">
                  <c:v>2.6724983118556531E-4</c:v>
                </c:pt>
                <c:pt idx="3128">
                  <c:v>2.6646518417191705E-4</c:v>
                </c:pt>
                <c:pt idx="3129">
                  <c:v>2.6556703301201849E-4</c:v>
                </c:pt>
                <c:pt idx="3130">
                  <c:v>2.6472557604602251E-4</c:v>
                </c:pt>
                <c:pt idx="3131">
                  <c:v>2.638500536673904E-4</c:v>
                </c:pt>
                <c:pt idx="3132">
                  <c:v>2.6294362099440815E-4</c:v>
                </c:pt>
                <c:pt idx="3133">
                  <c:v>2.6230450014523657E-4</c:v>
                </c:pt>
                <c:pt idx="3134">
                  <c:v>2.6142824213515792E-4</c:v>
                </c:pt>
                <c:pt idx="3135">
                  <c:v>2.6065129312094552E-4</c:v>
                </c:pt>
                <c:pt idx="3136">
                  <c:v>2.5978155626691052E-4</c:v>
                </c:pt>
                <c:pt idx="3137">
                  <c:v>2.5904349897763572E-4</c:v>
                </c:pt>
                <c:pt idx="3138">
                  <c:v>2.5823677471078403E-4</c:v>
                </c:pt>
                <c:pt idx="3139">
                  <c:v>2.5735387103798137E-4</c:v>
                </c:pt>
                <c:pt idx="3140">
                  <c:v>2.5651300908415594E-4</c:v>
                </c:pt>
                <c:pt idx="3141">
                  <c:v>2.5561598182982832E-4</c:v>
                </c:pt>
                <c:pt idx="3142">
                  <c:v>2.5480773780727373E-4</c:v>
                </c:pt>
                <c:pt idx="3143">
                  <c:v>2.5395244814462991E-4</c:v>
                </c:pt>
                <c:pt idx="3144">
                  <c:v>2.5316850287467068E-4</c:v>
                </c:pt>
                <c:pt idx="3145">
                  <c:v>2.5241281648471446E-4</c:v>
                </c:pt>
                <c:pt idx="3146">
                  <c:v>2.5165721232645581E-4</c:v>
                </c:pt>
                <c:pt idx="3147">
                  <c:v>2.5111837824326922E-4</c:v>
                </c:pt>
                <c:pt idx="3148">
                  <c:v>2.5038603015672647E-4</c:v>
                </c:pt>
                <c:pt idx="3149">
                  <c:v>2.498081885032574E-4</c:v>
                </c:pt>
                <c:pt idx="3150">
                  <c:v>2.4899375647287656E-4</c:v>
                </c:pt>
                <c:pt idx="3151">
                  <c:v>2.4831680166785124E-4</c:v>
                </c:pt>
                <c:pt idx="3152">
                  <c:v>2.4748342984491715E-4</c:v>
                </c:pt>
                <c:pt idx="3153">
                  <c:v>2.467721463367907E-4</c:v>
                </c:pt>
                <c:pt idx="3154">
                  <c:v>2.4601306620720037E-4</c:v>
                </c:pt>
                <c:pt idx="3155">
                  <c:v>2.452304641322445E-4</c:v>
                </c:pt>
                <c:pt idx="3156">
                  <c:v>2.4443868479785404E-4</c:v>
                </c:pt>
                <c:pt idx="3157">
                  <c:v>2.4367167418823561E-4</c:v>
                </c:pt>
                <c:pt idx="3158">
                  <c:v>2.4291797185554533E-4</c:v>
                </c:pt>
                <c:pt idx="3159">
                  <c:v>2.4221146309766719E-4</c:v>
                </c:pt>
                <c:pt idx="3160">
                  <c:v>2.4151772426649366E-4</c:v>
                </c:pt>
                <c:pt idx="3161">
                  <c:v>2.4061526994826178E-4</c:v>
                </c:pt>
                <c:pt idx="3162">
                  <c:v>2.3988668944973176E-4</c:v>
                </c:pt>
                <c:pt idx="3163">
                  <c:v>2.3913975392589505E-4</c:v>
                </c:pt>
                <c:pt idx="3164">
                  <c:v>2.3852326519750264E-4</c:v>
                </c:pt>
                <c:pt idx="3165">
                  <c:v>2.3802129020613087E-4</c:v>
                </c:pt>
                <c:pt idx="3166">
                  <c:v>2.3733021162337671E-4</c:v>
                </c:pt>
                <c:pt idx="3167">
                  <c:v>2.3676655442462886E-4</c:v>
                </c:pt>
                <c:pt idx="3168">
                  <c:v>2.3613728909947047E-4</c:v>
                </c:pt>
                <c:pt idx="3169">
                  <c:v>2.3552139297858938E-4</c:v>
                </c:pt>
                <c:pt idx="3170">
                  <c:v>2.3493544088482081E-4</c:v>
                </c:pt>
                <c:pt idx="3171">
                  <c:v>2.3426980285545397E-4</c:v>
                </c:pt>
                <c:pt idx="3172">
                  <c:v>2.3373803650104415E-4</c:v>
                </c:pt>
                <c:pt idx="3173">
                  <c:v>2.3325112117136468E-4</c:v>
                </c:pt>
                <c:pt idx="3174">
                  <c:v>2.3256468798354897E-4</c:v>
                </c:pt>
                <c:pt idx="3175">
                  <c:v>2.3191999924796291E-4</c:v>
                </c:pt>
                <c:pt idx="3176">
                  <c:v>2.3127539397965153E-4</c:v>
                </c:pt>
                <c:pt idx="3177">
                  <c:v>2.3071926964820705E-4</c:v>
                </c:pt>
                <c:pt idx="3178">
                  <c:v>2.2991007246611785E-4</c:v>
                </c:pt>
                <c:pt idx="3179">
                  <c:v>2.2939941725286635E-4</c:v>
                </c:pt>
                <c:pt idx="3180">
                  <c:v>2.2870911709682495E-4</c:v>
                </c:pt>
                <c:pt idx="3181">
                  <c:v>2.2795715810304437E-4</c:v>
                </c:pt>
                <c:pt idx="3182">
                  <c:v>2.2729691017709183E-4</c:v>
                </c:pt>
                <c:pt idx="3183">
                  <c:v>2.2676657152615877E-4</c:v>
                </c:pt>
                <c:pt idx="3184">
                  <c:v>2.2614797265249346E-4</c:v>
                </c:pt>
                <c:pt idx="3185">
                  <c:v>2.2549233344019331E-4</c:v>
                </c:pt>
                <c:pt idx="3186">
                  <c:v>2.2481915687553125E-4</c:v>
                </c:pt>
                <c:pt idx="3187">
                  <c:v>2.2417184915467955E-4</c:v>
                </c:pt>
                <c:pt idx="3188">
                  <c:v>2.2335852142133081E-4</c:v>
                </c:pt>
                <c:pt idx="3189">
                  <c:v>2.2278782784850061E-4</c:v>
                </c:pt>
                <c:pt idx="3190">
                  <c:v>2.2223482938009905E-4</c:v>
                </c:pt>
                <c:pt idx="3191">
                  <c:v>2.2159250147300004E-4</c:v>
                </c:pt>
                <c:pt idx="3192">
                  <c:v>2.2133289068874699E-4</c:v>
                </c:pt>
                <c:pt idx="3193">
                  <c:v>2.207819489116523E-4</c:v>
                </c:pt>
                <c:pt idx="3194">
                  <c:v>2.2025790362623343E-4</c:v>
                </c:pt>
                <c:pt idx="3195">
                  <c:v>2.1950219248945984E-4</c:v>
                </c:pt>
                <c:pt idx="3196">
                  <c:v>2.1909542964494385E-4</c:v>
                </c:pt>
                <c:pt idx="3197">
                  <c:v>2.1845914131012832E-4</c:v>
                </c:pt>
                <c:pt idx="3198">
                  <c:v>2.1784483716029413E-4</c:v>
                </c:pt>
                <c:pt idx="3199">
                  <c:v>2.1730013598754951E-4</c:v>
                </c:pt>
                <c:pt idx="3200">
                  <c:v>2.1663122348732972E-4</c:v>
                </c:pt>
                <c:pt idx="3201">
                  <c:v>2.1611891711775742E-4</c:v>
                </c:pt>
                <c:pt idx="3202">
                  <c:v>2.1549229611771196E-4</c:v>
                </c:pt>
                <c:pt idx="3203">
                  <c:v>2.1478800554958246E-4</c:v>
                </c:pt>
                <c:pt idx="3204">
                  <c:v>2.1431669692715239E-4</c:v>
                </c:pt>
                <c:pt idx="3205">
                  <c:v>2.1354400634064153E-4</c:v>
                </c:pt>
                <c:pt idx="3206">
                  <c:v>2.1290201165433066E-4</c:v>
                </c:pt>
                <c:pt idx="3207">
                  <c:v>2.1237686778733062E-4</c:v>
                </c:pt>
                <c:pt idx="3208">
                  <c:v>2.1204234967829285E-4</c:v>
                </c:pt>
                <c:pt idx="3209">
                  <c:v>2.1137361965157308E-4</c:v>
                </c:pt>
                <c:pt idx="3210">
                  <c:v>2.108472394754194E-4</c:v>
                </c:pt>
                <c:pt idx="3211">
                  <c:v>2.1034059037619812E-4</c:v>
                </c:pt>
                <c:pt idx="3212">
                  <c:v>2.0994417180318888E-4</c:v>
                </c:pt>
                <c:pt idx="3213">
                  <c:v>2.0925150547545374E-4</c:v>
                </c:pt>
                <c:pt idx="3214">
                  <c:v>2.0882494166727842E-4</c:v>
                </c:pt>
                <c:pt idx="3215">
                  <c:v>2.0838558848469994E-4</c:v>
                </c:pt>
                <c:pt idx="3216">
                  <c:v>2.0765576590807148E-4</c:v>
                </c:pt>
                <c:pt idx="3217">
                  <c:v>2.0739435627711668E-4</c:v>
                </c:pt>
                <c:pt idx="3218">
                  <c:v>2.0675546407423294E-4</c:v>
                </c:pt>
                <c:pt idx="3219">
                  <c:v>2.062690913202481E-4</c:v>
                </c:pt>
                <c:pt idx="3220">
                  <c:v>2.0580414538342312E-4</c:v>
                </c:pt>
                <c:pt idx="3221">
                  <c:v>2.0526837485400096E-4</c:v>
                </c:pt>
                <c:pt idx="3222">
                  <c:v>2.0480323511652899E-4</c:v>
                </c:pt>
                <c:pt idx="3223">
                  <c:v>2.0435948443526511E-4</c:v>
                </c:pt>
                <c:pt idx="3224">
                  <c:v>2.0378573469074815E-4</c:v>
                </c:pt>
                <c:pt idx="3225">
                  <c:v>2.0306687689917706E-4</c:v>
                </c:pt>
                <c:pt idx="3226">
                  <c:v>2.0261149003844041E-4</c:v>
                </c:pt>
                <c:pt idx="3227">
                  <c:v>2.0211916803528505E-4</c:v>
                </c:pt>
                <c:pt idx="3228">
                  <c:v>2.0143294312673467E-4</c:v>
                </c:pt>
                <c:pt idx="3229">
                  <c:v>2.0097938359022556E-4</c:v>
                </c:pt>
                <c:pt idx="3230">
                  <c:v>2.0052512446032175E-4</c:v>
                </c:pt>
                <c:pt idx="3231">
                  <c:v>2.0001476763393028E-4</c:v>
                </c:pt>
                <c:pt idx="3232">
                  <c:v>1.9957871920869288E-4</c:v>
                </c:pt>
                <c:pt idx="3233">
                  <c:v>1.9924585619645761E-4</c:v>
                </c:pt>
                <c:pt idx="3234">
                  <c:v>1.9873289960621845E-4</c:v>
                </c:pt>
                <c:pt idx="3235">
                  <c:v>1.9838464791761167E-4</c:v>
                </c:pt>
                <c:pt idx="3236">
                  <c:v>1.9789842450107392E-4</c:v>
                </c:pt>
                <c:pt idx="3237">
                  <c:v>1.9734977847852005E-4</c:v>
                </c:pt>
                <c:pt idx="3238">
                  <c:v>1.9680211780693244E-4</c:v>
                </c:pt>
                <c:pt idx="3239">
                  <c:v>1.9636615325263062E-4</c:v>
                </c:pt>
                <c:pt idx="3240">
                  <c:v>1.9588496551373638E-4</c:v>
                </c:pt>
                <c:pt idx="3241">
                  <c:v>1.9548292141214271E-4</c:v>
                </c:pt>
                <c:pt idx="3242">
                  <c:v>1.949113588956688E-4</c:v>
                </c:pt>
                <c:pt idx="3243">
                  <c:v>1.9429698917312158E-4</c:v>
                </c:pt>
                <c:pt idx="3244">
                  <c:v>1.9396026283291756E-4</c:v>
                </c:pt>
                <c:pt idx="3245">
                  <c:v>1.9332002662925905E-4</c:v>
                </c:pt>
                <c:pt idx="3246">
                  <c:v>1.9286838849500348E-4</c:v>
                </c:pt>
                <c:pt idx="3247">
                  <c:v>1.9227460454230785E-4</c:v>
                </c:pt>
                <c:pt idx="3248">
                  <c:v>1.9185205340076724E-4</c:v>
                </c:pt>
                <c:pt idx="3249">
                  <c:v>1.9145982865356831E-4</c:v>
                </c:pt>
                <c:pt idx="3250">
                  <c:v>1.9107763482024956E-4</c:v>
                </c:pt>
                <c:pt idx="3251">
                  <c:v>1.9038332060630436E-4</c:v>
                </c:pt>
                <c:pt idx="3252">
                  <c:v>1.9017630487952247E-4</c:v>
                </c:pt>
                <c:pt idx="3253">
                  <c:v>1.8961482542859451E-4</c:v>
                </c:pt>
                <c:pt idx="3254">
                  <c:v>1.8922064661642185E-4</c:v>
                </c:pt>
                <c:pt idx="3255">
                  <c:v>1.8874464726411321E-4</c:v>
                </c:pt>
                <c:pt idx="3256">
                  <c:v>1.8852021442995328E-4</c:v>
                </c:pt>
                <c:pt idx="3257">
                  <c:v>1.8810318638008412E-4</c:v>
                </c:pt>
                <c:pt idx="3258">
                  <c:v>1.8753958099934734E-4</c:v>
                </c:pt>
                <c:pt idx="3259">
                  <c:v>1.869894972525138E-4</c:v>
                </c:pt>
                <c:pt idx="3260">
                  <c:v>1.8662088010585332E-4</c:v>
                </c:pt>
                <c:pt idx="3261">
                  <c:v>1.8619902915795777E-4</c:v>
                </c:pt>
                <c:pt idx="3262">
                  <c:v>1.8576486653125768E-4</c:v>
                </c:pt>
                <c:pt idx="3263">
                  <c:v>1.852398505397689E-4</c:v>
                </c:pt>
                <c:pt idx="3264">
                  <c:v>1.8479338362661308E-4</c:v>
                </c:pt>
                <c:pt idx="3265">
                  <c:v>1.8442308565718251E-4</c:v>
                </c:pt>
                <c:pt idx="3266">
                  <c:v>1.8391651612670806E-4</c:v>
                </c:pt>
                <c:pt idx="3267">
                  <c:v>1.8344820401629996E-4</c:v>
                </c:pt>
                <c:pt idx="3268">
                  <c:v>1.8306577209154122E-4</c:v>
                </c:pt>
                <c:pt idx="3269">
                  <c:v>1.8274693350665012E-4</c:v>
                </c:pt>
                <c:pt idx="3270">
                  <c:v>1.8231819981257992E-4</c:v>
                </c:pt>
                <c:pt idx="3271">
                  <c:v>1.8195494930111811E-4</c:v>
                </c:pt>
                <c:pt idx="3272">
                  <c:v>1.8157471033470519E-4</c:v>
                </c:pt>
                <c:pt idx="3273">
                  <c:v>1.8105867843630225E-4</c:v>
                </c:pt>
                <c:pt idx="3274">
                  <c:v>1.8056823511929503E-4</c:v>
                </c:pt>
                <c:pt idx="3275">
                  <c:v>1.8037117874366353E-4</c:v>
                </c:pt>
                <c:pt idx="3276">
                  <c:v>1.800892851159496E-4</c:v>
                </c:pt>
                <c:pt idx="3277">
                  <c:v>1.7972446742745368E-4</c:v>
                </c:pt>
                <c:pt idx="3278">
                  <c:v>1.7939176938069104E-4</c:v>
                </c:pt>
                <c:pt idx="3279">
                  <c:v>1.7897775418043341E-4</c:v>
                </c:pt>
                <c:pt idx="3280">
                  <c:v>1.7856629589405685E-4</c:v>
                </c:pt>
                <c:pt idx="3281">
                  <c:v>1.779310571281601E-4</c:v>
                </c:pt>
                <c:pt idx="3282">
                  <c:v>1.7759679231216404E-4</c:v>
                </c:pt>
                <c:pt idx="3283">
                  <c:v>1.7726090969744405E-4</c:v>
                </c:pt>
                <c:pt idx="3284">
                  <c:v>1.7673776952397487E-4</c:v>
                </c:pt>
                <c:pt idx="3285">
                  <c:v>1.7627071967323942E-4</c:v>
                </c:pt>
                <c:pt idx="3286">
                  <c:v>1.7586821199615642E-4</c:v>
                </c:pt>
                <c:pt idx="3287">
                  <c:v>1.7546358791666381E-4</c:v>
                </c:pt>
                <c:pt idx="3288">
                  <c:v>1.7510624537444463E-4</c:v>
                </c:pt>
                <c:pt idx="3289">
                  <c:v>1.7482938909376119E-4</c:v>
                </c:pt>
                <c:pt idx="3290">
                  <c:v>1.7445925594136686E-4</c:v>
                </c:pt>
                <c:pt idx="3291">
                  <c:v>1.741087920585805E-4</c:v>
                </c:pt>
                <c:pt idx="3292">
                  <c:v>1.7379480095094515E-4</c:v>
                </c:pt>
                <c:pt idx="3293">
                  <c:v>1.7352069900282544E-4</c:v>
                </c:pt>
                <c:pt idx="3294">
                  <c:v>1.7318117780297474E-4</c:v>
                </c:pt>
                <c:pt idx="3295">
                  <c:v>1.7284831616434906E-4</c:v>
                </c:pt>
                <c:pt idx="3296">
                  <c:v>1.7249779286367611E-4</c:v>
                </c:pt>
                <c:pt idx="3297">
                  <c:v>1.7220649339091035E-4</c:v>
                </c:pt>
                <c:pt idx="3298">
                  <c:v>1.7182057879330231E-4</c:v>
                </c:pt>
                <c:pt idx="3299">
                  <c:v>1.7139944539583751E-4</c:v>
                </c:pt>
                <c:pt idx="3300">
                  <c:v>1.7109107058138094E-4</c:v>
                </c:pt>
                <c:pt idx="3301">
                  <c:v>1.7074860930183511E-4</c:v>
                </c:pt>
                <c:pt idx="3302">
                  <c:v>1.7042255159764624E-4</c:v>
                </c:pt>
                <c:pt idx="3303">
                  <c:v>1.6995207090188846E-4</c:v>
                </c:pt>
                <c:pt idx="3304">
                  <c:v>1.6957141387886112E-4</c:v>
                </c:pt>
                <c:pt idx="3305">
                  <c:v>1.6928130497138646E-4</c:v>
                </c:pt>
                <c:pt idx="3306">
                  <c:v>1.6897013041146491E-4</c:v>
                </c:pt>
                <c:pt idx="3307">
                  <c:v>1.6860279952372631E-4</c:v>
                </c:pt>
                <c:pt idx="3308">
                  <c:v>1.6829403756860528E-4</c:v>
                </c:pt>
                <c:pt idx="3309">
                  <c:v>1.6810808480088011E-4</c:v>
                </c:pt>
                <c:pt idx="3310">
                  <c:v>1.6778898854208926E-4</c:v>
                </c:pt>
                <c:pt idx="3311">
                  <c:v>1.6743517123231445E-4</c:v>
                </c:pt>
                <c:pt idx="3312">
                  <c:v>1.6745402631303992E-4</c:v>
                </c:pt>
                <c:pt idx="3313">
                  <c:v>1.6668905957757909E-4</c:v>
                </c:pt>
                <c:pt idx="3314">
                  <c:v>1.6645215356370869E-4</c:v>
                </c:pt>
                <c:pt idx="3315">
                  <c:v>1.6616032956135769E-4</c:v>
                </c:pt>
                <c:pt idx="3316">
                  <c:v>1.6583896310071007E-4</c:v>
                </c:pt>
                <c:pt idx="3317">
                  <c:v>1.6555923611532932E-4</c:v>
                </c:pt>
                <c:pt idx="3318">
                  <c:v>1.6522246610604552E-4</c:v>
                </c:pt>
                <c:pt idx="3319">
                  <c:v>1.6490927682761414E-4</c:v>
                </c:pt>
                <c:pt idx="3320">
                  <c:v>1.6445605556201975E-4</c:v>
                </c:pt>
                <c:pt idx="3321">
                  <c:v>1.6412279569335417E-4</c:v>
                </c:pt>
                <c:pt idx="3322">
                  <c:v>1.6388853201471318E-4</c:v>
                </c:pt>
                <c:pt idx="3323">
                  <c:v>1.6347710939672115E-4</c:v>
                </c:pt>
                <c:pt idx="3324">
                  <c:v>1.6313899407570696E-4</c:v>
                </c:pt>
                <c:pt idx="3325">
                  <c:v>1.628910037578923E-4</c:v>
                </c:pt>
                <c:pt idx="3326">
                  <c:v>1.6237974259709984E-4</c:v>
                </c:pt>
                <c:pt idx="3327">
                  <c:v>1.6220588151487055E-4</c:v>
                </c:pt>
                <c:pt idx="3328">
                  <c:v>1.6189721026470323E-4</c:v>
                </c:pt>
                <c:pt idx="3329">
                  <c:v>1.6204813598810734E-4</c:v>
                </c:pt>
                <c:pt idx="3330">
                  <c:v>1.6137659202146489E-4</c:v>
                </c:pt>
                <c:pt idx="3331">
                  <c:v>1.6096866456035067E-4</c:v>
                </c:pt>
                <c:pt idx="3332">
                  <c:v>1.6058110965328363E-4</c:v>
                </c:pt>
                <c:pt idx="3333">
                  <c:v>1.6017899631615926E-4</c:v>
                </c:pt>
                <c:pt idx="3334">
                  <c:v>1.598954680195372E-4</c:v>
                </c:pt>
                <c:pt idx="3335">
                  <c:v>1.5958786237067838E-4</c:v>
                </c:pt>
                <c:pt idx="3336">
                  <c:v>1.5930903169373691E-4</c:v>
                </c:pt>
                <c:pt idx="3337">
                  <c:v>1.5900283520204451E-4</c:v>
                </c:pt>
                <c:pt idx="3338">
                  <c:v>1.5869748683274907E-4</c:v>
                </c:pt>
                <c:pt idx="3339">
                  <c:v>1.5829018305665968E-4</c:v>
                </c:pt>
                <c:pt idx="3340">
                  <c:v>1.5808674394926628E-4</c:v>
                </c:pt>
                <c:pt idx="3341">
                  <c:v>1.5772727496830743E-4</c:v>
                </c:pt>
                <c:pt idx="3342">
                  <c:v>1.5726728250312506E-4</c:v>
                </c:pt>
                <c:pt idx="3343">
                  <c:v>1.569588423973382E-4</c:v>
                </c:pt>
                <c:pt idx="3344">
                  <c:v>1.5652212897855587E-4</c:v>
                </c:pt>
                <c:pt idx="3345">
                  <c:v>1.5622321962710533E-4</c:v>
                </c:pt>
                <c:pt idx="3346">
                  <c:v>1.560915771653399E-4</c:v>
                </c:pt>
                <c:pt idx="3347">
                  <c:v>1.5575005891151254E-4</c:v>
                </c:pt>
                <c:pt idx="3348">
                  <c:v>1.5548153416625003E-4</c:v>
                </c:pt>
                <c:pt idx="3349">
                  <c:v>1.5527167261240936E-4</c:v>
                </c:pt>
                <c:pt idx="3350">
                  <c:v>1.5495188856778433E-4</c:v>
                </c:pt>
                <c:pt idx="3351">
                  <c:v>1.545710802435326E-4</c:v>
                </c:pt>
                <c:pt idx="3352">
                  <c:v>1.5434339783841589E-4</c:v>
                </c:pt>
                <c:pt idx="3353">
                  <c:v>1.5414348002867523E-4</c:v>
                </c:pt>
                <c:pt idx="3354">
                  <c:v>1.5380622894731552E-4</c:v>
                </c:pt>
                <c:pt idx="3355">
                  <c:v>1.5321389136980845E-4</c:v>
                </c:pt>
                <c:pt idx="3356">
                  <c:v>1.5319288072918023E-4</c:v>
                </c:pt>
                <c:pt idx="3357">
                  <c:v>1.5285366142179249E-4</c:v>
                </c:pt>
                <c:pt idx="3358">
                  <c:v>1.5253431757887521E-4</c:v>
                </c:pt>
                <c:pt idx="3359">
                  <c:v>1.5222027358443489E-4</c:v>
                </c:pt>
                <c:pt idx="3360">
                  <c:v>1.5204123845656548E-4</c:v>
                </c:pt>
                <c:pt idx="3361">
                  <c:v>1.517998050955818E-4</c:v>
                </c:pt>
                <c:pt idx="3362">
                  <c:v>1.5159730806666561E-4</c:v>
                </c:pt>
                <c:pt idx="3363">
                  <c:v>1.5135296873573347E-4</c:v>
                </c:pt>
                <c:pt idx="3364">
                  <c:v>1.5097614736944438E-4</c:v>
                </c:pt>
                <c:pt idx="3365">
                  <c:v>1.50699161454599E-4</c:v>
                </c:pt>
                <c:pt idx="3366">
                  <c:v>1.5037880035528045E-4</c:v>
                </c:pt>
                <c:pt idx="3367">
                  <c:v>1.5022916252130483E-4</c:v>
                </c:pt>
                <c:pt idx="3368">
                  <c:v>1.4999185787335128E-4</c:v>
                </c:pt>
                <c:pt idx="3369">
                  <c:v>1.4967782521882122E-4</c:v>
                </c:pt>
                <c:pt idx="3370">
                  <c:v>1.493853176377238E-4</c:v>
                </c:pt>
                <c:pt idx="3371">
                  <c:v>1.4910982078388579E-4</c:v>
                </c:pt>
                <c:pt idx="3372">
                  <c:v>1.4880271314304659E-4</c:v>
                </c:pt>
                <c:pt idx="3373">
                  <c:v>1.485384711141342E-4</c:v>
                </c:pt>
                <c:pt idx="3374">
                  <c:v>1.4822139150356039E-4</c:v>
                </c:pt>
                <c:pt idx="3375">
                  <c:v>1.4797010883483389E-4</c:v>
                </c:pt>
                <c:pt idx="3376">
                  <c:v>1.4780487658985688E-4</c:v>
                </c:pt>
                <c:pt idx="3377">
                  <c:v>1.4737565319514637E-4</c:v>
                </c:pt>
                <c:pt idx="3378">
                  <c:v>1.4702843973740098E-4</c:v>
                </c:pt>
                <c:pt idx="3379">
                  <c:v>1.4680744026621768E-4</c:v>
                </c:pt>
                <c:pt idx="3380">
                  <c:v>1.4653007165437915E-4</c:v>
                </c:pt>
                <c:pt idx="3381">
                  <c:v>1.4618682453152395E-4</c:v>
                </c:pt>
                <c:pt idx="3382">
                  <c:v>1.4588205405608099E-4</c:v>
                </c:pt>
                <c:pt idx="3383">
                  <c:v>1.4562054921337853E-4</c:v>
                </c:pt>
                <c:pt idx="3384">
                  <c:v>1.4545030355163466E-4</c:v>
                </c:pt>
                <c:pt idx="3385">
                  <c:v>1.4493620429298883E-4</c:v>
                </c:pt>
                <c:pt idx="3386">
                  <c:v>1.4480109102413963E-4</c:v>
                </c:pt>
                <c:pt idx="3387">
                  <c:v>1.4456932645014837E-4</c:v>
                </c:pt>
                <c:pt idx="3388">
                  <c:v>1.4417271218332081E-4</c:v>
                </c:pt>
                <c:pt idx="3389">
                  <c:v>1.4402409427074361E-4</c:v>
                </c:pt>
                <c:pt idx="3390">
                  <c:v>1.4358098446340525E-4</c:v>
                </c:pt>
                <c:pt idx="3391">
                  <c:v>1.4319961174978356E-4</c:v>
                </c:pt>
                <c:pt idx="3392">
                  <c:v>1.4307441247456289E-4</c:v>
                </c:pt>
                <c:pt idx="3393">
                  <c:v>1.4263153999706776E-4</c:v>
                </c:pt>
                <c:pt idx="3394">
                  <c:v>1.4243198203242987E-4</c:v>
                </c:pt>
                <c:pt idx="3395">
                  <c:v>1.4213589692657614E-4</c:v>
                </c:pt>
                <c:pt idx="3396">
                  <c:v>1.4186651265568314E-4</c:v>
                </c:pt>
                <c:pt idx="3397">
                  <c:v>1.4157277333514231E-4</c:v>
                </c:pt>
                <c:pt idx="3398">
                  <c:v>1.4136669884571608E-4</c:v>
                </c:pt>
                <c:pt idx="3399">
                  <c:v>1.4098999041036229E-4</c:v>
                </c:pt>
                <c:pt idx="3400">
                  <c:v>1.409407104007936E-4</c:v>
                </c:pt>
                <c:pt idx="3401">
                  <c:v>1.4061819108854883E-4</c:v>
                </c:pt>
                <c:pt idx="3402">
                  <c:v>1.4048626479116566E-4</c:v>
                </c:pt>
                <c:pt idx="3403">
                  <c:v>1.4000102736763396E-4</c:v>
                </c:pt>
                <c:pt idx="3404">
                  <c:v>1.397356778067184E-4</c:v>
                </c:pt>
                <c:pt idx="3405">
                  <c:v>1.3918771049399001E-4</c:v>
                </c:pt>
                <c:pt idx="3406">
                  <c:v>1.3901577844375678E-4</c:v>
                </c:pt>
                <c:pt idx="3407">
                  <c:v>1.3867053947695643E-4</c:v>
                </c:pt>
                <c:pt idx="3408">
                  <c:v>1.384122039862914E-4</c:v>
                </c:pt>
                <c:pt idx="3409">
                  <c:v>1.3822124443027092E-4</c:v>
                </c:pt>
                <c:pt idx="3410">
                  <c:v>1.3786745677474123E-4</c:v>
                </c:pt>
                <c:pt idx="3411">
                  <c:v>1.37588486158125E-4</c:v>
                </c:pt>
                <c:pt idx="3412">
                  <c:v>1.3727829026068602E-4</c:v>
                </c:pt>
                <c:pt idx="3413">
                  <c:v>1.3726344389410674E-4</c:v>
                </c:pt>
                <c:pt idx="3414">
                  <c:v>1.3693747820498977E-4</c:v>
                </c:pt>
                <c:pt idx="3415">
                  <c:v>1.3670166917323823E-4</c:v>
                </c:pt>
                <c:pt idx="3416">
                  <c:v>1.3654338062414549E-4</c:v>
                </c:pt>
                <c:pt idx="3417">
                  <c:v>1.3621544712909498E-4</c:v>
                </c:pt>
                <c:pt idx="3418">
                  <c:v>1.359009188755915E-4</c:v>
                </c:pt>
                <c:pt idx="3419">
                  <c:v>1.3559877113929585E-4</c:v>
                </c:pt>
                <c:pt idx="3420">
                  <c:v>1.3551040039592405E-4</c:v>
                </c:pt>
                <c:pt idx="3421">
                  <c:v>1.352325549562944E-4</c:v>
                </c:pt>
                <c:pt idx="3422">
                  <c:v>1.3492804628479745E-4</c:v>
                </c:pt>
                <c:pt idx="3423">
                  <c:v>1.3463371802402055E-4</c:v>
                </c:pt>
                <c:pt idx="3424">
                  <c:v>1.3454525420213549E-4</c:v>
                </c:pt>
                <c:pt idx="3425">
                  <c:v>1.3438849375783617E-4</c:v>
                </c:pt>
                <c:pt idx="3426">
                  <c:v>1.3404439924282063E-4</c:v>
                </c:pt>
                <c:pt idx="3427">
                  <c:v>1.3372779941992296E-4</c:v>
                </c:pt>
                <c:pt idx="3428">
                  <c:v>1.3342721396134049E-4</c:v>
                </c:pt>
                <c:pt idx="3429">
                  <c:v>1.3294757365233008E-4</c:v>
                </c:pt>
                <c:pt idx="3430">
                  <c:v>1.3258351740496257E-4</c:v>
                </c:pt>
                <c:pt idx="3431">
                  <c:v>1.3241509009620866E-4</c:v>
                </c:pt>
                <c:pt idx="3432">
                  <c:v>1.3232842864297539E-4</c:v>
                </c:pt>
                <c:pt idx="3433">
                  <c:v>1.3222660259831778E-4</c:v>
                </c:pt>
                <c:pt idx="3434">
                  <c:v>1.3223184468401483E-4</c:v>
                </c:pt>
                <c:pt idx="3435">
                  <c:v>1.3201285809338808E-4</c:v>
                </c:pt>
                <c:pt idx="3436">
                  <c:v>1.3189346893957156E-4</c:v>
                </c:pt>
                <c:pt idx="3437">
                  <c:v>1.3171633956804619E-4</c:v>
                </c:pt>
                <c:pt idx="3438">
                  <c:v>1.3158168948698232E-4</c:v>
                </c:pt>
                <c:pt idx="3439">
                  <c:v>1.3133074892747378E-4</c:v>
                </c:pt>
                <c:pt idx="3440">
                  <c:v>1.3110154158015036E-4</c:v>
                </c:pt>
                <c:pt idx="3441">
                  <c:v>1.3080986430621646E-4</c:v>
                </c:pt>
                <c:pt idx="3442">
                  <c:v>1.3044885231601228E-4</c:v>
                </c:pt>
                <c:pt idx="3443">
                  <c:v>1.3008967761383861E-4</c:v>
                </c:pt>
                <c:pt idx="3444">
                  <c:v>1.2984361938135343E-4</c:v>
                </c:pt>
                <c:pt idx="3445">
                  <c:v>1.2957100396618308E-4</c:v>
                </c:pt>
                <c:pt idx="3446">
                  <c:v>1.293380091018542E-4</c:v>
                </c:pt>
                <c:pt idx="3447">
                  <c:v>1.2908127047368825E-4</c:v>
                </c:pt>
                <c:pt idx="3448">
                  <c:v>1.2894138688738781E-4</c:v>
                </c:pt>
                <c:pt idx="3449">
                  <c:v>1.287242362756656E-4</c:v>
                </c:pt>
                <c:pt idx="3450">
                  <c:v>1.2843633798480895E-4</c:v>
                </c:pt>
                <c:pt idx="3451">
                  <c:v>1.2815024283974156E-4</c:v>
                </c:pt>
                <c:pt idx="3452">
                  <c:v>1.2776772566092809E-4</c:v>
                </c:pt>
                <c:pt idx="3453">
                  <c:v>1.2744147919628847E-4</c:v>
                </c:pt>
                <c:pt idx="3454">
                  <c:v>1.2726061997448922E-4</c:v>
                </c:pt>
                <c:pt idx="3455">
                  <c:v>1.2711238291911357E-4</c:v>
                </c:pt>
                <c:pt idx="3456">
                  <c:v>1.2690626644070805E-4</c:v>
                </c:pt>
                <c:pt idx="3457">
                  <c:v>1.2683277881524418E-4</c:v>
                </c:pt>
                <c:pt idx="3458">
                  <c:v>1.2662321423635736E-4</c:v>
                </c:pt>
                <c:pt idx="3459">
                  <c:v>1.2660211604983965E-4</c:v>
                </c:pt>
                <c:pt idx="3460">
                  <c:v>1.2632969298489056E-4</c:v>
                </c:pt>
                <c:pt idx="3461">
                  <c:v>1.2612241980872511E-4</c:v>
                </c:pt>
                <c:pt idx="3462">
                  <c:v>1.2583011683672864E-4</c:v>
                </c:pt>
                <c:pt idx="3463">
                  <c:v>1.257197559810462E-4</c:v>
                </c:pt>
                <c:pt idx="3464">
                  <c:v>1.255920860623328E-4</c:v>
                </c:pt>
                <c:pt idx="3465">
                  <c:v>1.253381430453369E-4</c:v>
                </c:pt>
                <c:pt idx="3466">
                  <c:v>1.2521045698189138E-4</c:v>
                </c:pt>
                <c:pt idx="3467">
                  <c:v>1.2499148753922153E-4</c:v>
                </c:pt>
                <c:pt idx="3468">
                  <c:v>1.2482010089487084E-4</c:v>
                </c:pt>
                <c:pt idx="3469">
                  <c:v>1.2467482219714738E-4</c:v>
                </c:pt>
                <c:pt idx="3470">
                  <c:v>1.2439024644614368E-4</c:v>
                </c:pt>
                <c:pt idx="3471">
                  <c:v>1.2413348947601664E-4</c:v>
                </c:pt>
                <c:pt idx="3472">
                  <c:v>1.2391609648817816E-4</c:v>
                </c:pt>
                <c:pt idx="3473">
                  <c:v>1.2344995530900324E-4</c:v>
                </c:pt>
                <c:pt idx="3474">
                  <c:v>1.2339097415278879E-4</c:v>
                </c:pt>
                <c:pt idx="3475">
                  <c:v>1.2324374276381867E-4</c:v>
                </c:pt>
                <c:pt idx="3476">
                  <c:v>1.228649997863118E-4</c:v>
                </c:pt>
                <c:pt idx="3477">
                  <c:v>1.2267883498126141E-4</c:v>
                </c:pt>
                <c:pt idx="3478">
                  <c:v>1.2242217284719141E-4</c:v>
                </c:pt>
                <c:pt idx="3479">
                  <c:v>1.2225842741774606E-4</c:v>
                </c:pt>
                <c:pt idx="3480">
                  <c:v>1.2207708151316669E-4</c:v>
                </c:pt>
                <c:pt idx="3481">
                  <c:v>1.217611695697874E-4</c:v>
                </c:pt>
                <c:pt idx="3482">
                  <c:v>1.2160463749434228E-4</c:v>
                </c:pt>
                <c:pt idx="3483">
                  <c:v>1.2137395208928047E-4</c:v>
                </c:pt>
                <c:pt idx="3484">
                  <c:v>1.2107842512861076E-4</c:v>
                </c:pt>
                <c:pt idx="3485">
                  <c:v>1.2089119428289948E-4</c:v>
                </c:pt>
                <c:pt idx="3486">
                  <c:v>1.2072957612022508E-4</c:v>
                </c:pt>
                <c:pt idx="3487">
                  <c:v>1.2047539297678638E-4</c:v>
                </c:pt>
                <c:pt idx="3488">
                  <c:v>1.2030727044670103E-4</c:v>
                </c:pt>
                <c:pt idx="3489">
                  <c:v>1.2012476874779799E-4</c:v>
                </c:pt>
                <c:pt idx="3490">
                  <c:v>1.1992239763874979E-4</c:v>
                </c:pt>
                <c:pt idx="3491">
                  <c:v>1.1968302113822625E-4</c:v>
                </c:pt>
                <c:pt idx="3492">
                  <c:v>1.1947710893447901E-4</c:v>
                </c:pt>
                <c:pt idx="3493">
                  <c:v>1.1910590325816846E-4</c:v>
                </c:pt>
                <c:pt idx="3494">
                  <c:v>1.1899250649573363E-4</c:v>
                </c:pt>
                <c:pt idx="3495">
                  <c:v>1.1881283880324476E-4</c:v>
                </c:pt>
                <c:pt idx="3496">
                  <c:v>1.1842603617864563E-4</c:v>
                </c:pt>
                <c:pt idx="3497">
                  <c:v>1.1826886182329663E-4</c:v>
                </c:pt>
                <c:pt idx="3498">
                  <c:v>1.1811732406877112E-4</c:v>
                </c:pt>
                <c:pt idx="3499">
                  <c:v>1.1784220710418545E-4</c:v>
                </c:pt>
                <c:pt idx="3500">
                  <c:v>1.1763034513243847E-4</c:v>
                </c:pt>
                <c:pt idx="3501">
                  <c:v>1.1730772355459485E-4</c:v>
                </c:pt>
                <c:pt idx="3502">
                  <c:v>1.1708044838177526E-4</c:v>
                </c:pt>
                <c:pt idx="3503">
                  <c:v>1.1689185054015525E-4</c:v>
                </c:pt>
                <c:pt idx="3504">
                  <c:v>1.1672198803942242E-4</c:v>
                </c:pt>
                <c:pt idx="3505">
                  <c:v>1.166114246888335E-4</c:v>
                </c:pt>
                <c:pt idx="3506">
                  <c:v>1.164354611121274E-4</c:v>
                </c:pt>
                <c:pt idx="3507">
                  <c:v>1.1605075215243033E-4</c:v>
                </c:pt>
                <c:pt idx="3508">
                  <c:v>1.1572824556214638E-4</c:v>
                </c:pt>
                <c:pt idx="3509">
                  <c:v>1.1533666576545279E-4</c:v>
                </c:pt>
                <c:pt idx="3510">
                  <c:v>1.1495206434150125E-4</c:v>
                </c:pt>
                <c:pt idx="3511">
                  <c:v>1.1490679011440539E-4</c:v>
                </c:pt>
                <c:pt idx="3512">
                  <c:v>1.146496367085108E-4</c:v>
                </c:pt>
                <c:pt idx="3513">
                  <c:v>1.144319986702032E-4</c:v>
                </c:pt>
                <c:pt idx="3514">
                  <c:v>1.1423269030776023E-4</c:v>
                </c:pt>
                <c:pt idx="3515">
                  <c:v>1.1410295230745501E-4</c:v>
                </c:pt>
                <c:pt idx="3516">
                  <c:v>1.1398471858298103E-4</c:v>
                </c:pt>
                <c:pt idx="3517">
                  <c:v>1.1373963591791497E-4</c:v>
                </c:pt>
                <c:pt idx="3518">
                  <c:v>1.1349118393822964E-4</c:v>
                </c:pt>
                <c:pt idx="3519">
                  <c:v>1.1345921270815458E-4</c:v>
                </c:pt>
                <c:pt idx="3520">
                  <c:v>1.1323175225364562E-4</c:v>
                </c:pt>
                <c:pt idx="3521">
                  <c:v>1.1303454806207426E-4</c:v>
                </c:pt>
                <c:pt idx="3522">
                  <c:v>1.1294188977985318E-4</c:v>
                </c:pt>
                <c:pt idx="3523">
                  <c:v>1.1292486172524306E-4</c:v>
                </c:pt>
                <c:pt idx="3524">
                  <c:v>1.1279115774056118E-4</c:v>
                </c:pt>
                <c:pt idx="3525">
                  <c:v>1.1254286004166237E-4</c:v>
                </c:pt>
                <c:pt idx="3526">
                  <c:v>1.1233331656607835E-4</c:v>
                </c:pt>
                <c:pt idx="3527">
                  <c:v>1.1216324560647982E-4</c:v>
                </c:pt>
                <c:pt idx="3528">
                  <c:v>1.1198095446550377E-4</c:v>
                </c:pt>
                <c:pt idx="3529">
                  <c:v>1.1169802430770471E-4</c:v>
                </c:pt>
                <c:pt idx="3530">
                  <c:v>1.114127010685906E-4</c:v>
                </c:pt>
                <c:pt idx="3531">
                  <c:v>1.1110740187613926E-4</c:v>
                </c:pt>
                <c:pt idx="3532">
                  <c:v>1.1090242829233214E-4</c:v>
                </c:pt>
                <c:pt idx="3533">
                  <c:v>1.1050166437862983E-4</c:v>
                </c:pt>
                <c:pt idx="3534">
                  <c:v>1.1038609048161762E-4</c:v>
                </c:pt>
                <c:pt idx="3535">
                  <c:v>1.1031439667554552E-4</c:v>
                </c:pt>
                <c:pt idx="3536">
                  <c:v>1.0998045719064636E-4</c:v>
                </c:pt>
                <c:pt idx="3537">
                  <c:v>1.0988595572739455E-4</c:v>
                </c:pt>
                <c:pt idx="3538">
                  <c:v>1.0978419613350961E-4</c:v>
                </c:pt>
                <c:pt idx="3539">
                  <c:v>1.095376280288721E-4</c:v>
                </c:pt>
                <c:pt idx="3540">
                  <c:v>1.092162544431661E-4</c:v>
                </c:pt>
                <c:pt idx="3541">
                  <c:v>1.0905165388688485E-4</c:v>
                </c:pt>
                <c:pt idx="3542">
                  <c:v>1.089475177495267E-4</c:v>
                </c:pt>
                <c:pt idx="3543">
                  <c:v>1.0866328166068013E-4</c:v>
                </c:pt>
                <c:pt idx="3544">
                  <c:v>1.0857138888772403E-4</c:v>
                </c:pt>
                <c:pt idx="3545">
                  <c:v>1.0845911935996089E-4</c:v>
                </c:pt>
                <c:pt idx="3546">
                  <c:v>1.082081366394353E-4</c:v>
                </c:pt>
                <c:pt idx="3547">
                  <c:v>1.0813559949978324E-4</c:v>
                </c:pt>
                <c:pt idx="3548">
                  <c:v>1.079579488499365E-4</c:v>
                </c:pt>
                <c:pt idx="3549">
                  <c:v>1.0785289175715603E-4</c:v>
                </c:pt>
                <c:pt idx="3550">
                  <c:v>1.0788273024116401E-4</c:v>
                </c:pt>
                <c:pt idx="3551">
                  <c:v>1.0742541618984815E-4</c:v>
                </c:pt>
                <c:pt idx="3552">
                  <c:v>1.070938984515736E-4</c:v>
                </c:pt>
                <c:pt idx="3553">
                  <c:v>1.0704982180715087E-4</c:v>
                </c:pt>
                <c:pt idx="3554">
                  <c:v>1.0703030182249707E-4</c:v>
                </c:pt>
                <c:pt idx="3555">
                  <c:v>1.068038961292607E-4</c:v>
                </c:pt>
                <c:pt idx="3556">
                  <c:v>1.0666164561671839E-4</c:v>
                </c:pt>
                <c:pt idx="3557">
                  <c:v>1.0661454652331557E-4</c:v>
                </c:pt>
                <c:pt idx="3558">
                  <c:v>1.0633593838356774E-4</c:v>
                </c:pt>
                <c:pt idx="3559">
                  <c:v>1.0625260312211049E-4</c:v>
                </c:pt>
                <c:pt idx="3560">
                  <c:v>1.0607274324566598E-4</c:v>
                </c:pt>
                <c:pt idx="3561">
                  <c:v>1.0581521554571785E-4</c:v>
                </c:pt>
                <c:pt idx="3562">
                  <c:v>1.0550652233849412E-4</c:v>
                </c:pt>
                <c:pt idx="3563">
                  <c:v>1.0519352750190958E-4</c:v>
                </c:pt>
                <c:pt idx="3564">
                  <c:v>1.0489527355055817E-4</c:v>
                </c:pt>
                <c:pt idx="3565">
                  <c:v>1.0464604183032127E-4</c:v>
                </c:pt>
                <c:pt idx="3566">
                  <c:v>1.04427185792516E-4</c:v>
                </c:pt>
                <c:pt idx="3567">
                  <c:v>1.0435958538617303E-4</c:v>
                </c:pt>
                <c:pt idx="3568">
                  <c:v>1.0452179454084662E-4</c:v>
                </c:pt>
                <c:pt idx="3569">
                  <c:v>1.0440454374468617E-4</c:v>
                </c:pt>
                <c:pt idx="3570">
                  <c:v>1.0395725507810276E-4</c:v>
                </c:pt>
                <c:pt idx="3571">
                  <c:v>1.0387052889460755E-4</c:v>
                </c:pt>
                <c:pt idx="3572">
                  <c:v>1.0363954175751401E-4</c:v>
                </c:pt>
                <c:pt idx="3573">
                  <c:v>1.0345701022188791E-4</c:v>
                </c:pt>
                <c:pt idx="3574">
                  <c:v>1.0350144972713679E-4</c:v>
                </c:pt>
                <c:pt idx="3575">
                  <c:v>1.0332418772388823E-4</c:v>
                </c:pt>
                <c:pt idx="3576">
                  <c:v>1.0319129428094513E-4</c:v>
                </c:pt>
                <c:pt idx="3577">
                  <c:v>1.0311342959302686E-4</c:v>
                </c:pt>
                <c:pt idx="3578">
                  <c:v>1.029867468368342E-4</c:v>
                </c:pt>
                <c:pt idx="3579">
                  <c:v>1.0272929133877584E-4</c:v>
                </c:pt>
                <c:pt idx="3580">
                  <c:v>1.0250936835413701E-4</c:v>
                </c:pt>
                <c:pt idx="3581">
                  <c:v>1.0228262091114255E-4</c:v>
                </c:pt>
                <c:pt idx="3582">
                  <c:v>1.021926738023063E-4</c:v>
                </c:pt>
                <c:pt idx="3583">
                  <c:v>1.0196236916865364E-4</c:v>
                </c:pt>
                <c:pt idx="3584">
                  <c:v>1.0170956408189396E-4</c:v>
                </c:pt>
                <c:pt idx="3585">
                  <c:v>1.0155231359418521E-4</c:v>
                </c:pt>
                <c:pt idx="3586">
                  <c:v>1.0134198678353428E-4</c:v>
                </c:pt>
                <c:pt idx="3587">
                  <c:v>1.010941415500686E-4</c:v>
                </c:pt>
                <c:pt idx="3588">
                  <c:v>1.0092081691521306E-4</c:v>
                </c:pt>
                <c:pt idx="3589">
                  <c:v>1.0069333003020746E-4</c:v>
                </c:pt>
                <c:pt idx="3590">
                  <c:v>1.0060504046194361E-4</c:v>
                </c:pt>
                <c:pt idx="3591">
                  <c:v>1.0038509279793506E-4</c:v>
                </c:pt>
                <c:pt idx="3592">
                  <c:v>1.0018627371511815E-4</c:v>
                </c:pt>
                <c:pt idx="3593">
                  <c:v>1.0002779083342043E-4</c:v>
                </c:pt>
                <c:pt idx="3594">
                  <c:v>9.984240971564437E-5</c:v>
                </c:pt>
                <c:pt idx="3595">
                  <c:v>9.9592087587605183E-5</c:v>
                </c:pt>
                <c:pt idx="3596">
                  <c:v>9.9451946720006867E-5</c:v>
                </c:pt>
                <c:pt idx="3597">
                  <c:v>9.9229500375171481E-5</c:v>
                </c:pt>
                <c:pt idx="3598">
                  <c:v>9.9128915691978382E-5</c:v>
                </c:pt>
                <c:pt idx="3599">
                  <c:v>9.9014611808702317E-5</c:v>
                </c:pt>
                <c:pt idx="3600">
                  <c:v>9.8859680041879047E-5</c:v>
                </c:pt>
                <c:pt idx="3601">
                  <c:v>9.8678333506469138E-5</c:v>
                </c:pt>
                <c:pt idx="3602">
                  <c:v>9.8358646868599141E-5</c:v>
                </c:pt>
                <c:pt idx="3603">
                  <c:v>9.830220947993044E-5</c:v>
                </c:pt>
                <c:pt idx="3604">
                  <c:v>9.8144205066204822E-5</c:v>
                </c:pt>
                <c:pt idx="3605">
                  <c:v>9.7999929068513306E-5</c:v>
                </c:pt>
                <c:pt idx="3606">
                  <c:v>9.7899932590050437E-5</c:v>
                </c:pt>
                <c:pt idx="3607">
                  <c:v>9.7801995724515475E-5</c:v>
                </c:pt>
                <c:pt idx="3608">
                  <c:v>9.7598666815437227E-5</c:v>
                </c:pt>
                <c:pt idx="3609">
                  <c:v>9.7413228145525052E-5</c:v>
                </c:pt>
                <c:pt idx="3610">
                  <c:v>9.7262014018306933E-5</c:v>
                </c:pt>
                <c:pt idx="3611">
                  <c:v>9.7046321951508766E-5</c:v>
                </c:pt>
                <c:pt idx="3612">
                  <c:v>9.6899446515578969E-5</c:v>
                </c:pt>
                <c:pt idx="3613">
                  <c:v>9.6784116338766149E-5</c:v>
                </c:pt>
                <c:pt idx="3614">
                  <c:v>9.6629279593170352E-5</c:v>
                </c:pt>
                <c:pt idx="3615">
                  <c:v>9.6477343245380054E-5</c:v>
                </c:pt>
                <c:pt idx="3616">
                  <c:v>9.634152206983172E-5</c:v>
                </c:pt>
                <c:pt idx="3617">
                  <c:v>9.6137816757643036E-5</c:v>
                </c:pt>
                <c:pt idx="3618">
                  <c:v>9.6103489385556383E-5</c:v>
                </c:pt>
                <c:pt idx="3619">
                  <c:v>9.5826023657407603E-5</c:v>
                </c:pt>
                <c:pt idx="3620">
                  <c:v>9.558383932217972E-5</c:v>
                </c:pt>
                <c:pt idx="3621">
                  <c:v>9.5318960798592418E-5</c:v>
                </c:pt>
                <c:pt idx="3622">
                  <c:v>9.5094608498544475E-5</c:v>
                </c:pt>
                <c:pt idx="3623">
                  <c:v>9.4964196471708607E-5</c:v>
                </c:pt>
                <c:pt idx="3624">
                  <c:v>9.472062477899521E-5</c:v>
                </c:pt>
                <c:pt idx="3625">
                  <c:v>9.4514041429108255E-5</c:v>
                </c:pt>
                <c:pt idx="3626">
                  <c:v>9.4413092169162404E-5</c:v>
                </c:pt>
                <c:pt idx="3627">
                  <c:v>9.422303783028919E-5</c:v>
                </c:pt>
                <c:pt idx="3628">
                  <c:v>9.4021677222422536E-5</c:v>
                </c:pt>
                <c:pt idx="3629">
                  <c:v>9.3884290505209147E-5</c:v>
                </c:pt>
                <c:pt idx="3630">
                  <c:v>9.3663628973246181E-5</c:v>
                </c:pt>
                <c:pt idx="3631">
                  <c:v>9.3537825752396171E-5</c:v>
                </c:pt>
                <c:pt idx="3632">
                  <c:v>9.3378724423059069E-5</c:v>
                </c:pt>
                <c:pt idx="3633">
                  <c:v>9.3339729733559056E-5</c:v>
                </c:pt>
                <c:pt idx="3634">
                  <c:v>9.3122265620426201E-5</c:v>
                </c:pt>
                <c:pt idx="3635">
                  <c:v>9.2896391640208165E-5</c:v>
                </c:pt>
                <c:pt idx="3636">
                  <c:v>9.2872946307630971E-5</c:v>
                </c:pt>
                <c:pt idx="3637">
                  <c:v>9.2592075732863988E-5</c:v>
                </c:pt>
                <c:pt idx="3638">
                  <c:v>9.2447385236891545E-5</c:v>
                </c:pt>
                <c:pt idx="3639">
                  <c:v>9.2421418976351566E-5</c:v>
                </c:pt>
                <c:pt idx="3640">
                  <c:v>9.2199505197458224E-5</c:v>
                </c:pt>
                <c:pt idx="3641">
                  <c:v>9.2133361694225332E-5</c:v>
                </c:pt>
                <c:pt idx="3642">
                  <c:v>9.1949816220525193E-5</c:v>
                </c:pt>
                <c:pt idx="3643">
                  <c:v>9.1782706984096764E-5</c:v>
                </c:pt>
                <c:pt idx="3644">
                  <c:v>9.1621675383597324E-5</c:v>
                </c:pt>
                <c:pt idx="3645">
                  <c:v>9.1486722082416387E-5</c:v>
                </c:pt>
                <c:pt idx="3646">
                  <c:v>9.1276674640185186E-5</c:v>
                </c:pt>
                <c:pt idx="3647">
                  <c:v>9.1140500924716866E-5</c:v>
                </c:pt>
                <c:pt idx="3648">
                  <c:v>9.1060055575801284E-5</c:v>
                </c:pt>
                <c:pt idx="3649">
                  <c:v>9.0770882593534092E-5</c:v>
                </c:pt>
                <c:pt idx="3650">
                  <c:v>9.0611618773330877E-5</c:v>
                </c:pt>
                <c:pt idx="3651">
                  <c:v>9.0474862163263242E-5</c:v>
                </c:pt>
                <c:pt idx="3652">
                  <c:v>9.0269025115026892E-5</c:v>
                </c:pt>
                <c:pt idx="3653">
                  <c:v>9.0126668694933434E-5</c:v>
                </c:pt>
                <c:pt idx="3654">
                  <c:v>8.9931063017012131E-5</c:v>
                </c:pt>
                <c:pt idx="3655">
                  <c:v>8.9830379213434687E-5</c:v>
                </c:pt>
                <c:pt idx="3656">
                  <c:v>8.959585532768071E-5</c:v>
                </c:pt>
                <c:pt idx="3657">
                  <c:v>8.9455756738753654E-5</c:v>
                </c:pt>
                <c:pt idx="3658">
                  <c:v>8.9318078090600082E-5</c:v>
                </c:pt>
                <c:pt idx="3659">
                  <c:v>8.915057799983762E-5</c:v>
                </c:pt>
                <c:pt idx="3660">
                  <c:v>8.8995268049059766E-5</c:v>
                </c:pt>
                <c:pt idx="3661">
                  <c:v>8.8922382395959705E-5</c:v>
                </c:pt>
                <c:pt idx="3662">
                  <c:v>8.8775626323594987E-5</c:v>
                </c:pt>
                <c:pt idx="3663">
                  <c:v>8.8626086914537485E-5</c:v>
                </c:pt>
                <c:pt idx="3664">
                  <c:v>8.8397369627229365E-5</c:v>
                </c:pt>
                <c:pt idx="3665">
                  <c:v>8.8358951557963823E-5</c:v>
                </c:pt>
                <c:pt idx="3666">
                  <c:v>8.8158014768730122E-5</c:v>
                </c:pt>
                <c:pt idx="3667">
                  <c:v>8.8015468013959703E-5</c:v>
                </c:pt>
                <c:pt idx="3668">
                  <c:v>8.7883203331374143E-5</c:v>
                </c:pt>
                <c:pt idx="3669">
                  <c:v>8.7808796716831367E-5</c:v>
                </c:pt>
                <c:pt idx="3670">
                  <c:v>8.7530781633116315E-5</c:v>
                </c:pt>
                <c:pt idx="3671">
                  <c:v>8.751008571627351E-5</c:v>
                </c:pt>
                <c:pt idx="3672">
                  <c:v>8.7380075187842518E-5</c:v>
                </c:pt>
                <c:pt idx="3673">
                  <c:v>8.7173184786527768E-5</c:v>
                </c:pt>
                <c:pt idx="3674">
                  <c:v>8.7123377362338412E-5</c:v>
                </c:pt>
                <c:pt idx="3675">
                  <c:v>8.6912189028272863E-5</c:v>
                </c:pt>
                <c:pt idx="3676">
                  <c:v>8.6766686532033441E-5</c:v>
                </c:pt>
                <c:pt idx="3677">
                  <c:v>8.666405864732053E-5</c:v>
                </c:pt>
                <c:pt idx="3678">
                  <c:v>8.6568250474063991E-5</c:v>
                </c:pt>
                <c:pt idx="3679">
                  <c:v>8.6387141120121012E-5</c:v>
                </c:pt>
                <c:pt idx="3680">
                  <c:v>8.6213499920569713E-5</c:v>
                </c:pt>
                <c:pt idx="3681">
                  <c:v>8.6073074865128488E-5</c:v>
                </c:pt>
                <c:pt idx="3682">
                  <c:v>8.591233533603074E-5</c:v>
                </c:pt>
                <c:pt idx="3683">
                  <c:v>8.5762449811216943E-5</c:v>
                </c:pt>
                <c:pt idx="3684">
                  <c:v>8.5619592662811414E-5</c:v>
                </c:pt>
                <c:pt idx="3685">
                  <c:v>8.5460740974046482E-5</c:v>
                </c:pt>
                <c:pt idx="3686">
                  <c:v>8.5287382809304301E-5</c:v>
                </c:pt>
                <c:pt idx="3687">
                  <c:v>8.5167457779337826E-5</c:v>
                </c:pt>
                <c:pt idx="3688">
                  <c:v>8.5047425281915221E-5</c:v>
                </c:pt>
                <c:pt idx="3689">
                  <c:v>8.4948873648461165E-5</c:v>
                </c:pt>
                <c:pt idx="3690">
                  <c:v>8.4770545954337853E-5</c:v>
                </c:pt>
                <c:pt idx="3691">
                  <c:v>8.4613173942584563E-5</c:v>
                </c:pt>
                <c:pt idx="3692">
                  <c:v>8.452284327259909E-5</c:v>
                </c:pt>
                <c:pt idx="3693">
                  <c:v>8.4329129629737756E-5</c:v>
                </c:pt>
                <c:pt idx="3694">
                  <c:v>8.4193965707939734E-5</c:v>
                </c:pt>
                <c:pt idx="3695">
                  <c:v>8.4060195831753244E-5</c:v>
                </c:pt>
                <c:pt idx="3696">
                  <c:v>8.3968386796120462E-5</c:v>
                </c:pt>
                <c:pt idx="3697">
                  <c:v>8.3905412916744393E-5</c:v>
                </c:pt>
                <c:pt idx="3698">
                  <c:v>8.3655996270996756E-5</c:v>
                </c:pt>
                <c:pt idx="3699">
                  <c:v>8.3575588436056878E-5</c:v>
                </c:pt>
                <c:pt idx="3700">
                  <c:v>8.339977606734959E-5</c:v>
                </c:pt>
                <c:pt idx="3701">
                  <c:v>8.3335470901194301E-5</c:v>
                </c:pt>
                <c:pt idx="3702">
                  <c:v>8.3175317847330001E-5</c:v>
                </c:pt>
                <c:pt idx="3703">
                  <c:v>8.2916852172022255E-5</c:v>
                </c:pt>
                <c:pt idx="3704">
                  <c:v>8.2708993734476293E-5</c:v>
                </c:pt>
                <c:pt idx="3705">
                  <c:v>8.2501280823157956E-5</c:v>
                </c:pt>
                <c:pt idx="3706">
                  <c:v>8.2298494228105548E-5</c:v>
                </c:pt>
                <c:pt idx="3707">
                  <c:v>8.215122350484009E-5</c:v>
                </c:pt>
                <c:pt idx="3708">
                  <c:v>8.2027036244806343E-5</c:v>
                </c:pt>
                <c:pt idx="3709">
                  <c:v>8.1914290022339236E-5</c:v>
                </c:pt>
                <c:pt idx="3710">
                  <c:v>8.1922677205287703E-5</c:v>
                </c:pt>
                <c:pt idx="3711">
                  <c:v>8.1828680348726321E-5</c:v>
                </c:pt>
                <c:pt idx="3712">
                  <c:v>8.1792193141489773E-5</c:v>
                </c:pt>
                <c:pt idx="3713">
                  <c:v>8.1742231622236356E-5</c:v>
                </c:pt>
                <c:pt idx="3714">
                  <c:v>8.1617583746770704E-5</c:v>
                </c:pt>
                <c:pt idx="3715">
                  <c:v>8.1554473363840678E-5</c:v>
                </c:pt>
                <c:pt idx="3716">
                  <c:v>8.1367971913926776E-5</c:v>
                </c:pt>
                <c:pt idx="3717">
                  <c:v>8.140100318756599E-5</c:v>
                </c:pt>
                <c:pt idx="3718">
                  <c:v>8.1257000004141569E-5</c:v>
                </c:pt>
                <c:pt idx="3719">
                  <c:v>8.1053416086077049E-5</c:v>
                </c:pt>
                <c:pt idx="3720">
                  <c:v>8.0998766609612175E-5</c:v>
                </c:pt>
                <c:pt idx="3721">
                  <c:v>8.0712515456117292E-5</c:v>
                </c:pt>
                <c:pt idx="3722">
                  <c:v>8.0517942550610669E-5</c:v>
                </c:pt>
                <c:pt idx="3723">
                  <c:v>8.0289065154923723E-5</c:v>
                </c:pt>
                <c:pt idx="3724">
                  <c:v>8.0055737168783052E-5</c:v>
                </c:pt>
                <c:pt idx="3725">
                  <c:v>8.0025334463228455E-5</c:v>
                </c:pt>
                <c:pt idx="3726">
                  <c:v>8.0111327889113897E-5</c:v>
                </c:pt>
                <c:pt idx="3727">
                  <c:v>7.990358810832938E-5</c:v>
                </c:pt>
                <c:pt idx="3728">
                  <c:v>7.9864772831060032E-5</c:v>
                </c:pt>
                <c:pt idx="3729">
                  <c:v>7.9792313916458309E-5</c:v>
                </c:pt>
                <c:pt idx="3730">
                  <c:v>7.9698169024677076E-5</c:v>
                </c:pt>
                <c:pt idx="3731">
                  <c:v>7.9514988064560886E-5</c:v>
                </c:pt>
                <c:pt idx="3732">
                  <c:v>7.9274248444029225E-5</c:v>
                </c:pt>
                <c:pt idx="3733">
                  <c:v>7.9143940678728296E-5</c:v>
                </c:pt>
                <c:pt idx="3734">
                  <c:v>7.9064624329963041E-5</c:v>
                </c:pt>
                <c:pt idx="3735">
                  <c:v>7.8938919164444626E-5</c:v>
                </c:pt>
                <c:pt idx="3736">
                  <c:v>7.8873937229586991E-5</c:v>
                </c:pt>
                <c:pt idx="3737">
                  <c:v>7.8768426358150352E-5</c:v>
                </c:pt>
                <c:pt idx="3738">
                  <c:v>7.8576306162361022E-5</c:v>
                </c:pt>
                <c:pt idx="3739">
                  <c:v>7.8359934827779422E-5</c:v>
                </c:pt>
                <c:pt idx="3740">
                  <c:v>7.8341629986905498E-5</c:v>
                </c:pt>
                <c:pt idx="3741">
                  <c:v>7.8189703020159089E-5</c:v>
                </c:pt>
                <c:pt idx="3742">
                  <c:v>7.8061467415624947E-5</c:v>
                </c:pt>
                <c:pt idx="3743">
                  <c:v>7.7957823152177984E-5</c:v>
                </c:pt>
                <c:pt idx="3744">
                  <c:v>7.7855180038631416E-5</c:v>
                </c:pt>
                <c:pt idx="3745">
                  <c:v>7.778145902902076E-5</c:v>
                </c:pt>
                <c:pt idx="3746">
                  <c:v>7.7564950457874315E-5</c:v>
                </c:pt>
                <c:pt idx="3747">
                  <c:v>7.7444300304956737E-5</c:v>
                </c:pt>
                <c:pt idx="3748">
                  <c:v>7.7291870487935114E-5</c:v>
                </c:pt>
                <c:pt idx="3749">
                  <c:v>7.723166815427253E-5</c:v>
                </c:pt>
                <c:pt idx="3750">
                  <c:v>7.7051794363446567E-5</c:v>
                </c:pt>
                <c:pt idx="3751">
                  <c:v>7.7062934749886911E-5</c:v>
                </c:pt>
                <c:pt idx="3752">
                  <c:v>7.6856476180493078E-5</c:v>
                </c:pt>
                <c:pt idx="3753">
                  <c:v>7.6862014133366444E-5</c:v>
                </c:pt>
                <c:pt idx="3754">
                  <c:v>7.6708136951044999E-5</c:v>
                </c:pt>
                <c:pt idx="3755">
                  <c:v>7.6660307045961398E-5</c:v>
                </c:pt>
                <c:pt idx="3756">
                  <c:v>7.652217908058193E-5</c:v>
                </c:pt>
                <c:pt idx="3757">
                  <c:v>7.6448260590102879E-5</c:v>
                </c:pt>
                <c:pt idx="3758">
                  <c:v>7.633327028190454E-5</c:v>
                </c:pt>
                <c:pt idx="3759">
                  <c:v>7.6199639400557179E-5</c:v>
                </c:pt>
                <c:pt idx="3760">
                  <c:v>7.6116052045992151E-5</c:v>
                </c:pt>
                <c:pt idx="3761">
                  <c:v>7.598543082001978E-5</c:v>
                </c:pt>
                <c:pt idx="3762">
                  <c:v>7.5827651988574204E-5</c:v>
                </c:pt>
                <c:pt idx="3763">
                  <c:v>7.5726186880497473E-5</c:v>
                </c:pt>
                <c:pt idx="3764">
                  <c:v>7.566990514028733E-5</c:v>
                </c:pt>
                <c:pt idx="3765">
                  <c:v>7.5505075460309391E-5</c:v>
                </c:pt>
                <c:pt idx="3766">
                  <c:v>7.5332958721068303E-5</c:v>
                </c:pt>
                <c:pt idx="3767">
                  <c:v>7.5186644100887692E-5</c:v>
                </c:pt>
                <c:pt idx="3768">
                  <c:v>7.5164845294667338E-5</c:v>
                </c:pt>
                <c:pt idx="3769">
                  <c:v>7.4897375142732035E-5</c:v>
                </c:pt>
                <c:pt idx="3770">
                  <c:v>7.4745029672125383E-5</c:v>
                </c:pt>
                <c:pt idx="3771">
                  <c:v>7.4790431240514863E-5</c:v>
                </c:pt>
                <c:pt idx="3772">
                  <c:v>7.4572620883236876E-5</c:v>
                </c:pt>
                <c:pt idx="3773">
                  <c:v>7.448730903004753E-5</c:v>
                </c:pt>
                <c:pt idx="3774">
                  <c:v>7.4238447146162846E-5</c:v>
                </c:pt>
                <c:pt idx="3775">
                  <c:v>7.4182377151148598E-5</c:v>
                </c:pt>
                <c:pt idx="3776">
                  <c:v>7.4008228829383719E-5</c:v>
                </c:pt>
                <c:pt idx="3777">
                  <c:v>7.3812665323381922E-5</c:v>
                </c:pt>
                <c:pt idx="3778">
                  <c:v>7.3702799755715463E-5</c:v>
                </c:pt>
                <c:pt idx="3779">
                  <c:v>7.3616574687880476E-5</c:v>
                </c:pt>
                <c:pt idx="3780">
                  <c:v>7.3483931118575608E-5</c:v>
                </c:pt>
                <c:pt idx="3781">
                  <c:v>7.3434904502042833E-5</c:v>
                </c:pt>
                <c:pt idx="3782">
                  <c:v>7.3297088896201503E-5</c:v>
                </c:pt>
                <c:pt idx="3783">
                  <c:v>7.3218171996998583E-5</c:v>
                </c:pt>
                <c:pt idx="3784">
                  <c:v>7.30499996489648E-5</c:v>
                </c:pt>
                <c:pt idx="3785">
                  <c:v>7.3042602363567889E-5</c:v>
                </c:pt>
                <c:pt idx="3786">
                  <c:v>7.2808050007768974E-5</c:v>
                </c:pt>
                <c:pt idx="3787">
                  <c:v>7.2752958874389202E-5</c:v>
                </c:pt>
                <c:pt idx="3788">
                  <c:v>7.2725730696618818E-5</c:v>
                </c:pt>
                <c:pt idx="3789">
                  <c:v>7.2604945911465676E-5</c:v>
                </c:pt>
                <c:pt idx="3790">
                  <c:v>7.2469450087812235E-5</c:v>
                </c:pt>
                <c:pt idx="3791">
                  <c:v>7.225032104828684E-5</c:v>
                </c:pt>
                <c:pt idx="3792">
                  <c:v>7.2134985097700919E-5</c:v>
                </c:pt>
                <c:pt idx="3793">
                  <c:v>7.1939831288443928E-5</c:v>
                </c:pt>
                <c:pt idx="3794">
                  <c:v>7.1804024949377571E-5</c:v>
                </c:pt>
                <c:pt idx="3795">
                  <c:v>7.1605278370602844E-5</c:v>
                </c:pt>
                <c:pt idx="3796">
                  <c:v>7.1418574499692013E-5</c:v>
                </c:pt>
                <c:pt idx="3797">
                  <c:v>7.1319331974366168E-5</c:v>
                </c:pt>
                <c:pt idx="3798">
                  <c:v>7.1174446282494839E-5</c:v>
                </c:pt>
                <c:pt idx="3799">
                  <c:v>7.1156044936572104E-5</c:v>
                </c:pt>
                <c:pt idx="3800">
                  <c:v>7.1027952638267475E-5</c:v>
                </c:pt>
                <c:pt idx="3801">
                  <c:v>7.0880306242825477E-5</c:v>
                </c:pt>
                <c:pt idx="3802">
                  <c:v>7.0840674346615501E-5</c:v>
                </c:pt>
                <c:pt idx="3803">
                  <c:v>7.0739648866177492E-5</c:v>
                </c:pt>
                <c:pt idx="3804">
                  <c:v>7.0775308349193305E-5</c:v>
                </c:pt>
                <c:pt idx="3805">
                  <c:v>7.0759471473175637E-5</c:v>
                </c:pt>
                <c:pt idx="3806">
                  <c:v>7.0629375031397733E-5</c:v>
                </c:pt>
                <c:pt idx="3807">
                  <c:v>7.0522836058424477E-5</c:v>
                </c:pt>
                <c:pt idx="3808">
                  <c:v>7.0594393169541434E-5</c:v>
                </c:pt>
                <c:pt idx="3809">
                  <c:v>7.0618534792760634E-5</c:v>
                </c:pt>
                <c:pt idx="3810">
                  <c:v>7.0625208283266281E-5</c:v>
                </c:pt>
                <c:pt idx="3811">
                  <c:v>7.045197190815207E-5</c:v>
                </c:pt>
                <c:pt idx="3812">
                  <c:v>7.0383227322615288E-5</c:v>
                </c:pt>
                <c:pt idx="3813">
                  <c:v>7.014279858768389E-5</c:v>
                </c:pt>
                <c:pt idx="3814">
                  <c:v>7.0007607239554385E-5</c:v>
                </c:pt>
                <c:pt idx="3815">
                  <c:v>6.9730206390487611E-5</c:v>
                </c:pt>
                <c:pt idx="3816">
                  <c:v>6.9695699386455572E-5</c:v>
                </c:pt>
                <c:pt idx="3817">
                  <c:v>6.9558189049925319E-5</c:v>
                </c:pt>
                <c:pt idx="3818">
                  <c:v>6.9490929489454887E-5</c:v>
                </c:pt>
                <c:pt idx="3819">
                  <c:v>6.9357703226150794E-5</c:v>
                </c:pt>
                <c:pt idx="3820">
                  <c:v>6.9267534820083158E-5</c:v>
                </c:pt>
                <c:pt idx="3821">
                  <c:v>6.9258645871301896E-5</c:v>
                </c:pt>
                <c:pt idx="3822">
                  <c:v>6.9122301959654377E-5</c:v>
                </c:pt>
                <c:pt idx="3823">
                  <c:v>6.9026952036108246E-5</c:v>
                </c:pt>
                <c:pt idx="3824">
                  <c:v>6.8875232500091954E-5</c:v>
                </c:pt>
                <c:pt idx="3825">
                  <c:v>6.8726874946741122E-5</c:v>
                </c:pt>
                <c:pt idx="3826">
                  <c:v>6.8598165253731322E-5</c:v>
                </c:pt>
                <c:pt idx="3827">
                  <c:v>6.8409294358129683E-5</c:v>
                </c:pt>
                <c:pt idx="3828">
                  <c:v>6.8348340642651893E-5</c:v>
                </c:pt>
                <c:pt idx="3829">
                  <c:v>6.8241467027184083E-5</c:v>
                </c:pt>
                <c:pt idx="3830">
                  <c:v>6.8118799066034573E-5</c:v>
                </c:pt>
                <c:pt idx="3831">
                  <c:v>6.8135426216654361E-5</c:v>
                </c:pt>
                <c:pt idx="3832">
                  <c:v>6.8032158822775286E-5</c:v>
                </c:pt>
                <c:pt idx="3833">
                  <c:v>6.7863361453478216E-5</c:v>
                </c:pt>
                <c:pt idx="3834">
                  <c:v>6.7836576673919506E-5</c:v>
                </c:pt>
                <c:pt idx="3835">
                  <c:v>6.7749761692959578E-5</c:v>
                </c:pt>
                <c:pt idx="3836">
                  <c:v>6.7667075390701929E-5</c:v>
                </c:pt>
                <c:pt idx="3837">
                  <c:v>6.7509507301685733E-5</c:v>
                </c:pt>
                <c:pt idx="3838">
                  <c:v>6.7583114893597044E-5</c:v>
                </c:pt>
                <c:pt idx="3839">
                  <c:v>6.7502755799824193E-5</c:v>
                </c:pt>
                <c:pt idx="3840">
                  <c:v>6.7434584430864914E-5</c:v>
                </c:pt>
                <c:pt idx="3841">
                  <c:v>6.7261782969395704E-5</c:v>
                </c:pt>
                <c:pt idx="3842">
                  <c:v>6.7190125296603847E-5</c:v>
                </c:pt>
                <c:pt idx="3843">
                  <c:v>6.7082288262954921E-5</c:v>
                </c:pt>
                <c:pt idx="3844">
                  <c:v>6.7035459081250809E-5</c:v>
                </c:pt>
                <c:pt idx="3845">
                  <c:v>6.6961435521243132E-5</c:v>
                </c:pt>
                <c:pt idx="3846">
                  <c:v>6.6825364496064771E-5</c:v>
                </c:pt>
                <c:pt idx="3847">
                  <c:v>6.6745044230045176E-5</c:v>
                </c:pt>
                <c:pt idx="3848">
                  <c:v>6.6627245011165461E-5</c:v>
                </c:pt>
                <c:pt idx="3849">
                  <c:v>6.6548246069657286E-5</c:v>
                </c:pt>
                <c:pt idx="3850">
                  <c:v>6.6367491260057831E-5</c:v>
                </c:pt>
                <c:pt idx="3851">
                  <c:v>6.6158653992812324E-5</c:v>
                </c:pt>
                <c:pt idx="3852">
                  <c:v>6.6100902202854167E-5</c:v>
                </c:pt>
                <c:pt idx="3853">
                  <c:v>6.5874299171825767E-5</c:v>
                </c:pt>
                <c:pt idx="3854">
                  <c:v>6.5649515662165008E-5</c:v>
                </c:pt>
                <c:pt idx="3855">
                  <c:v>6.5584626033728059E-5</c:v>
                </c:pt>
                <c:pt idx="3856">
                  <c:v>6.5547195000570922E-5</c:v>
                </c:pt>
                <c:pt idx="3857">
                  <c:v>6.5451405787294128E-5</c:v>
                </c:pt>
                <c:pt idx="3858">
                  <c:v>6.5293844359943834E-5</c:v>
                </c:pt>
                <c:pt idx="3859">
                  <c:v>6.5231003694418292E-5</c:v>
                </c:pt>
                <c:pt idx="3860">
                  <c:v>6.5033405817538481E-5</c:v>
                </c:pt>
                <c:pt idx="3861">
                  <c:v>6.501767485787846E-5</c:v>
                </c:pt>
                <c:pt idx="3862">
                  <c:v>6.4934009406315433E-5</c:v>
                </c:pt>
                <c:pt idx="3863">
                  <c:v>6.4695530764289768E-5</c:v>
                </c:pt>
                <c:pt idx="3864">
                  <c:v>6.4412041924970392E-5</c:v>
                </c:pt>
                <c:pt idx="3865">
                  <c:v>6.4324799351471234E-5</c:v>
                </c:pt>
                <c:pt idx="3866">
                  <c:v>6.4160006483619843E-5</c:v>
                </c:pt>
                <c:pt idx="3867">
                  <c:v>6.4128763649095897E-5</c:v>
                </c:pt>
                <c:pt idx="3868">
                  <c:v>6.4047669832064156E-5</c:v>
                </c:pt>
                <c:pt idx="3869">
                  <c:v>6.409088599904257E-5</c:v>
                </c:pt>
                <c:pt idx="3870">
                  <c:v>6.4039499039479257E-5</c:v>
                </c:pt>
                <c:pt idx="3871">
                  <c:v>6.4034068964665512E-5</c:v>
                </c:pt>
                <c:pt idx="3872">
                  <c:v>6.4028230894281184E-5</c:v>
                </c:pt>
                <c:pt idx="3873">
                  <c:v>6.3999537454820213E-5</c:v>
                </c:pt>
                <c:pt idx="3874">
                  <c:v>6.3877713061099938E-5</c:v>
                </c:pt>
                <c:pt idx="3875">
                  <c:v>6.3890617294116552E-5</c:v>
                </c:pt>
                <c:pt idx="3876">
                  <c:v>6.3779976898201886E-5</c:v>
                </c:pt>
                <c:pt idx="3877">
                  <c:v>6.3724074669760679E-5</c:v>
                </c:pt>
                <c:pt idx="3878">
                  <c:v>6.3629851458935486E-5</c:v>
                </c:pt>
                <c:pt idx="3879">
                  <c:v>6.3511432971509918E-5</c:v>
                </c:pt>
                <c:pt idx="3880">
                  <c:v>6.3454837674568415E-5</c:v>
                </c:pt>
                <c:pt idx="3881">
                  <c:v>6.335171376677104E-5</c:v>
                </c:pt>
                <c:pt idx="3882">
                  <c:v>6.3316039049504151E-5</c:v>
                </c:pt>
                <c:pt idx="3883">
                  <c:v>6.3178021746076833E-5</c:v>
                </c:pt>
                <c:pt idx="3884">
                  <c:v>6.3035887470448091E-5</c:v>
                </c:pt>
                <c:pt idx="3885">
                  <c:v>6.2981388283802001E-5</c:v>
                </c:pt>
                <c:pt idx="3886">
                  <c:v>6.2823606963780524E-5</c:v>
                </c:pt>
                <c:pt idx="3887">
                  <c:v>6.2648693605783635E-5</c:v>
                </c:pt>
                <c:pt idx="3888">
                  <c:v>6.2599110679055183E-5</c:v>
                </c:pt>
                <c:pt idx="3889">
                  <c:v>6.249405594026631E-5</c:v>
                </c:pt>
                <c:pt idx="3890">
                  <c:v>6.234670935533298E-5</c:v>
                </c:pt>
                <c:pt idx="3891">
                  <c:v>6.2210569727449451E-5</c:v>
                </c:pt>
                <c:pt idx="3892">
                  <c:v>6.2060568221590466E-5</c:v>
                </c:pt>
                <c:pt idx="3893">
                  <c:v>6.2002596841050371E-5</c:v>
                </c:pt>
                <c:pt idx="3894">
                  <c:v>6.1899169317963904E-5</c:v>
                </c:pt>
                <c:pt idx="3895">
                  <c:v>6.1747151708135275E-5</c:v>
                </c:pt>
                <c:pt idx="3896">
                  <c:v>6.1635370573362525E-5</c:v>
                </c:pt>
                <c:pt idx="3897">
                  <c:v>6.1489687790010201E-5</c:v>
                </c:pt>
                <c:pt idx="3898">
                  <c:v>6.1442119567313907E-5</c:v>
                </c:pt>
                <c:pt idx="3899">
                  <c:v>6.1304962624233412E-5</c:v>
                </c:pt>
                <c:pt idx="3900">
                  <c:v>6.1233575653770231E-5</c:v>
                </c:pt>
                <c:pt idx="3901">
                  <c:v>6.1139283893317639E-5</c:v>
                </c:pt>
                <c:pt idx="3902">
                  <c:v>6.1160911303174094E-5</c:v>
                </c:pt>
                <c:pt idx="3903">
                  <c:v>6.1026714715346071E-5</c:v>
                </c:pt>
                <c:pt idx="3904">
                  <c:v>6.0923656617631943E-5</c:v>
                </c:pt>
                <c:pt idx="3905">
                  <c:v>6.0801530108784651E-5</c:v>
                </c:pt>
                <c:pt idx="3906">
                  <c:v>6.0674246362074447E-5</c:v>
                </c:pt>
                <c:pt idx="3907">
                  <c:v>6.0488423099513237E-5</c:v>
                </c:pt>
                <c:pt idx="3908">
                  <c:v>6.0393483972448322E-5</c:v>
                </c:pt>
                <c:pt idx="3909">
                  <c:v>6.0224750568071506E-5</c:v>
                </c:pt>
                <c:pt idx="3910">
                  <c:v>6.0161277348887003E-5</c:v>
                </c:pt>
                <c:pt idx="3911">
                  <c:v>6.0162809598805386E-5</c:v>
                </c:pt>
                <c:pt idx="3912">
                  <c:v>6.0006922966960835E-5</c:v>
                </c:pt>
                <c:pt idx="3913">
                  <c:v>5.9955298377772466E-5</c:v>
                </c:pt>
                <c:pt idx="3914">
                  <c:v>5.9860859969399138E-5</c:v>
                </c:pt>
                <c:pt idx="3915">
                  <c:v>5.9848102481921468E-5</c:v>
                </c:pt>
                <c:pt idx="3916">
                  <c:v>5.9745879791383922E-5</c:v>
                </c:pt>
                <c:pt idx="3917">
                  <c:v>5.9736587342050496E-5</c:v>
                </c:pt>
                <c:pt idx="3918">
                  <c:v>5.9624738652691703E-5</c:v>
                </c:pt>
                <c:pt idx="3919">
                  <c:v>5.9548334557705073E-5</c:v>
                </c:pt>
                <c:pt idx="3920">
                  <c:v>5.9400655949508781E-5</c:v>
                </c:pt>
                <c:pt idx="3921">
                  <c:v>5.9343466416229218E-5</c:v>
                </c:pt>
                <c:pt idx="3922">
                  <c:v>5.9340467408535336E-5</c:v>
                </c:pt>
                <c:pt idx="3923">
                  <c:v>5.9197224140925061E-5</c:v>
                </c:pt>
                <c:pt idx="3924">
                  <c:v>5.9124175384608222E-5</c:v>
                </c:pt>
                <c:pt idx="3925">
                  <c:v>5.8940103173976214E-5</c:v>
                </c:pt>
                <c:pt idx="3926">
                  <c:v>5.8803849851667331E-5</c:v>
                </c:pt>
                <c:pt idx="3927">
                  <c:v>5.8676605531118193E-5</c:v>
                </c:pt>
                <c:pt idx="3928">
                  <c:v>5.8595729050298488E-5</c:v>
                </c:pt>
                <c:pt idx="3929">
                  <c:v>5.8568057415102517E-5</c:v>
                </c:pt>
                <c:pt idx="3930">
                  <c:v>5.8663530505250749E-5</c:v>
                </c:pt>
                <c:pt idx="3931">
                  <c:v>5.8584836034542533E-5</c:v>
                </c:pt>
                <c:pt idx="3932">
                  <c:v>5.8593887197729751E-5</c:v>
                </c:pt>
                <c:pt idx="3933">
                  <c:v>5.8377761591532935E-5</c:v>
                </c:pt>
                <c:pt idx="3934">
                  <c:v>5.8155188289441914E-5</c:v>
                </c:pt>
                <c:pt idx="3935">
                  <c:v>5.7918024194942413E-5</c:v>
                </c:pt>
                <c:pt idx="3936">
                  <c:v>5.778118810772984E-5</c:v>
                </c:pt>
                <c:pt idx="3937">
                  <c:v>5.7707789798939961E-5</c:v>
                </c:pt>
                <c:pt idx="3938">
                  <c:v>5.7542930753418727E-5</c:v>
                </c:pt>
                <c:pt idx="3939">
                  <c:v>5.7458705583789107E-5</c:v>
                </c:pt>
                <c:pt idx="3940">
                  <c:v>5.7416703834055491E-5</c:v>
                </c:pt>
                <c:pt idx="3941">
                  <c:v>5.7303130048604992E-5</c:v>
                </c:pt>
                <c:pt idx="3942">
                  <c:v>5.7253522682261746E-5</c:v>
                </c:pt>
                <c:pt idx="3943">
                  <c:v>5.714651891886114E-5</c:v>
                </c:pt>
                <c:pt idx="3944">
                  <c:v>5.7112365158112879E-5</c:v>
                </c:pt>
                <c:pt idx="3945">
                  <c:v>5.7063801410340283E-5</c:v>
                </c:pt>
                <c:pt idx="3946">
                  <c:v>5.6905126032784162E-5</c:v>
                </c:pt>
                <c:pt idx="3947">
                  <c:v>5.6898802641697602E-5</c:v>
                </c:pt>
                <c:pt idx="3948">
                  <c:v>5.6845746528812402E-5</c:v>
                </c:pt>
                <c:pt idx="3949">
                  <c:v>5.6677215564003957E-5</c:v>
                </c:pt>
                <c:pt idx="3950">
                  <c:v>5.6563372671928338E-5</c:v>
                </c:pt>
                <c:pt idx="3951">
                  <c:v>5.6353079193208165E-5</c:v>
                </c:pt>
                <c:pt idx="3952">
                  <c:v>5.6384352450764355E-5</c:v>
                </c:pt>
                <c:pt idx="3953">
                  <c:v>5.6232038491357074E-5</c:v>
                </c:pt>
                <c:pt idx="3954">
                  <c:v>5.618142782674988E-5</c:v>
                </c:pt>
                <c:pt idx="3955">
                  <c:v>5.6189938597761823E-5</c:v>
                </c:pt>
                <c:pt idx="3956">
                  <c:v>5.6044634869046055E-5</c:v>
                </c:pt>
                <c:pt idx="3957">
                  <c:v>5.5940364862896748E-5</c:v>
                </c:pt>
                <c:pt idx="3958">
                  <c:v>5.5978634443248532E-5</c:v>
                </c:pt>
                <c:pt idx="3959">
                  <c:v>5.5916442281481741E-5</c:v>
                </c:pt>
                <c:pt idx="3960">
                  <c:v>5.5760399286398448E-5</c:v>
                </c:pt>
                <c:pt idx="3961">
                  <c:v>5.5622365947653836E-5</c:v>
                </c:pt>
                <c:pt idx="3962">
                  <c:v>5.5611449592336864E-5</c:v>
                </c:pt>
                <c:pt idx="3963">
                  <c:v>5.5472575085633201E-5</c:v>
                </c:pt>
                <c:pt idx="3964">
                  <c:v>5.5402673327855734E-5</c:v>
                </c:pt>
                <c:pt idx="3965">
                  <c:v>5.5358008318190904E-5</c:v>
                </c:pt>
                <c:pt idx="3966">
                  <c:v>5.52408574770671E-5</c:v>
                </c:pt>
                <c:pt idx="3967">
                  <c:v>5.5227080654992821E-5</c:v>
                </c:pt>
                <c:pt idx="3968">
                  <c:v>5.5057158224980032E-5</c:v>
                </c:pt>
                <c:pt idx="3969">
                  <c:v>5.5023455436442775E-5</c:v>
                </c:pt>
                <c:pt idx="3970">
                  <c:v>5.489082716250298E-5</c:v>
                </c:pt>
                <c:pt idx="3971">
                  <c:v>5.48825789072917E-5</c:v>
                </c:pt>
                <c:pt idx="3972">
                  <c:v>5.4712733078270492E-5</c:v>
                </c:pt>
                <c:pt idx="3973">
                  <c:v>5.4581555418334993E-5</c:v>
                </c:pt>
                <c:pt idx="3974">
                  <c:v>5.452940561290453E-5</c:v>
                </c:pt>
                <c:pt idx="3975">
                  <c:v>5.4402868487665104E-5</c:v>
                </c:pt>
                <c:pt idx="3976">
                  <c:v>5.4326146115543094E-5</c:v>
                </c:pt>
                <c:pt idx="3977">
                  <c:v>5.4219343343933631E-5</c:v>
                </c:pt>
                <c:pt idx="3978">
                  <c:v>5.4214825758919284E-5</c:v>
                </c:pt>
                <c:pt idx="3979">
                  <c:v>5.4034976830026621E-5</c:v>
                </c:pt>
                <c:pt idx="3980">
                  <c:v>5.401777683683935E-5</c:v>
                </c:pt>
                <c:pt idx="3981">
                  <c:v>5.3847611723355064E-5</c:v>
                </c:pt>
                <c:pt idx="3982">
                  <c:v>5.3899116158222018E-5</c:v>
                </c:pt>
                <c:pt idx="3983">
                  <c:v>5.3782716887159046E-5</c:v>
                </c:pt>
                <c:pt idx="3984">
                  <c:v>5.3737690801540175E-5</c:v>
                </c:pt>
                <c:pt idx="3985">
                  <c:v>5.3621168177005356E-5</c:v>
                </c:pt>
                <c:pt idx="3986">
                  <c:v>5.3451704797635279E-5</c:v>
                </c:pt>
                <c:pt idx="3987">
                  <c:v>5.3477627968854742E-5</c:v>
                </c:pt>
                <c:pt idx="3988">
                  <c:v>5.3344648873799333E-5</c:v>
                </c:pt>
                <c:pt idx="3989">
                  <c:v>5.3330932831507079E-5</c:v>
                </c:pt>
                <c:pt idx="3990">
                  <c:v>5.3252907197687812E-5</c:v>
                </c:pt>
                <c:pt idx="3991">
                  <c:v>5.3099158650265886E-5</c:v>
                </c:pt>
                <c:pt idx="3992">
                  <c:v>5.3095515733925644E-5</c:v>
                </c:pt>
                <c:pt idx="3993">
                  <c:v>5.2947724742759045E-5</c:v>
                </c:pt>
                <c:pt idx="3994">
                  <c:v>5.2966746875463908E-5</c:v>
                </c:pt>
                <c:pt idx="3995">
                  <c:v>5.2744462531633303E-5</c:v>
                </c:pt>
                <c:pt idx="3996">
                  <c:v>5.2754917018875918E-5</c:v>
                </c:pt>
                <c:pt idx="3997">
                  <c:v>5.2617310359888127E-5</c:v>
                </c:pt>
                <c:pt idx="3998">
                  <c:v>5.2483124805539058E-5</c:v>
                </c:pt>
                <c:pt idx="3999">
                  <c:v>5.2459827768014269E-5</c:v>
                </c:pt>
                <c:pt idx="4000">
                  <c:v>5.2379093766075973E-5</c:v>
                </c:pt>
                <c:pt idx="4001">
                  <c:v>5.2292470938756938E-5</c:v>
                </c:pt>
                <c:pt idx="4002">
                  <c:v>5.2214516962457859E-5</c:v>
                </c:pt>
                <c:pt idx="4003">
                  <c:v>5.2107282529078496E-5</c:v>
                </c:pt>
                <c:pt idx="4004">
                  <c:v>5.2061192550610806E-5</c:v>
                </c:pt>
                <c:pt idx="4005">
                  <c:v>5.2016736464411629E-5</c:v>
                </c:pt>
                <c:pt idx="4006">
                  <c:v>5.1965590262981343E-5</c:v>
                </c:pt>
                <c:pt idx="4007">
                  <c:v>5.1894210325732398E-5</c:v>
                </c:pt>
                <c:pt idx="4008">
                  <c:v>5.181982747631105E-5</c:v>
                </c:pt>
                <c:pt idx="4009">
                  <c:v>5.1666765376889887E-5</c:v>
                </c:pt>
                <c:pt idx="4010">
                  <c:v>5.1621804917228355E-5</c:v>
                </c:pt>
                <c:pt idx="4011">
                  <c:v>5.1444975570607239E-5</c:v>
                </c:pt>
                <c:pt idx="4012">
                  <c:v>5.1159105082052356E-5</c:v>
                </c:pt>
                <c:pt idx="4013">
                  <c:v>5.1009912446051094E-5</c:v>
                </c:pt>
                <c:pt idx="4014">
                  <c:v>5.0944853763464858E-5</c:v>
                </c:pt>
                <c:pt idx="4015">
                  <c:v>5.0870819775076475E-5</c:v>
                </c:pt>
                <c:pt idx="4016">
                  <c:v>5.0910558942700309E-5</c:v>
                </c:pt>
                <c:pt idx="4017">
                  <c:v>5.1004189671836222E-5</c:v>
                </c:pt>
                <c:pt idx="4018">
                  <c:v>5.0780123355081092E-5</c:v>
                </c:pt>
                <c:pt idx="4019">
                  <c:v>5.0911603468445673E-5</c:v>
                </c:pt>
                <c:pt idx="4020">
                  <c:v>5.0857968275071319E-5</c:v>
                </c:pt>
                <c:pt idx="4021">
                  <c:v>5.0694943497658757E-5</c:v>
                </c:pt>
                <c:pt idx="4022">
                  <c:v>5.0600436254011184E-5</c:v>
                </c:pt>
                <c:pt idx="4023">
                  <c:v>5.0445998356352167E-5</c:v>
                </c:pt>
                <c:pt idx="4024">
                  <c:v>5.0421061659800669E-5</c:v>
                </c:pt>
                <c:pt idx="4025">
                  <c:v>5.0410523781847627E-5</c:v>
                </c:pt>
                <c:pt idx="4026">
                  <c:v>5.0316593177316393E-5</c:v>
                </c:pt>
                <c:pt idx="4027">
                  <c:v>5.0225788069593409E-5</c:v>
                </c:pt>
                <c:pt idx="4028">
                  <c:v>5.025841897575431E-5</c:v>
                </c:pt>
                <c:pt idx="4029">
                  <c:v>5.0155352605124809E-5</c:v>
                </c:pt>
                <c:pt idx="4030">
                  <c:v>5.0063954149790643E-5</c:v>
                </c:pt>
                <c:pt idx="4031">
                  <c:v>5.0008613586628426E-5</c:v>
                </c:pt>
                <c:pt idx="4032">
                  <c:v>5.0033198697582083E-5</c:v>
                </c:pt>
                <c:pt idx="4033">
                  <c:v>4.9893885482168463E-5</c:v>
                </c:pt>
                <c:pt idx="4034">
                  <c:v>4.9910550534546358E-5</c:v>
                </c:pt>
                <c:pt idx="4035">
                  <c:v>4.9864675991433839E-5</c:v>
                </c:pt>
                <c:pt idx="4036">
                  <c:v>4.9739807066439286E-5</c:v>
                </c:pt>
                <c:pt idx="4037">
                  <c:v>4.969516548995482E-5</c:v>
                </c:pt>
                <c:pt idx="4038">
                  <c:v>4.9740955295030961E-5</c:v>
                </c:pt>
                <c:pt idx="4039">
                  <c:v>4.9547869590710175E-5</c:v>
                </c:pt>
                <c:pt idx="4040">
                  <c:v>4.9503616487718375E-5</c:v>
                </c:pt>
                <c:pt idx="4041">
                  <c:v>4.9382029293231465E-5</c:v>
                </c:pt>
                <c:pt idx="4042">
                  <c:v>4.9319240891293912E-5</c:v>
                </c:pt>
                <c:pt idx="4043">
                  <c:v>4.9377834635434081E-5</c:v>
                </c:pt>
                <c:pt idx="4044">
                  <c:v>4.9359481311068996E-5</c:v>
                </c:pt>
                <c:pt idx="4045">
                  <c:v>4.9301153844952166E-5</c:v>
                </c:pt>
                <c:pt idx="4046">
                  <c:v>4.9290632239671157E-5</c:v>
                </c:pt>
                <c:pt idx="4047">
                  <c:v>4.913157369003462E-5</c:v>
                </c:pt>
                <c:pt idx="4048">
                  <c:v>4.9104003832674883E-5</c:v>
                </c:pt>
                <c:pt idx="4049">
                  <c:v>4.9041834643031704E-5</c:v>
                </c:pt>
                <c:pt idx="4050">
                  <c:v>4.8940645816549275E-5</c:v>
                </c:pt>
                <c:pt idx="4051">
                  <c:v>4.8802347997237605E-5</c:v>
                </c:pt>
                <c:pt idx="4052">
                  <c:v>4.8704912933983903E-5</c:v>
                </c:pt>
                <c:pt idx="4053">
                  <c:v>4.8673511225641165E-5</c:v>
                </c:pt>
                <c:pt idx="4054">
                  <c:v>4.8620480826390604E-5</c:v>
                </c:pt>
                <c:pt idx="4055">
                  <c:v>4.8572035301377993E-5</c:v>
                </c:pt>
                <c:pt idx="4056">
                  <c:v>4.8437593825242258E-5</c:v>
                </c:pt>
                <c:pt idx="4057">
                  <c:v>4.8389703588034982E-5</c:v>
                </c:pt>
                <c:pt idx="4058">
                  <c:v>4.8326638578071001E-5</c:v>
                </c:pt>
                <c:pt idx="4059">
                  <c:v>4.8172132273006884E-5</c:v>
                </c:pt>
                <c:pt idx="4060">
                  <c:v>4.8147491345652795E-5</c:v>
                </c:pt>
                <c:pt idx="4061">
                  <c:v>4.7956244998018156E-5</c:v>
                </c:pt>
                <c:pt idx="4062">
                  <c:v>4.7962231816573159E-5</c:v>
                </c:pt>
                <c:pt idx="4063">
                  <c:v>4.7819248675323318E-5</c:v>
                </c:pt>
                <c:pt idx="4064">
                  <c:v>4.7748577898613746E-5</c:v>
                </c:pt>
                <c:pt idx="4065">
                  <c:v>4.7671543714082287E-5</c:v>
                </c:pt>
                <c:pt idx="4066">
                  <c:v>4.7506697995010012E-5</c:v>
                </c:pt>
                <c:pt idx="4067">
                  <c:v>4.7499455662305468E-5</c:v>
                </c:pt>
                <c:pt idx="4068">
                  <c:v>4.7407378236406383E-5</c:v>
                </c:pt>
                <c:pt idx="4069">
                  <c:v>4.7349736048718689E-5</c:v>
                </c:pt>
                <c:pt idx="4070">
                  <c:v>4.7273408657914081E-5</c:v>
                </c:pt>
                <c:pt idx="4071">
                  <c:v>4.7191187223008116E-5</c:v>
                </c:pt>
                <c:pt idx="4072">
                  <c:v>4.724210156564006E-5</c:v>
                </c:pt>
                <c:pt idx="4073">
                  <c:v>4.7121033414409929E-5</c:v>
                </c:pt>
                <c:pt idx="4074">
                  <c:v>4.7060365031764459E-5</c:v>
                </c:pt>
                <c:pt idx="4075">
                  <c:v>4.686765584934228E-5</c:v>
                </c:pt>
                <c:pt idx="4076">
                  <c:v>4.6896680756210727E-5</c:v>
                </c:pt>
                <c:pt idx="4077">
                  <c:v>4.6787572854139773E-5</c:v>
                </c:pt>
                <c:pt idx="4078">
                  <c:v>4.6778965214831731E-5</c:v>
                </c:pt>
                <c:pt idx="4079">
                  <c:v>4.6708017028511448E-5</c:v>
                </c:pt>
                <c:pt idx="4080">
                  <c:v>4.6686877843452809E-5</c:v>
                </c:pt>
                <c:pt idx="4081">
                  <c:v>4.6616738653048722E-5</c:v>
                </c:pt>
                <c:pt idx="4082">
                  <c:v>4.6611468886041699E-5</c:v>
                </c:pt>
                <c:pt idx="4083">
                  <c:v>4.6533133268517949E-5</c:v>
                </c:pt>
                <c:pt idx="4084">
                  <c:v>4.6508087169366488E-5</c:v>
                </c:pt>
                <c:pt idx="4085">
                  <c:v>4.6429869088327812E-5</c:v>
                </c:pt>
                <c:pt idx="4086">
                  <c:v>4.6352269765476477E-5</c:v>
                </c:pt>
                <c:pt idx="4087">
                  <c:v>4.6234787689344514E-5</c:v>
                </c:pt>
                <c:pt idx="4088">
                  <c:v>4.6141717598208493E-5</c:v>
                </c:pt>
                <c:pt idx="4089">
                  <c:v>4.6116513557786348E-5</c:v>
                </c:pt>
                <c:pt idx="4090">
                  <c:v>4.606162287271298E-5</c:v>
                </c:pt>
                <c:pt idx="4091">
                  <c:v>4.6027348391126988E-5</c:v>
                </c:pt>
                <c:pt idx="4092">
                  <c:v>4.6093539440903487E-5</c:v>
                </c:pt>
                <c:pt idx="4093">
                  <c:v>4.6166859448653668E-5</c:v>
                </c:pt>
                <c:pt idx="4094">
                  <c:v>4.6062287233011424E-5</c:v>
                </c:pt>
                <c:pt idx="4095">
                  <c:v>4.6151162515325076E-5</c:v>
                </c:pt>
                <c:pt idx="4096">
                  <c:v>4.6051961860737092E-5</c:v>
                </c:pt>
                <c:pt idx="4097">
                  <c:v>4.609687747116932E-5</c:v>
                </c:pt>
                <c:pt idx="4098">
                  <c:v>4.6170603197870721E-5</c:v>
                </c:pt>
                <c:pt idx="4099">
                  <c:v>4.6038722544090533E-5</c:v>
                </c:pt>
                <c:pt idx="4100">
                  <c:v>4.6010314096321118E-5</c:v>
                </c:pt>
                <c:pt idx="4101">
                  <c:v>4.5963786590601099E-5</c:v>
                </c:pt>
                <c:pt idx="4102">
                  <c:v>4.5860657255448944E-5</c:v>
                </c:pt>
                <c:pt idx="4103">
                  <c:v>4.5853895206114169E-5</c:v>
                </c:pt>
                <c:pt idx="4104">
                  <c:v>4.5799211316005885E-5</c:v>
                </c:pt>
                <c:pt idx="4105">
                  <c:v>4.5655444435532521E-5</c:v>
                </c:pt>
                <c:pt idx="4106">
                  <c:v>4.5706982507766089E-5</c:v>
                </c:pt>
                <c:pt idx="4107">
                  <c:v>4.5633967855935426E-5</c:v>
                </c:pt>
                <c:pt idx="4108">
                  <c:v>4.5655717936661424E-5</c:v>
                </c:pt>
                <c:pt idx="4109">
                  <c:v>4.5585702691972147E-5</c:v>
                </c:pt>
                <c:pt idx="4110">
                  <c:v>4.5615590059534595E-5</c:v>
                </c:pt>
                <c:pt idx="4111">
                  <c:v>4.5551820871048636E-5</c:v>
                </c:pt>
                <c:pt idx="4112">
                  <c:v>4.5511267561411563E-5</c:v>
                </c:pt>
                <c:pt idx="4113">
                  <c:v>4.5444451775310332E-5</c:v>
                </c:pt>
                <c:pt idx="4114">
                  <c:v>4.5419539318670269E-5</c:v>
                </c:pt>
                <c:pt idx="4115">
                  <c:v>4.5336479033468804E-5</c:v>
                </c:pt>
                <c:pt idx="4116">
                  <c:v>4.5231358445753528E-5</c:v>
                </c:pt>
                <c:pt idx="4117">
                  <c:v>4.5299360373871242E-5</c:v>
                </c:pt>
                <c:pt idx="4118">
                  <c:v>4.5218010385016028E-5</c:v>
                </c:pt>
                <c:pt idx="4119">
                  <c:v>4.5124391136638544E-5</c:v>
                </c:pt>
                <c:pt idx="4120">
                  <c:v>4.5187893722344821E-5</c:v>
                </c:pt>
                <c:pt idx="4121">
                  <c:v>4.5209997309007683E-5</c:v>
                </c:pt>
                <c:pt idx="4122">
                  <c:v>4.5111718815089593E-5</c:v>
                </c:pt>
                <c:pt idx="4123">
                  <c:v>4.5070593996237336E-5</c:v>
                </c:pt>
                <c:pt idx="4124">
                  <c:v>4.498747839977049E-5</c:v>
                </c:pt>
                <c:pt idx="4125">
                  <c:v>4.5037586246933495E-5</c:v>
                </c:pt>
                <c:pt idx="4126">
                  <c:v>4.4890740622398363E-5</c:v>
                </c:pt>
                <c:pt idx="4127">
                  <c:v>4.4811445051861238E-5</c:v>
                </c:pt>
                <c:pt idx="4128">
                  <c:v>4.473905694317494E-5</c:v>
                </c:pt>
                <c:pt idx="4129">
                  <c:v>4.4688124357074703E-5</c:v>
                </c:pt>
                <c:pt idx="4130">
                  <c:v>4.4590706233409825E-5</c:v>
                </c:pt>
                <c:pt idx="4131">
                  <c:v>4.4519234166304984E-5</c:v>
                </c:pt>
                <c:pt idx="4132">
                  <c:v>4.4556643136733084E-5</c:v>
                </c:pt>
                <c:pt idx="4133">
                  <c:v>4.4452538591305209E-5</c:v>
                </c:pt>
                <c:pt idx="4134">
                  <c:v>4.4391451882768416E-5</c:v>
                </c:pt>
                <c:pt idx="4135">
                  <c:v>4.4395869755340914E-5</c:v>
                </c:pt>
                <c:pt idx="4136">
                  <c:v>4.4346431589423995E-5</c:v>
                </c:pt>
                <c:pt idx="4137">
                  <c:v>4.4299141039404558E-5</c:v>
                </c:pt>
                <c:pt idx="4138">
                  <c:v>4.4105690588599054E-5</c:v>
                </c:pt>
                <c:pt idx="4139">
                  <c:v>4.4088728094760178E-5</c:v>
                </c:pt>
                <c:pt idx="4140">
                  <c:v>4.3992107083559239E-5</c:v>
                </c:pt>
                <c:pt idx="4141">
                  <c:v>4.3891476573359793E-5</c:v>
                </c:pt>
                <c:pt idx="4142">
                  <c:v>4.3819510538325857E-5</c:v>
                </c:pt>
                <c:pt idx="4143">
                  <c:v>4.3702990942788502E-5</c:v>
                </c:pt>
                <c:pt idx="4144">
                  <c:v>4.3686949355007091E-5</c:v>
                </c:pt>
                <c:pt idx="4145">
                  <c:v>4.3624831510944275E-5</c:v>
                </c:pt>
                <c:pt idx="4146">
                  <c:v>4.3457194331731128E-5</c:v>
                </c:pt>
                <c:pt idx="4147">
                  <c:v>4.3370907219394355E-5</c:v>
                </c:pt>
                <c:pt idx="4148">
                  <c:v>4.3290581318946126E-5</c:v>
                </c:pt>
                <c:pt idx="4149">
                  <c:v>4.3174601651528576E-5</c:v>
                </c:pt>
                <c:pt idx="4150">
                  <c:v>4.3185991860860569E-5</c:v>
                </c:pt>
                <c:pt idx="4151">
                  <c:v>4.309652650339633E-5</c:v>
                </c:pt>
                <c:pt idx="4152">
                  <c:v>4.3117708658910159E-5</c:v>
                </c:pt>
                <c:pt idx="4153">
                  <c:v>4.3012133170421848E-5</c:v>
                </c:pt>
                <c:pt idx="4154">
                  <c:v>4.2967165775024747E-5</c:v>
                </c:pt>
                <c:pt idx="4155">
                  <c:v>4.2912013281397776E-5</c:v>
                </c:pt>
                <c:pt idx="4156">
                  <c:v>4.2890931248834052E-5</c:v>
                </c:pt>
                <c:pt idx="4157">
                  <c:v>4.2764630982379992E-5</c:v>
                </c:pt>
                <c:pt idx="4158">
                  <c:v>4.2783362867258519E-5</c:v>
                </c:pt>
                <c:pt idx="4159">
                  <c:v>4.2731953288606441E-5</c:v>
                </c:pt>
                <c:pt idx="4160">
                  <c:v>4.270244447328298E-5</c:v>
                </c:pt>
                <c:pt idx="4161">
                  <c:v>4.2713713560998825E-5</c:v>
                </c:pt>
                <c:pt idx="4162">
                  <c:v>4.2733926598398784E-5</c:v>
                </c:pt>
                <c:pt idx="4163">
                  <c:v>4.2752988555910193E-5</c:v>
                </c:pt>
                <c:pt idx="4164">
                  <c:v>4.2654375147828826E-5</c:v>
                </c:pt>
                <c:pt idx="4165">
                  <c:v>4.260575134436482E-5</c:v>
                </c:pt>
                <c:pt idx="4166">
                  <c:v>4.2431870962144061E-5</c:v>
                </c:pt>
                <c:pt idx="4167">
                  <c:v>4.2279582253217882E-5</c:v>
                </c:pt>
                <c:pt idx="4168">
                  <c:v>4.2261846323285291E-5</c:v>
                </c:pt>
                <c:pt idx="4169">
                  <c:v>4.2093977758557602E-5</c:v>
                </c:pt>
                <c:pt idx="4170">
                  <c:v>4.2070112496792266E-5</c:v>
                </c:pt>
                <c:pt idx="4171">
                  <c:v>4.1900942747980425E-5</c:v>
                </c:pt>
                <c:pt idx="4172">
                  <c:v>4.1823706166412369E-5</c:v>
                </c:pt>
                <c:pt idx="4173">
                  <c:v>4.1798882275250811E-5</c:v>
                </c:pt>
                <c:pt idx="4174">
                  <c:v>4.1693282924299388E-5</c:v>
                </c:pt>
                <c:pt idx="4175">
                  <c:v>4.1637913011302034E-5</c:v>
                </c:pt>
                <c:pt idx="4176">
                  <c:v>4.1416717989257076E-5</c:v>
                </c:pt>
                <c:pt idx="4177">
                  <c:v>4.1428209369107348E-5</c:v>
                </c:pt>
                <c:pt idx="4178">
                  <c:v>4.1327690769336187E-5</c:v>
                </c:pt>
                <c:pt idx="4179">
                  <c:v>4.1286142381667069E-5</c:v>
                </c:pt>
                <c:pt idx="4180">
                  <c:v>4.1255302448646081E-5</c:v>
                </c:pt>
                <c:pt idx="4181">
                  <c:v>4.1298344015322126E-5</c:v>
                </c:pt>
                <c:pt idx="4182">
                  <c:v>4.1202945081536707E-5</c:v>
                </c:pt>
                <c:pt idx="4183">
                  <c:v>4.1202208728400127E-5</c:v>
                </c:pt>
                <c:pt idx="4184">
                  <c:v>4.109333042645081E-5</c:v>
                </c:pt>
                <c:pt idx="4185">
                  <c:v>4.101694270954001E-5</c:v>
                </c:pt>
                <c:pt idx="4186">
                  <c:v>4.0969756090573858E-5</c:v>
                </c:pt>
                <c:pt idx="4187">
                  <c:v>4.0885603790763351E-5</c:v>
                </c:pt>
                <c:pt idx="4188">
                  <c:v>4.0808863197391373E-5</c:v>
                </c:pt>
                <c:pt idx="4189">
                  <c:v>4.0785812873557653E-5</c:v>
                </c:pt>
                <c:pt idx="4190">
                  <c:v>4.0601778600280582E-5</c:v>
                </c:pt>
                <c:pt idx="4191">
                  <c:v>4.0570190831897667E-5</c:v>
                </c:pt>
                <c:pt idx="4192">
                  <c:v>4.0542275983016963E-5</c:v>
                </c:pt>
                <c:pt idx="4193">
                  <c:v>4.0507575353859659E-5</c:v>
                </c:pt>
                <c:pt idx="4194">
                  <c:v>4.0479216105076796E-5</c:v>
                </c:pt>
                <c:pt idx="4195">
                  <c:v>4.0390574515898347E-5</c:v>
                </c:pt>
                <c:pt idx="4196">
                  <c:v>4.0359261048602769E-5</c:v>
                </c:pt>
                <c:pt idx="4197">
                  <c:v>4.0292975031794358E-5</c:v>
                </c:pt>
                <c:pt idx="4198">
                  <c:v>4.0280303370820029E-5</c:v>
                </c:pt>
                <c:pt idx="4199">
                  <c:v>4.0318405340939276E-5</c:v>
                </c:pt>
                <c:pt idx="4200">
                  <c:v>4.034138394097481E-5</c:v>
                </c:pt>
                <c:pt idx="4201">
                  <c:v>4.0264960918613471E-5</c:v>
                </c:pt>
                <c:pt idx="4202">
                  <c:v>4.0200592914274164E-5</c:v>
                </c:pt>
                <c:pt idx="4203">
                  <c:v>4.0167616378964799E-5</c:v>
                </c:pt>
                <c:pt idx="4204">
                  <c:v>4.0064914814668633E-5</c:v>
                </c:pt>
                <c:pt idx="4205">
                  <c:v>3.9904085238645904E-5</c:v>
                </c:pt>
                <c:pt idx="4206">
                  <c:v>3.9773431794400305E-5</c:v>
                </c:pt>
                <c:pt idx="4207">
                  <c:v>3.9763917640459569E-5</c:v>
                </c:pt>
                <c:pt idx="4208">
                  <c:v>3.9670823940969168E-5</c:v>
                </c:pt>
                <c:pt idx="4209">
                  <c:v>3.9613596272334596E-5</c:v>
                </c:pt>
                <c:pt idx="4210">
                  <c:v>3.9573534737852904E-5</c:v>
                </c:pt>
                <c:pt idx="4211">
                  <c:v>3.9528644088653036E-5</c:v>
                </c:pt>
                <c:pt idx="4212">
                  <c:v>3.9504904228356938E-5</c:v>
                </c:pt>
                <c:pt idx="4213">
                  <c:v>3.9480675753454219E-5</c:v>
                </c:pt>
                <c:pt idx="4214">
                  <c:v>3.9384521338394846E-5</c:v>
                </c:pt>
                <c:pt idx="4215">
                  <c:v>3.9374262116386118E-5</c:v>
                </c:pt>
                <c:pt idx="4216">
                  <c:v>3.928770981500234E-5</c:v>
                </c:pt>
                <c:pt idx="4217">
                  <c:v>3.9391697479238119E-5</c:v>
                </c:pt>
                <c:pt idx="4218">
                  <c:v>3.931657507211375E-5</c:v>
                </c:pt>
                <c:pt idx="4219">
                  <c:v>3.9269730220115379E-5</c:v>
                </c:pt>
                <c:pt idx="4220">
                  <c:v>3.9275642640409596E-5</c:v>
                </c:pt>
                <c:pt idx="4221">
                  <c:v>3.9169386781193442E-5</c:v>
                </c:pt>
                <c:pt idx="4222">
                  <c:v>3.920410685392977E-5</c:v>
                </c:pt>
                <c:pt idx="4223">
                  <c:v>3.9197620069728484E-5</c:v>
                </c:pt>
                <c:pt idx="4224">
                  <c:v>3.9184907678671804E-5</c:v>
                </c:pt>
                <c:pt idx="4225">
                  <c:v>3.9055658592392202E-5</c:v>
                </c:pt>
                <c:pt idx="4226">
                  <c:v>3.8895421210823713E-5</c:v>
                </c:pt>
                <c:pt idx="4227">
                  <c:v>3.8769290842825783E-5</c:v>
                </c:pt>
                <c:pt idx="4228">
                  <c:v>3.8747593173328537E-5</c:v>
                </c:pt>
                <c:pt idx="4229">
                  <c:v>3.8631284255415772E-5</c:v>
                </c:pt>
                <c:pt idx="4230">
                  <c:v>3.8606812908853258E-5</c:v>
                </c:pt>
                <c:pt idx="4231">
                  <c:v>3.8545708546021183E-5</c:v>
                </c:pt>
                <c:pt idx="4232">
                  <c:v>3.8478085099524642E-5</c:v>
                </c:pt>
                <c:pt idx="4233">
                  <c:v>3.8426597017332714E-5</c:v>
                </c:pt>
                <c:pt idx="4234">
                  <c:v>3.8367587958667397E-5</c:v>
                </c:pt>
                <c:pt idx="4235">
                  <c:v>3.8344811074439203E-5</c:v>
                </c:pt>
                <c:pt idx="4236">
                  <c:v>3.8307713130381452E-5</c:v>
                </c:pt>
                <c:pt idx="4237">
                  <c:v>3.819321595080235E-5</c:v>
                </c:pt>
                <c:pt idx="4238">
                  <c:v>3.8220037307467157E-5</c:v>
                </c:pt>
                <c:pt idx="4239">
                  <c:v>3.8122926868690196E-5</c:v>
                </c:pt>
                <c:pt idx="4240">
                  <c:v>3.7989237569373162E-5</c:v>
                </c:pt>
                <c:pt idx="4241">
                  <c:v>3.797856322103064E-5</c:v>
                </c:pt>
                <c:pt idx="4242">
                  <c:v>3.7982722169098098E-5</c:v>
                </c:pt>
                <c:pt idx="4243">
                  <c:v>3.7961286633049989E-5</c:v>
                </c:pt>
                <c:pt idx="4244">
                  <c:v>3.79455927247503E-5</c:v>
                </c:pt>
                <c:pt idx="4245">
                  <c:v>3.7886978307216009E-5</c:v>
                </c:pt>
                <c:pt idx="4246">
                  <c:v>3.7826601597261739E-5</c:v>
                </c:pt>
                <c:pt idx="4247">
                  <c:v>3.7778133019357922E-5</c:v>
                </c:pt>
                <c:pt idx="4248">
                  <c:v>3.7721539845736615E-5</c:v>
                </c:pt>
                <c:pt idx="4249">
                  <c:v>3.7612915247782597E-5</c:v>
                </c:pt>
                <c:pt idx="4250">
                  <c:v>3.7584700399082364E-5</c:v>
                </c:pt>
                <c:pt idx="4251">
                  <c:v>3.7484393650164829E-5</c:v>
                </c:pt>
                <c:pt idx="4252">
                  <c:v>3.7547359173242829E-5</c:v>
                </c:pt>
                <c:pt idx="4253">
                  <c:v>3.7410127517593147E-5</c:v>
                </c:pt>
                <c:pt idx="4254">
                  <c:v>3.7380522719065133E-5</c:v>
                </c:pt>
                <c:pt idx="4255">
                  <c:v>3.7374319270407223E-5</c:v>
                </c:pt>
                <c:pt idx="4256">
                  <c:v>3.7304441379977103E-5</c:v>
                </c:pt>
                <c:pt idx="4257">
                  <c:v>3.7183617137361037E-5</c:v>
                </c:pt>
                <c:pt idx="4258">
                  <c:v>3.7155167040213617E-5</c:v>
                </c:pt>
                <c:pt idx="4259">
                  <c:v>3.7123942707643315E-5</c:v>
                </c:pt>
                <c:pt idx="4260">
                  <c:v>3.7047056713918256E-5</c:v>
                </c:pt>
                <c:pt idx="4261">
                  <c:v>3.7046190645516589E-5</c:v>
                </c:pt>
                <c:pt idx="4262">
                  <c:v>3.6916431218177042E-5</c:v>
                </c:pt>
                <c:pt idx="4263">
                  <c:v>3.6978246669924054E-5</c:v>
                </c:pt>
                <c:pt idx="4264">
                  <c:v>3.6911031420964083E-5</c:v>
                </c:pt>
                <c:pt idx="4265">
                  <c:v>3.6749754862560951E-5</c:v>
                </c:pt>
                <c:pt idx="4266">
                  <c:v>3.6772692167866642E-5</c:v>
                </c:pt>
                <c:pt idx="4267">
                  <c:v>3.6674541232833563E-5</c:v>
                </c:pt>
                <c:pt idx="4268">
                  <c:v>3.6568488521912985E-5</c:v>
                </c:pt>
                <c:pt idx="4269">
                  <c:v>3.6616313041839686E-5</c:v>
                </c:pt>
                <c:pt idx="4270">
                  <c:v>3.6575696473708589E-5</c:v>
                </c:pt>
                <c:pt idx="4271">
                  <c:v>3.6519168736772419E-5</c:v>
                </c:pt>
                <c:pt idx="4272">
                  <c:v>3.639486932070922E-5</c:v>
                </c:pt>
                <c:pt idx="4273">
                  <c:v>3.6476882933257819E-5</c:v>
                </c:pt>
                <c:pt idx="4274">
                  <c:v>3.6384750011094303E-5</c:v>
                </c:pt>
                <c:pt idx="4275">
                  <c:v>3.6302919259773017E-5</c:v>
                </c:pt>
                <c:pt idx="4276">
                  <c:v>3.6344694178167764E-5</c:v>
                </c:pt>
                <c:pt idx="4277">
                  <c:v>3.6240332062156003E-5</c:v>
                </c:pt>
                <c:pt idx="4278">
                  <c:v>3.6265010478125013E-5</c:v>
                </c:pt>
                <c:pt idx="4279">
                  <c:v>3.617673285684889E-5</c:v>
                </c:pt>
                <c:pt idx="4280">
                  <c:v>3.6079025899220666E-5</c:v>
                </c:pt>
                <c:pt idx="4281">
                  <c:v>3.6097329126928223E-5</c:v>
                </c:pt>
                <c:pt idx="4282">
                  <c:v>3.6144482962305E-5</c:v>
                </c:pt>
                <c:pt idx="4283">
                  <c:v>3.6035313248811238E-5</c:v>
                </c:pt>
                <c:pt idx="4284">
                  <c:v>3.5742949356518831E-5</c:v>
                </c:pt>
                <c:pt idx="4285">
                  <c:v>3.570406020906024E-5</c:v>
                </c:pt>
                <c:pt idx="4286">
                  <c:v>3.5664532043583218E-5</c:v>
                </c:pt>
                <c:pt idx="4287">
                  <c:v>3.5621442895174748E-5</c:v>
                </c:pt>
                <c:pt idx="4288">
                  <c:v>3.5674851162419881E-5</c:v>
                </c:pt>
                <c:pt idx="4289">
                  <c:v>3.5685622856462297E-5</c:v>
                </c:pt>
                <c:pt idx="4290">
                  <c:v>3.5716048826260182E-5</c:v>
                </c:pt>
                <c:pt idx="4291">
                  <c:v>3.5700102547422729E-5</c:v>
                </c:pt>
                <c:pt idx="4292">
                  <c:v>3.5733505417935041E-5</c:v>
                </c:pt>
                <c:pt idx="4293">
                  <c:v>3.5707920321036009E-5</c:v>
                </c:pt>
                <c:pt idx="4294">
                  <c:v>3.5660053855078695E-5</c:v>
                </c:pt>
                <c:pt idx="4295">
                  <c:v>3.5537105318589098E-5</c:v>
                </c:pt>
                <c:pt idx="4296">
                  <c:v>3.5520228354793291E-5</c:v>
                </c:pt>
                <c:pt idx="4297">
                  <c:v>3.5498634401253817E-5</c:v>
                </c:pt>
                <c:pt idx="4298">
                  <c:v>3.5352665873053741E-5</c:v>
                </c:pt>
                <c:pt idx="4299">
                  <c:v>3.5243430045561757E-5</c:v>
                </c:pt>
                <c:pt idx="4300">
                  <c:v>3.5146784208370982E-5</c:v>
                </c:pt>
                <c:pt idx="4301">
                  <c:v>3.5111032315997456E-5</c:v>
                </c:pt>
                <c:pt idx="4302">
                  <c:v>3.5017297579051021E-5</c:v>
                </c:pt>
                <c:pt idx="4303">
                  <c:v>3.5113383904258949E-5</c:v>
                </c:pt>
                <c:pt idx="4304">
                  <c:v>3.5227983655431881E-5</c:v>
                </c:pt>
                <c:pt idx="4305">
                  <c:v>3.5197506098795632E-5</c:v>
                </c:pt>
                <c:pt idx="4306">
                  <c:v>3.5191676551222559E-5</c:v>
                </c:pt>
                <c:pt idx="4307">
                  <c:v>3.5300426171977303E-5</c:v>
                </c:pt>
                <c:pt idx="4308">
                  <c:v>3.5229589236561796E-5</c:v>
                </c:pt>
                <c:pt idx="4309">
                  <c:v>3.5083241955548237E-5</c:v>
                </c:pt>
                <c:pt idx="4310">
                  <c:v>3.5153159002884305E-5</c:v>
                </c:pt>
                <c:pt idx="4311">
                  <c:v>3.5018526593982899E-5</c:v>
                </c:pt>
                <c:pt idx="4312">
                  <c:v>3.5006409281502092E-5</c:v>
                </c:pt>
                <c:pt idx="4313">
                  <c:v>3.4901281776675306E-5</c:v>
                </c:pt>
                <c:pt idx="4314">
                  <c:v>3.4895331130283577E-5</c:v>
                </c:pt>
                <c:pt idx="4315">
                  <c:v>3.4876781057727761E-5</c:v>
                </c:pt>
                <c:pt idx="4316">
                  <c:v>3.4702415364000289E-5</c:v>
                </c:pt>
                <c:pt idx="4317">
                  <c:v>3.4683333111733597E-5</c:v>
                </c:pt>
                <c:pt idx="4318">
                  <c:v>3.4692775380702522E-5</c:v>
                </c:pt>
                <c:pt idx="4319">
                  <c:v>3.4589522671810147E-5</c:v>
                </c:pt>
                <c:pt idx="4320">
                  <c:v>3.4580964374440077E-5</c:v>
                </c:pt>
              </c:numCache>
            </c:numRef>
          </c:yVal>
          <c:smooth val="1"/>
        </c:ser>
        <c:ser>
          <c:idx val="0"/>
          <c:order val="1"/>
          <c:tx>
            <c:strRef>
              <c:f>'Raw data'!$U$3</c:f>
              <c:strCache>
                <c:ptCount val="1"/>
                <c:pt idx="0">
                  <c:v>GBS 14 (annealed)</c:v>
                </c:pt>
              </c:strCache>
            </c:strRef>
          </c:tx>
          <c:spPr>
            <a:ln w="50800"/>
          </c:spPr>
          <c:marker>
            <c:symbol val="none"/>
          </c:marker>
          <c:xVal>
            <c:numRef>
              <c:f>'Raw data'!$V$3:$V$4328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data'!$AA$3:$AA$4328</c:f>
              <c:numCache>
                <c:formatCode>0.0000</c:formatCode>
                <c:ptCount val="4326"/>
                <c:pt idx="0">
                  <c:v>1.1640164962312075E-3</c:v>
                </c:pt>
                <c:pt idx="1">
                  <c:v>4.8043701206620226E-3</c:v>
                </c:pt>
                <c:pt idx="2">
                  <c:v>6.9770119858074565E-3</c:v>
                </c:pt>
                <c:pt idx="3">
                  <c:v>7.3561185394818498E-3</c:v>
                </c:pt>
                <c:pt idx="4">
                  <c:v>6.9477294575574682E-3</c:v>
                </c:pt>
                <c:pt idx="5">
                  <c:v>6.2401325803480073E-3</c:v>
                </c:pt>
                <c:pt idx="6">
                  <c:v>5.4748931748875504E-3</c:v>
                </c:pt>
                <c:pt idx="7">
                  <c:v>4.7619390952145079E-3</c:v>
                </c:pt>
                <c:pt idx="8">
                  <c:v>4.131250857323957E-3</c:v>
                </c:pt>
                <c:pt idx="9">
                  <c:v>3.5887872677870334E-3</c:v>
                </c:pt>
                <c:pt idx="10">
                  <c:v>3.1289848463497815E-3</c:v>
                </c:pt>
                <c:pt idx="11">
                  <c:v>2.7425285730315386E-3</c:v>
                </c:pt>
                <c:pt idx="12">
                  <c:v>2.4185660429224534E-3</c:v>
                </c:pt>
                <c:pt idx="13">
                  <c:v>2.1475934969848536E-3</c:v>
                </c:pt>
                <c:pt idx="14">
                  <c:v>1.9202880842310978E-3</c:v>
                </c:pt>
                <c:pt idx="15">
                  <c:v>1.7293203655230993E-3</c:v>
                </c:pt>
                <c:pt idx="16">
                  <c:v>1.567036875677448E-3</c:v>
                </c:pt>
                <c:pt idx="17">
                  <c:v>1.4304400768935307E-3</c:v>
                </c:pt>
                <c:pt idx="18">
                  <c:v>1.3133876383376595E-3</c:v>
                </c:pt>
                <c:pt idx="19">
                  <c:v>1.2133945992667992E-3</c:v>
                </c:pt>
                <c:pt idx="20">
                  <c:v>1.1278031670391628E-3</c:v>
                </c:pt>
                <c:pt idx="21">
                  <c:v>1.0537474003652042E-3</c:v>
                </c:pt>
                <c:pt idx="22">
                  <c:v>9.8926114857023962E-4</c:v>
                </c:pt>
                <c:pt idx="23">
                  <c:v>9.3286038732630914E-4</c:v>
                </c:pt>
                <c:pt idx="24">
                  <c:v>8.8307534050203551E-4</c:v>
                </c:pt>
                <c:pt idx="25">
                  <c:v>8.3904034774163366E-4</c:v>
                </c:pt>
                <c:pt idx="26">
                  <c:v>7.9968846401888994E-4</c:v>
                </c:pt>
                <c:pt idx="27">
                  <c:v>7.6444755017537934E-4</c:v>
                </c:pt>
                <c:pt idx="28">
                  <c:v>7.3266183192635041E-4</c:v>
                </c:pt>
                <c:pt idx="29">
                  <c:v>7.0413863696244328E-4</c:v>
                </c:pt>
                <c:pt idx="30">
                  <c:v>6.7791589294979773E-4</c:v>
                </c:pt>
                <c:pt idx="31">
                  <c:v>6.5406612634788237E-4</c:v>
                </c:pt>
                <c:pt idx="32">
                  <c:v>6.323053399096087E-4</c:v>
                </c:pt>
                <c:pt idx="33">
                  <c:v>6.1222051968252197E-4</c:v>
                </c:pt>
                <c:pt idx="34">
                  <c:v>5.9383033551026361E-4</c:v>
                </c:pt>
                <c:pt idx="35">
                  <c:v>5.7681055782224941E-4</c:v>
                </c:pt>
                <c:pt idx="36">
                  <c:v>5.6090595525653696E-4</c:v>
                </c:pt>
                <c:pt idx="37">
                  <c:v>5.4606460869430088E-4</c:v>
                </c:pt>
                <c:pt idx="38">
                  <c:v>5.3244090881192699E-4</c:v>
                </c:pt>
                <c:pt idx="39">
                  <c:v>5.197055498060339E-4</c:v>
                </c:pt>
                <c:pt idx="40">
                  <c:v>5.0776067122137569E-4</c:v>
                </c:pt>
                <c:pt idx="41">
                  <c:v>4.9646311360075483E-4</c:v>
                </c:pt>
                <c:pt idx="42">
                  <c:v>4.8585191668721678E-4</c:v>
                </c:pt>
                <c:pt idx="43">
                  <c:v>4.7592154512394292E-4</c:v>
                </c:pt>
                <c:pt idx="44">
                  <c:v>4.6659058128297696E-4</c:v>
                </c:pt>
                <c:pt idx="45">
                  <c:v>4.5778626486556981E-4</c:v>
                </c:pt>
                <c:pt idx="46">
                  <c:v>4.4943352646718772E-4</c:v>
                </c:pt>
                <c:pt idx="47">
                  <c:v>4.4155442088408104E-4</c:v>
                </c:pt>
                <c:pt idx="48">
                  <c:v>4.3400490311859628E-4</c:v>
                </c:pt>
                <c:pt idx="49">
                  <c:v>4.2694372203817946E-4</c:v>
                </c:pt>
                <c:pt idx="50">
                  <c:v>4.2022382249551338E-4</c:v>
                </c:pt>
                <c:pt idx="51">
                  <c:v>4.1394520266543297E-4</c:v>
                </c:pt>
                <c:pt idx="52">
                  <c:v>4.0793666166672376E-4</c:v>
                </c:pt>
                <c:pt idx="53">
                  <c:v>4.0217052662665866E-4</c:v>
                </c:pt>
                <c:pt idx="54">
                  <c:v>3.9665244136374367E-4</c:v>
                </c:pt>
                <c:pt idx="55">
                  <c:v>3.9151817533315282E-4</c:v>
                </c:pt>
                <c:pt idx="56">
                  <c:v>3.8660968094292092E-4</c:v>
                </c:pt>
                <c:pt idx="57">
                  <c:v>3.8189971800642596E-4</c:v>
                </c:pt>
                <c:pt idx="58">
                  <c:v>3.7728619468514561E-4</c:v>
                </c:pt>
                <c:pt idx="59">
                  <c:v>3.7296764562871128E-4</c:v>
                </c:pt>
                <c:pt idx="60">
                  <c:v>3.688323175499961E-4</c:v>
                </c:pt>
                <c:pt idx="61">
                  <c:v>3.6492121343824336E-4</c:v>
                </c:pt>
                <c:pt idx="62">
                  <c:v>3.6102210248792924E-4</c:v>
                </c:pt>
                <c:pt idx="63">
                  <c:v>3.5747105710491232E-4</c:v>
                </c:pt>
                <c:pt idx="64">
                  <c:v>3.5405411803333232E-4</c:v>
                </c:pt>
                <c:pt idx="65">
                  <c:v>3.5066783887498909E-4</c:v>
                </c:pt>
                <c:pt idx="66">
                  <c:v>3.4743589605310812E-4</c:v>
                </c:pt>
                <c:pt idx="67">
                  <c:v>3.4432351321304352E-4</c:v>
                </c:pt>
                <c:pt idx="68">
                  <c:v>3.4143130194035212E-4</c:v>
                </c:pt>
                <c:pt idx="69">
                  <c:v>3.3852991176526177E-4</c:v>
                </c:pt>
                <c:pt idx="70">
                  <c:v>3.3566752242499996E-4</c:v>
                </c:pt>
                <c:pt idx="71">
                  <c:v>3.3303304675717218E-4</c:v>
                </c:pt>
                <c:pt idx="72">
                  <c:v>3.3044068202594612E-4</c:v>
                </c:pt>
                <c:pt idx="73">
                  <c:v>3.2796811928027114E-4</c:v>
                </c:pt>
                <c:pt idx="74">
                  <c:v>3.2556884510786095E-4</c:v>
                </c:pt>
                <c:pt idx="75">
                  <c:v>3.2323605091536526E-4</c:v>
                </c:pt>
                <c:pt idx="76">
                  <c:v>3.2109357965566271E-4</c:v>
                </c:pt>
                <c:pt idx="77">
                  <c:v>3.1892690828341758E-4</c:v>
                </c:pt>
                <c:pt idx="78">
                  <c:v>3.1680668574747117E-4</c:v>
                </c:pt>
                <c:pt idx="79">
                  <c:v>3.147738351926587E-4</c:v>
                </c:pt>
                <c:pt idx="80">
                  <c:v>3.1280828468452447E-4</c:v>
                </c:pt>
                <c:pt idx="81">
                  <c:v>3.1091377754016611E-4</c:v>
                </c:pt>
                <c:pt idx="82">
                  <c:v>3.0904053043378973E-4</c:v>
                </c:pt>
                <c:pt idx="83">
                  <c:v>3.0727660566894267E-4</c:v>
                </c:pt>
                <c:pt idx="84">
                  <c:v>3.0560243500307645E-4</c:v>
                </c:pt>
                <c:pt idx="85">
                  <c:v>3.0391492009263047E-4</c:v>
                </c:pt>
                <c:pt idx="86">
                  <c:v>3.0228354914278629E-4</c:v>
                </c:pt>
                <c:pt idx="87">
                  <c:v>3.0074135973497817E-4</c:v>
                </c:pt>
                <c:pt idx="88">
                  <c:v>2.9915496138952478E-4</c:v>
                </c:pt>
                <c:pt idx="89">
                  <c:v>2.9761762797768306E-4</c:v>
                </c:pt>
                <c:pt idx="90">
                  <c:v>2.9622218996821917E-4</c:v>
                </c:pt>
                <c:pt idx="91">
                  <c:v>2.9482690144520357E-4</c:v>
                </c:pt>
                <c:pt idx="92">
                  <c:v>2.9343161292218791E-4</c:v>
                </c:pt>
                <c:pt idx="93">
                  <c:v>2.9201051868427797E-4</c:v>
                </c:pt>
                <c:pt idx="94">
                  <c:v>2.9072773762748737E-4</c:v>
                </c:pt>
                <c:pt idx="95">
                  <c:v>2.8951538488168382E-4</c:v>
                </c:pt>
                <c:pt idx="96">
                  <c:v>2.8819349944735507E-4</c:v>
                </c:pt>
                <c:pt idx="97">
                  <c:v>2.869813108235969E-4</c:v>
                </c:pt>
                <c:pt idx="98">
                  <c:v>2.8585276889074926E-4</c:v>
                </c:pt>
                <c:pt idx="99">
                  <c:v>2.847457823992052E-4</c:v>
                </c:pt>
                <c:pt idx="100">
                  <c:v>2.8361978186409233E-4</c:v>
                </c:pt>
                <c:pt idx="101">
                  <c:v>2.8247269241971778E-4</c:v>
                </c:pt>
                <c:pt idx="102">
                  <c:v>2.8135527844954479E-4</c:v>
                </c:pt>
                <c:pt idx="103">
                  <c:v>2.802770050273531E-4</c:v>
                </c:pt>
                <c:pt idx="104">
                  <c:v>2.7920621921813041E-4</c:v>
                </c:pt>
                <c:pt idx="105">
                  <c:v>2.7811296081778672E-4</c:v>
                </c:pt>
                <c:pt idx="106">
                  <c:v>2.7721532888021888E-4</c:v>
                </c:pt>
                <c:pt idx="107">
                  <c:v>2.7626220018889638E-4</c:v>
                </c:pt>
                <c:pt idx="108">
                  <c:v>2.7540344917045524E-4</c:v>
                </c:pt>
                <c:pt idx="109">
                  <c:v>2.74510278918733E-4</c:v>
                </c:pt>
                <c:pt idx="110">
                  <c:v>2.7357269841760118E-4</c:v>
                </c:pt>
                <c:pt idx="111">
                  <c:v>2.727259037516469E-4</c:v>
                </c:pt>
                <c:pt idx="112">
                  <c:v>2.7189598160875719E-4</c:v>
                </c:pt>
                <c:pt idx="113">
                  <c:v>2.7101044759165267E-4</c:v>
                </c:pt>
                <c:pt idx="114">
                  <c:v>2.7023811342204407E-4</c:v>
                </c:pt>
                <c:pt idx="115">
                  <c:v>2.6949645705802336E-4</c:v>
                </c:pt>
                <c:pt idx="116">
                  <c:v>2.6869519559973726E-4</c:v>
                </c:pt>
                <c:pt idx="117">
                  <c:v>2.6801498435515469E-4</c:v>
                </c:pt>
                <c:pt idx="118">
                  <c:v>2.6725425253097847E-4</c:v>
                </c:pt>
                <c:pt idx="119">
                  <c:v>2.6644250176996665E-4</c:v>
                </c:pt>
                <c:pt idx="120">
                  <c:v>2.6576666180690216E-4</c:v>
                </c:pt>
                <c:pt idx="121">
                  <c:v>2.6518540554527041E-4</c:v>
                </c:pt>
                <c:pt idx="122">
                  <c:v>2.6446036185655335E-4</c:v>
                </c:pt>
                <c:pt idx="123">
                  <c:v>2.6381520099156782E-4</c:v>
                </c:pt>
                <c:pt idx="124">
                  <c:v>2.633456515021058E-4</c:v>
                </c:pt>
                <c:pt idx="125">
                  <c:v>2.6263202057611937E-4</c:v>
                </c:pt>
                <c:pt idx="126">
                  <c:v>2.6204295840520414E-4</c:v>
                </c:pt>
                <c:pt idx="127">
                  <c:v>2.6144961448011379E-4</c:v>
                </c:pt>
                <c:pt idx="128">
                  <c:v>2.6097426102143745E-4</c:v>
                </c:pt>
                <c:pt idx="129">
                  <c:v>2.6042040311337881E-4</c:v>
                </c:pt>
                <c:pt idx="130">
                  <c:v>2.5984183968560503E-4</c:v>
                </c:pt>
                <c:pt idx="131">
                  <c:v>2.5935404816565316E-4</c:v>
                </c:pt>
                <c:pt idx="132">
                  <c:v>2.5884427247664378E-4</c:v>
                </c:pt>
                <c:pt idx="133">
                  <c:v>2.5836564769010406E-4</c:v>
                </c:pt>
                <c:pt idx="134">
                  <c:v>2.5796557720887594E-4</c:v>
                </c:pt>
                <c:pt idx="135">
                  <c:v>2.5751736266732447E-4</c:v>
                </c:pt>
                <c:pt idx="136">
                  <c:v>2.5709841233938864E-4</c:v>
                </c:pt>
                <c:pt idx="137">
                  <c:v>2.5677146374272937E-4</c:v>
                </c:pt>
                <c:pt idx="138">
                  <c:v>2.5626365626775353E-4</c:v>
                </c:pt>
                <c:pt idx="139">
                  <c:v>2.5592912425753027E-4</c:v>
                </c:pt>
                <c:pt idx="140">
                  <c:v>2.5556958791309985E-4</c:v>
                </c:pt>
                <c:pt idx="141">
                  <c:v>2.5524002484034246E-4</c:v>
                </c:pt>
                <c:pt idx="142">
                  <c:v>2.5496058003830389E-4</c:v>
                </c:pt>
                <c:pt idx="143">
                  <c:v>2.5467522867007511E-4</c:v>
                </c:pt>
                <c:pt idx="144">
                  <c:v>2.5437857765210127E-4</c:v>
                </c:pt>
                <c:pt idx="145">
                  <c:v>2.5410048801738686E-4</c:v>
                </c:pt>
                <c:pt idx="146">
                  <c:v>2.5400997924443416E-4</c:v>
                </c:pt>
                <c:pt idx="147">
                  <c:v>2.5383767314260538E-4</c:v>
                </c:pt>
                <c:pt idx="148">
                  <c:v>2.5358417852729224E-4</c:v>
                </c:pt>
                <c:pt idx="149">
                  <c:v>2.5330769058650083E-4</c:v>
                </c:pt>
                <c:pt idx="150">
                  <c:v>2.5316398970712608E-4</c:v>
                </c:pt>
                <c:pt idx="151">
                  <c:v>2.5314147683843985E-4</c:v>
                </c:pt>
                <c:pt idx="152">
                  <c:v>2.530041837897288E-4</c:v>
                </c:pt>
                <c:pt idx="153">
                  <c:v>2.5284690332628209E-4</c:v>
                </c:pt>
                <c:pt idx="154">
                  <c:v>2.5270350099050061E-4</c:v>
                </c:pt>
                <c:pt idx="155">
                  <c:v>2.5261843578693207E-4</c:v>
                </c:pt>
                <c:pt idx="156">
                  <c:v>2.5249867208434139E-4</c:v>
                </c:pt>
                <c:pt idx="157">
                  <c:v>2.5248333361093902E-4</c:v>
                </c:pt>
                <c:pt idx="158">
                  <c:v>2.5238248384885686E-4</c:v>
                </c:pt>
                <c:pt idx="159">
                  <c:v>2.5237826385952314E-4</c:v>
                </c:pt>
                <c:pt idx="160">
                  <c:v>2.5243162609581881E-4</c:v>
                </c:pt>
                <c:pt idx="161">
                  <c:v>2.5239673225211691E-4</c:v>
                </c:pt>
                <c:pt idx="162">
                  <c:v>2.5245195584118013E-4</c:v>
                </c:pt>
                <c:pt idx="163">
                  <c:v>2.5246712500833727E-4</c:v>
                </c:pt>
                <c:pt idx="164">
                  <c:v>2.5258787531940986E-4</c:v>
                </c:pt>
                <c:pt idx="165">
                  <c:v>2.5271054414001691E-4</c:v>
                </c:pt>
                <c:pt idx="166">
                  <c:v>2.5283605708529866E-4</c:v>
                </c:pt>
                <c:pt idx="167">
                  <c:v>2.529530874344246E-4</c:v>
                </c:pt>
                <c:pt idx="168">
                  <c:v>2.5305139757088638E-4</c:v>
                </c:pt>
                <c:pt idx="169">
                  <c:v>2.5315119664774211E-4</c:v>
                </c:pt>
                <c:pt idx="170">
                  <c:v>2.5341794431853036E-4</c:v>
                </c:pt>
                <c:pt idx="171">
                  <c:v>2.5362604826145528E-4</c:v>
                </c:pt>
                <c:pt idx="172">
                  <c:v>2.539297426265763E-4</c:v>
                </c:pt>
                <c:pt idx="173">
                  <c:v>2.5400753567973803E-4</c:v>
                </c:pt>
                <c:pt idx="174">
                  <c:v>2.5428405513532439E-4</c:v>
                </c:pt>
                <c:pt idx="175">
                  <c:v>2.5453208025977595E-4</c:v>
                </c:pt>
                <c:pt idx="176">
                  <c:v>2.5497019964460085E-4</c:v>
                </c:pt>
                <c:pt idx="177">
                  <c:v>2.5523281051396008E-4</c:v>
                </c:pt>
                <c:pt idx="178">
                  <c:v>2.5560477416064806E-4</c:v>
                </c:pt>
                <c:pt idx="179">
                  <c:v>2.5594703425713659E-4</c:v>
                </c:pt>
                <c:pt idx="180">
                  <c:v>2.5628859762538719E-4</c:v>
                </c:pt>
                <c:pt idx="181">
                  <c:v>2.5679412831388612E-4</c:v>
                </c:pt>
                <c:pt idx="182">
                  <c:v>2.5712531933353284E-4</c:v>
                </c:pt>
                <c:pt idx="183">
                  <c:v>2.5752123804016882E-4</c:v>
                </c:pt>
                <c:pt idx="184">
                  <c:v>2.5799905881368295E-4</c:v>
                </c:pt>
                <c:pt idx="185">
                  <c:v>2.5845711170094496E-4</c:v>
                </c:pt>
                <c:pt idx="186">
                  <c:v>2.590586175766336E-4</c:v>
                </c:pt>
                <c:pt idx="187">
                  <c:v>2.5951127935199762E-4</c:v>
                </c:pt>
                <c:pt idx="188">
                  <c:v>2.5997983717551454E-4</c:v>
                </c:pt>
                <c:pt idx="189">
                  <c:v>2.6061418020767788E-4</c:v>
                </c:pt>
                <c:pt idx="190">
                  <c:v>2.6116352691516495E-4</c:v>
                </c:pt>
                <c:pt idx="191">
                  <c:v>2.6172329207297941E-4</c:v>
                </c:pt>
                <c:pt idx="192">
                  <c:v>2.6233942960529334E-4</c:v>
                </c:pt>
                <c:pt idx="193">
                  <c:v>2.6298908762427788E-4</c:v>
                </c:pt>
                <c:pt idx="194">
                  <c:v>2.6350496553224651E-4</c:v>
                </c:pt>
                <c:pt idx="195">
                  <c:v>2.6413982614617457E-4</c:v>
                </c:pt>
                <c:pt idx="196">
                  <c:v>2.6484888477088794E-4</c:v>
                </c:pt>
                <c:pt idx="197">
                  <c:v>2.6546547843812142E-4</c:v>
                </c:pt>
                <c:pt idx="198">
                  <c:v>2.6619091700784739E-4</c:v>
                </c:pt>
                <c:pt idx="199">
                  <c:v>2.668705440198191E-4</c:v>
                </c:pt>
                <c:pt idx="200">
                  <c:v>2.6754143276018917E-4</c:v>
                </c:pt>
                <c:pt idx="201">
                  <c:v>2.6825249628188811E-4</c:v>
                </c:pt>
                <c:pt idx="202">
                  <c:v>2.6910156592478804E-4</c:v>
                </c:pt>
                <c:pt idx="203">
                  <c:v>2.698774012594558E-4</c:v>
                </c:pt>
                <c:pt idx="204">
                  <c:v>2.7059691007332536E-4</c:v>
                </c:pt>
                <c:pt idx="205">
                  <c:v>2.712807254443657E-4</c:v>
                </c:pt>
                <c:pt idx="206">
                  <c:v>2.720348787638354E-4</c:v>
                </c:pt>
                <c:pt idx="207">
                  <c:v>2.7279076531247298E-4</c:v>
                </c:pt>
                <c:pt idx="208">
                  <c:v>2.7353458203831888E-4</c:v>
                </c:pt>
                <c:pt idx="209">
                  <c:v>2.7427474098533767E-4</c:v>
                </c:pt>
                <c:pt idx="210">
                  <c:v>2.7508779786150308E-4</c:v>
                </c:pt>
                <c:pt idx="211">
                  <c:v>2.7591765015328124E-4</c:v>
                </c:pt>
                <c:pt idx="212">
                  <c:v>2.76829158537173E-4</c:v>
                </c:pt>
                <c:pt idx="213">
                  <c:v>2.7775220688635351E-4</c:v>
                </c:pt>
                <c:pt idx="214">
                  <c:v>2.7878899911791381E-4</c:v>
                </c:pt>
                <c:pt idx="215">
                  <c:v>2.8003065664805447E-4</c:v>
                </c:pt>
                <c:pt idx="216">
                  <c:v>2.8129063254109905E-4</c:v>
                </c:pt>
                <c:pt idx="217">
                  <c:v>2.8289147704527081E-4</c:v>
                </c:pt>
                <c:pt idx="218">
                  <c:v>2.8443471603056808E-4</c:v>
                </c:pt>
                <c:pt idx="219">
                  <c:v>2.8621665203593495E-4</c:v>
                </c:pt>
                <c:pt idx="220">
                  <c:v>2.882316392062801E-4</c:v>
                </c:pt>
                <c:pt idx="221">
                  <c:v>2.903408156610857E-4</c:v>
                </c:pt>
                <c:pt idx="222">
                  <c:v>2.9258352578073255E-4</c:v>
                </c:pt>
                <c:pt idx="223">
                  <c:v>2.9494449214057151E-4</c:v>
                </c:pt>
                <c:pt idx="224">
                  <c:v>2.9734969366579335E-4</c:v>
                </c:pt>
                <c:pt idx="225">
                  <c:v>2.9982792590992779E-4</c:v>
                </c:pt>
                <c:pt idx="226">
                  <c:v>3.0239119109089999E-4</c:v>
                </c:pt>
                <c:pt idx="227">
                  <c:v>3.0508891823124946E-4</c:v>
                </c:pt>
                <c:pt idx="228">
                  <c:v>3.077139859984626E-4</c:v>
                </c:pt>
                <c:pt idx="229">
                  <c:v>3.1057089508464895E-4</c:v>
                </c:pt>
                <c:pt idx="230">
                  <c:v>3.1317914229752572E-4</c:v>
                </c:pt>
                <c:pt idx="231">
                  <c:v>3.1602399196497806E-4</c:v>
                </c:pt>
                <c:pt idx="232">
                  <c:v>3.1869383254065045E-4</c:v>
                </c:pt>
                <c:pt idx="233">
                  <c:v>3.2149211377429884E-4</c:v>
                </c:pt>
                <c:pt idx="234">
                  <c:v>3.2417853958893489E-4</c:v>
                </c:pt>
                <c:pt idx="235">
                  <c:v>3.2679664194747989E-4</c:v>
                </c:pt>
                <c:pt idx="236">
                  <c:v>3.2946725270547331E-4</c:v>
                </c:pt>
                <c:pt idx="237">
                  <c:v>3.320938159616511E-4</c:v>
                </c:pt>
                <c:pt idx="238">
                  <c:v>3.347503636606446E-4</c:v>
                </c:pt>
                <c:pt idx="239">
                  <c:v>3.3734266857650007E-4</c:v>
                </c:pt>
                <c:pt idx="240">
                  <c:v>3.3991046411857323E-4</c:v>
                </c:pt>
                <c:pt idx="241">
                  <c:v>3.4247638345625083E-4</c:v>
                </c:pt>
                <c:pt idx="242">
                  <c:v>3.4502270117412154E-4</c:v>
                </c:pt>
                <c:pt idx="243">
                  <c:v>3.4749530163470204E-4</c:v>
                </c:pt>
                <c:pt idx="244">
                  <c:v>3.5004754222363365E-4</c:v>
                </c:pt>
                <c:pt idx="245">
                  <c:v>3.5255175492526601E-4</c:v>
                </c:pt>
                <c:pt idx="246">
                  <c:v>3.5499946607372003E-4</c:v>
                </c:pt>
                <c:pt idx="247">
                  <c:v>3.5738054373342035E-4</c:v>
                </c:pt>
                <c:pt idx="248">
                  <c:v>3.5974588269986016E-4</c:v>
                </c:pt>
                <c:pt idx="249">
                  <c:v>3.6211031036984074E-4</c:v>
                </c:pt>
                <c:pt idx="250">
                  <c:v>3.64624656664761E-4</c:v>
                </c:pt>
                <c:pt idx="251">
                  <c:v>3.6697103963320737E-4</c:v>
                </c:pt>
                <c:pt idx="252">
                  <c:v>3.6928140721975185E-4</c:v>
                </c:pt>
                <c:pt idx="253">
                  <c:v>3.7161900176429082E-4</c:v>
                </c:pt>
                <c:pt idx="254">
                  <c:v>3.7390167677104193E-4</c:v>
                </c:pt>
                <c:pt idx="255">
                  <c:v>3.7619126802222264E-4</c:v>
                </c:pt>
                <c:pt idx="256">
                  <c:v>3.7860722927813959E-4</c:v>
                </c:pt>
                <c:pt idx="257">
                  <c:v>3.8088604556812012E-4</c:v>
                </c:pt>
                <c:pt idx="258">
                  <c:v>3.8315175580269623E-4</c:v>
                </c:pt>
                <c:pt idx="259">
                  <c:v>3.855020225690326E-4</c:v>
                </c:pt>
                <c:pt idx="260">
                  <c:v>3.8771519047511638E-4</c:v>
                </c:pt>
                <c:pt idx="261">
                  <c:v>3.8999473491878545E-4</c:v>
                </c:pt>
                <c:pt idx="262">
                  <c:v>3.9229839387222278E-4</c:v>
                </c:pt>
                <c:pt idx="263">
                  <c:v>3.9457557690777051E-4</c:v>
                </c:pt>
                <c:pt idx="264">
                  <c:v>3.9685275994331824E-4</c:v>
                </c:pt>
                <c:pt idx="265">
                  <c:v>3.9912994297886591E-4</c:v>
                </c:pt>
                <c:pt idx="266">
                  <c:v>4.0135267725648093E-4</c:v>
                </c:pt>
                <c:pt idx="267">
                  <c:v>4.0360072746977593E-4</c:v>
                </c:pt>
                <c:pt idx="268">
                  <c:v>4.0588537364014794E-4</c:v>
                </c:pt>
                <c:pt idx="269">
                  <c:v>4.0812287248368141E-4</c:v>
                </c:pt>
                <c:pt idx="270">
                  <c:v>4.1034663631798676E-4</c:v>
                </c:pt>
                <c:pt idx="271">
                  <c:v>4.12581566199691E-4</c:v>
                </c:pt>
                <c:pt idx="272">
                  <c:v>4.1488105905344754E-4</c:v>
                </c:pt>
                <c:pt idx="273">
                  <c:v>4.1705876814809021E-4</c:v>
                </c:pt>
                <c:pt idx="274">
                  <c:v>4.193330669160141E-4</c:v>
                </c:pt>
                <c:pt idx="275">
                  <c:v>4.2156812343972587E-4</c:v>
                </c:pt>
                <c:pt idx="276">
                  <c:v>4.2380528106967391E-4</c:v>
                </c:pt>
                <c:pt idx="277">
                  <c:v>4.2602002742069017E-4</c:v>
                </c:pt>
                <c:pt idx="278">
                  <c:v>4.2823675714940814E-4</c:v>
                </c:pt>
                <c:pt idx="279">
                  <c:v>4.3054753278455414E-4</c:v>
                </c:pt>
                <c:pt idx="280">
                  <c:v>4.328705566964259E-4</c:v>
                </c:pt>
                <c:pt idx="281">
                  <c:v>4.3517715225065959E-4</c:v>
                </c:pt>
                <c:pt idx="282">
                  <c:v>4.3740294578902591E-4</c:v>
                </c:pt>
                <c:pt idx="283">
                  <c:v>4.3963054257772775E-4</c:v>
                </c:pt>
                <c:pt idx="284">
                  <c:v>4.4186028481999493E-4</c:v>
                </c:pt>
                <c:pt idx="285">
                  <c:v>4.4419421950690519E-4</c:v>
                </c:pt>
                <c:pt idx="286">
                  <c:v>4.4648804379352072E-4</c:v>
                </c:pt>
                <c:pt idx="287">
                  <c:v>4.4868109584036785E-4</c:v>
                </c:pt>
                <c:pt idx="288">
                  <c:v>4.5106996869181872E-4</c:v>
                </c:pt>
                <c:pt idx="289">
                  <c:v>4.5333586684375533E-4</c:v>
                </c:pt>
                <c:pt idx="290">
                  <c:v>4.5553977237791676E-4</c:v>
                </c:pt>
                <c:pt idx="291">
                  <c:v>4.5787485109440772E-4</c:v>
                </c:pt>
                <c:pt idx="292">
                  <c:v>4.6020389321589818E-4</c:v>
                </c:pt>
                <c:pt idx="293">
                  <c:v>4.6243756685150102E-4</c:v>
                </c:pt>
                <c:pt idx="294">
                  <c:v>4.6473773539247256E-4</c:v>
                </c:pt>
                <c:pt idx="295">
                  <c:v>4.6704924578918038E-4</c:v>
                </c:pt>
                <c:pt idx="296">
                  <c:v>4.6938031809785761E-4</c:v>
                </c:pt>
                <c:pt idx="297">
                  <c:v>4.7169724928871617E-4</c:v>
                </c:pt>
                <c:pt idx="298">
                  <c:v>4.7393454881851485E-4</c:v>
                </c:pt>
                <c:pt idx="299">
                  <c:v>4.7620751482162102E-4</c:v>
                </c:pt>
                <c:pt idx="300">
                  <c:v>4.7853656698943912E-4</c:v>
                </c:pt>
                <c:pt idx="301">
                  <c:v>4.8086489743171061E-4</c:v>
                </c:pt>
                <c:pt idx="302">
                  <c:v>4.8316300740610583E-4</c:v>
                </c:pt>
                <c:pt idx="303">
                  <c:v>4.8542484114413517E-4</c:v>
                </c:pt>
                <c:pt idx="304">
                  <c:v>4.8777822579871758E-4</c:v>
                </c:pt>
                <c:pt idx="305">
                  <c:v>4.9006940856642211E-4</c:v>
                </c:pt>
                <c:pt idx="306">
                  <c:v>4.9239973526065989E-4</c:v>
                </c:pt>
                <c:pt idx="307">
                  <c:v>4.9466971510545455E-4</c:v>
                </c:pt>
                <c:pt idx="308">
                  <c:v>4.9704166035931794E-4</c:v>
                </c:pt>
                <c:pt idx="309">
                  <c:v>4.9937404571428101E-4</c:v>
                </c:pt>
                <c:pt idx="310">
                  <c:v>5.0170731789418667E-4</c:v>
                </c:pt>
                <c:pt idx="311">
                  <c:v>5.0407193485809266E-4</c:v>
                </c:pt>
                <c:pt idx="312">
                  <c:v>5.0643052835330077E-4</c:v>
                </c:pt>
                <c:pt idx="313">
                  <c:v>5.0876221831791806E-4</c:v>
                </c:pt>
                <c:pt idx="314">
                  <c:v>5.1120442532910757E-4</c:v>
                </c:pt>
                <c:pt idx="315">
                  <c:v>5.1349511083305236E-4</c:v>
                </c:pt>
                <c:pt idx="316">
                  <c:v>5.1579930031222631E-4</c:v>
                </c:pt>
                <c:pt idx="317">
                  <c:v>5.1815166579534616E-4</c:v>
                </c:pt>
                <c:pt idx="318">
                  <c:v>5.2051257496378198E-4</c:v>
                </c:pt>
                <c:pt idx="319">
                  <c:v>5.2289010333840958E-4</c:v>
                </c:pt>
                <c:pt idx="320">
                  <c:v>5.252625956213634E-4</c:v>
                </c:pt>
                <c:pt idx="321">
                  <c:v>5.2760490680740888E-4</c:v>
                </c:pt>
                <c:pt idx="322">
                  <c:v>5.3002158979107274E-4</c:v>
                </c:pt>
                <c:pt idx="323">
                  <c:v>5.3239221474478936E-4</c:v>
                </c:pt>
                <c:pt idx="324">
                  <c:v>5.3473171397541036E-4</c:v>
                </c:pt>
                <c:pt idx="325">
                  <c:v>5.3709272176674303E-4</c:v>
                </c:pt>
                <c:pt idx="326">
                  <c:v>5.3943162673647667E-4</c:v>
                </c:pt>
                <c:pt idx="327">
                  <c:v>5.4176682792607628E-4</c:v>
                </c:pt>
                <c:pt idx="328">
                  <c:v>5.4422430976908663E-4</c:v>
                </c:pt>
                <c:pt idx="329">
                  <c:v>5.4657198048842399E-4</c:v>
                </c:pt>
                <c:pt idx="330">
                  <c:v>5.4888875482374212E-4</c:v>
                </c:pt>
                <c:pt idx="331">
                  <c:v>5.5128088583207958E-4</c:v>
                </c:pt>
                <c:pt idx="332">
                  <c:v>5.5364163767671482E-4</c:v>
                </c:pt>
                <c:pt idx="333">
                  <c:v>5.5609246041721629E-4</c:v>
                </c:pt>
                <c:pt idx="334">
                  <c:v>5.5847327598342522E-4</c:v>
                </c:pt>
                <c:pt idx="335">
                  <c:v>5.6083781521143407E-4</c:v>
                </c:pt>
                <c:pt idx="336">
                  <c:v>5.6322169184458231E-4</c:v>
                </c:pt>
                <c:pt idx="337">
                  <c:v>5.6566507242532997E-4</c:v>
                </c:pt>
                <c:pt idx="338">
                  <c:v>5.679303053825848E-4</c:v>
                </c:pt>
                <c:pt idx="339">
                  <c:v>5.703968134935203E-4</c:v>
                </c:pt>
                <c:pt idx="340">
                  <c:v>5.7282563511289978E-4</c:v>
                </c:pt>
                <c:pt idx="341">
                  <c:v>5.7516728911212944E-4</c:v>
                </c:pt>
                <c:pt idx="342">
                  <c:v>5.7753526961777744E-4</c:v>
                </c:pt>
                <c:pt idx="343">
                  <c:v>5.8000283187584851E-4</c:v>
                </c:pt>
                <c:pt idx="344">
                  <c:v>5.8236562209490819E-4</c:v>
                </c:pt>
                <c:pt idx="345">
                  <c:v>5.8476863500430711E-4</c:v>
                </c:pt>
                <c:pt idx="346">
                  <c:v>5.8715701567553372E-4</c:v>
                </c:pt>
                <c:pt idx="347">
                  <c:v>5.8965950065928039E-4</c:v>
                </c:pt>
                <c:pt idx="348">
                  <c:v>5.9191104562158711E-4</c:v>
                </c:pt>
                <c:pt idx="349">
                  <c:v>5.943495668932128E-4</c:v>
                </c:pt>
                <c:pt idx="350">
                  <c:v>5.9672090307957284E-4</c:v>
                </c:pt>
                <c:pt idx="351">
                  <c:v>5.9915999250787465E-4</c:v>
                </c:pt>
                <c:pt idx="352">
                  <c:v>6.0146572527377162E-4</c:v>
                </c:pt>
                <c:pt idx="353">
                  <c:v>6.0386912410137364E-4</c:v>
                </c:pt>
                <c:pt idx="354">
                  <c:v>6.0626129991218848E-4</c:v>
                </c:pt>
                <c:pt idx="355">
                  <c:v>6.0859692227288663E-4</c:v>
                </c:pt>
                <c:pt idx="356">
                  <c:v>6.1099865594023525E-4</c:v>
                </c:pt>
                <c:pt idx="357">
                  <c:v>6.1340031567025334E-4</c:v>
                </c:pt>
                <c:pt idx="358">
                  <c:v>6.1573761306388903E-4</c:v>
                </c:pt>
                <c:pt idx="359">
                  <c:v>6.1810802522400694E-4</c:v>
                </c:pt>
                <c:pt idx="360">
                  <c:v>6.2052502480056538E-4</c:v>
                </c:pt>
                <c:pt idx="361">
                  <c:v>6.2295389496211633E-4</c:v>
                </c:pt>
                <c:pt idx="362">
                  <c:v>6.2532333388280259E-4</c:v>
                </c:pt>
                <c:pt idx="363">
                  <c:v>6.2768998388354079E-4</c:v>
                </c:pt>
                <c:pt idx="364">
                  <c:v>6.3010195689383976E-4</c:v>
                </c:pt>
                <c:pt idx="365">
                  <c:v>6.3245286151547369E-4</c:v>
                </c:pt>
                <c:pt idx="366">
                  <c:v>6.3485955789931332E-4</c:v>
                </c:pt>
                <c:pt idx="367">
                  <c:v>6.3729179034435518E-4</c:v>
                </c:pt>
                <c:pt idx="368">
                  <c:v>6.3967557474106694E-4</c:v>
                </c:pt>
                <c:pt idx="369">
                  <c:v>6.4204593918900407E-4</c:v>
                </c:pt>
                <c:pt idx="370">
                  <c:v>6.4435207471329561E-4</c:v>
                </c:pt>
                <c:pt idx="371">
                  <c:v>6.4670153135250427E-4</c:v>
                </c:pt>
                <c:pt idx="372">
                  <c:v>6.4907646005189594E-4</c:v>
                </c:pt>
                <c:pt idx="373">
                  <c:v>6.514813783604083E-4</c:v>
                </c:pt>
                <c:pt idx="374">
                  <c:v>6.5390562778442479E-4</c:v>
                </c:pt>
                <c:pt idx="375">
                  <c:v>6.5632906623364637E-4</c:v>
                </c:pt>
                <c:pt idx="376">
                  <c:v>6.5871736685969731E-4</c:v>
                </c:pt>
                <c:pt idx="377">
                  <c:v>6.6108077732875224E-4</c:v>
                </c:pt>
                <c:pt idx="378">
                  <c:v>6.6343404530422344E-4</c:v>
                </c:pt>
                <c:pt idx="379">
                  <c:v>6.6579011056612904E-4</c:v>
                </c:pt>
                <c:pt idx="380">
                  <c:v>6.6821107779908026E-4</c:v>
                </c:pt>
                <c:pt idx="381">
                  <c:v>6.7055224652432725E-4</c:v>
                </c:pt>
                <c:pt idx="382">
                  <c:v>6.7290053632306271E-4</c:v>
                </c:pt>
                <c:pt idx="383">
                  <c:v>6.7523544011648031E-4</c:v>
                </c:pt>
                <c:pt idx="384">
                  <c:v>6.7753304137825208E-4</c:v>
                </c:pt>
                <c:pt idx="385">
                  <c:v>6.7992538948472437E-4</c:v>
                </c:pt>
                <c:pt idx="386">
                  <c:v>6.8232231506246686E-4</c:v>
                </c:pt>
                <c:pt idx="387">
                  <c:v>6.8465091977863311E-4</c:v>
                </c:pt>
                <c:pt idx="388">
                  <c:v>6.8696194629318252E-4</c:v>
                </c:pt>
                <c:pt idx="389">
                  <c:v>6.8926693973600311E-4</c:v>
                </c:pt>
                <c:pt idx="390">
                  <c:v>6.9164052977822865E-4</c:v>
                </c:pt>
                <c:pt idx="391">
                  <c:v>6.9402551144150484E-4</c:v>
                </c:pt>
                <c:pt idx="392">
                  <c:v>6.9631479881712417E-4</c:v>
                </c:pt>
                <c:pt idx="393">
                  <c:v>6.9863174754227798E-4</c:v>
                </c:pt>
                <c:pt idx="394">
                  <c:v>7.0097016476888189E-4</c:v>
                </c:pt>
                <c:pt idx="395">
                  <c:v>7.0325895211413429E-4</c:v>
                </c:pt>
                <c:pt idx="396">
                  <c:v>7.0557210658632637E-4</c:v>
                </c:pt>
                <c:pt idx="397">
                  <c:v>7.079607844409524E-4</c:v>
                </c:pt>
                <c:pt idx="398">
                  <c:v>7.1034483202818649E-4</c:v>
                </c:pt>
                <c:pt idx="399">
                  <c:v>7.1258004093796719E-4</c:v>
                </c:pt>
                <c:pt idx="400">
                  <c:v>7.1489798863262231E-4</c:v>
                </c:pt>
                <c:pt idx="401">
                  <c:v>7.1720713204804555E-4</c:v>
                </c:pt>
                <c:pt idx="402">
                  <c:v>7.1948025237009812E-4</c:v>
                </c:pt>
                <c:pt idx="403">
                  <c:v>7.2174634840390468E-4</c:v>
                </c:pt>
                <c:pt idx="404">
                  <c:v>7.2402135206878595E-4</c:v>
                </c:pt>
                <c:pt idx="405">
                  <c:v>7.2631945934548202E-4</c:v>
                </c:pt>
                <c:pt idx="406">
                  <c:v>7.2855690317197774E-4</c:v>
                </c:pt>
                <c:pt idx="407">
                  <c:v>7.3088420670749347E-4</c:v>
                </c:pt>
                <c:pt idx="408">
                  <c:v>7.3318470666557795E-4</c:v>
                </c:pt>
                <c:pt idx="409">
                  <c:v>7.3548475510743687E-4</c:v>
                </c:pt>
                <c:pt idx="410">
                  <c:v>7.3764785489924224E-4</c:v>
                </c:pt>
                <c:pt idx="411">
                  <c:v>7.399750685257875E-4</c:v>
                </c:pt>
                <c:pt idx="412">
                  <c:v>7.4218670865945798E-4</c:v>
                </c:pt>
                <c:pt idx="413">
                  <c:v>7.4437798954430593E-4</c:v>
                </c:pt>
                <c:pt idx="414">
                  <c:v>7.4659234331555429E-4</c:v>
                </c:pt>
                <c:pt idx="415">
                  <c:v>7.4893733245115252E-4</c:v>
                </c:pt>
                <c:pt idx="416">
                  <c:v>7.512135428956871E-4</c:v>
                </c:pt>
                <c:pt idx="417">
                  <c:v>7.5348830105726578E-4</c:v>
                </c:pt>
                <c:pt idx="418">
                  <c:v>7.5569262793992377E-4</c:v>
                </c:pt>
                <c:pt idx="419">
                  <c:v>7.5803216719360223E-4</c:v>
                </c:pt>
                <c:pt idx="420">
                  <c:v>7.6017970565272737E-4</c:v>
                </c:pt>
                <c:pt idx="421">
                  <c:v>7.6247382820217953E-4</c:v>
                </c:pt>
                <c:pt idx="422">
                  <c:v>7.646575994984876E-4</c:v>
                </c:pt>
                <c:pt idx="423">
                  <c:v>7.6684913564810267E-4</c:v>
                </c:pt>
                <c:pt idx="424">
                  <c:v>7.6909479647660646E-4</c:v>
                </c:pt>
                <c:pt idx="425">
                  <c:v>7.7134759499560641E-4</c:v>
                </c:pt>
                <c:pt idx="426">
                  <c:v>7.7349994469532043E-4</c:v>
                </c:pt>
                <c:pt idx="427">
                  <c:v>7.757763134036915E-4</c:v>
                </c:pt>
                <c:pt idx="428">
                  <c:v>7.7794331063349182E-4</c:v>
                </c:pt>
                <c:pt idx="429">
                  <c:v>7.8008344860130312E-4</c:v>
                </c:pt>
                <c:pt idx="430">
                  <c:v>7.8223240632080188E-4</c:v>
                </c:pt>
                <c:pt idx="431">
                  <c:v>7.8442409179557519E-4</c:v>
                </c:pt>
                <c:pt idx="432">
                  <c:v>7.8662182843570907E-4</c:v>
                </c:pt>
                <c:pt idx="433">
                  <c:v>7.8883125195385539E-4</c:v>
                </c:pt>
                <c:pt idx="434">
                  <c:v>7.9093504165117935E-4</c:v>
                </c:pt>
                <c:pt idx="435">
                  <c:v>7.9310140212587941E-4</c:v>
                </c:pt>
                <c:pt idx="436">
                  <c:v>7.9531933205740052E-4</c:v>
                </c:pt>
                <c:pt idx="437">
                  <c:v>7.9749882685506304E-4</c:v>
                </c:pt>
                <c:pt idx="438">
                  <c:v>7.9962604310036909E-4</c:v>
                </c:pt>
                <c:pt idx="439">
                  <c:v>8.0178871414984365E-4</c:v>
                </c:pt>
                <c:pt idx="440">
                  <c:v>8.0401612603862665E-4</c:v>
                </c:pt>
                <c:pt idx="441">
                  <c:v>8.0616146328577715E-4</c:v>
                </c:pt>
                <c:pt idx="442">
                  <c:v>8.0811596370359044E-4</c:v>
                </c:pt>
                <c:pt idx="443">
                  <c:v>8.1028721615782333E-4</c:v>
                </c:pt>
                <c:pt idx="444">
                  <c:v>8.1236806469136484E-4</c:v>
                </c:pt>
                <c:pt idx="445">
                  <c:v>8.1451760966658627E-4</c:v>
                </c:pt>
                <c:pt idx="446">
                  <c:v>8.166252082997278E-4</c:v>
                </c:pt>
                <c:pt idx="447">
                  <c:v>8.1868737504567498E-4</c:v>
                </c:pt>
                <c:pt idx="448">
                  <c:v>8.2071522521955131E-4</c:v>
                </c:pt>
                <c:pt idx="449">
                  <c:v>8.228604960895089E-4</c:v>
                </c:pt>
                <c:pt idx="450">
                  <c:v>8.2492981747244994E-4</c:v>
                </c:pt>
                <c:pt idx="451">
                  <c:v>8.2699508566479022E-4</c:v>
                </c:pt>
                <c:pt idx="452">
                  <c:v>8.2902847370371134E-4</c:v>
                </c:pt>
                <c:pt idx="453">
                  <c:v>8.3104138227023156E-4</c:v>
                </c:pt>
                <c:pt idx="454">
                  <c:v>8.3309996439700151E-4</c:v>
                </c:pt>
                <c:pt idx="455">
                  <c:v>8.3512657164156573E-4</c:v>
                </c:pt>
                <c:pt idx="456">
                  <c:v>8.3716778626283564E-4</c:v>
                </c:pt>
                <c:pt idx="457">
                  <c:v>8.3921763611770643E-4</c:v>
                </c:pt>
                <c:pt idx="458">
                  <c:v>8.4127707926430375E-4</c:v>
                </c:pt>
                <c:pt idx="459">
                  <c:v>8.4329552511234042E-4</c:v>
                </c:pt>
                <c:pt idx="460">
                  <c:v>8.4535820506143815E-4</c:v>
                </c:pt>
                <c:pt idx="461">
                  <c:v>8.4733908486432717E-4</c:v>
                </c:pt>
                <c:pt idx="462">
                  <c:v>8.4935864952432921E-4</c:v>
                </c:pt>
                <c:pt idx="463">
                  <c:v>8.5130356453938646E-4</c:v>
                </c:pt>
                <c:pt idx="464">
                  <c:v>8.5324847955444447E-4</c:v>
                </c:pt>
                <c:pt idx="465">
                  <c:v>8.5525671516052031E-4</c:v>
                </c:pt>
                <c:pt idx="466">
                  <c:v>8.5726681031383022E-4</c:v>
                </c:pt>
                <c:pt idx="467">
                  <c:v>8.5925553567033704E-4</c:v>
                </c:pt>
                <c:pt idx="468">
                  <c:v>8.6122394592305553E-4</c:v>
                </c:pt>
                <c:pt idx="469">
                  <c:v>8.6317960074911413E-4</c:v>
                </c:pt>
                <c:pt idx="470">
                  <c:v>8.6514150870295058E-4</c:v>
                </c:pt>
                <c:pt idx="471">
                  <c:v>8.6716967714830346E-4</c:v>
                </c:pt>
                <c:pt idx="472">
                  <c:v>8.6912396044336814E-4</c:v>
                </c:pt>
                <c:pt idx="473">
                  <c:v>8.7099145601952943E-4</c:v>
                </c:pt>
                <c:pt idx="474">
                  <c:v>8.7294723058370231E-4</c:v>
                </c:pt>
                <c:pt idx="475">
                  <c:v>8.7484279598962569E-4</c:v>
                </c:pt>
                <c:pt idx="476">
                  <c:v>8.7674415276714349E-4</c:v>
                </c:pt>
                <c:pt idx="477">
                  <c:v>8.7867492031136886E-4</c:v>
                </c:pt>
                <c:pt idx="478">
                  <c:v>8.8066626690237087E-4</c:v>
                </c:pt>
                <c:pt idx="479">
                  <c:v>8.8255871778074801E-4</c:v>
                </c:pt>
                <c:pt idx="480">
                  <c:v>8.8446059514863025E-4</c:v>
                </c:pt>
                <c:pt idx="481">
                  <c:v>8.8631090621781776E-4</c:v>
                </c:pt>
                <c:pt idx="482">
                  <c:v>8.8814096295543397E-4</c:v>
                </c:pt>
                <c:pt idx="483">
                  <c:v>8.9006447616201214E-4</c:v>
                </c:pt>
                <c:pt idx="484">
                  <c:v>8.9194675182343273E-4</c:v>
                </c:pt>
                <c:pt idx="485">
                  <c:v>8.9378460074891709E-4</c:v>
                </c:pt>
                <c:pt idx="486">
                  <c:v>8.9560902398114369E-4</c:v>
                </c:pt>
                <c:pt idx="487">
                  <c:v>8.9741601358608533E-4</c:v>
                </c:pt>
                <c:pt idx="488">
                  <c:v>8.9918452861512468E-4</c:v>
                </c:pt>
                <c:pt idx="489">
                  <c:v>9.0098065581579448E-4</c:v>
                </c:pt>
                <c:pt idx="490">
                  <c:v>9.0284443739660318E-4</c:v>
                </c:pt>
                <c:pt idx="491">
                  <c:v>9.0467560134993607E-4</c:v>
                </c:pt>
                <c:pt idx="492">
                  <c:v>9.0648191015291093E-4</c:v>
                </c:pt>
                <c:pt idx="493">
                  <c:v>9.0832611790693442E-4</c:v>
                </c:pt>
                <c:pt idx="494">
                  <c:v>9.101700798096582E-4</c:v>
                </c:pt>
                <c:pt idx="495">
                  <c:v>9.1188937692472671E-4</c:v>
                </c:pt>
                <c:pt idx="496">
                  <c:v>9.1360968518499578E-4</c:v>
                </c:pt>
                <c:pt idx="497">
                  <c:v>9.1537198811657706E-4</c:v>
                </c:pt>
                <c:pt idx="498">
                  <c:v>9.1717762134606784E-4</c:v>
                </c:pt>
                <c:pt idx="499">
                  <c:v>9.1896633331584163E-4</c:v>
                </c:pt>
                <c:pt idx="500">
                  <c:v>9.2069782754506931E-4</c:v>
                </c:pt>
                <c:pt idx="501">
                  <c:v>9.2246023305273884E-4</c:v>
                </c:pt>
                <c:pt idx="502">
                  <c:v>9.2424615089348454E-4</c:v>
                </c:pt>
                <c:pt idx="503">
                  <c:v>9.2598788472639682E-4</c:v>
                </c:pt>
                <c:pt idx="504">
                  <c:v>9.2767135429752624E-4</c:v>
                </c:pt>
                <c:pt idx="505">
                  <c:v>9.2940870847616343E-4</c:v>
                </c:pt>
                <c:pt idx="506">
                  <c:v>9.3116622021327663E-4</c:v>
                </c:pt>
                <c:pt idx="507">
                  <c:v>9.3283024637595192E-4</c:v>
                </c:pt>
                <c:pt idx="508">
                  <c:v>9.3456391176729905E-4</c:v>
                </c:pt>
                <c:pt idx="509">
                  <c:v>9.3622915030887235E-4</c:v>
                </c:pt>
                <c:pt idx="510">
                  <c:v>9.3796357980159789E-4</c:v>
                </c:pt>
                <c:pt idx="511">
                  <c:v>9.3964391654442227E-4</c:v>
                </c:pt>
                <c:pt idx="512">
                  <c:v>9.4136579861857025E-4</c:v>
                </c:pt>
                <c:pt idx="513">
                  <c:v>9.4298646830729468E-4</c:v>
                </c:pt>
                <c:pt idx="514">
                  <c:v>9.4466097465134081E-4</c:v>
                </c:pt>
                <c:pt idx="515">
                  <c:v>9.463046186511349E-4</c:v>
                </c:pt>
                <c:pt idx="516">
                  <c:v>9.4804357388596249E-4</c:v>
                </c:pt>
                <c:pt idx="517">
                  <c:v>9.4961768625123426E-4</c:v>
                </c:pt>
                <c:pt idx="518">
                  <c:v>9.5120340790338085E-4</c:v>
                </c:pt>
                <c:pt idx="519">
                  <c:v>9.5290454122154552E-4</c:v>
                </c:pt>
                <c:pt idx="520">
                  <c:v>9.5453430330970715E-4</c:v>
                </c:pt>
                <c:pt idx="521">
                  <c:v>9.5610052170070205E-4</c:v>
                </c:pt>
                <c:pt idx="522">
                  <c:v>9.5771574734050235E-4</c:v>
                </c:pt>
                <c:pt idx="523">
                  <c:v>9.5932675674285407E-4</c:v>
                </c:pt>
                <c:pt idx="524">
                  <c:v>9.6090247871519847E-4</c:v>
                </c:pt>
                <c:pt idx="525">
                  <c:v>9.6251339954178943E-4</c:v>
                </c:pt>
                <c:pt idx="526">
                  <c:v>9.6410732989239472E-4</c:v>
                </c:pt>
                <c:pt idx="527">
                  <c:v>9.6565385097842587E-4</c:v>
                </c:pt>
                <c:pt idx="528">
                  <c:v>9.6720869135128069E-4</c:v>
                </c:pt>
                <c:pt idx="529">
                  <c:v>9.68781816169423E-4</c:v>
                </c:pt>
                <c:pt idx="530">
                  <c:v>9.7031757223850056E-4</c:v>
                </c:pt>
                <c:pt idx="531">
                  <c:v>9.7182332230105414E-4</c:v>
                </c:pt>
                <c:pt idx="532">
                  <c:v>9.7341981407425375E-4</c:v>
                </c:pt>
                <c:pt idx="533">
                  <c:v>9.7501218973637801E-4</c:v>
                </c:pt>
                <c:pt idx="534">
                  <c:v>9.7654553406920238E-4</c:v>
                </c:pt>
                <c:pt idx="535">
                  <c:v>9.7811234848076633E-4</c:v>
                </c:pt>
                <c:pt idx="536">
                  <c:v>9.7956644848991867E-4</c:v>
                </c:pt>
                <c:pt idx="537">
                  <c:v>9.8119275933890803E-4</c:v>
                </c:pt>
                <c:pt idx="538">
                  <c:v>9.8272320777702694E-4</c:v>
                </c:pt>
                <c:pt idx="539">
                  <c:v>9.8417603184278732E-4</c:v>
                </c:pt>
                <c:pt idx="540">
                  <c:v>9.8567059755257395E-4</c:v>
                </c:pt>
                <c:pt idx="541">
                  <c:v>9.8717880450822893E-4</c:v>
                </c:pt>
                <c:pt idx="542">
                  <c:v>9.8866305661872195E-4</c:v>
                </c:pt>
                <c:pt idx="543">
                  <c:v>9.9012978057225697E-4</c:v>
                </c:pt>
                <c:pt idx="544">
                  <c:v>9.9160997852268482E-4</c:v>
                </c:pt>
                <c:pt idx="545">
                  <c:v>9.9302319119479524E-4</c:v>
                </c:pt>
                <c:pt idx="546">
                  <c:v>9.9446610913961255E-4</c:v>
                </c:pt>
                <c:pt idx="547">
                  <c:v>9.9599028132592434E-4</c:v>
                </c:pt>
                <c:pt idx="548">
                  <c:v>9.9748128243722502E-4</c:v>
                </c:pt>
                <c:pt idx="549">
                  <c:v>9.9881625340988447E-4</c:v>
                </c:pt>
                <c:pt idx="550">
                  <c:v>1.0002543549292686E-3</c:v>
                </c:pt>
                <c:pt idx="551">
                  <c:v>1.0016875180567499E-3</c:v>
                </c:pt>
                <c:pt idx="552">
                  <c:v>1.0031513861470673E-3</c:v>
                </c:pt>
                <c:pt idx="553">
                  <c:v>1.004546430059078E-3</c:v>
                </c:pt>
                <c:pt idx="554">
                  <c:v>1.0059657930715639E-3</c:v>
                </c:pt>
                <c:pt idx="555">
                  <c:v>1.007369262096991E-3</c:v>
                </c:pt>
                <c:pt idx="556">
                  <c:v>1.0087992434056345E-3</c:v>
                </c:pt>
                <c:pt idx="557">
                  <c:v>1.0101859844993673E-3</c:v>
                </c:pt>
                <c:pt idx="558">
                  <c:v>1.0115410978004875E-3</c:v>
                </c:pt>
                <c:pt idx="559">
                  <c:v>1.012983876624422E-3</c:v>
                </c:pt>
                <c:pt idx="560">
                  <c:v>1.0143667319845681E-3</c:v>
                </c:pt>
                <c:pt idx="561">
                  <c:v>1.0157654059884465E-3</c:v>
                </c:pt>
                <c:pt idx="562">
                  <c:v>1.0170970099483503E-3</c:v>
                </c:pt>
                <c:pt idx="563">
                  <c:v>1.0185292182198302E-3</c:v>
                </c:pt>
                <c:pt idx="564">
                  <c:v>1.0197981758985101E-3</c:v>
                </c:pt>
                <c:pt idx="565">
                  <c:v>1.0211026085911457E-3</c:v>
                </c:pt>
                <c:pt idx="566">
                  <c:v>1.0224806291722701E-3</c:v>
                </c:pt>
                <c:pt idx="567">
                  <c:v>1.0237418268420637E-3</c:v>
                </c:pt>
                <c:pt idx="568">
                  <c:v>1.025005116727151E-3</c:v>
                </c:pt>
                <c:pt idx="569">
                  <c:v>1.0263256519784688E-3</c:v>
                </c:pt>
                <c:pt idx="570">
                  <c:v>1.0276402327054029E-3</c:v>
                </c:pt>
                <c:pt idx="571">
                  <c:v>1.0289729900536699E-3</c:v>
                </c:pt>
                <c:pt idx="572">
                  <c:v>1.0302712876385425E-3</c:v>
                </c:pt>
                <c:pt idx="573">
                  <c:v>1.031535056425384E-3</c:v>
                </c:pt>
                <c:pt idx="574">
                  <c:v>1.0327598620613213E-3</c:v>
                </c:pt>
                <c:pt idx="575">
                  <c:v>1.0341061213528517E-3</c:v>
                </c:pt>
                <c:pt idx="576">
                  <c:v>1.0354351570200683E-3</c:v>
                </c:pt>
                <c:pt idx="577">
                  <c:v>1.036749705254536E-3</c:v>
                </c:pt>
                <c:pt idx="578">
                  <c:v>1.0379814431674956E-3</c:v>
                </c:pt>
                <c:pt idx="579">
                  <c:v>1.0393239143093168E-3</c:v>
                </c:pt>
                <c:pt idx="580">
                  <c:v>1.0405811464406637E-3</c:v>
                </c:pt>
                <c:pt idx="581">
                  <c:v>1.0417963449786704E-3</c:v>
                </c:pt>
                <c:pt idx="582">
                  <c:v>1.04298172644249E-3</c:v>
                </c:pt>
                <c:pt idx="583">
                  <c:v>1.0442342889058799E-3</c:v>
                </c:pt>
                <c:pt idx="584">
                  <c:v>1.0455123505367701E-3</c:v>
                </c:pt>
                <c:pt idx="585">
                  <c:v>1.04673946426474E-3</c:v>
                </c:pt>
                <c:pt idx="586">
                  <c:v>1.047926148142214E-3</c:v>
                </c:pt>
                <c:pt idx="587">
                  <c:v>1.0491333165314537E-3</c:v>
                </c:pt>
                <c:pt idx="588">
                  <c:v>1.0503633116578461E-3</c:v>
                </c:pt>
                <c:pt idx="589">
                  <c:v>1.0515633096681799E-3</c:v>
                </c:pt>
                <c:pt idx="590">
                  <c:v>1.0527600873752212E-3</c:v>
                </c:pt>
                <c:pt idx="591">
                  <c:v>1.0538560954530534E-3</c:v>
                </c:pt>
                <c:pt idx="592">
                  <c:v>1.0549835648337696E-3</c:v>
                </c:pt>
                <c:pt idx="593">
                  <c:v>1.0561477181623138E-3</c:v>
                </c:pt>
                <c:pt idx="594">
                  <c:v>1.0573159771441313E-3</c:v>
                </c:pt>
                <c:pt idx="595">
                  <c:v>1.0584693017633435E-3</c:v>
                </c:pt>
                <c:pt idx="596">
                  <c:v>1.0596220545948526E-3</c:v>
                </c:pt>
                <c:pt idx="597">
                  <c:v>1.0607748074263621E-3</c:v>
                </c:pt>
                <c:pt idx="598">
                  <c:v>1.0619275602578714E-3</c:v>
                </c:pt>
                <c:pt idx="599">
                  <c:v>1.0630712803065278E-3</c:v>
                </c:pt>
                <c:pt idx="600">
                  <c:v>1.0641794392703238E-3</c:v>
                </c:pt>
                <c:pt idx="601">
                  <c:v>1.0653465534930554E-3</c:v>
                </c:pt>
                <c:pt idx="602">
                  <c:v>1.0664526936444859E-3</c:v>
                </c:pt>
                <c:pt idx="603">
                  <c:v>1.0676311922800722E-3</c:v>
                </c:pt>
                <c:pt idx="604">
                  <c:v>1.0687833921569742E-3</c:v>
                </c:pt>
                <c:pt idx="605">
                  <c:v>1.0698830423838241E-3</c:v>
                </c:pt>
                <c:pt idx="606">
                  <c:v>1.0709729651661578E-3</c:v>
                </c:pt>
                <c:pt idx="607">
                  <c:v>1.0720362941479575E-3</c:v>
                </c:pt>
                <c:pt idx="608">
                  <c:v>1.0731621496584607E-3</c:v>
                </c:pt>
                <c:pt idx="609">
                  <c:v>1.0741959562464167E-3</c:v>
                </c:pt>
                <c:pt idx="610">
                  <c:v>1.0752265632409236E-3</c:v>
                </c:pt>
                <c:pt idx="611">
                  <c:v>1.0762631637101301E-3</c:v>
                </c:pt>
                <c:pt idx="612">
                  <c:v>1.0772702340823999E-3</c:v>
                </c:pt>
                <c:pt idx="613">
                  <c:v>1.0783891748926183E-3</c:v>
                </c:pt>
                <c:pt idx="614">
                  <c:v>1.0795395877074585E-3</c:v>
                </c:pt>
                <c:pt idx="615">
                  <c:v>1.0805930966128934E-3</c:v>
                </c:pt>
                <c:pt idx="616">
                  <c:v>1.081666340012045E-3</c:v>
                </c:pt>
                <c:pt idx="617">
                  <c:v>1.0828521658981282E-3</c:v>
                </c:pt>
                <c:pt idx="618">
                  <c:v>1.0839029369554508E-3</c:v>
                </c:pt>
                <c:pt idx="619">
                  <c:v>1.0848799322009807E-3</c:v>
                </c:pt>
                <c:pt idx="620">
                  <c:v>1.0858908661533302E-3</c:v>
                </c:pt>
                <c:pt idx="621">
                  <c:v>1.0869417743695393E-3</c:v>
                </c:pt>
                <c:pt idx="622">
                  <c:v>1.0879652220955429E-3</c:v>
                </c:pt>
                <c:pt idx="623">
                  <c:v>1.088876187640584E-3</c:v>
                </c:pt>
                <c:pt idx="624">
                  <c:v>1.0899004313678563E-3</c:v>
                </c:pt>
                <c:pt idx="625">
                  <c:v>1.0908586384144358E-3</c:v>
                </c:pt>
                <c:pt idx="626">
                  <c:v>1.0917802986227161E-3</c:v>
                </c:pt>
                <c:pt idx="627">
                  <c:v>1.0927829851799379E-3</c:v>
                </c:pt>
                <c:pt idx="628">
                  <c:v>1.0937746445492066E-3</c:v>
                </c:pt>
                <c:pt idx="629">
                  <c:v>1.0947297993430917E-3</c:v>
                </c:pt>
                <c:pt idx="630">
                  <c:v>1.0956562169046041E-3</c:v>
                </c:pt>
                <c:pt idx="631">
                  <c:v>1.0966893070418944E-3</c:v>
                </c:pt>
                <c:pt idx="632">
                  <c:v>1.0976055790359713E-3</c:v>
                </c:pt>
                <c:pt idx="633">
                  <c:v>1.0985621248131546E-3</c:v>
                </c:pt>
                <c:pt idx="634">
                  <c:v>1.0995223982337133E-3</c:v>
                </c:pt>
                <c:pt idx="635">
                  <c:v>1.1005069560305468E-3</c:v>
                </c:pt>
                <c:pt idx="636">
                  <c:v>1.1013214802310244E-3</c:v>
                </c:pt>
                <c:pt idx="637">
                  <c:v>1.1023361226306613E-3</c:v>
                </c:pt>
                <c:pt idx="638">
                  <c:v>1.1032727057799232E-3</c:v>
                </c:pt>
                <c:pt idx="639">
                  <c:v>1.1041506145032572E-3</c:v>
                </c:pt>
                <c:pt idx="640">
                  <c:v>1.1050735007603215E-3</c:v>
                </c:pt>
                <c:pt idx="641">
                  <c:v>1.1060040752668395E-3</c:v>
                </c:pt>
                <c:pt idx="642">
                  <c:v>1.1068379725597479E-3</c:v>
                </c:pt>
                <c:pt idx="643">
                  <c:v>1.1077449639066692E-3</c:v>
                </c:pt>
                <c:pt idx="644">
                  <c:v>1.108629051580998E-3</c:v>
                </c:pt>
                <c:pt idx="645">
                  <c:v>1.109494078756918E-3</c:v>
                </c:pt>
                <c:pt idx="646">
                  <c:v>1.1103818338897013E-3</c:v>
                </c:pt>
                <c:pt idx="647">
                  <c:v>1.1112168226059763E-3</c:v>
                </c:pt>
                <c:pt idx="648">
                  <c:v>1.112080554191398E-3</c:v>
                </c:pt>
                <c:pt idx="649">
                  <c:v>1.1129776418046359E-3</c:v>
                </c:pt>
                <c:pt idx="650">
                  <c:v>1.1138412099473509E-3</c:v>
                </c:pt>
                <c:pt idx="651">
                  <c:v>1.1146085567533656E-3</c:v>
                </c:pt>
                <c:pt idx="652">
                  <c:v>1.1154646861674365E-3</c:v>
                </c:pt>
                <c:pt idx="653">
                  <c:v>1.1163002124023153E-3</c:v>
                </c:pt>
                <c:pt idx="654">
                  <c:v>1.1170747471322597E-3</c:v>
                </c:pt>
                <c:pt idx="655">
                  <c:v>1.1178929203797948E-3</c:v>
                </c:pt>
                <c:pt idx="656">
                  <c:v>1.1187700970347069E-3</c:v>
                </c:pt>
                <c:pt idx="657">
                  <c:v>1.1194983227302499E-3</c:v>
                </c:pt>
                <c:pt idx="658">
                  <c:v>1.1203299102009773E-3</c:v>
                </c:pt>
                <c:pt idx="659">
                  <c:v>1.1211985414845179E-3</c:v>
                </c:pt>
                <c:pt idx="660">
                  <c:v>1.1220004060140522E-3</c:v>
                </c:pt>
                <c:pt idx="661">
                  <c:v>1.1227493161686277E-3</c:v>
                </c:pt>
                <c:pt idx="662">
                  <c:v>1.1235377689766889E-3</c:v>
                </c:pt>
                <c:pt idx="663">
                  <c:v>1.1242594069167478E-3</c:v>
                </c:pt>
                <c:pt idx="664">
                  <c:v>1.125038641441821E-3</c:v>
                </c:pt>
                <c:pt idx="665">
                  <c:v>1.1258542556892893E-3</c:v>
                </c:pt>
                <c:pt idx="666">
                  <c:v>1.1266673459713599E-3</c:v>
                </c:pt>
                <c:pt idx="667">
                  <c:v>1.127396652267411E-3</c:v>
                </c:pt>
                <c:pt idx="668">
                  <c:v>1.1281096045597093E-3</c:v>
                </c:pt>
                <c:pt idx="669">
                  <c:v>1.1288147113077383E-3</c:v>
                </c:pt>
                <c:pt idx="670">
                  <c:v>1.1295732349344545E-3</c:v>
                </c:pt>
                <c:pt idx="671">
                  <c:v>1.1303069758594913E-3</c:v>
                </c:pt>
                <c:pt idx="672">
                  <c:v>1.1310118475497328E-3</c:v>
                </c:pt>
                <c:pt idx="673">
                  <c:v>1.1318239967048047E-3</c:v>
                </c:pt>
                <c:pt idx="674">
                  <c:v>1.132444811530619E-3</c:v>
                </c:pt>
                <c:pt idx="675">
                  <c:v>1.1331668274858393E-3</c:v>
                </c:pt>
                <c:pt idx="676">
                  <c:v>1.1339549774227063E-3</c:v>
                </c:pt>
                <c:pt idx="677">
                  <c:v>1.1345325178795181E-3</c:v>
                </c:pt>
                <c:pt idx="678">
                  <c:v>1.1352239636489788E-3</c:v>
                </c:pt>
                <c:pt idx="679">
                  <c:v>1.1359448733578319E-3</c:v>
                </c:pt>
                <c:pt idx="680">
                  <c:v>1.1366597861910514E-3</c:v>
                </c:pt>
                <c:pt idx="681">
                  <c:v>1.1373191154640078E-3</c:v>
                </c:pt>
                <c:pt idx="682">
                  <c:v>1.1379325982183272E-3</c:v>
                </c:pt>
                <c:pt idx="683">
                  <c:v>1.1385892860434801E-3</c:v>
                </c:pt>
                <c:pt idx="684">
                  <c:v>1.1392261388753933E-3</c:v>
                </c:pt>
                <c:pt idx="685">
                  <c:v>1.1398244097751142E-3</c:v>
                </c:pt>
                <c:pt idx="686">
                  <c:v>1.1404571144689279E-3</c:v>
                </c:pt>
                <c:pt idx="687">
                  <c:v>1.1410530870448387E-3</c:v>
                </c:pt>
                <c:pt idx="688">
                  <c:v>1.1415979480551342E-3</c:v>
                </c:pt>
                <c:pt idx="689">
                  <c:v>1.1421675354479537E-3</c:v>
                </c:pt>
                <c:pt idx="690">
                  <c:v>1.1428002225353374E-3</c:v>
                </c:pt>
                <c:pt idx="691">
                  <c:v>1.1433657746882653E-3</c:v>
                </c:pt>
                <c:pt idx="692">
                  <c:v>1.1440051883931401E-3</c:v>
                </c:pt>
                <c:pt idx="693">
                  <c:v>1.1445950714790262E-3</c:v>
                </c:pt>
                <c:pt idx="694">
                  <c:v>1.1452005594404853E-3</c:v>
                </c:pt>
                <c:pt idx="695">
                  <c:v>1.145806355566411E-3</c:v>
                </c:pt>
                <c:pt idx="696">
                  <c:v>1.1463566612147423E-3</c:v>
                </c:pt>
                <c:pt idx="697">
                  <c:v>1.1469240975250684E-3</c:v>
                </c:pt>
                <c:pt idx="698">
                  <c:v>1.1474095575424866E-3</c:v>
                </c:pt>
                <c:pt idx="699">
                  <c:v>1.1479307128889967E-3</c:v>
                </c:pt>
                <c:pt idx="700">
                  <c:v>1.1484431136777255E-3</c:v>
                </c:pt>
                <c:pt idx="701">
                  <c:v>1.148958089536029E-3</c:v>
                </c:pt>
                <c:pt idx="702">
                  <c:v>1.1494852037160547E-3</c:v>
                </c:pt>
                <c:pt idx="703">
                  <c:v>1.1500123178960807E-3</c:v>
                </c:pt>
                <c:pt idx="704">
                  <c:v>1.1504226149736299E-3</c:v>
                </c:pt>
                <c:pt idx="705">
                  <c:v>1.1508821268860201E-3</c:v>
                </c:pt>
                <c:pt idx="706">
                  <c:v>1.1514584692197652E-3</c:v>
                </c:pt>
                <c:pt idx="707">
                  <c:v>1.1518556056292742E-3</c:v>
                </c:pt>
                <c:pt idx="708">
                  <c:v>1.1523263340669683E-3</c:v>
                </c:pt>
                <c:pt idx="709">
                  <c:v>1.1527899846938768E-3</c:v>
                </c:pt>
                <c:pt idx="710">
                  <c:v>1.1532215715871711E-3</c:v>
                </c:pt>
                <c:pt idx="711">
                  <c:v>1.1537087188027131E-3</c:v>
                </c:pt>
                <c:pt idx="712">
                  <c:v>1.1541526516130384E-3</c:v>
                </c:pt>
                <c:pt idx="713">
                  <c:v>1.1545976814911394E-3</c:v>
                </c:pt>
                <c:pt idx="714">
                  <c:v>1.1550540134176166E-3</c:v>
                </c:pt>
                <c:pt idx="715">
                  <c:v>1.1554722762985613E-3</c:v>
                </c:pt>
                <c:pt idx="716">
                  <c:v>1.1558461819016468E-3</c:v>
                </c:pt>
                <c:pt idx="717">
                  <c:v>1.1562557001641488E-3</c:v>
                </c:pt>
                <c:pt idx="718">
                  <c:v>1.1566168230427879E-3</c:v>
                </c:pt>
                <c:pt idx="719">
                  <c:v>1.1569779459214263E-3</c:v>
                </c:pt>
                <c:pt idx="720">
                  <c:v>1.1573329539475436E-3</c:v>
                </c:pt>
                <c:pt idx="721">
                  <c:v>1.1576619032800241E-3</c:v>
                </c:pt>
                <c:pt idx="722">
                  <c:v>1.1580154490526044E-3</c:v>
                </c:pt>
                <c:pt idx="723">
                  <c:v>1.1583412172827159E-3</c:v>
                </c:pt>
                <c:pt idx="724">
                  <c:v>1.1586901248669666E-3</c:v>
                </c:pt>
                <c:pt idx="725">
                  <c:v>1.1590189376546808E-3</c:v>
                </c:pt>
                <c:pt idx="726">
                  <c:v>1.1593898377075997E-3</c:v>
                </c:pt>
                <c:pt idx="727">
                  <c:v>1.1597004302243304E-3</c:v>
                </c:pt>
                <c:pt idx="728">
                  <c:v>1.1599697534104725E-3</c:v>
                </c:pt>
                <c:pt idx="729">
                  <c:v>1.1602509249127881E-3</c:v>
                </c:pt>
                <c:pt idx="730">
                  <c:v>1.1605519758743695E-3</c:v>
                </c:pt>
                <c:pt idx="731">
                  <c:v>1.1608599757982239E-3</c:v>
                </c:pt>
                <c:pt idx="732">
                  <c:v>1.1612231142953248E-3</c:v>
                </c:pt>
                <c:pt idx="733">
                  <c:v>1.1615035141412594E-3</c:v>
                </c:pt>
                <c:pt idx="734">
                  <c:v>1.1617177739454308E-3</c:v>
                </c:pt>
                <c:pt idx="735">
                  <c:v>1.1619875177269182E-3</c:v>
                </c:pt>
                <c:pt idx="736">
                  <c:v>1.1622464900291982E-3</c:v>
                </c:pt>
                <c:pt idx="737">
                  <c:v>1.1625443760645187E-3</c:v>
                </c:pt>
                <c:pt idx="738">
                  <c:v>1.1628901386507677E-3</c:v>
                </c:pt>
                <c:pt idx="739">
                  <c:v>1.1631679989204603E-3</c:v>
                </c:pt>
                <c:pt idx="740">
                  <c:v>1.1633077867008621E-3</c:v>
                </c:pt>
                <c:pt idx="741">
                  <c:v>1.1634795850396979E-3</c:v>
                </c:pt>
                <c:pt idx="742">
                  <c:v>1.163681155580358E-3</c:v>
                </c:pt>
                <c:pt idx="743">
                  <c:v>1.1638976282650998E-3</c:v>
                </c:pt>
                <c:pt idx="744">
                  <c:v>1.1641146650437585E-3</c:v>
                </c:pt>
                <c:pt idx="745">
                  <c:v>1.1643289624836603E-3</c:v>
                </c:pt>
                <c:pt idx="746">
                  <c:v>1.1645432599235624E-3</c:v>
                </c:pt>
                <c:pt idx="747">
                  <c:v>1.164757557363464E-3</c:v>
                </c:pt>
                <c:pt idx="748">
                  <c:v>1.1649474421215509E-3</c:v>
                </c:pt>
                <c:pt idx="749">
                  <c:v>1.1650460945265037E-3</c:v>
                </c:pt>
                <c:pt idx="750">
                  <c:v>1.1652310106120846E-3</c:v>
                </c:pt>
                <c:pt idx="751">
                  <c:v>1.1653673307498262E-3</c:v>
                </c:pt>
                <c:pt idx="752">
                  <c:v>1.1655603616116483E-3</c:v>
                </c:pt>
                <c:pt idx="753">
                  <c:v>1.1657614770460476E-3</c:v>
                </c:pt>
                <c:pt idx="754">
                  <c:v>1.1658266590126771E-3</c:v>
                </c:pt>
                <c:pt idx="755">
                  <c:v>1.165997129653271E-3</c:v>
                </c:pt>
                <c:pt idx="756">
                  <c:v>1.1661097186077263E-3</c:v>
                </c:pt>
                <c:pt idx="757">
                  <c:v>1.1661780039108345E-3</c:v>
                </c:pt>
                <c:pt idx="758">
                  <c:v>1.1662845045807915E-3</c:v>
                </c:pt>
                <c:pt idx="759">
                  <c:v>1.1664992745751251E-3</c:v>
                </c:pt>
                <c:pt idx="760">
                  <c:v>1.1665211077178982E-3</c:v>
                </c:pt>
                <c:pt idx="761">
                  <c:v>1.1666134876919089E-3</c:v>
                </c:pt>
                <c:pt idx="762">
                  <c:v>1.1667000425389295E-3</c:v>
                </c:pt>
                <c:pt idx="763">
                  <c:v>1.1668749129729703E-3</c:v>
                </c:pt>
                <c:pt idx="764">
                  <c:v>1.1668655958236046E-3</c:v>
                </c:pt>
                <c:pt idx="765">
                  <c:v>1.1668977454878571E-3</c:v>
                </c:pt>
                <c:pt idx="766">
                  <c:v>1.1669399844889069E-3</c:v>
                </c:pt>
                <c:pt idx="767">
                  <c:v>1.1670419794884124E-3</c:v>
                </c:pt>
                <c:pt idx="768">
                  <c:v>1.167069915796247E-3</c:v>
                </c:pt>
                <c:pt idx="769">
                  <c:v>1.1670851157826935E-3</c:v>
                </c:pt>
                <c:pt idx="770">
                  <c:v>1.1671606539897152E-3</c:v>
                </c:pt>
                <c:pt idx="771">
                  <c:v>1.1672125386316188E-3</c:v>
                </c:pt>
                <c:pt idx="772">
                  <c:v>1.1672394993220232E-3</c:v>
                </c:pt>
                <c:pt idx="773">
                  <c:v>1.1672664600124282E-3</c:v>
                </c:pt>
                <c:pt idx="774">
                  <c:v>1.1672889629488609E-3</c:v>
                </c:pt>
                <c:pt idx="775">
                  <c:v>1.1672731310832908E-3</c:v>
                </c:pt>
                <c:pt idx="776">
                  <c:v>1.167259141213054E-3</c:v>
                </c:pt>
                <c:pt idx="777">
                  <c:v>1.1672635105348377E-3</c:v>
                </c:pt>
                <c:pt idx="778">
                  <c:v>1.1672461963538163E-3</c:v>
                </c:pt>
                <c:pt idx="779">
                  <c:v>1.1672238331400242E-3</c:v>
                </c:pt>
                <c:pt idx="780">
                  <c:v>1.1672494639915626E-3</c:v>
                </c:pt>
                <c:pt idx="781">
                  <c:v>1.1671683157623894E-3</c:v>
                </c:pt>
                <c:pt idx="782">
                  <c:v>1.1670710774226889E-3</c:v>
                </c:pt>
                <c:pt idx="783">
                  <c:v>1.1670412445501281E-3</c:v>
                </c:pt>
                <c:pt idx="784">
                  <c:v>1.1669681076566661E-3</c:v>
                </c:pt>
                <c:pt idx="785">
                  <c:v>1.1669308887699843E-3</c:v>
                </c:pt>
                <c:pt idx="786">
                  <c:v>1.166834048906554E-3</c:v>
                </c:pt>
                <c:pt idx="787">
                  <c:v>1.1666887389873727E-3</c:v>
                </c:pt>
                <c:pt idx="788">
                  <c:v>1.1666608090358476E-3</c:v>
                </c:pt>
                <c:pt idx="789">
                  <c:v>1.1665694848461323E-3</c:v>
                </c:pt>
                <c:pt idx="790">
                  <c:v>1.1664895467060942E-3</c:v>
                </c:pt>
                <c:pt idx="791">
                  <c:v>1.166431659518626E-3</c:v>
                </c:pt>
                <c:pt idx="792">
                  <c:v>1.1663398888536306E-3</c:v>
                </c:pt>
                <c:pt idx="793">
                  <c:v>1.1662062753044896E-3</c:v>
                </c:pt>
                <c:pt idx="794">
                  <c:v>1.1661460571236475E-3</c:v>
                </c:pt>
                <c:pt idx="795">
                  <c:v>1.1660479756804315E-3</c:v>
                </c:pt>
                <c:pt idx="796">
                  <c:v>1.1658682979317904E-3</c:v>
                </c:pt>
                <c:pt idx="797">
                  <c:v>1.1657068260829452E-3</c:v>
                </c:pt>
                <c:pt idx="798">
                  <c:v>1.1655453542341E-3</c:v>
                </c:pt>
                <c:pt idx="799">
                  <c:v>1.1653838823852548E-3</c:v>
                </c:pt>
                <c:pt idx="800">
                  <c:v>1.1652124476064221E-3</c:v>
                </c:pt>
                <c:pt idx="801">
                  <c:v>1.1650153987258871E-3</c:v>
                </c:pt>
                <c:pt idx="802">
                  <c:v>1.1648361408837424E-3</c:v>
                </c:pt>
                <c:pt idx="803">
                  <c:v>1.1646760805589702E-3</c:v>
                </c:pt>
                <c:pt idx="804">
                  <c:v>1.1644370010625142E-3</c:v>
                </c:pt>
                <c:pt idx="805">
                  <c:v>1.1642782863838059E-3</c:v>
                </c:pt>
                <c:pt idx="806">
                  <c:v>1.164070400154264E-3</c:v>
                </c:pt>
                <c:pt idx="807">
                  <c:v>1.1639296168049387E-3</c:v>
                </c:pt>
                <c:pt idx="808">
                  <c:v>1.1637615379728587E-3</c:v>
                </c:pt>
                <c:pt idx="809">
                  <c:v>1.1635590957017761E-3</c:v>
                </c:pt>
                <c:pt idx="810">
                  <c:v>1.1634082557406911E-3</c:v>
                </c:pt>
                <c:pt idx="811">
                  <c:v>1.1632191802210048E-3</c:v>
                </c:pt>
                <c:pt idx="812">
                  <c:v>1.1630222188485856E-3</c:v>
                </c:pt>
                <c:pt idx="813">
                  <c:v>1.16281835525672E-3</c:v>
                </c:pt>
                <c:pt idx="814">
                  <c:v>1.1625596682679437E-3</c:v>
                </c:pt>
                <c:pt idx="815">
                  <c:v>1.162393502414144E-3</c:v>
                </c:pt>
                <c:pt idx="816">
                  <c:v>1.162150146456951E-3</c:v>
                </c:pt>
                <c:pt idx="817">
                  <c:v>1.1619241059251028E-3</c:v>
                </c:pt>
                <c:pt idx="818">
                  <c:v>1.161678658603752E-3</c:v>
                </c:pt>
                <c:pt idx="819">
                  <c:v>1.1613812642884132E-3</c:v>
                </c:pt>
                <c:pt idx="820">
                  <c:v>1.1610759362766585E-3</c:v>
                </c:pt>
                <c:pt idx="821">
                  <c:v>1.1607836746648763E-3</c:v>
                </c:pt>
                <c:pt idx="822">
                  <c:v>1.1605301907839489E-3</c:v>
                </c:pt>
                <c:pt idx="823">
                  <c:v>1.1602165030882025E-3</c:v>
                </c:pt>
                <c:pt idx="824">
                  <c:v>1.1598453142411874E-3</c:v>
                </c:pt>
                <c:pt idx="825">
                  <c:v>1.1595548371379763E-3</c:v>
                </c:pt>
                <c:pt idx="826">
                  <c:v>1.1593225327990763E-3</c:v>
                </c:pt>
                <c:pt idx="827">
                  <c:v>1.1590376245425198E-3</c:v>
                </c:pt>
                <c:pt idx="828">
                  <c:v>1.1587544356635342E-3</c:v>
                </c:pt>
                <c:pt idx="829">
                  <c:v>1.1584860344923914E-3</c:v>
                </c:pt>
                <c:pt idx="830">
                  <c:v>1.1581323818012404E-3</c:v>
                </c:pt>
                <c:pt idx="831">
                  <c:v>1.1578043912057706E-3</c:v>
                </c:pt>
                <c:pt idx="832">
                  <c:v>1.1575084518775224E-3</c:v>
                </c:pt>
                <c:pt idx="833">
                  <c:v>1.1572125125492742E-3</c:v>
                </c:pt>
                <c:pt idx="834">
                  <c:v>1.1569066885367709E-3</c:v>
                </c:pt>
                <c:pt idx="835">
                  <c:v>1.1565826726418716E-3</c:v>
                </c:pt>
                <c:pt idx="836">
                  <c:v>1.156257638064363E-3</c:v>
                </c:pt>
                <c:pt idx="837">
                  <c:v>1.1559322074933033E-3</c:v>
                </c:pt>
                <c:pt idx="838">
                  <c:v>1.1555310193618873E-3</c:v>
                </c:pt>
                <c:pt idx="839">
                  <c:v>1.1552383707520309E-3</c:v>
                </c:pt>
                <c:pt idx="840">
                  <c:v>1.1547829697158088E-3</c:v>
                </c:pt>
                <c:pt idx="841">
                  <c:v>1.1544693092808522E-3</c:v>
                </c:pt>
                <c:pt idx="842">
                  <c:v>1.1540410204486887E-3</c:v>
                </c:pt>
                <c:pt idx="843">
                  <c:v>1.1537743324283585E-3</c:v>
                </c:pt>
                <c:pt idx="844">
                  <c:v>1.1533076178456437E-3</c:v>
                </c:pt>
                <c:pt idx="845">
                  <c:v>1.1529313607769156E-3</c:v>
                </c:pt>
                <c:pt idx="846">
                  <c:v>1.1524839723207198E-3</c:v>
                </c:pt>
                <c:pt idx="847">
                  <c:v>1.1520918681837237E-3</c:v>
                </c:pt>
                <c:pt idx="848">
                  <c:v>1.1516634684648221E-3</c:v>
                </c:pt>
                <c:pt idx="849">
                  <c:v>1.1511679232188224E-3</c:v>
                </c:pt>
                <c:pt idx="850">
                  <c:v>1.1508027374861418E-3</c:v>
                </c:pt>
                <c:pt idx="851">
                  <c:v>1.1502950343383047E-3</c:v>
                </c:pt>
                <c:pt idx="852">
                  <c:v>1.1498812843327999E-3</c:v>
                </c:pt>
                <c:pt idx="853">
                  <c:v>1.1495200061890727E-3</c:v>
                </c:pt>
                <c:pt idx="854">
                  <c:v>1.1490819525084752E-3</c:v>
                </c:pt>
                <c:pt idx="855">
                  <c:v>1.1486513551949044E-3</c:v>
                </c:pt>
                <c:pt idx="856">
                  <c:v>1.1482085888538107E-3</c:v>
                </c:pt>
                <c:pt idx="857">
                  <c:v>1.1477413689867906E-3</c:v>
                </c:pt>
                <c:pt idx="858">
                  <c:v>1.1473252114856099E-3</c:v>
                </c:pt>
                <c:pt idx="859">
                  <c:v>1.1469033368097191E-3</c:v>
                </c:pt>
                <c:pt idx="860">
                  <c:v>1.1464421188631707E-3</c:v>
                </c:pt>
                <c:pt idx="861">
                  <c:v>1.1459739376782521E-3</c:v>
                </c:pt>
                <c:pt idx="862">
                  <c:v>1.1455127412261308E-3</c:v>
                </c:pt>
                <c:pt idx="863">
                  <c:v>1.1450621181201624E-3</c:v>
                </c:pt>
                <c:pt idx="864">
                  <c:v>1.1446267493234808E-3</c:v>
                </c:pt>
                <c:pt idx="865">
                  <c:v>1.14413463536694E-3</c:v>
                </c:pt>
                <c:pt idx="866">
                  <c:v>1.1437381180019785E-3</c:v>
                </c:pt>
                <c:pt idx="867">
                  <c:v>1.1432756890162479E-3</c:v>
                </c:pt>
                <c:pt idx="868">
                  <c:v>1.1427939763696039E-3</c:v>
                </c:pt>
                <c:pt idx="869">
                  <c:v>1.1422557730937978E-3</c:v>
                </c:pt>
                <c:pt idx="870">
                  <c:v>1.1417587849021219E-3</c:v>
                </c:pt>
                <c:pt idx="871">
                  <c:v>1.1412153414301757E-3</c:v>
                </c:pt>
                <c:pt idx="872">
                  <c:v>1.140780277914344E-3</c:v>
                </c:pt>
                <c:pt idx="873">
                  <c:v>1.140211186791601E-3</c:v>
                </c:pt>
                <c:pt idx="874">
                  <c:v>1.1396260516251826E-3</c:v>
                </c:pt>
                <c:pt idx="875">
                  <c:v>1.1392522155631952E-3</c:v>
                </c:pt>
                <c:pt idx="876">
                  <c:v>1.1387887402009346E-3</c:v>
                </c:pt>
                <c:pt idx="877">
                  <c:v>1.1381975410637861E-3</c:v>
                </c:pt>
                <c:pt idx="878">
                  <c:v>1.137682910588007E-3</c:v>
                </c:pt>
                <c:pt idx="879">
                  <c:v>1.1372359491704943E-3</c:v>
                </c:pt>
                <c:pt idx="880">
                  <c:v>1.136729324035353E-3</c:v>
                </c:pt>
                <c:pt idx="881">
                  <c:v>1.1362287973419405E-3</c:v>
                </c:pt>
                <c:pt idx="882">
                  <c:v>1.135744871917946E-3</c:v>
                </c:pt>
                <c:pt idx="883">
                  <c:v>1.135256005737987E-3</c:v>
                </c:pt>
                <c:pt idx="884">
                  <c:v>1.1346924644938786E-3</c:v>
                </c:pt>
                <c:pt idx="885">
                  <c:v>1.1340740569093146E-3</c:v>
                </c:pt>
                <c:pt idx="886">
                  <c:v>1.1335360436954007E-3</c:v>
                </c:pt>
                <c:pt idx="887">
                  <c:v>1.1329606849949168E-3</c:v>
                </c:pt>
                <c:pt idx="888">
                  <c:v>1.1325121502216099E-3</c:v>
                </c:pt>
                <c:pt idx="889">
                  <c:v>1.1319519043873716E-3</c:v>
                </c:pt>
                <c:pt idx="890">
                  <c:v>1.1314203683594729E-3</c:v>
                </c:pt>
                <c:pt idx="891">
                  <c:v>1.1308478863668416E-3</c:v>
                </c:pt>
                <c:pt idx="892">
                  <c:v>1.1303830006966105E-3</c:v>
                </c:pt>
                <c:pt idx="893">
                  <c:v>1.1298614620634832E-3</c:v>
                </c:pt>
                <c:pt idx="894">
                  <c:v>1.129211625063193E-3</c:v>
                </c:pt>
                <c:pt idx="895">
                  <c:v>1.1287593513391917E-3</c:v>
                </c:pt>
                <c:pt idx="896">
                  <c:v>1.1281024566928968E-3</c:v>
                </c:pt>
                <c:pt idx="897">
                  <c:v>1.1274731686587742E-3</c:v>
                </c:pt>
                <c:pt idx="898">
                  <c:v>1.1269484825388078E-3</c:v>
                </c:pt>
                <c:pt idx="899">
                  <c:v>1.1264371934379498E-3</c:v>
                </c:pt>
                <c:pt idx="900">
                  <c:v>1.1258911743837624E-3</c:v>
                </c:pt>
                <c:pt idx="901">
                  <c:v>1.1252956407113933E-3</c:v>
                </c:pt>
                <c:pt idx="902">
                  <c:v>1.1247960197731976E-3</c:v>
                </c:pt>
                <c:pt idx="903">
                  <c:v>1.1242866670513672E-3</c:v>
                </c:pt>
                <c:pt idx="904">
                  <c:v>1.1236039577355494E-3</c:v>
                </c:pt>
                <c:pt idx="905">
                  <c:v>1.1230908372108211E-3</c:v>
                </c:pt>
                <c:pt idx="906">
                  <c:v>1.1225347416899695E-3</c:v>
                </c:pt>
                <c:pt idx="907">
                  <c:v>1.1219786461691185E-3</c:v>
                </c:pt>
                <c:pt idx="908">
                  <c:v>1.1213939891080531E-3</c:v>
                </c:pt>
                <c:pt idx="909">
                  <c:v>1.1208238229632201E-3</c:v>
                </c:pt>
                <c:pt idx="910">
                  <c:v>1.1201482072056008E-3</c:v>
                </c:pt>
                <c:pt idx="911">
                  <c:v>1.1196120517520886E-3</c:v>
                </c:pt>
                <c:pt idx="912">
                  <c:v>1.1190572829590732E-3</c:v>
                </c:pt>
                <c:pt idx="913">
                  <c:v>1.1184531518200456E-3</c:v>
                </c:pt>
                <c:pt idx="914">
                  <c:v>1.1178617651121431E-3</c:v>
                </c:pt>
                <c:pt idx="915">
                  <c:v>1.1172920854670464E-3</c:v>
                </c:pt>
                <c:pt idx="916">
                  <c:v>1.1167077513798806E-3</c:v>
                </c:pt>
                <c:pt idx="917">
                  <c:v>1.1161147874627956E-3</c:v>
                </c:pt>
                <c:pt idx="918">
                  <c:v>1.1155218886328801E-3</c:v>
                </c:pt>
                <c:pt idx="919">
                  <c:v>1.1149372362243518E-3</c:v>
                </c:pt>
                <c:pt idx="920">
                  <c:v>1.1143569746539449E-3</c:v>
                </c:pt>
                <c:pt idx="921">
                  <c:v>1.1138398648249297E-3</c:v>
                </c:pt>
                <c:pt idx="922">
                  <c:v>1.1130926143038458E-3</c:v>
                </c:pt>
                <c:pt idx="923">
                  <c:v>1.1125015126887737E-3</c:v>
                </c:pt>
                <c:pt idx="924">
                  <c:v>1.1119104110737014E-3</c:v>
                </c:pt>
                <c:pt idx="925">
                  <c:v>1.1112849969596951E-3</c:v>
                </c:pt>
                <c:pt idx="926">
                  <c:v>1.1106108497823143E-3</c:v>
                </c:pt>
                <c:pt idx="927">
                  <c:v>1.1100386435704303E-3</c:v>
                </c:pt>
                <c:pt idx="928">
                  <c:v>1.1094497269701442E-3</c:v>
                </c:pt>
                <c:pt idx="929">
                  <c:v>1.1087867656653018E-3</c:v>
                </c:pt>
                <c:pt idx="930">
                  <c:v>1.1082685508115664E-3</c:v>
                </c:pt>
                <c:pt idx="931">
                  <c:v>1.1076260000413207E-3</c:v>
                </c:pt>
                <c:pt idx="932">
                  <c:v>1.1069540383287022E-3</c:v>
                </c:pt>
                <c:pt idx="933">
                  <c:v>1.1063839964973383E-3</c:v>
                </c:pt>
                <c:pt idx="934">
                  <c:v>1.105777352979002E-3</c:v>
                </c:pt>
                <c:pt idx="935">
                  <c:v>1.1050903026812579E-3</c:v>
                </c:pt>
                <c:pt idx="936">
                  <c:v>1.1045148460124216E-3</c:v>
                </c:pt>
                <c:pt idx="937">
                  <c:v>1.1038274344503823E-3</c:v>
                </c:pt>
                <c:pt idx="938">
                  <c:v>1.103211065772015E-3</c:v>
                </c:pt>
                <c:pt idx="939">
                  <c:v>1.1025041344449166E-3</c:v>
                </c:pt>
                <c:pt idx="940">
                  <c:v>1.1019377790687571E-3</c:v>
                </c:pt>
                <c:pt idx="941">
                  <c:v>1.101362324490994E-3</c:v>
                </c:pt>
                <c:pt idx="942">
                  <c:v>1.1007135378509187E-3</c:v>
                </c:pt>
                <c:pt idx="943">
                  <c:v>1.1001999916827084E-3</c:v>
                </c:pt>
                <c:pt idx="944">
                  <c:v>1.0994801256874224E-3</c:v>
                </c:pt>
                <c:pt idx="945">
                  <c:v>1.0987814585889061E-3</c:v>
                </c:pt>
                <c:pt idx="946">
                  <c:v>1.0981012280343919E-3</c:v>
                </c:pt>
                <c:pt idx="947">
                  <c:v>1.0974329105456282E-3</c:v>
                </c:pt>
                <c:pt idx="948">
                  <c:v>1.0968054147958263E-3</c:v>
                </c:pt>
                <c:pt idx="949">
                  <c:v>1.0961105787523962E-3</c:v>
                </c:pt>
                <c:pt idx="950">
                  <c:v>1.0954885046939936E-3</c:v>
                </c:pt>
                <c:pt idx="951">
                  <c:v>1.094840560153985E-3</c:v>
                </c:pt>
                <c:pt idx="952">
                  <c:v>1.0941564501135703E-3</c:v>
                </c:pt>
                <c:pt idx="953">
                  <c:v>1.093563488439813E-3</c:v>
                </c:pt>
                <c:pt idx="954">
                  <c:v>1.0929397879290361E-3</c:v>
                </c:pt>
                <c:pt idx="955">
                  <c:v>1.0921835430657322E-3</c:v>
                </c:pt>
                <c:pt idx="956">
                  <c:v>1.0914546684050721E-3</c:v>
                </c:pt>
                <c:pt idx="957">
                  <c:v>1.0907244893778422E-3</c:v>
                </c:pt>
                <c:pt idx="958">
                  <c:v>1.0900664111754719E-3</c:v>
                </c:pt>
                <c:pt idx="959">
                  <c:v>1.089290534141608E-3</c:v>
                </c:pt>
                <c:pt idx="960">
                  <c:v>1.0885984022290006E-3</c:v>
                </c:pt>
                <c:pt idx="961">
                  <c:v>1.0880097364072462E-3</c:v>
                </c:pt>
                <c:pt idx="962">
                  <c:v>1.0874755624613855E-3</c:v>
                </c:pt>
                <c:pt idx="963">
                  <c:v>1.0868095702756982E-3</c:v>
                </c:pt>
                <c:pt idx="964">
                  <c:v>1.0861360065386853E-3</c:v>
                </c:pt>
                <c:pt idx="965">
                  <c:v>1.0855209050714683E-3</c:v>
                </c:pt>
                <c:pt idx="966">
                  <c:v>1.0848094743536524E-3</c:v>
                </c:pt>
                <c:pt idx="967">
                  <c:v>1.0840829449326333E-3</c:v>
                </c:pt>
                <c:pt idx="968">
                  <c:v>1.0834559461860834E-3</c:v>
                </c:pt>
                <c:pt idx="969">
                  <c:v>1.0827612999917205E-3</c:v>
                </c:pt>
                <c:pt idx="970">
                  <c:v>1.082148701778236E-3</c:v>
                </c:pt>
                <c:pt idx="971">
                  <c:v>1.0814905312616643E-3</c:v>
                </c:pt>
                <c:pt idx="972">
                  <c:v>1.0808079780474621E-3</c:v>
                </c:pt>
                <c:pt idx="973">
                  <c:v>1.0801903028721444E-3</c:v>
                </c:pt>
                <c:pt idx="974">
                  <c:v>1.0795479678553373E-3</c:v>
                </c:pt>
                <c:pt idx="975">
                  <c:v>1.078992183643565E-3</c:v>
                </c:pt>
                <c:pt idx="976">
                  <c:v>1.0783413634816602E-3</c:v>
                </c:pt>
                <c:pt idx="977">
                  <c:v>1.0776677829260448E-3</c:v>
                </c:pt>
                <c:pt idx="978">
                  <c:v>1.0769627011056146E-3</c:v>
                </c:pt>
                <c:pt idx="979">
                  <c:v>1.076249972741652E-3</c:v>
                </c:pt>
                <c:pt idx="980">
                  <c:v>1.0756321293580208E-3</c:v>
                </c:pt>
                <c:pt idx="981">
                  <c:v>1.0749049452233161E-3</c:v>
                </c:pt>
                <c:pt idx="982">
                  <c:v>1.0741988246764384E-3</c:v>
                </c:pt>
                <c:pt idx="983">
                  <c:v>1.0736522048288132E-3</c:v>
                </c:pt>
                <c:pt idx="984">
                  <c:v>1.0729668403770044E-3</c:v>
                </c:pt>
                <c:pt idx="985">
                  <c:v>1.0722588366227389E-3</c:v>
                </c:pt>
                <c:pt idx="986">
                  <c:v>1.0716342454198267E-3</c:v>
                </c:pt>
                <c:pt idx="987">
                  <c:v>1.0710367474317936E-3</c:v>
                </c:pt>
                <c:pt idx="988">
                  <c:v>1.0703695012110024E-3</c:v>
                </c:pt>
                <c:pt idx="989">
                  <c:v>1.069677185446264E-3</c:v>
                </c:pt>
                <c:pt idx="990">
                  <c:v>1.0689606336966035E-3</c:v>
                </c:pt>
                <c:pt idx="991">
                  <c:v>1.0683304193042117E-3</c:v>
                </c:pt>
                <c:pt idx="992">
                  <c:v>1.0677421556694639E-3</c:v>
                </c:pt>
                <c:pt idx="993">
                  <c:v>1.0671300417649133E-3</c:v>
                </c:pt>
                <c:pt idx="994">
                  <c:v>1.0666155291805366E-3</c:v>
                </c:pt>
                <c:pt idx="995">
                  <c:v>1.0659233054490479E-3</c:v>
                </c:pt>
                <c:pt idx="996">
                  <c:v>1.0652755638832739E-3</c:v>
                </c:pt>
                <c:pt idx="997">
                  <c:v>1.0645632216798107E-3</c:v>
                </c:pt>
                <c:pt idx="998">
                  <c:v>1.0638618335001206E-3</c:v>
                </c:pt>
                <c:pt idx="999">
                  <c:v>1.0632873780278879E-3</c:v>
                </c:pt>
                <c:pt idx="1000">
                  <c:v>1.0626440108353207E-3</c:v>
                </c:pt>
                <c:pt idx="1001">
                  <c:v>1.0620006436427539E-3</c:v>
                </c:pt>
                <c:pt idx="1002">
                  <c:v>1.0613763004219021E-3</c:v>
                </c:pt>
                <c:pt idx="1003">
                  <c:v>1.0607482551194954E-3</c:v>
                </c:pt>
                <c:pt idx="1004">
                  <c:v>1.0599815603799653E-3</c:v>
                </c:pt>
                <c:pt idx="1005">
                  <c:v>1.0593393840365522E-3</c:v>
                </c:pt>
                <c:pt idx="1006">
                  <c:v>1.0587242423768307E-3</c:v>
                </c:pt>
                <c:pt idx="1007">
                  <c:v>1.0580419668466106E-3</c:v>
                </c:pt>
                <c:pt idx="1008">
                  <c:v>1.0573839458350672E-3</c:v>
                </c:pt>
                <c:pt idx="1009">
                  <c:v>1.056738093520614E-3</c:v>
                </c:pt>
                <c:pt idx="1010">
                  <c:v>1.0561551623641293E-3</c:v>
                </c:pt>
                <c:pt idx="1011">
                  <c:v>1.0555789721692506E-3</c:v>
                </c:pt>
                <c:pt idx="1012">
                  <c:v>1.0548542216953149E-3</c:v>
                </c:pt>
                <c:pt idx="1013">
                  <c:v>1.0541451741403821E-3</c:v>
                </c:pt>
                <c:pt idx="1014">
                  <c:v>1.0535432414793319E-3</c:v>
                </c:pt>
                <c:pt idx="1015">
                  <c:v>1.0528852524171344E-3</c:v>
                </c:pt>
                <c:pt idx="1016">
                  <c:v>1.0522291463475233E-3</c:v>
                </c:pt>
                <c:pt idx="1017">
                  <c:v>1.0515484441846561E-3</c:v>
                </c:pt>
                <c:pt idx="1018">
                  <c:v>1.050873232904916E-3</c:v>
                </c:pt>
                <c:pt idx="1019">
                  <c:v>1.0502532684711883E-3</c:v>
                </c:pt>
                <c:pt idx="1020">
                  <c:v>1.0496368033526128E-3</c:v>
                </c:pt>
                <c:pt idx="1021">
                  <c:v>1.0490659087850473E-3</c:v>
                </c:pt>
                <c:pt idx="1022">
                  <c:v>1.0484990824158478E-3</c:v>
                </c:pt>
                <c:pt idx="1023">
                  <c:v>1.0480246973590122E-3</c:v>
                </c:pt>
                <c:pt idx="1024">
                  <c:v>1.0473739316319858E-3</c:v>
                </c:pt>
                <c:pt idx="1025">
                  <c:v>1.0466077648057482E-3</c:v>
                </c:pt>
                <c:pt idx="1026">
                  <c:v>1.0458728443530727E-3</c:v>
                </c:pt>
                <c:pt idx="1027">
                  <c:v>1.0452825895968356E-3</c:v>
                </c:pt>
                <c:pt idx="1028">
                  <c:v>1.0447034758261742E-3</c:v>
                </c:pt>
                <c:pt idx="1029">
                  <c:v>1.0440312465318086E-3</c:v>
                </c:pt>
                <c:pt idx="1030">
                  <c:v>1.0433334123326904E-3</c:v>
                </c:pt>
                <c:pt idx="1031">
                  <c:v>1.042710243633022E-3</c:v>
                </c:pt>
                <c:pt idx="1032">
                  <c:v>1.0421127748013511E-3</c:v>
                </c:pt>
                <c:pt idx="1033">
                  <c:v>1.0415130687408596E-3</c:v>
                </c:pt>
                <c:pt idx="1034">
                  <c:v>1.0407853686964462E-3</c:v>
                </c:pt>
                <c:pt idx="1035">
                  <c:v>1.040228472134236E-3</c:v>
                </c:pt>
                <c:pt idx="1036">
                  <c:v>1.0396279527858433E-3</c:v>
                </c:pt>
                <c:pt idx="1037">
                  <c:v>1.0389629218015368E-3</c:v>
                </c:pt>
                <c:pt idx="1038">
                  <c:v>1.0383525567523541E-3</c:v>
                </c:pt>
                <c:pt idx="1039">
                  <c:v>1.03768197342998E-3</c:v>
                </c:pt>
                <c:pt idx="1040">
                  <c:v>1.036930575325984E-3</c:v>
                </c:pt>
                <c:pt idx="1041">
                  <c:v>1.0363364121714336E-3</c:v>
                </c:pt>
                <c:pt idx="1042">
                  <c:v>1.0357003531645561E-3</c:v>
                </c:pt>
                <c:pt idx="1043">
                  <c:v>1.0352203783242108E-3</c:v>
                </c:pt>
                <c:pt idx="1044">
                  <c:v>1.0343466645588552E-3</c:v>
                </c:pt>
                <c:pt idx="1045">
                  <c:v>1.0337309034474014E-3</c:v>
                </c:pt>
                <c:pt idx="1046">
                  <c:v>1.033234441160769E-3</c:v>
                </c:pt>
                <c:pt idx="1047">
                  <c:v>1.0327042262678484E-3</c:v>
                </c:pt>
                <c:pt idx="1048">
                  <c:v>1.032054004547659E-3</c:v>
                </c:pt>
                <c:pt idx="1049">
                  <c:v>1.0314039320358946E-3</c:v>
                </c:pt>
                <c:pt idx="1050">
                  <c:v>1.0307891885594006E-3</c:v>
                </c:pt>
                <c:pt idx="1051">
                  <c:v>1.0302115415028526E-3</c:v>
                </c:pt>
                <c:pt idx="1052">
                  <c:v>1.0295403868632628E-3</c:v>
                </c:pt>
                <c:pt idx="1053">
                  <c:v>1.0288960000213693E-3</c:v>
                </c:pt>
                <c:pt idx="1054">
                  <c:v>1.0282482881642737E-3</c:v>
                </c:pt>
                <c:pt idx="1055">
                  <c:v>1.0277330957632644E-3</c:v>
                </c:pt>
                <c:pt idx="1056">
                  <c:v>1.0270216720057789E-3</c:v>
                </c:pt>
                <c:pt idx="1057">
                  <c:v>1.026404185800149E-3</c:v>
                </c:pt>
                <c:pt idx="1058">
                  <c:v>1.0257730095213867E-3</c:v>
                </c:pt>
                <c:pt idx="1059">
                  <c:v>1.0250988965533061E-3</c:v>
                </c:pt>
                <c:pt idx="1060">
                  <c:v>1.0245085129726899E-3</c:v>
                </c:pt>
                <c:pt idx="1061">
                  <c:v>1.0239038178235496E-3</c:v>
                </c:pt>
                <c:pt idx="1062">
                  <c:v>1.0232698047619524E-3</c:v>
                </c:pt>
                <c:pt idx="1063">
                  <c:v>1.0227453438991241E-3</c:v>
                </c:pt>
                <c:pt idx="1064">
                  <c:v>1.0220316892365459E-3</c:v>
                </c:pt>
                <c:pt idx="1065">
                  <c:v>1.0213841972527729E-3</c:v>
                </c:pt>
                <c:pt idx="1066">
                  <c:v>1.0207602445012809E-3</c:v>
                </c:pt>
                <c:pt idx="1067">
                  <c:v>1.0201454204319259E-3</c:v>
                </c:pt>
                <c:pt idx="1068">
                  <c:v>1.0195048567548995E-3</c:v>
                </c:pt>
                <c:pt idx="1069">
                  <c:v>1.0189077928432978E-3</c:v>
                </c:pt>
                <c:pt idx="1070">
                  <c:v>1.018257971458703E-3</c:v>
                </c:pt>
                <c:pt idx="1071">
                  <c:v>1.0177167395110705E-3</c:v>
                </c:pt>
                <c:pt idx="1072">
                  <c:v>1.017098586987619E-3</c:v>
                </c:pt>
                <c:pt idx="1073">
                  <c:v>1.0164785256757205E-3</c:v>
                </c:pt>
                <c:pt idx="1074">
                  <c:v>1.0159021848608846E-3</c:v>
                </c:pt>
                <c:pt idx="1075">
                  <c:v>1.0152729299805047E-3</c:v>
                </c:pt>
                <c:pt idx="1076">
                  <c:v>1.014641520770801E-3</c:v>
                </c:pt>
                <c:pt idx="1077">
                  <c:v>1.0140090520000119E-3</c:v>
                </c:pt>
                <c:pt idx="1078">
                  <c:v>1.013328018007377E-3</c:v>
                </c:pt>
                <c:pt idx="1079">
                  <c:v>1.012752139651865E-3</c:v>
                </c:pt>
                <c:pt idx="1080">
                  <c:v>1.0121405160367814E-3</c:v>
                </c:pt>
                <c:pt idx="1081">
                  <c:v>1.011469348756045E-3</c:v>
                </c:pt>
                <c:pt idx="1082">
                  <c:v>1.0108331727603078E-3</c:v>
                </c:pt>
                <c:pt idx="1083">
                  <c:v>1.0102392671037187E-3</c:v>
                </c:pt>
                <c:pt idx="1084">
                  <c:v>1.009611833779266E-3</c:v>
                </c:pt>
                <c:pt idx="1085">
                  <c:v>1.0090174616367473E-3</c:v>
                </c:pt>
                <c:pt idx="1086">
                  <c:v>1.0084230894942278E-3</c:v>
                </c:pt>
                <c:pt idx="1087">
                  <c:v>1.0078287173517083E-3</c:v>
                </c:pt>
                <c:pt idx="1088">
                  <c:v>1.0072064723925427E-3</c:v>
                </c:pt>
                <c:pt idx="1089">
                  <c:v>1.0065779527492903E-3</c:v>
                </c:pt>
                <c:pt idx="1090">
                  <c:v>1.0059892669071566E-3</c:v>
                </c:pt>
                <c:pt idx="1091">
                  <c:v>1.0053849220408701E-3</c:v>
                </c:pt>
                <c:pt idx="1092">
                  <c:v>1.0047410402030655E-3</c:v>
                </c:pt>
                <c:pt idx="1093">
                  <c:v>1.004097158365261E-3</c:v>
                </c:pt>
                <c:pt idx="1094">
                  <c:v>1.0034534384666604E-3</c:v>
                </c:pt>
                <c:pt idx="1095">
                  <c:v>1.0028228458658067E-3</c:v>
                </c:pt>
                <c:pt idx="1096">
                  <c:v>1.0022121526502825E-3</c:v>
                </c:pt>
                <c:pt idx="1097">
                  <c:v>1.001601459434758E-3</c:v>
                </c:pt>
                <c:pt idx="1098">
                  <c:v>1.0009820416306242E-3</c:v>
                </c:pt>
                <c:pt idx="1099">
                  <c:v>1.0003522540963899E-3</c:v>
                </c:pt>
                <c:pt idx="1100">
                  <c:v>9.9975616546871217E-4</c:v>
                </c:pt>
                <c:pt idx="1101">
                  <c:v>9.9924542767007921E-4</c:v>
                </c:pt>
                <c:pt idx="1102">
                  <c:v>9.9856634889737843E-4</c:v>
                </c:pt>
                <c:pt idx="1103">
                  <c:v>9.9798978093809752E-4</c:v>
                </c:pt>
                <c:pt idx="1104">
                  <c:v>9.9739461266377602E-4</c:v>
                </c:pt>
                <c:pt idx="1105">
                  <c:v>9.9685854147065628E-4</c:v>
                </c:pt>
                <c:pt idx="1106">
                  <c:v>9.9617642495550165E-4</c:v>
                </c:pt>
                <c:pt idx="1107">
                  <c:v>9.9552685267136867E-4</c:v>
                </c:pt>
                <c:pt idx="1108">
                  <c:v>9.9494423459882495E-4</c:v>
                </c:pt>
                <c:pt idx="1109">
                  <c:v>9.9434150531865144E-4</c:v>
                </c:pt>
                <c:pt idx="1110">
                  <c:v>9.9365684749197557E-4</c:v>
                </c:pt>
                <c:pt idx="1111">
                  <c:v>9.9300909361769258E-4</c:v>
                </c:pt>
                <c:pt idx="1112">
                  <c:v>9.924328174778195E-4</c:v>
                </c:pt>
                <c:pt idx="1113">
                  <c:v>9.9180232448255103E-4</c:v>
                </c:pt>
                <c:pt idx="1114">
                  <c:v>9.9121900888900541E-4</c:v>
                </c:pt>
                <c:pt idx="1115">
                  <c:v>9.9060859927873278E-4</c:v>
                </c:pt>
                <c:pt idx="1116">
                  <c:v>9.8995667886998383E-4</c:v>
                </c:pt>
                <c:pt idx="1117">
                  <c:v>9.8930430288069436E-4</c:v>
                </c:pt>
                <c:pt idx="1118">
                  <c:v>9.8869406051838157E-4</c:v>
                </c:pt>
                <c:pt idx="1119">
                  <c:v>9.8798038555861049E-4</c:v>
                </c:pt>
                <c:pt idx="1120">
                  <c:v>9.8730241032449402E-4</c:v>
                </c:pt>
                <c:pt idx="1121">
                  <c:v>9.867730095345674E-4</c:v>
                </c:pt>
                <c:pt idx="1122">
                  <c:v>9.8598658142563887E-4</c:v>
                </c:pt>
                <c:pt idx="1123">
                  <c:v>9.8537677012407957E-4</c:v>
                </c:pt>
                <c:pt idx="1124">
                  <c:v>9.8484017040852329E-4</c:v>
                </c:pt>
                <c:pt idx="1125">
                  <c:v>9.8427412261299467E-4</c:v>
                </c:pt>
                <c:pt idx="1126">
                  <c:v>9.8365651432685028E-4</c:v>
                </c:pt>
                <c:pt idx="1127">
                  <c:v>9.8291955493901278E-4</c:v>
                </c:pt>
                <c:pt idx="1128">
                  <c:v>9.8239514758963848E-4</c:v>
                </c:pt>
                <c:pt idx="1129">
                  <c:v>9.8171668878735321E-4</c:v>
                </c:pt>
                <c:pt idx="1130">
                  <c:v>9.8097634574251073E-4</c:v>
                </c:pt>
                <c:pt idx="1131">
                  <c:v>9.8033244566708005E-4</c:v>
                </c:pt>
                <c:pt idx="1132">
                  <c:v>9.7963166631264147E-4</c:v>
                </c:pt>
                <c:pt idx="1133">
                  <c:v>9.7899482428868002E-4</c:v>
                </c:pt>
                <c:pt idx="1134">
                  <c:v>9.7838939625553237E-4</c:v>
                </c:pt>
                <c:pt idx="1135">
                  <c:v>9.7773905966620474E-4</c:v>
                </c:pt>
                <c:pt idx="1136">
                  <c:v>9.770200719993313E-4</c:v>
                </c:pt>
                <c:pt idx="1137">
                  <c:v>9.7639879468448603E-4</c:v>
                </c:pt>
                <c:pt idx="1138">
                  <c:v>9.7575670252306298E-4</c:v>
                </c:pt>
                <c:pt idx="1139">
                  <c:v>9.751818277309724E-4</c:v>
                </c:pt>
                <c:pt idx="1140">
                  <c:v>9.7459510468923002E-4</c:v>
                </c:pt>
                <c:pt idx="1141">
                  <c:v>9.7394880555106572E-4</c:v>
                </c:pt>
                <c:pt idx="1142">
                  <c:v>9.7332501878880399E-4</c:v>
                </c:pt>
                <c:pt idx="1143">
                  <c:v>9.7266937461498205E-4</c:v>
                </c:pt>
                <c:pt idx="1144">
                  <c:v>9.7198302517406004E-4</c:v>
                </c:pt>
                <c:pt idx="1145">
                  <c:v>9.7122726707284796E-4</c:v>
                </c:pt>
                <c:pt idx="1146">
                  <c:v>9.7055440268754021E-4</c:v>
                </c:pt>
                <c:pt idx="1147">
                  <c:v>9.6988534099537373E-4</c:v>
                </c:pt>
                <c:pt idx="1148">
                  <c:v>9.6921090444797753E-4</c:v>
                </c:pt>
                <c:pt idx="1149">
                  <c:v>9.6854404117749241E-4</c:v>
                </c:pt>
                <c:pt idx="1150">
                  <c:v>9.6787770102568197E-4</c:v>
                </c:pt>
                <c:pt idx="1151">
                  <c:v>9.6722116345759575E-4</c:v>
                </c:pt>
                <c:pt idx="1152">
                  <c:v>9.6655539774079084E-4</c:v>
                </c:pt>
                <c:pt idx="1153">
                  <c:v>9.6581652799531054E-4</c:v>
                </c:pt>
                <c:pt idx="1154">
                  <c:v>9.6515174543971465E-4</c:v>
                </c:pt>
                <c:pt idx="1155">
                  <c:v>9.6451998760984064E-4</c:v>
                </c:pt>
                <c:pt idx="1156">
                  <c:v>9.6388596240748318E-4</c:v>
                </c:pt>
                <c:pt idx="1157">
                  <c:v>9.6318743638489101E-4</c:v>
                </c:pt>
                <c:pt idx="1158">
                  <c:v>9.625171201440376E-4</c:v>
                </c:pt>
                <c:pt idx="1159">
                  <c:v>9.6186369490117228E-4</c:v>
                </c:pt>
                <c:pt idx="1160">
                  <c:v>9.6117046639168473E-4</c:v>
                </c:pt>
                <c:pt idx="1161">
                  <c:v>9.6048987021376696E-4</c:v>
                </c:pt>
                <c:pt idx="1162">
                  <c:v>9.5988382266622846E-4</c:v>
                </c:pt>
                <c:pt idx="1163">
                  <c:v>9.5918610503802884E-4</c:v>
                </c:pt>
                <c:pt idx="1164">
                  <c:v>9.5854991558035312E-4</c:v>
                </c:pt>
                <c:pt idx="1165">
                  <c:v>9.5777257775540403E-4</c:v>
                </c:pt>
                <c:pt idx="1166">
                  <c:v>9.5709903158690897E-4</c:v>
                </c:pt>
                <c:pt idx="1167">
                  <c:v>9.565144474073089E-4</c:v>
                </c:pt>
                <c:pt idx="1168">
                  <c:v>9.5581116260712252E-4</c:v>
                </c:pt>
                <c:pt idx="1169">
                  <c:v>9.551056181912671E-4</c:v>
                </c:pt>
                <c:pt idx="1170">
                  <c:v>9.5439956156338063E-4</c:v>
                </c:pt>
                <c:pt idx="1171">
                  <c:v>9.5369350493549449E-4</c:v>
                </c:pt>
                <c:pt idx="1172">
                  <c:v>9.5297178809204035E-4</c:v>
                </c:pt>
                <c:pt idx="1173">
                  <c:v>9.5226150263200864E-4</c:v>
                </c:pt>
                <c:pt idx="1174">
                  <c:v>9.5169938389267673E-4</c:v>
                </c:pt>
                <c:pt idx="1175">
                  <c:v>9.5094694225540417E-4</c:v>
                </c:pt>
                <c:pt idx="1176">
                  <c:v>9.5021972142493051E-4</c:v>
                </c:pt>
                <c:pt idx="1177">
                  <c:v>9.4963342298937624E-4</c:v>
                </c:pt>
                <c:pt idx="1178">
                  <c:v>9.4897534267379007E-4</c:v>
                </c:pt>
                <c:pt idx="1179">
                  <c:v>9.4830341707031671E-4</c:v>
                </c:pt>
                <c:pt idx="1180">
                  <c:v>9.4758981084605912E-4</c:v>
                </c:pt>
                <c:pt idx="1181">
                  <c:v>9.468156512973258E-4</c:v>
                </c:pt>
                <c:pt idx="1182">
                  <c:v>9.4629974994085361E-4</c:v>
                </c:pt>
                <c:pt idx="1183">
                  <c:v>9.4568496511406508E-4</c:v>
                </c:pt>
                <c:pt idx="1184">
                  <c:v>9.4519614705668251E-4</c:v>
                </c:pt>
                <c:pt idx="1185">
                  <c:v>9.4469876567474724E-4</c:v>
                </c:pt>
                <c:pt idx="1186">
                  <c:v>9.440692857002399E-4</c:v>
                </c:pt>
                <c:pt idx="1187">
                  <c:v>9.4350257195365689E-4</c:v>
                </c:pt>
                <c:pt idx="1188">
                  <c:v>9.4275155994742233E-4</c:v>
                </c:pt>
                <c:pt idx="1189">
                  <c:v>9.4213637545843864E-4</c:v>
                </c:pt>
                <c:pt idx="1190">
                  <c:v>9.4145806804192403E-4</c:v>
                </c:pt>
                <c:pt idx="1191">
                  <c:v>9.4080174901855064E-4</c:v>
                </c:pt>
                <c:pt idx="1192">
                  <c:v>9.4022309158774836E-4</c:v>
                </c:pt>
                <c:pt idx="1193">
                  <c:v>9.3961997079477393E-4</c:v>
                </c:pt>
                <c:pt idx="1194">
                  <c:v>9.3898846767622379E-4</c:v>
                </c:pt>
                <c:pt idx="1195">
                  <c:v>9.3836000642257076E-4</c:v>
                </c:pt>
                <c:pt idx="1196">
                  <c:v>9.3773401521502202E-4</c:v>
                </c:pt>
                <c:pt idx="1197">
                  <c:v>9.3708092063653854E-4</c:v>
                </c:pt>
                <c:pt idx="1198">
                  <c:v>9.3638416676677884E-4</c:v>
                </c:pt>
                <c:pt idx="1199">
                  <c:v>9.357477192868251E-4</c:v>
                </c:pt>
                <c:pt idx="1200">
                  <c:v>9.3511278433890566E-4</c:v>
                </c:pt>
                <c:pt idx="1201">
                  <c:v>9.3448737603860684E-4</c:v>
                </c:pt>
                <c:pt idx="1202">
                  <c:v>9.3368398880615603E-4</c:v>
                </c:pt>
                <c:pt idx="1203">
                  <c:v>9.3308722604059009E-4</c:v>
                </c:pt>
                <c:pt idx="1204">
                  <c:v>9.3236232070962265E-4</c:v>
                </c:pt>
                <c:pt idx="1205">
                  <c:v>9.3170375031283495E-4</c:v>
                </c:pt>
                <c:pt idx="1206">
                  <c:v>9.3097102544359564E-4</c:v>
                </c:pt>
                <c:pt idx="1207">
                  <c:v>9.3024892235752787E-4</c:v>
                </c:pt>
                <c:pt idx="1208">
                  <c:v>9.2955956963904985E-4</c:v>
                </c:pt>
                <c:pt idx="1209">
                  <c:v>9.2893445890040473E-4</c:v>
                </c:pt>
                <c:pt idx="1210">
                  <c:v>9.2822268942767113E-4</c:v>
                </c:pt>
                <c:pt idx="1211">
                  <c:v>9.275150318044515E-4</c:v>
                </c:pt>
                <c:pt idx="1212">
                  <c:v>9.2679117128924879E-4</c:v>
                </c:pt>
                <c:pt idx="1213">
                  <c:v>9.2621242494193054E-4</c:v>
                </c:pt>
                <c:pt idx="1214">
                  <c:v>9.2555274089186951E-4</c:v>
                </c:pt>
                <c:pt idx="1215">
                  <c:v>9.2472672531232676E-4</c:v>
                </c:pt>
                <c:pt idx="1216">
                  <c:v>9.2418385173998331E-4</c:v>
                </c:pt>
                <c:pt idx="1217">
                  <c:v>9.2350196783601822E-4</c:v>
                </c:pt>
                <c:pt idx="1218">
                  <c:v>9.2277528719878442E-4</c:v>
                </c:pt>
                <c:pt idx="1219">
                  <c:v>9.221429764366192E-4</c:v>
                </c:pt>
                <c:pt idx="1220">
                  <c:v>9.2150949221256231E-4</c:v>
                </c:pt>
                <c:pt idx="1221">
                  <c:v>9.2086348219093492E-4</c:v>
                </c:pt>
                <c:pt idx="1222">
                  <c:v>9.2009206447756344E-4</c:v>
                </c:pt>
                <c:pt idx="1223">
                  <c:v>9.1951048376179203E-4</c:v>
                </c:pt>
                <c:pt idx="1224">
                  <c:v>9.1882255933514387E-4</c:v>
                </c:pt>
                <c:pt idx="1225">
                  <c:v>9.1799880505279131E-4</c:v>
                </c:pt>
                <c:pt idx="1226">
                  <c:v>9.1737530182742829E-4</c:v>
                </c:pt>
                <c:pt idx="1227">
                  <c:v>9.1674573195069749E-4</c:v>
                </c:pt>
                <c:pt idx="1228">
                  <c:v>9.1602235806944124E-4</c:v>
                </c:pt>
                <c:pt idx="1229">
                  <c:v>9.1544359193963863E-4</c:v>
                </c:pt>
                <c:pt idx="1230">
                  <c:v>9.1472309219527517E-4</c:v>
                </c:pt>
                <c:pt idx="1231">
                  <c:v>9.1403794558177437E-4</c:v>
                </c:pt>
                <c:pt idx="1232">
                  <c:v>9.1342668194232049E-4</c:v>
                </c:pt>
                <c:pt idx="1233">
                  <c:v>9.1284465750113243E-4</c:v>
                </c:pt>
                <c:pt idx="1234">
                  <c:v>9.1213778943536889E-4</c:v>
                </c:pt>
                <c:pt idx="1235">
                  <c:v>9.1156393463293886E-4</c:v>
                </c:pt>
                <c:pt idx="1236">
                  <c:v>9.1080917030842963E-4</c:v>
                </c:pt>
                <c:pt idx="1237">
                  <c:v>9.1018356263420318E-4</c:v>
                </c:pt>
                <c:pt idx="1238">
                  <c:v>9.0957739732756479E-4</c:v>
                </c:pt>
                <c:pt idx="1239">
                  <c:v>9.0889824493743025E-4</c:v>
                </c:pt>
                <c:pt idx="1240">
                  <c:v>9.0819293000264395E-4</c:v>
                </c:pt>
                <c:pt idx="1241">
                  <c:v>9.074814009088529E-4</c:v>
                </c:pt>
                <c:pt idx="1242">
                  <c:v>9.0679630834767321E-4</c:v>
                </c:pt>
                <c:pt idx="1243">
                  <c:v>9.0609904410813354E-4</c:v>
                </c:pt>
                <c:pt idx="1244">
                  <c:v>9.0551405736426108E-4</c:v>
                </c:pt>
                <c:pt idx="1245">
                  <c:v>9.0481863767997821E-4</c:v>
                </c:pt>
                <c:pt idx="1246">
                  <c:v>9.0410658890141581E-4</c:v>
                </c:pt>
                <c:pt idx="1247">
                  <c:v>9.0351226526811052E-4</c:v>
                </c:pt>
                <c:pt idx="1248">
                  <c:v>9.0285968551546123E-4</c:v>
                </c:pt>
                <c:pt idx="1249">
                  <c:v>9.0218491388441876E-4</c:v>
                </c:pt>
                <c:pt idx="1250">
                  <c:v>9.0151268936479066E-4</c:v>
                </c:pt>
                <c:pt idx="1251">
                  <c:v>9.0088261727315369E-4</c:v>
                </c:pt>
                <c:pt idx="1252">
                  <c:v>9.0021868498631706E-4</c:v>
                </c:pt>
                <c:pt idx="1253">
                  <c:v>8.9957559950296279E-4</c:v>
                </c:pt>
                <c:pt idx="1254">
                  <c:v>8.9893251401960853E-4</c:v>
                </c:pt>
                <c:pt idx="1255">
                  <c:v>8.9831868025719384E-4</c:v>
                </c:pt>
                <c:pt idx="1256">
                  <c:v>8.9774379151805824E-4</c:v>
                </c:pt>
                <c:pt idx="1257">
                  <c:v>8.9696566415389822E-4</c:v>
                </c:pt>
                <c:pt idx="1258">
                  <c:v>8.9630288298058163E-4</c:v>
                </c:pt>
                <c:pt idx="1259">
                  <c:v>8.9580038028030256E-4</c:v>
                </c:pt>
                <c:pt idx="1260">
                  <c:v>8.9514364930165481E-4</c:v>
                </c:pt>
                <c:pt idx="1261">
                  <c:v>8.9445617523883903E-4</c:v>
                </c:pt>
                <c:pt idx="1262">
                  <c:v>8.9379136414455566E-4</c:v>
                </c:pt>
                <c:pt idx="1263">
                  <c:v>8.9313928368296019E-4</c:v>
                </c:pt>
                <c:pt idx="1264">
                  <c:v>8.9248888516800984E-4</c:v>
                </c:pt>
                <c:pt idx="1265">
                  <c:v>8.9185927946800695E-4</c:v>
                </c:pt>
                <c:pt idx="1266">
                  <c:v>8.9126604067058413E-4</c:v>
                </c:pt>
                <c:pt idx="1267">
                  <c:v>8.9077074200179696E-4</c:v>
                </c:pt>
                <c:pt idx="1268">
                  <c:v>8.9001555215377818E-4</c:v>
                </c:pt>
                <c:pt idx="1269">
                  <c:v>8.8940402737030524E-4</c:v>
                </c:pt>
                <c:pt idx="1270">
                  <c:v>8.8875457218873916E-4</c:v>
                </c:pt>
                <c:pt idx="1271">
                  <c:v>8.8807612285481542E-4</c:v>
                </c:pt>
                <c:pt idx="1272">
                  <c:v>8.8758489693188875E-4</c:v>
                </c:pt>
                <c:pt idx="1273">
                  <c:v>8.8696333367783964E-4</c:v>
                </c:pt>
                <c:pt idx="1274">
                  <c:v>8.8639893603779875E-4</c:v>
                </c:pt>
                <c:pt idx="1275">
                  <c:v>8.8579456090751225E-4</c:v>
                </c:pt>
                <c:pt idx="1276">
                  <c:v>8.8513758239582908E-4</c:v>
                </c:pt>
                <c:pt idx="1277">
                  <c:v>8.8444109300625105E-4</c:v>
                </c:pt>
                <c:pt idx="1278">
                  <c:v>8.8378041993115238E-4</c:v>
                </c:pt>
                <c:pt idx="1279">
                  <c:v>8.8317659722399145E-4</c:v>
                </c:pt>
                <c:pt idx="1280">
                  <c:v>8.8258368561175014E-4</c:v>
                </c:pt>
                <c:pt idx="1281">
                  <c:v>8.8195316668581423E-4</c:v>
                </c:pt>
                <c:pt idx="1282">
                  <c:v>8.8137327844990156E-4</c:v>
                </c:pt>
                <c:pt idx="1283">
                  <c:v>8.8079411494376518E-4</c:v>
                </c:pt>
                <c:pt idx="1284">
                  <c:v>8.8018837424409108E-4</c:v>
                </c:pt>
                <c:pt idx="1285">
                  <c:v>8.795224705377446E-4</c:v>
                </c:pt>
                <c:pt idx="1286">
                  <c:v>8.7884239395469136E-4</c:v>
                </c:pt>
                <c:pt idx="1287">
                  <c:v>8.7814743289288974E-4</c:v>
                </c:pt>
                <c:pt idx="1288">
                  <c:v>8.7754259647832868E-4</c:v>
                </c:pt>
                <c:pt idx="1289">
                  <c:v>8.7695191739838171E-4</c:v>
                </c:pt>
                <c:pt idx="1290">
                  <c:v>8.7626480756149605E-4</c:v>
                </c:pt>
                <c:pt idx="1291">
                  <c:v>8.7588725724491352E-4</c:v>
                </c:pt>
                <c:pt idx="1292">
                  <c:v>8.7522837427986484E-4</c:v>
                </c:pt>
                <c:pt idx="1293">
                  <c:v>8.7456911977049111E-4</c:v>
                </c:pt>
                <c:pt idx="1294">
                  <c:v>8.7398567523878923E-4</c:v>
                </c:pt>
                <c:pt idx="1295">
                  <c:v>8.7330520589128341E-4</c:v>
                </c:pt>
                <c:pt idx="1296">
                  <c:v>8.7276133280464311E-4</c:v>
                </c:pt>
                <c:pt idx="1297">
                  <c:v>8.7215082615888417E-4</c:v>
                </c:pt>
                <c:pt idx="1298">
                  <c:v>8.7157837111334169E-4</c:v>
                </c:pt>
                <c:pt idx="1299">
                  <c:v>8.7096761387956063E-4</c:v>
                </c:pt>
                <c:pt idx="1300">
                  <c:v>8.703543898552948E-4</c:v>
                </c:pt>
                <c:pt idx="1301">
                  <c:v>8.697161799196833E-4</c:v>
                </c:pt>
                <c:pt idx="1302">
                  <c:v>8.6906775432258709E-4</c:v>
                </c:pt>
                <c:pt idx="1303">
                  <c:v>8.685108631961585E-4</c:v>
                </c:pt>
                <c:pt idx="1304">
                  <c:v>8.6795026130408529E-4</c:v>
                </c:pt>
                <c:pt idx="1305">
                  <c:v>8.6740275424590898E-4</c:v>
                </c:pt>
                <c:pt idx="1306">
                  <c:v>8.6675816973218721E-4</c:v>
                </c:pt>
                <c:pt idx="1307">
                  <c:v>8.6628927636572882E-4</c:v>
                </c:pt>
                <c:pt idx="1308">
                  <c:v>8.6559097058581914E-4</c:v>
                </c:pt>
                <c:pt idx="1309">
                  <c:v>8.6501799242266633E-4</c:v>
                </c:pt>
                <c:pt idx="1310">
                  <c:v>8.6443752619036246E-4</c:v>
                </c:pt>
                <c:pt idx="1311">
                  <c:v>8.6378377951696966E-4</c:v>
                </c:pt>
                <c:pt idx="1312">
                  <c:v>8.6321277733220503E-4</c:v>
                </c:pt>
                <c:pt idx="1313">
                  <c:v>8.6258643932010041E-4</c:v>
                </c:pt>
                <c:pt idx="1314">
                  <c:v>8.6197544284052658E-4</c:v>
                </c:pt>
                <c:pt idx="1315">
                  <c:v>8.6134511217076607E-4</c:v>
                </c:pt>
                <c:pt idx="1316">
                  <c:v>8.6076072883786291E-4</c:v>
                </c:pt>
                <c:pt idx="1317">
                  <c:v>8.6027912774438477E-4</c:v>
                </c:pt>
                <c:pt idx="1318">
                  <c:v>8.5968478904730448E-4</c:v>
                </c:pt>
                <c:pt idx="1319">
                  <c:v>8.5901951179833086E-4</c:v>
                </c:pt>
                <c:pt idx="1320">
                  <c:v>8.5846131166982453E-4</c:v>
                </c:pt>
                <c:pt idx="1321">
                  <c:v>8.5784176347544533E-4</c:v>
                </c:pt>
                <c:pt idx="1322">
                  <c:v>8.5733770917989266E-4</c:v>
                </c:pt>
                <c:pt idx="1323">
                  <c:v>8.5673599442906488E-4</c:v>
                </c:pt>
                <c:pt idx="1324">
                  <c:v>8.5603552562186016E-4</c:v>
                </c:pt>
                <c:pt idx="1325">
                  <c:v>8.5548849309480279E-4</c:v>
                </c:pt>
                <c:pt idx="1326">
                  <c:v>8.5495204517988541E-4</c:v>
                </c:pt>
                <c:pt idx="1327">
                  <c:v>8.5446451152343633E-4</c:v>
                </c:pt>
                <c:pt idx="1328">
                  <c:v>8.5382558065977482E-4</c:v>
                </c:pt>
                <c:pt idx="1329">
                  <c:v>8.5328737943396026E-4</c:v>
                </c:pt>
                <c:pt idx="1330">
                  <c:v>8.527103704755359E-4</c:v>
                </c:pt>
                <c:pt idx="1331">
                  <c:v>8.5217042720933027E-4</c:v>
                </c:pt>
                <c:pt idx="1332">
                  <c:v>8.5167849318510053E-4</c:v>
                </c:pt>
                <c:pt idx="1333">
                  <c:v>8.5121151545715465E-4</c:v>
                </c:pt>
                <c:pt idx="1334">
                  <c:v>8.5052267606890587E-4</c:v>
                </c:pt>
                <c:pt idx="1335">
                  <c:v>8.5001406289464225E-4</c:v>
                </c:pt>
                <c:pt idx="1336">
                  <c:v>8.4952426761596644E-4</c:v>
                </c:pt>
                <c:pt idx="1337">
                  <c:v>8.4900632153959239E-4</c:v>
                </c:pt>
                <c:pt idx="1338">
                  <c:v>8.4848116300108615E-4</c:v>
                </c:pt>
                <c:pt idx="1339">
                  <c:v>8.4790903891097643E-4</c:v>
                </c:pt>
                <c:pt idx="1340">
                  <c:v>8.4732880978347427E-4</c:v>
                </c:pt>
                <c:pt idx="1341">
                  <c:v>8.4686008130880686E-4</c:v>
                </c:pt>
                <c:pt idx="1342">
                  <c:v>8.4634706818337714E-4</c:v>
                </c:pt>
                <c:pt idx="1343">
                  <c:v>8.4581930776002465E-4</c:v>
                </c:pt>
                <c:pt idx="1344">
                  <c:v>8.4529154733667172E-4</c:v>
                </c:pt>
                <c:pt idx="1345">
                  <c:v>8.4476378691331858E-4</c:v>
                </c:pt>
                <c:pt idx="1346">
                  <c:v>8.4423694291602515E-4</c:v>
                </c:pt>
                <c:pt idx="1347">
                  <c:v>8.4368442390717372E-4</c:v>
                </c:pt>
                <c:pt idx="1348">
                  <c:v>8.4310710746945418E-4</c:v>
                </c:pt>
                <c:pt idx="1349">
                  <c:v>8.4253697979487919E-4</c:v>
                </c:pt>
                <c:pt idx="1350">
                  <c:v>8.420542674765798E-4</c:v>
                </c:pt>
                <c:pt idx="1351">
                  <c:v>8.4154197987548187E-4</c:v>
                </c:pt>
                <c:pt idx="1352">
                  <c:v>8.4107568109620964E-4</c:v>
                </c:pt>
                <c:pt idx="1353">
                  <c:v>8.4063524272523862E-4</c:v>
                </c:pt>
                <c:pt idx="1354">
                  <c:v>8.3995756428087084E-4</c:v>
                </c:pt>
                <c:pt idx="1355">
                  <c:v>8.3945365236944502E-4</c:v>
                </c:pt>
                <c:pt idx="1356">
                  <c:v>8.3889652207037532E-4</c:v>
                </c:pt>
                <c:pt idx="1357">
                  <c:v>8.3839308372554559E-4</c:v>
                </c:pt>
                <c:pt idx="1358">
                  <c:v>8.3786030792205662E-4</c:v>
                </c:pt>
                <c:pt idx="1359">
                  <c:v>8.3731327723655144E-4</c:v>
                </c:pt>
                <c:pt idx="1360">
                  <c:v>8.3677906875135179E-4</c:v>
                </c:pt>
                <c:pt idx="1361">
                  <c:v>8.3626122792738794E-4</c:v>
                </c:pt>
                <c:pt idx="1362">
                  <c:v>8.3572372530908224E-4</c:v>
                </c:pt>
                <c:pt idx="1363">
                  <c:v>8.3516025822635842E-4</c:v>
                </c:pt>
                <c:pt idx="1364">
                  <c:v>8.3459871203225443E-4</c:v>
                </c:pt>
                <c:pt idx="1365">
                  <c:v>8.3408730658476925E-4</c:v>
                </c:pt>
                <c:pt idx="1366">
                  <c:v>8.3357965561242577E-4</c:v>
                </c:pt>
                <c:pt idx="1367">
                  <c:v>8.3305622460093484E-4</c:v>
                </c:pt>
                <c:pt idx="1368">
                  <c:v>8.3249014856252336E-4</c:v>
                </c:pt>
                <c:pt idx="1369">
                  <c:v>8.3190014710658603E-4</c:v>
                </c:pt>
                <c:pt idx="1370">
                  <c:v>8.3127629867968769E-4</c:v>
                </c:pt>
                <c:pt idx="1371">
                  <c:v>8.3083946156549046E-4</c:v>
                </c:pt>
                <c:pt idx="1372">
                  <c:v>8.3036117918229536E-4</c:v>
                </c:pt>
                <c:pt idx="1373">
                  <c:v>8.297929863832755E-4</c:v>
                </c:pt>
                <c:pt idx="1374">
                  <c:v>8.2931231231820083E-4</c:v>
                </c:pt>
                <c:pt idx="1375">
                  <c:v>8.2878902740778668E-4</c:v>
                </c:pt>
                <c:pt idx="1376">
                  <c:v>8.2831078346896469E-4</c:v>
                </c:pt>
                <c:pt idx="1377">
                  <c:v>8.2776139319882896E-4</c:v>
                </c:pt>
                <c:pt idx="1378">
                  <c:v>8.2725653418280526E-4</c:v>
                </c:pt>
                <c:pt idx="1379">
                  <c:v>8.2662636118291714E-4</c:v>
                </c:pt>
                <c:pt idx="1380">
                  <c:v>8.2613928577657974E-4</c:v>
                </c:pt>
                <c:pt idx="1381">
                  <c:v>8.2568525378410803E-4</c:v>
                </c:pt>
                <c:pt idx="1382">
                  <c:v>8.2514429197960465E-4</c:v>
                </c:pt>
                <c:pt idx="1383">
                  <c:v>8.246025731177822E-4</c:v>
                </c:pt>
                <c:pt idx="1384">
                  <c:v>8.2402819265115022E-4</c:v>
                </c:pt>
                <c:pt idx="1385">
                  <c:v>8.2345996837052593E-4</c:v>
                </c:pt>
                <c:pt idx="1386">
                  <c:v>8.2301596078717537E-4</c:v>
                </c:pt>
                <c:pt idx="1387">
                  <c:v>8.2249582384596586E-4</c:v>
                </c:pt>
                <c:pt idx="1388">
                  <c:v>8.2190645478726033E-4</c:v>
                </c:pt>
                <c:pt idx="1389">
                  <c:v>8.2132065964114743E-4</c:v>
                </c:pt>
                <c:pt idx="1390">
                  <c:v>8.2085305111203829E-4</c:v>
                </c:pt>
                <c:pt idx="1391">
                  <c:v>8.2045115469902153E-4</c:v>
                </c:pt>
                <c:pt idx="1392">
                  <c:v>8.1990356518527778E-4</c:v>
                </c:pt>
                <c:pt idx="1393">
                  <c:v>8.1935880721196682E-4</c:v>
                </c:pt>
                <c:pt idx="1394">
                  <c:v>8.1895583816583319E-4</c:v>
                </c:pt>
                <c:pt idx="1395">
                  <c:v>8.184574055628707E-4</c:v>
                </c:pt>
                <c:pt idx="1396">
                  <c:v>8.1798781545313801E-4</c:v>
                </c:pt>
                <c:pt idx="1397">
                  <c:v>8.1739236574292706E-4</c:v>
                </c:pt>
                <c:pt idx="1398">
                  <c:v>8.1686828554186923E-4</c:v>
                </c:pt>
                <c:pt idx="1399">
                  <c:v>8.1642310986706958E-4</c:v>
                </c:pt>
                <c:pt idx="1400">
                  <c:v>8.1599172491876018E-4</c:v>
                </c:pt>
                <c:pt idx="1401">
                  <c:v>8.1542624575825669E-4</c:v>
                </c:pt>
                <c:pt idx="1402">
                  <c:v>8.1488388743621433E-4</c:v>
                </c:pt>
                <c:pt idx="1403">
                  <c:v>8.1441000991234883E-4</c:v>
                </c:pt>
                <c:pt idx="1404">
                  <c:v>8.1386369024428031E-4</c:v>
                </c:pt>
                <c:pt idx="1405">
                  <c:v>8.1336021985750065E-4</c:v>
                </c:pt>
                <c:pt idx="1406">
                  <c:v>8.1286270079197363E-4</c:v>
                </c:pt>
                <c:pt idx="1407">
                  <c:v>8.1242373144831636E-4</c:v>
                </c:pt>
                <c:pt idx="1408">
                  <c:v>8.1188072534430942E-4</c:v>
                </c:pt>
                <c:pt idx="1409">
                  <c:v>8.1133509969903575E-4</c:v>
                </c:pt>
                <c:pt idx="1410">
                  <c:v>8.1082406628041142E-4</c:v>
                </c:pt>
                <c:pt idx="1411">
                  <c:v>8.1032654515301083E-4</c:v>
                </c:pt>
                <c:pt idx="1412">
                  <c:v>8.098337682224733E-4</c:v>
                </c:pt>
                <c:pt idx="1413">
                  <c:v>8.0940001006309147E-4</c:v>
                </c:pt>
                <c:pt idx="1414">
                  <c:v>8.0884754501309804E-4</c:v>
                </c:pt>
                <c:pt idx="1415">
                  <c:v>8.0831407345542347E-4</c:v>
                </c:pt>
                <c:pt idx="1416">
                  <c:v>8.0793696039416967E-4</c:v>
                </c:pt>
                <c:pt idx="1417">
                  <c:v>8.0747618757767107E-4</c:v>
                </c:pt>
                <c:pt idx="1418">
                  <c:v>8.0695413503224973E-4</c:v>
                </c:pt>
                <c:pt idx="1419">
                  <c:v>8.0649115584788213E-4</c:v>
                </c:pt>
                <c:pt idx="1420">
                  <c:v>8.0606017444285008E-4</c:v>
                </c:pt>
                <c:pt idx="1421">
                  <c:v>8.0552764322673967E-4</c:v>
                </c:pt>
                <c:pt idx="1422">
                  <c:v>8.0505798464246064E-4</c:v>
                </c:pt>
                <c:pt idx="1423">
                  <c:v>8.0457035645488644E-4</c:v>
                </c:pt>
                <c:pt idx="1424">
                  <c:v>8.0409390663651963E-4</c:v>
                </c:pt>
                <c:pt idx="1425">
                  <c:v>8.0365995837936661E-4</c:v>
                </c:pt>
                <c:pt idx="1426">
                  <c:v>8.0312541510342453E-4</c:v>
                </c:pt>
                <c:pt idx="1427">
                  <c:v>8.0261826374529227E-4</c:v>
                </c:pt>
                <c:pt idx="1428">
                  <c:v>8.0223264917921467E-4</c:v>
                </c:pt>
                <c:pt idx="1429">
                  <c:v>8.0169022469394008E-4</c:v>
                </c:pt>
                <c:pt idx="1430">
                  <c:v>8.0119653058520045E-4</c:v>
                </c:pt>
                <c:pt idx="1431">
                  <c:v>8.0080310147709831E-4</c:v>
                </c:pt>
                <c:pt idx="1432">
                  <c:v>8.0032544807769708E-4</c:v>
                </c:pt>
                <c:pt idx="1433">
                  <c:v>7.997958537730495E-4</c:v>
                </c:pt>
                <c:pt idx="1434">
                  <c:v>7.992488034741169E-4</c:v>
                </c:pt>
                <c:pt idx="1435">
                  <c:v>7.988913806968983E-4</c:v>
                </c:pt>
                <c:pt idx="1436">
                  <c:v>7.9843745079709327E-4</c:v>
                </c:pt>
                <c:pt idx="1437">
                  <c:v>7.9791332930497698E-4</c:v>
                </c:pt>
                <c:pt idx="1438">
                  <c:v>7.9742072777088432E-4</c:v>
                </c:pt>
                <c:pt idx="1439">
                  <c:v>7.9691313898725238E-4</c:v>
                </c:pt>
                <c:pt idx="1440">
                  <c:v>7.9641515839817812E-4</c:v>
                </c:pt>
                <c:pt idx="1441">
                  <c:v>7.9597484059994921E-4</c:v>
                </c:pt>
                <c:pt idx="1442">
                  <c:v>7.9545246721971137E-4</c:v>
                </c:pt>
                <c:pt idx="1443">
                  <c:v>7.9500179621917169E-4</c:v>
                </c:pt>
                <c:pt idx="1444">
                  <c:v>7.9458097945209096E-4</c:v>
                </c:pt>
                <c:pt idx="1445">
                  <c:v>7.9415020285527075E-4</c:v>
                </c:pt>
                <c:pt idx="1446">
                  <c:v>7.9371810857533525E-4</c:v>
                </c:pt>
                <c:pt idx="1447">
                  <c:v>7.9321009990309494E-4</c:v>
                </c:pt>
                <c:pt idx="1448">
                  <c:v>7.9287383816239857E-4</c:v>
                </c:pt>
                <c:pt idx="1449">
                  <c:v>7.9230596095243642E-4</c:v>
                </c:pt>
                <c:pt idx="1450">
                  <c:v>7.9192365001459926E-4</c:v>
                </c:pt>
                <c:pt idx="1451">
                  <c:v>7.9141648724923919E-4</c:v>
                </c:pt>
                <c:pt idx="1452">
                  <c:v>7.9089005961793313E-4</c:v>
                </c:pt>
                <c:pt idx="1453">
                  <c:v>7.9039645078829337E-4</c:v>
                </c:pt>
                <c:pt idx="1454">
                  <c:v>7.8993438774414024E-4</c:v>
                </c:pt>
                <c:pt idx="1455">
                  <c:v>7.8944314862895932E-4</c:v>
                </c:pt>
                <c:pt idx="1456">
                  <c:v>7.8896637770685353E-4</c:v>
                </c:pt>
                <c:pt idx="1457">
                  <c:v>7.8860255175328825E-4</c:v>
                </c:pt>
                <c:pt idx="1458">
                  <c:v>7.8816677405259814E-4</c:v>
                </c:pt>
                <c:pt idx="1459">
                  <c:v>7.8765217548201478E-4</c:v>
                </c:pt>
                <c:pt idx="1460">
                  <c:v>7.8723036124811344E-4</c:v>
                </c:pt>
                <c:pt idx="1461">
                  <c:v>7.8676063762825874E-4</c:v>
                </c:pt>
                <c:pt idx="1462">
                  <c:v>7.8622563621884572E-4</c:v>
                </c:pt>
                <c:pt idx="1463">
                  <c:v>7.8587292626548918E-4</c:v>
                </c:pt>
                <c:pt idx="1464">
                  <c:v>7.8534921287860674E-4</c:v>
                </c:pt>
                <c:pt idx="1465">
                  <c:v>7.8486424028939442E-4</c:v>
                </c:pt>
                <c:pt idx="1466">
                  <c:v>7.8441485206686529E-4</c:v>
                </c:pt>
                <c:pt idx="1467">
                  <c:v>7.8398301600469814E-4</c:v>
                </c:pt>
                <c:pt idx="1468">
                  <c:v>7.8359956396368907E-4</c:v>
                </c:pt>
                <c:pt idx="1469">
                  <c:v>7.8325899017164108E-4</c:v>
                </c:pt>
                <c:pt idx="1470">
                  <c:v>7.8276257998266682E-4</c:v>
                </c:pt>
                <c:pt idx="1471">
                  <c:v>7.8234210323571154E-4</c:v>
                </c:pt>
                <c:pt idx="1472">
                  <c:v>7.8189552056237772E-4</c:v>
                </c:pt>
                <c:pt idx="1473">
                  <c:v>7.814292368317358E-4</c:v>
                </c:pt>
                <c:pt idx="1474">
                  <c:v>7.8099786742691401E-4</c:v>
                </c:pt>
                <c:pt idx="1475">
                  <c:v>7.806373434910823E-4</c:v>
                </c:pt>
                <c:pt idx="1476">
                  <c:v>7.8014290670099689E-4</c:v>
                </c:pt>
                <c:pt idx="1477">
                  <c:v>7.7970203262525879E-4</c:v>
                </c:pt>
                <c:pt idx="1478">
                  <c:v>7.7928819226876639E-4</c:v>
                </c:pt>
                <c:pt idx="1479">
                  <c:v>7.7872952751757631E-4</c:v>
                </c:pt>
                <c:pt idx="1480">
                  <c:v>7.7828483975639405E-4</c:v>
                </c:pt>
                <c:pt idx="1481">
                  <c:v>7.778801878160019E-4</c:v>
                </c:pt>
                <c:pt idx="1482">
                  <c:v>7.7748600933891894E-4</c:v>
                </c:pt>
                <c:pt idx="1483">
                  <c:v>7.7704831434923091E-4</c:v>
                </c:pt>
                <c:pt idx="1484">
                  <c:v>7.7660616547670905E-4</c:v>
                </c:pt>
                <c:pt idx="1485">
                  <c:v>7.7619903700043244E-4</c:v>
                </c:pt>
                <c:pt idx="1486">
                  <c:v>7.7578872674143376E-4</c:v>
                </c:pt>
                <c:pt idx="1487">
                  <c:v>7.7531201093518072E-4</c:v>
                </c:pt>
                <c:pt idx="1488">
                  <c:v>7.748876139596542E-4</c:v>
                </c:pt>
                <c:pt idx="1489">
                  <c:v>7.7449556205414307E-4</c:v>
                </c:pt>
                <c:pt idx="1490">
                  <c:v>7.7404258590124707E-4</c:v>
                </c:pt>
                <c:pt idx="1491">
                  <c:v>7.7351440309797123E-4</c:v>
                </c:pt>
                <c:pt idx="1492">
                  <c:v>7.7319955200372877E-4</c:v>
                </c:pt>
                <c:pt idx="1493">
                  <c:v>7.7274271063836617E-4</c:v>
                </c:pt>
                <c:pt idx="1494">
                  <c:v>7.7238736221533089E-4</c:v>
                </c:pt>
                <c:pt idx="1495">
                  <c:v>7.7201117064345408E-4</c:v>
                </c:pt>
                <c:pt idx="1496">
                  <c:v>7.7151448059182811E-4</c:v>
                </c:pt>
                <c:pt idx="1497">
                  <c:v>7.7111821407820644E-4</c:v>
                </c:pt>
                <c:pt idx="1498">
                  <c:v>7.7076011246174987E-4</c:v>
                </c:pt>
                <c:pt idx="1499">
                  <c:v>7.7027646416059524E-4</c:v>
                </c:pt>
                <c:pt idx="1500">
                  <c:v>7.6983769721363437E-4</c:v>
                </c:pt>
                <c:pt idx="1501">
                  <c:v>7.6942297213551788E-4</c:v>
                </c:pt>
                <c:pt idx="1502">
                  <c:v>7.6898969885975347E-4</c:v>
                </c:pt>
                <c:pt idx="1503">
                  <c:v>7.6855642558398894E-4</c:v>
                </c:pt>
                <c:pt idx="1504">
                  <c:v>7.6817655313645198E-4</c:v>
                </c:pt>
                <c:pt idx="1505">
                  <c:v>7.6777079142654992E-4</c:v>
                </c:pt>
                <c:pt idx="1506">
                  <c:v>7.6730900728377177E-4</c:v>
                </c:pt>
                <c:pt idx="1507">
                  <c:v>7.6692811842461728E-4</c:v>
                </c:pt>
                <c:pt idx="1508">
                  <c:v>7.6652367484081958E-4</c:v>
                </c:pt>
                <c:pt idx="1509">
                  <c:v>7.6602999092612294E-4</c:v>
                </c:pt>
                <c:pt idx="1510">
                  <c:v>7.6556570208672107E-4</c:v>
                </c:pt>
                <c:pt idx="1511">
                  <c:v>7.6520305232598903E-4</c:v>
                </c:pt>
                <c:pt idx="1512">
                  <c:v>7.6488241055780199E-4</c:v>
                </c:pt>
                <c:pt idx="1513">
                  <c:v>7.6447737992075182E-4</c:v>
                </c:pt>
                <c:pt idx="1514">
                  <c:v>7.638983474922425E-4</c:v>
                </c:pt>
                <c:pt idx="1515">
                  <c:v>7.6358023322786208E-4</c:v>
                </c:pt>
                <c:pt idx="1516">
                  <c:v>7.6310414332926004E-4</c:v>
                </c:pt>
                <c:pt idx="1517">
                  <c:v>7.6269239654405793E-4</c:v>
                </c:pt>
                <c:pt idx="1518">
                  <c:v>7.6235936717293246E-4</c:v>
                </c:pt>
                <c:pt idx="1519">
                  <c:v>7.6197432095961165E-4</c:v>
                </c:pt>
                <c:pt idx="1520">
                  <c:v>7.6154244330313198E-4</c:v>
                </c:pt>
                <c:pt idx="1521">
                  <c:v>7.6110382673842463E-4</c:v>
                </c:pt>
                <c:pt idx="1522">
                  <c:v>7.6080355345387496E-4</c:v>
                </c:pt>
                <c:pt idx="1523">
                  <c:v>7.6054274811656101E-4</c:v>
                </c:pt>
                <c:pt idx="1524">
                  <c:v>7.602383680072926E-4</c:v>
                </c:pt>
                <c:pt idx="1525">
                  <c:v>7.5981618811514723E-4</c:v>
                </c:pt>
                <c:pt idx="1526">
                  <c:v>7.5937314217076673E-4</c:v>
                </c:pt>
                <c:pt idx="1527">
                  <c:v>7.5900823231409334E-4</c:v>
                </c:pt>
                <c:pt idx="1528">
                  <c:v>7.5872101377160708E-4</c:v>
                </c:pt>
                <c:pt idx="1529">
                  <c:v>7.582090419932738E-4</c:v>
                </c:pt>
                <c:pt idx="1530">
                  <c:v>7.5767903687728338E-4</c:v>
                </c:pt>
                <c:pt idx="1531">
                  <c:v>7.5724416060974503E-4</c:v>
                </c:pt>
                <c:pt idx="1532">
                  <c:v>7.56769241503623E-4</c:v>
                </c:pt>
                <c:pt idx="1533">
                  <c:v>7.5633261042559003E-4</c:v>
                </c:pt>
                <c:pt idx="1534">
                  <c:v>7.5592047088393415E-4</c:v>
                </c:pt>
                <c:pt idx="1535">
                  <c:v>7.5554479078824806E-4</c:v>
                </c:pt>
                <c:pt idx="1536">
                  <c:v>7.5512600147822559E-4</c:v>
                </c:pt>
                <c:pt idx="1537">
                  <c:v>7.5473336981326025E-4</c:v>
                </c:pt>
                <c:pt idx="1538">
                  <c:v>7.5429309911090293E-4</c:v>
                </c:pt>
                <c:pt idx="1539">
                  <c:v>7.5395787113023921E-4</c:v>
                </c:pt>
                <c:pt idx="1540">
                  <c:v>7.5352018489041432E-4</c:v>
                </c:pt>
                <c:pt idx="1541">
                  <c:v>7.530730157548519E-4</c:v>
                </c:pt>
                <c:pt idx="1542">
                  <c:v>7.5269355381949485E-4</c:v>
                </c:pt>
                <c:pt idx="1543">
                  <c:v>7.5232046536596235E-4</c:v>
                </c:pt>
                <c:pt idx="1544">
                  <c:v>7.5194915564687789E-4</c:v>
                </c:pt>
                <c:pt idx="1545">
                  <c:v>7.5156640898628143E-4</c:v>
                </c:pt>
                <c:pt idx="1546">
                  <c:v>7.5113130839928521E-4</c:v>
                </c:pt>
                <c:pt idx="1547">
                  <c:v>7.5074379295604697E-4</c:v>
                </c:pt>
                <c:pt idx="1548">
                  <c:v>7.5036265232803151E-4</c:v>
                </c:pt>
                <c:pt idx="1549">
                  <c:v>7.4989245639305014E-4</c:v>
                </c:pt>
                <c:pt idx="1550">
                  <c:v>7.495701154398548E-4</c:v>
                </c:pt>
                <c:pt idx="1551">
                  <c:v>7.4916278345931516E-4</c:v>
                </c:pt>
                <c:pt idx="1552">
                  <c:v>7.4880887259943119E-4</c:v>
                </c:pt>
                <c:pt idx="1553">
                  <c:v>7.4844212784501137E-4</c:v>
                </c:pt>
                <c:pt idx="1554">
                  <c:v>7.4808070442706207E-4</c:v>
                </c:pt>
                <c:pt idx="1555">
                  <c:v>7.4771381286457741E-4</c:v>
                </c:pt>
                <c:pt idx="1556">
                  <c:v>7.4739070251837768E-4</c:v>
                </c:pt>
                <c:pt idx="1557">
                  <c:v>7.4695313323192741E-4</c:v>
                </c:pt>
                <c:pt idx="1558">
                  <c:v>7.4655571549847946E-4</c:v>
                </c:pt>
                <c:pt idx="1559">
                  <c:v>7.4615413003848244E-4</c:v>
                </c:pt>
                <c:pt idx="1560">
                  <c:v>7.4582404156799998E-4</c:v>
                </c:pt>
                <c:pt idx="1561">
                  <c:v>7.4550398039549787E-4</c:v>
                </c:pt>
                <c:pt idx="1562">
                  <c:v>7.4513587792224907E-4</c:v>
                </c:pt>
                <c:pt idx="1563">
                  <c:v>7.4479033320648915E-4</c:v>
                </c:pt>
                <c:pt idx="1564">
                  <c:v>7.4452570816274817E-4</c:v>
                </c:pt>
                <c:pt idx="1565">
                  <c:v>7.4409725132692421E-4</c:v>
                </c:pt>
                <c:pt idx="1566">
                  <c:v>7.4368540948810012E-4</c:v>
                </c:pt>
                <c:pt idx="1567">
                  <c:v>7.4328247855052912E-4</c:v>
                </c:pt>
                <c:pt idx="1568">
                  <c:v>7.4288790297528311E-4</c:v>
                </c:pt>
                <c:pt idx="1569">
                  <c:v>7.4257133343155009E-4</c:v>
                </c:pt>
                <c:pt idx="1570">
                  <c:v>7.4221834462184018E-4</c:v>
                </c:pt>
                <c:pt idx="1571">
                  <c:v>7.4181661079702078E-4</c:v>
                </c:pt>
                <c:pt idx="1572">
                  <c:v>7.4145048656626726E-4</c:v>
                </c:pt>
                <c:pt idx="1573">
                  <c:v>7.4114605907507917E-4</c:v>
                </c:pt>
                <c:pt idx="1574">
                  <c:v>7.408695714518211E-4</c:v>
                </c:pt>
                <c:pt idx="1575">
                  <c:v>7.4040989090255044E-4</c:v>
                </c:pt>
                <c:pt idx="1576">
                  <c:v>7.3994716371731805E-4</c:v>
                </c:pt>
                <c:pt idx="1577">
                  <c:v>7.3953777292593372E-4</c:v>
                </c:pt>
                <c:pt idx="1578">
                  <c:v>7.3913628073120601E-4</c:v>
                </c:pt>
                <c:pt idx="1579">
                  <c:v>7.3885224280916776E-4</c:v>
                </c:pt>
                <c:pt idx="1580">
                  <c:v>7.3848406102724519E-4</c:v>
                </c:pt>
                <c:pt idx="1581">
                  <c:v>7.3808442658824527E-4</c:v>
                </c:pt>
                <c:pt idx="1582">
                  <c:v>7.3775686528330584E-4</c:v>
                </c:pt>
                <c:pt idx="1583">
                  <c:v>7.3741632748947636E-4</c:v>
                </c:pt>
                <c:pt idx="1584">
                  <c:v>7.3709951056074978E-4</c:v>
                </c:pt>
                <c:pt idx="1585">
                  <c:v>7.3667372123103548E-4</c:v>
                </c:pt>
                <c:pt idx="1586">
                  <c:v>7.363680153891504E-4</c:v>
                </c:pt>
                <c:pt idx="1587">
                  <c:v>7.3599398433483586E-4</c:v>
                </c:pt>
                <c:pt idx="1588">
                  <c:v>7.3563620305369063E-4</c:v>
                </c:pt>
                <c:pt idx="1589">
                  <c:v>7.3518301466784705E-4</c:v>
                </c:pt>
                <c:pt idx="1590">
                  <c:v>7.3488062153131192E-4</c:v>
                </c:pt>
                <c:pt idx="1591">
                  <c:v>7.3443690367613976E-4</c:v>
                </c:pt>
                <c:pt idx="1592">
                  <c:v>7.3415612694148447E-4</c:v>
                </c:pt>
                <c:pt idx="1593">
                  <c:v>7.3382386036185336E-4</c:v>
                </c:pt>
                <c:pt idx="1594">
                  <c:v>7.3346415344596402E-4</c:v>
                </c:pt>
                <c:pt idx="1595">
                  <c:v>7.3305417028173079E-4</c:v>
                </c:pt>
                <c:pt idx="1596">
                  <c:v>7.3264864156953277E-4</c:v>
                </c:pt>
                <c:pt idx="1597">
                  <c:v>7.3227832872368483E-4</c:v>
                </c:pt>
                <c:pt idx="1598">
                  <c:v>7.3191061196178984E-4</c:v>
                </c:pt>
                <c:pt idx="1599">
                  <c:v>7.315574692949347E-4</c:v>
                </c:pt>
                <c:pt idx="1600">
                  <c:v>7.3121575196414407E-4</c:v>
                </c:pt>
                <c:pt idx="1601">
                  <c:v>7.3087331153660537E-4</c:v>
                </c:pt>
                <c:pt idx="1602">
                  <c:v>7.3057101220900904E-4</c:v>
                </c:pt>
                <c:pt idx="1603">
                  <c:v>7.3029703000008193E-4</c:v>
                </c:pt>
                <c:pt idx="1604">
                  <c:v>7.2999013142678744E-4</c:v>
                </c:pt>
                <c:pt idx="1605">
                  <c:v>7.2971735915636562E-4</c:v>
                </c:pt>
                <c:pt idx="1606">
                  <c:v>7.2933313963940505E-4</c:v>
                </c:pt>
                <c:pt idx="1607">
                  <c:v>7.2890776960443508E-4</c:v>
                </c:pt>
                <c:pt idx="1608">
                  <c:v>7.2855260883897721E-4</c:v>
                </c:pt>
                <c:pt idx="1609">
                  <c:v>7.2814012251243157E-4</c:v>
                </c:pt>
                <c:pt idx="1610">
                  <c:v>7.2786275845904396E-4</c:v>
                </c:pt>
                <c:pt idx="1611">
                  <c:v>7.2759363772090756E-4</c:v>
                </c:pt>
                <c:pt idx="1612">
                  <c:v>7.2731818156203832E-4</c:v>
                </c:pt>
                <c:pt idx="1613">
                  <c:v>7.269295625684885E-4</c:v>
                </c:pt>
                <c:pt idx="1614">
                  <c:v>7.2661884459986113E-4</c:v>
                </c:pt>
                <c:pt idx="1615">
                  <c:v>7.261935528793522E-4</c:v>
                </c:pt>
                <c:pt idx="1616">
                  <c:v>7.2578336659014477E-4</c:v>
                </c:pt>
                <c:pt idx="1617">
                  <c:v>7.253800578743998E-4</c:v>
                </c:pt>
                <c:pt idx="1618">
                  <c:v>7.2499725582845511E-4</c:v>
                </c:pt>
                <c:pt idx="1619">
                  <c:v>7.2463468184122577E-4</c:v>
                </c:pt>
                <c:pt idx="1620">
                  <c:v>7.2437279011688678E-4</c:v>
                </c:pt>
                <c:pt idx="1621">
                  <c:v>7.239805565565883E-4</c:v>
                </c:pt>
                <c:pt idx="1622">
                  <c:v>7.2365384080850029E-4</c:v>
                </c:pt>
                <c:pt idx="1623">
                  <c:v>7.2319240631455426E-4</c:v>
                </c:pt>
                <c:pt idx="1624">
                  <c:v>7.2289251109091302E-4</c:v>
                </c:pt>
                <c:pt idx="1625">
                  <c:v>7.2247991522811383E-4</c:v>
                </c:pt>
                <c:pt idx="1626">
                  <c:v>7.2205925345268879E-4</c:v>
                </c:pt>
                <c:pt idx="1627">
                  <c:v>7.2181311281719468E-4</c:v>
                </c:pt>
                <c:pt idx="1628">
                  <c:v>7.2148520022912745E-4</c:v>
                </c:pt>
                <c:pt idx="1629">
                  <c:v>7.212358783940556E-4</c:v>
                </c:pt>
                <c:pt idx="1630">
                  <c:v>7.208461911556238E-4</c:v>
                </c:pt>
                <c:pt idx="1631">
                  <c:v>7.2054446359100493E-4</c:v>
                </c:pt>
                <c:pt idx="1632">
                  <c:v>7.200608434549204E-4</c:v>
                </c:pt>
                <c:pt idx="1633">
                  <c:v>7.197700365735646E-4</c:v>
                </c:pt>
                <c:pt idx="1634">
                  <c:v>7.1940233069018363E-4</c:v>
                </c:pt>
                <c:pt idx="1635">
                  <c:v>7.1904581550718877E-4</c:v>
                </c:pt>
                <c:pt idx="1636">
                  <c:v>7.186746739081503E-4</c:v>
                </c:pt>
                <c:pt idx="1637">
                  <c:v>7.1839283992148435E-4</c:v>
                </c:pt>
                <c:pt idx="1638">
                  <c:v>7.1816048039708064E-4</c:v>
                </c:pt>
                <c:pt idx="1639">
                  <c:v>7.1779826005012864E-4</c:v>
                </c:pt>
                <c:pt idx="1640">
                  <c:v>7.1742277445752426E-4</c:v>
                </c:pt>
                <c:pt idx="1641">
                  <c:v>7.1709681312283845E-4</c:v>
                </c:pt>
                <c:pt idx="1642">
                  <c:v>7.1674991346107569E-4</c:v>
                </c:pt>
                <c:pt idx="1643">
                  <c:v>7.1631378776779327E-4</c:v>
                </c:pt>
                <c:pt idx="1644">
                  <c:v>7.1599836781982172E-4</c:v>
                </c:pt>
                <c:pt idx="1645">
                  <c:v>7.1578860445564144E-4</c:v>
                </c:pt>
                <c:pt idx="1646">
                  <c:v>7.1544448714319501E-4</c:v>
                </c:pt>
                <c:pt idx="1647">
                  <c:v>7.1517971343562506E-4</c:v>
                </c:pt>
                <c:pt idx="1648">
                  <c:v>7.148248642011145E-4</c:v>
                </c:pt>
                <c:pt idx="1649">
                  <c:v>7.1448843911817573E-4</c:v>
                </c:pt>
                <c:pt idx="1650">
                  <c:v>7.1420476251304291E-4</c:v>
                </c:pt>
                <c:pt idx="1651">
                  <c:v>7.1391382834823001E-4</c:v>
                </c:pt>
                <c:pt idx="1652">
                  <c:v>7.1348715117071349E-4</c:v>
                </c:pt>
                <c:pt idx="1653">
                  <c:v>7.1317901575275011E-4</c:v>
                </c:pt>
                <c:pt idx="1654">
                  <c:v>7.1287088033478662E-4</c:v>
                </c:pt>
                <c:pt idx="1655">
                  <c:v>7.1256274491682313E-4</c:v>
                </c:pt>
                <c:pt idx="1656">
                  <c:v>7.1220634294177747E-4</c:v>
                </c:pt>
                <c:pt idx="1657">
                  <c:v>7.1188457410155111E-4</c:v>
                </c:pt>
                <c:pt idx="1658">
                  <c:v>7.1159725698324546E-4</c:v>
                </c:pt>
                <c:pt idx="1659">
                  <c:v>7.1130993986493992E-4</c:v>
                </c:pt>
                <c:pt idx="1660">
                  <c:v>7.1102262274663416E-4</c:v>
                </c:pt>
                <c:pt idx="1661">
                  <c:v>7.1070878658145091E-4</c:v>
                </c:pt>
                <c:pt idx="1662">
                  <c:v>7.1039007485824838E-4</c:v>
                </c:pt>
                <c:pt idx="1663">
                  <c:v>7.1016368201883625E-4</c:v>
                </c:pt>
                <c:pt idx="1664">
                  <c:v>7.0979255820894814E-4</c:v>
                </c:pt>
                <c:pt idx="1665">
                  <c:v>7.0943273672391643E-4</c:v>
                </c:pt>
                <c:pt idx="1666">
                  <c:v>7.0908028540943692E-4</c:v>
                </c:pt>
                <c:pt idx="1667">
                  <c:v>7.0876318535474919E-4</c:v>
                </c:pt>
                <c:pt idx="1668">
                  <c:v>7.085472860163944E-4</c:v>
                </c:pt>
                <c:pt idx="1669">
                  <c:v>7.0826612339016976E-4</c:v>
                </c:pt>
                <c:pt idx="1670">
                  <c:v>7.0784568189891106E-4</c:v>
                </c:pt>
                <c:pt idx="1671">
                  <c:v>7.0747059874298117E-4</c:v>
                </c:pt>
                <c:pt idx="1672">
                  <c:v>7.0718914058145262E-4</c:v>
                </c:pt>
                <c:pt idx="1673">
                  <c:v>7.069047141723859E-4</c:v>
                </c:pt>
                <c:pt idx="1674">
                  <c:v>7.0670774335657724E-4</c:v>
                </c:pt>
                <c:pt idx="1675">
                  <c:v>7.0635689990749422E-4</c:v>
                </c:pt>
                <c:pt idx="1676">
                  <c:v>7.0604836993187477E-4</c:v>
                </c:pt>
                <c:pt idx="1677">
                  <c:v>7.0573429960284976E-4</c:v>
                </c:pt>
                <c:pt idx="1678">
                  <c:v>7.0540438450980287E-4</c:v>
                </c:pt>
                <c:pt idx="1679">
                  <c:v>7.0512538379479761E-4</c:v>
                </c:pt>
                <c:pt idx="1680">
                  <c:v>7.0479482533245734E-4</c:v>
                </c:pt>
                <c:pt idx="1681">
                  <c:v>7.0444202093655599E-4</c:v>
                </c:pt>
                <c:pt idx="1682">
                  <c:v>7.0413640847942201E-4</c:v>
                </c:pt>
                <c:pt idx="1683">
                  <c:v>7.0385309662901669E-4</c:v>
                </c:pt>
                <c:pt idx="1684">
                  <c:v>7.0348269512057662E-4</c:v>
                </c:pt>
                <c:pt idx="1685">
                  <c:v>7.0316374137517309E-4</c:v>
                </c:pt>
                <c:pt idx="1686">
                  <c:v>7.0290541859695515E-4</c:v>
                </c:pt>
                <c:pt idx="1687">
                  <c:v>7.0265612443700775E-4</c:v>
                </c:pt>
                <c:pt idx="1688">
                  <c:v>7.0240683027706047E-4</c:v>
                </c:pt>
                <c:pt idx="1689">
                  <c:v>7.021824687449609E-4</c:v>
                </c:pt>
                <c:pt idx="1690">
                  <c:v>7.0188421963329414E-4</c:v>
                </c:pt>
                <c:pt idx="1691">
                  <c:v>7.0153795291224847E-4</c:v>
                </c:pt>
                <c:pt idx="1692">
                  <c:v>7.011950790273483E-4</c:v>
                </c:pt>
                <c:pt idx="1693">
                  <c:v>7.0086710707007718E-4</c:v>
                </c:pt>
                <c:pt idx="1694">
                  <c:v>7.0070834149776385E-4</c:v>
                </c:pt>
                <c:pt idx="1695">
                  <c:v>7.0039325488529939E-4</c:v>
                </c:pt>
                <c:pt idx="1696">
                  <c:v>7.0012272702802282E-4</c:v>
                </c:pt>
                <c:pt idx="1697">
                  <c:v>6.9987633031729922E-4</c:v>
                </c:pt>
                <c:pt idx="1698">
                  <c:v>6.9976643903771395E-4</c:v>
                </c:pt>
                <c:pt idx="1699">
                  <c:v>6.9935295962945021E-4</c:v>
                </c:pt>
                <c:pt idx="1700">
                  <c:v>6.9915135847903689E-4</c:v>
                </c:pt>
                <c:pt idx="1701">
                  <c:v>6.9881825791039392E-4</c:v>
                </c:pt>
                <c:pt idx="1702">
                  <c:v>6.9859930412588132E-4</c:v>
                </c:pt>
                <c:pt idx="1703">
                  <c:v>6.9820470682342391E-4</c:v>
                </c:pt>
                <c:pt idx="1704">
                  <c:v>6.9802080496462191E-4</c:v>
                </c:pt>
                <c:pt idx="1705">
                  <c:v>6.9778732762137692E-4</c:v>
                </c:pt>
                <c:pt idx="1706">
                  <c:v>6.9747089925570175E-4</c:v>
                </c:pt>
                <c:pt idx="1707">
                  <c:v>6.9716723751785537E-4</c:v>
                </c:pt>
                <c:pt idx="1708">
                  <c:v>6.9675764180176689E-4</c:v>
                </c:pt>
                <c:pt idx="1709">
                  <c:v>6.9662092214591573E-4</c:v>
                </c:pt>
                <c:pt idx="1710">
                  <c:v>6.9625415768239784E-4</c:v>
                </c:pt>
                <c:pt idx="1711">
                  <c:v>6.9600769161891362E-4</c:v>
                </c:pt>
                <c:pt idx="1712">
                  <c:v>6.956297350083089E-4</c:v>
                </c:pt>
                <c:pt idx="1713">
                  <c:v>6.9549092424424884E-4</c:v>
                </c:pt>
                <c:pt idx="1714">
                  <c:v>6.9522464223055057E-4</c:v>
                </c:pt>
                <c:pt idx="1715">
                  <c:v>6.9495018861188041E-4</c:v>
                </c:pt>
                <c:pt idx="1716">
                  <c:v>6.945584755570709E-4</c:v>
                </c:pt>
                <c:pt idx="1717">
                  <c:v>6.9427687023262876E-4</c:v>
                </c:pt>
                <c:pt idx="1718">
                  <c:v>6.9397939597818346E-4</c:v>
                </c:pt>
                <c:pt idx="1719">
                  <c:v>6.9369122866140532E-4</c:v>
                </c:pt>
                <c:pt idx="1720">
                  <c:v>6.9341294789666635E-4</c:v>
                </c:pt>
                <c:pt idx="1721">
                  <c:v>6.9308210721622703E-4</c:v>
                </c:pt>
                <c:pt idx="1722">
                  <c:v>6.9276268989185976E-4</c:v>
                </c:pt>
                <c:pt idx="1723">
                  <c:v>6.9261377131049422E-4</c:v>
                </c:pt>
                <c:pt idx="1724">
                  <c:v>6.9234630190748083E-4</c:v>
                </c:pt>
                <c:pt idx="1725">
                  <c:v>6.9201692882452819E-4</c:v>
                </c:pt>
                <c:pt idx="1726">
                  <c:v>6.9177042741579262E-4</c:v>
                </c:pt>
                <c:pt idx="1727">
                  <c:v>6.9151794730757212E-4</c:v>
                </c:pt>
                <c:pt idx="1728">
                  <c:v>6.9130013141115328E-4</c:v>
                </c:pt>
                <c:pt idx="1729">
                  <c:v>6.9102434073486951E-4</c:v>
                </c:pt>
                <c:pt idx="1730">
                  <c:v>6.9073075490146813E-4</c:v>
                </c:pt>
                <c:pt idx="1731">
                  <c:v>6.9040790309700026E-4</c:v>
                </c:pt>
                <c:pt idx="1732">
                  <c:v>6.9017965033208643E-4</c:v>
                </c:pt>
                <c:pt idx="1733">
                  <c:v>6.9003346920112462E-4</c:v>
                </c:pt>
                <c:pt idx="1734">
                  <c:v>6.8973179151253061E-4</c:v>
                </c:pt>
                <c:pt idx="1735">
                  <c:v>6.8945620102135936E-4</c:v>
                </c:pt>
                <c:pt idx="1736">
                  <c:v>6.8923456426011785E-4</c:v>
                </c:pt>
                <c:pt idx="1737">
                  <c:v>6.8899708852515282E-4</c:v>
                </c:pt>
                <c:pt idx="1738">
                  <c:v>6.8873425225096077E-4</c:v>
                </c:pt>
                <c:pt idx="1739">
                  <c:v>6.8835214959888096E-4</c:v>
                </c:pt>
                <c:pt idx="1740">
                  <c:v>6.8818448721404677E-4</c:v>
                </c:pt>
                <c:pt idx="1741">
                  <c:v>6.8793024708929825E-4</c:v>
                </c:pt>
                <c:pt idx="1742">
                  <c:v>6.8768802694039793E-4</c:v>
                </c:pt>
                <c:pt idx="1743">
                  <c:v>6.8734905769006797E-4</c:v>
                </c:pt>
                <c:pt idx="1744">
                  <c:v>6.8711263058519097E-4</c:v>
                </c:pt>
                <c:pt idx="1745">
                  <c:v>6.8683264388207349E-4</c:v>
                </c:pt>
                <c:pt idx="1746">
                  <c:v>6.8657365007225633E-4</c:v>
                </c:pt>
                <c:pt idx="1747">
                  <c:v>6.8626404495578596E-4</c:v>
                </c:pt>
                <c:pt idx="1748">
                  <c:v>6.8602776740434707E-4</c:v>
                </c:pt>
                <c:pt idx="1749">
                  <c:v>6.8584511486456353E-4</c:v>
                </c:pt>
                <c:pt idx="1750">
                  <c:v>6.8556817177901094E-4</c:v>
                </c:pt>
                <c:pt idx="1751">
                  <c:v>6.8523682721501804E-4</c:v>
                </c:pt>
                <c:pt idx="1752">
                  <c:v>6.8506794228641082E-4</c:v>
                </c:pt>
                <c:pt idx="1753">
                  <c:v>6.8491513743823833E-4</c:v>
                </c:pt>
                <c:pt idx="1754">
                  <c:v>6.8473460526786024E-4</c:v>
                </c:pt>
                <c:pt idx="1755">
                  <c:v>6.8451700622374823E-4</c:v>
                </c:pt>
                <c:pt idx="1756">
                  <c:v>6.8428603814967015E-4</c:v>
                </c:pt>
                <c:pt idx="1757">
                  <c:v>6.8409485980401564E-4</c:v>
                </c:pt>
                <c:pt idx="1758">
                  <c:v>6.8382536979971298E-4</c:v>
                </c:pt>
                <c:pt idx="1759">
                  <c:v>6.8365123329173409E-4</c:v>
                </c:pt>
                <c:pt idx="1760">
                  <c:v>6.8343982598517369E-4</c:v>
                </c:pt>
                <c:pt idx="1761">
                  <c:v>6.8313917116592207E-4</c:v>
                </c:pt>
                <c:pt idx="1762">
                  <c:v>6.8295473973001807E-4</c:v>
                </c:pt>
                <c:pt idx="1763">
                  <c:v>6.828045635945422E-4</c:v>
                </c:pt>
                <c:pt idx="1764">
                  <c:v>6.8244304135467611E-4</c:v>
                </c:pt>
                <c:pt idx="1765">
                  <c:v>6.8224718743282022E-4</c:v>
                </c:pt>
                <c:pt idx="1766">
                  <c:v>6.8202715991574653E-4</c:v>
                </c:pt>
                <c:pt idx="1767">
                  <c:v>6.8176372387326694E-4</c:v>
                </c:pt>
                <c:pt idx="1768">
                  <c:v>6.8147384549878767E-4</c:v>
                </c:pt>
                <c:pt idx="1769">
                  <c:v>6.8127707566894972E-4</c:v>
                </c:pt>
                <c:pt idx="1770">
                  <c:v>6.8105183150644574E-4</c:v>
                </c:pt>
                <c:pt idx="1771">
                  <c:v>6.8087687490832219E-4</c:v>
                </c:pt>
                <c:pt idx="1772">
                  <c:v>6.8048939936815448E-4</c:v>
                </c:pt>
                <c:pt idx="1773">
                  <c:v>6.803703264761918E-4</c:v>
                </c:pt>
                <c:pt idx="1774">
                  <c:v>6.8006670099134549E-4</c:v>
                </c:pt>
                <c:pt idx="1775">
                  <c:v>6.7988336276256992E-4</c:v>
                </c:pt>
                <c:pt idx="1776">
                  <c:v>6.7966871187162114E-4</c:v>
                </c:pt>
                <c:pt idx="1777">
                  <c:v>6.7942476773645295E-4</c:v>
                </c:pt>
                <c:pt idx="1778">
                  <c:v>6.7920296626504764E-4</c:v>
                </c:pt>
                <c:pt idx="1779">
                  <c:v>6.7886360805847047E-4</c:v>
                </c:pt>
                <c:pt idx="1780">
                  <c:v>6.7863753800760651E-4</c:v>
                </c:pt>
                <c:pt idx="1781">
                  <c:v>6.7846973042471009E-4</c:v>
                </c:pt>
                <c:pt idx="1782">
                  <c:v>6.7826307025063487E-4</c:v>
                </c:pt>
                <c:pt idx="1783">
                  <c:v>6.7797705519582769E-4</c:v>
                </c:pt>
                <c:pt idx="1784">
                  <c:v>6.7782316441105219E-4</c:v>
                </c:pt>
                <c:pt idx="1785">
                  <c:v>6.7761269244862748E-4</c:v>
                </c:pt>
                <c:pt idx="1786">
                  <c:v>6.773836196128989E-4</c:v>
                </c:pt>
                <c:pt idx="1787">
                  <c:v>6.7720046082686309E-4</c:v>
                </c:pt>
                <c:pt idx="1788">
                  <c:v>6.7698427158489633E-4</c:v>
                </c:pt>
                <c:pt idx="1789">
                  <c:v>6.7680016157525629E-4</c:v>
                </c:pt>
                <c:pt idx="1790">
                  <c:v>6.7654348029974653E-4</c:v>
                </c:pt>
                <c:pt idx="1791">
                  <c:v>6.7632251661385015E-4</c:v>
                </c:pt>
                <c:pt idx="1792">
                  <c:v>6.7613747691560081E-4</c:v>
                </c:pt>
                <c:pt idx="1793">
                  <c:v>6.7594377304714488E-4</c:v>
                </c:pt>
                <c:pt idx="1794">
                  <c:v>6.7578292692427929E-4</c:v>
                </c:pt>
                <c:pt idx="1795">
                  <c:v>6.755280087586481E-4</c:v>
                </c:pt>
                <c:pt idx="1796">
                  <c:v>6.7530151890001931E-4</c:v>
                </c:pt>
                <c:pt idx="1797">
                  <c:v>6.7510599009514146E-4</c:v>
                </c:pt>
                <c:pt idx="1798">
                  <c:v>6.7492697953542527E-4</c:v>
                </c:pt>
                <c:pt idx="1799">
                  <c:v>6.7466686213196769E-4</c:v>
                </c:pt>
                <c:pt idx="1800">
                  <c:v>6.7444982228687036E-4</c:v>
                </c:pt>
                <c:pt idx="1801">
                  <c:v>6.7428775292576598E-4</c:v>
                </c:pt>
                <c:pt idx="1802">
                  <c:v>6.740634507269701E-4</c:v>
                </c:pt>
                <c:pt idx="1803">
                  <c:v>6.737687016227234E-4</c:v>
                </c:pt>
                <c:pt idx="1804">
                  <c:v>6.7354103576986769E-4</c:v>
                </c:pt>
                <c:pt idx="1805">
                  <c:v>6.7334890289733463E-4</c:v>
                </c:pt>
                <c:pt idx="1806">
                  <c:v>6.7313015242902088E-4</c:v>
                </c:pt>
                <c:pt idx="1807">
                  <c:v>6.7288156800433439E-4</c:v>
                </c:pt>
                <c:pt idx="1808">
                  <c:v>6.7263298357964801E-4</c:v>
                </c:pt>
                <c:pt idx="1809">
                  <c:v>6.7245484590395187E-4</c:v>
                </c:pt>
                <c:pt idx="1810">
                  <c:v>6.7230774427273581E-4</c:v>
                </c:pt>
                <c:pt idx="1811">
                  <c:v>6.7201119601208354E-4</c:v>
                </c:pt>
                <c:pt idx="1812">
                  <c:v>6.7173940962348539E-4</c:v>
                </c:pt>
                <c:pt idx="1813">
                  <c:v>6.7155748714716292E-4</c:v>
                </c:pt>
                <c:pt idx="1814">
                  <c:v>6.7144090012000082E-4</c:v>
                </c:pt>
                <c:pt idx="1815">
                  <c:v>6.7124715501494167E-4</c:v>
                </c:pt>
                <c:pt idx="1816">
                  <c:v>6.7105631404426906E-4</c:v>
                </c:pt>
                <c:pt idx="1817">
                  <c:v>6.7084837824255461E-4</c:v>
                </c:pt>
                <c:pt idx="1818">
                  <c:v>6.7068374036947215E-4</c:v>
                </c:pt>
                <c:pt idx="1819">
                  <c:v>6.7047363171805036E-4</c:v>
                </c:pt>
                <c:pt idx="1820">
                  <c:v>6.7028835210524731E-4</c:v>
                </c:pt>
                <c:pt idx="1821">
                  <c:v>6.7009940623327592E-4</c:v>
                </c:pt>
                <c:pt idx="1822">
                  <c:v>6.6998075993233508E-4</c:v>
                </c:pt>
                <c:pt idx="1823">
                  <c:v>6.699127061227867E-4</c:v>
                </c:pt>
                <c:pt idx="1824">
                  <c:v>6.6971020538225407E-4</c:v>
                </c:pt>
                <c:pt idx="1825">
                  <c:v>6.6943550786430835E-4</c:v>
                </c:pt>
                <c:pt idx="1826">
                  <c:v>6.6923456852492332E-4</c:v>
                </c:pt>
                <c:pt idx="1827">
                  <c:v>6.6904513274972522E-4</c:v>
                </c:pt>
                <c:pt idx="1828">
                  <c:v>6.6878000206047896E-4</c:v>
                </c:pt>
                <c:pt idx="1829">
                  <c:v>6.6859775046864171E-4</c:v>
                </c:pt>
                <c:pt idx="1830">
                  <c:v>6.6847691492733083E-4</c:v>
                </c:pt>
                <c:pt idx="1831">
                  <c:v>6.6831931622629527E-4</c:v>
                </c:pt>
                <c:pt idx="1832">
                  <c:v>6.6814683119178239E-4</c:v>
                </c:pt>
                <c:pt idx="1833">
                  <c:v>6.6792429307404948E-4</c:v>
                </c:pt>
                <c:pt idx="1834">
                  <c:v>6.6768000746493311E-4</c:v>
                </c:pt>
                <c:pt idx="1835">
                  <c:v>6.6744125944220715E-4</c:v>
                </c:pt>
                <c:pt idx="1836">
                  <c:v>6.672617400901536E-4</c:v>
                </c:pt>
                <c:pt idx="1837">
                  <c:v>6.6708235652320022E-4</c:v>
                </c:pt>
                <c:pt idx="1838">
                  <c:v>6.6690386321654582E-4</c:v>
                </c:pt>
                <c:pt idx="1839">
                  <c:v>6.6672107146984816E-4</c:v>
                </c:pt>
                <c:pt idx="1840">
                  <c:v>6.6653827972315029E-4</c:v>
                </c:pt>
                <c:pt idx="1841">
                  <c:v>6.6628284137122088E-4</c:v>
                </c:pt>
                <c:pt idx="1842">
                  <c:v>6.6603971934985399E-4</c:v>
                </c:pt>
                <c:pt idx="1843">
                  <c:v>6.659769110890578E-4</c:v>
                </c:pt>
                <c:pt idx="1844">
                  <c:v>6.6580623993166396E-4</c:v>
                </c:pt>
                <c:pt idx="1845">
                  <c:v>6.6569085814232438E-4</c:v>
                </c:pt>
                <c:pt idx="1846">
                  <c:v>6.6545992331109661E-4</c:v>
                </c:pt>
                <c:pt idx="1847">
                  <c:v>6.6526187840115932E-4</c:v>
                </c:pt>
                <c:pt idx="1848">
                  <c:v>6.6499616777951028E-4</c:v>
                </c:pt>
                <c:pt idx="1849">
                  <c:v>6.6483175679435457E-4</c:v>
                </c:pt>
                <c:pt idx="1850">
                  <c:v>6.6469440035207307E-4</c:v>
                </c:pt>
                <c:pt idx="1851">
                  <c:v>6.6454537707344235E-4</c:v>
                </c:pt>
                <c:pt idx="1852">
                  <c:v>6.6434117082753402E-4</c:v>
                </c:pt>
                <c:pt idx="1853">
                  <c:v>6.6420817395073631E-4</c:v>
                </c:pt>
                <c:pt idx="1854">
                  <c:v>6.6401249701385787E-4</c:v>
                </c:pt>
                <c:pt idx="1855">
                  <c:v>6.6386833189403891E-4</c:v>
                </c:pt>
                <c:pt idx="1856">
                  <c:v>6.6372311009807428E-4</c:v>
                </c:pt>
                <c:pt idx="1857">
                  <c:v>6.6357339244692672E-4</c:v>
                </c:pt>
                <c:pt idx="1858">
                  <c:v>6.6339635195889011E-4</c:v>
                </c:pt>
                <c:pt idx="1859">
                  <c:v>6.6321929874854797E-4</c:v>
                </c:pt>
                <c:pt idx="1860">
                  <c:v>6.6309414193710327E-4</c:v>
                </c:pt>
                <c:pt idx="1861">
                  <c:v>6.6291719001389791E-4</c:v>
                </c:pt>
                <c:pt idx="1862">
                  <c:v>6.6278315129395351E-4</c:v>
                </c:pt>
                <c:pt idx="1863">
                  <c:v>6.6266285349447904E-4</c:v>
                </c:pt>
                <c:pt idx="1864">
                  <c:v>6.6254255569500413E-4</c:v>
                </c:pt>
                <c:pt idx="1865">
                  <c:v>6.6246614004856249E-4</c:v>
                </c:pt>
                <c:pt idx="1866">
                  <c:v>6.6239025756808752E-4</c:v>
                </c:pt>
                <c:pt idx="1867">
                  <c:v>6.6222400242185188E-4</c:v>
                </c:pt>
                <c:pt idx="1868">
                  <c:v>6.620411977504969E-4</c:v>
                </c:pt>
                <c:pt idx="1869">
                  <c:v>6.620270123256142E-4</c:v>
                </c:pt>
                <c:pt idx="1870">
                  <c:v>6.6191568157683014E-4</c:v>
                </c:pt>
                <c:pt idx="1871">
                  <c:v>6.6187159356259769E-4</c:v>
                </c:pt>
                <c:pt idx="1872">
                  <c:v>6.6172900995238983E-4</c:v>
                </c:pt>
                <c:pt idx="1873">
                  <c:v>6.6156649706653272E-4</c:v>
                </c:pt>
                <c:pt idx="1874">
                  <c:v>6.6142819668060251E-4</c:v>
                </c:pt>
                <c:pt idx="1875">
                  <c:v>6.6130134676753915E-4</c:v>
                </c:pt>
                <c:pt idx="1876">
                  <c:v>6.612261684063441E-4</c:v>
                </c:pt>
                <c:pt idx="1877">
                  <c:v>6.6120817786370861E-4</c:v>
                </c:pt>
                <c:pt idx="1878">
                  <c:v>6.6113243536505514E-4</c:v>
                </c:pt>
                <c:pt idx="1879">
                  <c:v>6.6103093182624264E-4</c:v>
                </c:pt>
                <c:pt idx="1880">
                  <c:v>6.6086981144592783E-4</c:v>
                </c:pt>
                <c:pt idx="1881">
                  <c:v>6.6078603958721243E-4</c:v>
                </c:pt>
                <c:pt idx="1882">
                  <c:v>6.6065559821440023E-4</c:v>
                </c:pt>
                <c:pt idx="1883">
                  <c:v>6.6052515684158792E-4</c:v>
                </c:pt>
                <c:pt idx="1884">
                  <c:v>6.6038671510975462E-4</c:v>
                </c:pt>
                <c:pt idx="1885">
                  <c:v>6.6024327318488175E-4</c:v>
                </c:pt>
                <c:pt idx="1886">
                  <c:v>6.6011533705312637E-4</c:v>
                </c:pt>
                <c:pt idx="1887">
                  <c:v>6.5998845442084234E-4</c:v>
                </c:pt>
                <c:pt idx="1888">
                  <c:v>6.5977812386310204E-4</c:v>
                </c:pt>
                <c:pt idx="1889">
                  <c:v>6.5962800303281228E-4</c:v>
                </c:pt>
                <c:pt idx="1890">
                  <c:v>6.5954106225209089E-4</c:v>
                </c:pt>
                <c:pt idx="1891">
                  <c:v>6.5937531166852434E-4</c:v>
                </c:pt>
                <c:pt idx="1892">
                  <c:v>6.5924795250125003E-4</c:v>
                </c:pt>
                <c:pt idx="1893">
                  <c:v>6.591078501296451E-4</c:v>
                </c:pt>
                <c:pt idx="1894">
                  <c:v>6.590663824125254E-4</c:v>
                </c:pt>
                <c:pt idx="1895">
                  <c:v>6.5894103116671831E-4</c:v>
                </c:pt>
                <c:pt idx="1896">
                  <c:v>6.5875060246303925E-4</c:v>
                </c:pt>
                <c:pt idx="1897">
                  <c:v>6.5855008581486123E-4</c:v>
                </c:pt>
                <c:pt idx="1898">
                  <c:v>6.5835719531492714E-4</c:v>
                </c:pt>
                <c:pt idx="1899">
                  <c:v>6.5816844005456244E-4</c:v>
                </c:pt>
                <c:pt idx="1900">
                  <c:v>6.5798510548803978E-4</c:v>
                </c:pt>
                <c:pt idx="1901">
                  <c:v>6.5793792085691073E-4</c:v>
                </c:pt>
                <c:pt idx="1902">
                  <c:v>6.577470588634564E-4</c:v>
                </c:pt>
                <c:pt idx="1903">
                  <c:v>6.5766586414909038E-4</c:v>
                </c:pt>
                <c:pt idx="1904">
                  <c:v>6.5751606766546484E-4</c:v>
                </c:pt>
                <c:pt idx="1905">
                  <c:v>6.5744594754643822E-4</c:v>
                </c:pt>
                <c:pt idx="1906">
                  <c:v>6.572920665319493E-4</c:v>
                </c:pt>
                <c:pt idx="1907">
                  <c:v>6.5711817873380829E-4</c:v>
                </c:pt>
                <c:pt idx="1908">
                  <c:v>6.5710007171354437E-4</c:v>
                </c:pt>
                <c:pt idx="1909">
                  <c:v>6.5694780565717494E-4</c:v>
                </c:pt>
                <c:pt idx="1910">
                  <c:v>6.5678495988978809E-4</c:v>
                </c:pt>
                <c:pt idx="1911">
                  <c:v>6.5673277090428153E-4</c:v>
                </c:pt>
                <c:pt idx="1912">
                  <c:v>6.566160454273477E-4</c:v>
                </c:pt>
                <c:pt idx="1913">
                  <c:v>6.5647815566364598E-4</c:v>
                </c:pt>
                <c:pt idx="1914">
                  <c:v>6.5637710709726994E-4</c:v>
                </c:pt>
                <c:pt idx="1915">
                  <c:v>6.5633596670482976E-4</c:v>
                </c:pt>
                <c:pt idx="1916">
                  <c:v>6.5623255990684309E-4</c:v>
                </c:pt>
                <c:pt idx="1917">
                  <c:v>6.5605612331099707E-4</c:v>
                </c:pt>
                <c:pt idx="1918">
                  <c:v>6.5600505777461114E-4</c:v>
                </c:pt>
                <c:pt idx="1919">
                  <c:v>6.5601214369379371E-4</c:v>
                </c:pt>
                <c:pt idx="1920">
                  <c:v>6.5599348290178367E-4</c:v>
                </c:pt>
                <c:pt idx="1921">
                  <c:v>6.5594028210173828E-4</c:v>
                </c:pt>
                <c:pt idx="1922">
                  <c:v>6.5588708130169288E-4</c:v>
                </c:pt>
                <c:pt idx="1923">
                  <c:v>6.5575721724511022E-4</c:v>
                </c:pt>
                <c:pt idx="1924">
                  <c:v>6.5561461408023436E-4</c:v>
                </c:pt>
                <c:pt idx="1925">
                  <c:v>6.5545403208243835E-4</c:v>
                </c:pt>
                <c:pt idx="1926">
                  <c:v>6.5532710793840315E-4</c:v>
                </c:pt>
                <c:pt idx="1927">
                  <c:v>6.5521281920174579E-4</c:v>
                </c:pt>
                <c:pt idx="1928">
                  <c:v>6.5503621452432388E-4</c:v>
                </c:pt>
                <c:pt idx="1929">
                  <c:v>6.5498497089800756E-4</c:v>
                </c:pt>
                <c:pt idx="1930">
                  <c:v>6.548991342852959E-4</c:v>
                </c:pt>
                <c:pt idx="1931">
                  <c:v>6.5478809782292847E-4</c:v>
                </c:pt>
                <c:pt idx="1932">
                  <c:v>6.5475261837125306E-4</c:v>
                </c:pt>
                <c:pt idx="1933">
                  <c:v>6.546805136546282E-4</c:v>
                </c:pt>
                <c:pt idx="1934">
                  <c:v>6.5449031947659229E-4</c:v>
                </c:pt>
                <c:pt idx="1935">
                  <c:v>6.5444735105842848E-4</c:v>
                </c:pt>
                <c:pt idx="1936">
                  <c:v>6.5428252783321004E-4</c:v>
                </c:pt>
                <c:pt idx="1937">
                  <c:v>6.5414624081267685E-4</c:v>
                </c:pt>
                <c:pt idx="1938">
                  <c:v>6.540781065931964E-4</c:v>
                </c:pt>
                <c:pt idx="1939">
                  <c:v>6.5393765482199496E-4</c:v>
                </c:pt>
                <c:pt idx="1940">
                  <c:v>6.5383032717703481E-4</c:v>
                </c:pt>
                <c:pt idx="1941">
                  <c:v>6.5372625514309207E-4</c:v>
                </c:pt>
                <c:pt idx="1942">
                  <c:v>6.5367408071290828E-4</c:v>
                </c:pt>
                <c:pt idx="1943">
                  <c:v>6.5354295897670394E-4</c:v>
                </c:pt>
                <c:pt idx="1944">
                  <c:v>6.534796783819255E-4</c:v>
                </c:pt>
                <c:pt idx="1945">
                  <c:v>6.533760738902676E-4</c:v>
                </c:pt>
                <c:pt idx="1946">
                  <c:v>6.5333544845960919E-4</c:v>
                </c:pt>
                <c:pt idx="1947">
                  <c:v>6.5324235176962163E-4</c:v>
                </c:pt>
                <c:pt idx="1948">
                  <c:v>6.5312600099279457E-4</c:v>
                </c:pt>
                <c:pt idx="1949">
                  <c:v>6.5308111274730814E-4</c:v>
                </c:pt>
                <c:pt idx="1950">
                  <c:v>6.5292482890666676E-4</c:v>
                </c:pt>
                <c:pt idx="1951">
                  <c:v>6.527726964183218E-4</c:v>
                </c:pt>
                <c:pt idx="1952">
                  <c:v>6.5268608680905471E-4</c:v>
                </c:pt>
                <c:pt idx="1953">
                  <c:v>6.5258390206225994E-4</c:v>
                </c:pt>
                <c:pt idx="1954">
                  <c:v>6.5257752316895401E-4</c:v>
                </c:pt>
                <c:pt idx="1955">
                  <c:v>6.52456789518455E-4</c:v>
                </c:pt>
                <c:pt idx="1956">
                  <c:v>6.5233609025503749E-4</c:v>
                </c:pt>
                <c:pt idx="1957">
                  <c:v>6.5229495045756529E-4</c:v>
                </c:pt>
                <c:pt idx="1958">
                  <c:v>6.5219805118571961E-4</c:v>
                </c:pt>
                <c:pt idx="1959">
                  <c:v>6.5210115191387426E-4</c:v>
                </c:pt>
                <c:pt idx="1960">
                  <c:v>6.5214721621994533E-4</c:v>
                </c:pt>
                <c:pt idx="1961">
                  <c:v>6.5196436426079112E-4</c:v>
                </c:pt>
                <c:pt idx="1962">
                  <c:v>6.5187465475801288E-4</c:v>
                </c:pt>
                <c:pt idx="1963">
                  <c:v>6.5181675790212598E-4</c:v>
                </c:pt>
                <c:pt idx="1964">
                  <c:v>6.5176046888099852E-4</c:v>
                </c:pt>
                <c:pt idx="1965">
                  <c:v>6.5172445561405843E-4</c:v>
                </c:pt>
                <c:pt idx="1966">
                  <c:v>6.517097576611801E-4</c:v>
                </c:pt>
                <c:pt idx="1967">
                  <c:v>6.5156577153255421E-4</c:v>
                </c:pt>
                <c:pt idx="1968">
                  <c:v>6.5153176905188262E-4</c:v>
                </c:pt>
                <c:pt idx="1969">
                  <c:v>6.5139586444767873E-4</c:v>
                </c:pt>
                <c:pt idx="1970">
                  <c:v>6.5127592886449193E-4</c:v>
                </c:pt>
                <c:pt idx="1971">
                  <c:v>6.512035037529102E-4</c:v>
                </c:pt>
                <c:pt idx="1972">
                  <c:v>6.5108541266473596E-4</c:v>
                </c:pt>
                <c:pt idx="1973">
                  <c:v>6.5107873027630842E-4</c:v>
                </c:pt>
                <c:pt idx="1974">
                  <c:v>6.511086736413614E-4</c:v>
                </c:pt>
                <c:pt idx="1975">
                  <c:v>6.5102662744050577E-4</c:v>
                </c:pt>
                <c:pt idx="1976">
                  <c:v>6.5092884759888295E-4</c:v>
                </c:pt>
                <c:pt idx="1977">
                  <c:v>6.5091395011027543E-4</c:v>
                </c:pt>
                <c:pt idx="1978">
                  <c:v>6.5090738513215625E-4</c:v>
                </c:pt>
                <c:pt idx="1979">
                  <c:v>6.508422809723939E-4</c:v>
                </c:pt>
                <c:pt idx="1980">
                  <c:v>6.5085288807649033E-4</c:v>
                </c:pt>
                <c:pt idx="1981">
                  <c:v>6.5072830334862123E-4</c:v>
                </c:pt>
                <c:pt idx="1982">
                  <c:v>6.5070471272172853E-4</c:v>
                </c:pt>
                <c:pt idx="1983">
                  <c:v>6.5061913949169083E-4</c:v>
                </c:pt>
                <c:pt idx="1984">
                  <c:v>6.5053673559115543E-4</c:v>
                </c:pt>
                <c:pt idx="1985">
                  <c:v>6.5058693562956491E-4</c:v>
                </c:pt>
                <c:pt idx="1986">
                  <c:v>6.5060809945868478E-4</c:v>
                </c:pt>
                <c:pt idx="1987">
                  <c:v>6.5064836163148928E-4</c:v>
                </c:pt>
                <c:pt idx="1988">
                  <c:v>6.5062038032945736E-4</c:v>
                </c:pt>
                <c:pt idx="1989">
                  <c:v>6.5058764517750094E-4</c:v>
                </c:pt>
                <c:pt idx="1990">
                  <c:v>6.5055065247234803E-4</c:v>
                </c:pt>
                <c:pt idx="1991">
                  <c:v>6.5053747077930635E-4</c:v>
                </c:pt>
                <c:pt idx="1992">
                  <c:v>6.5048398639233629E-4</c:v>
                </c:pt>
                <c:pt idx="1993">
                  <c:v>6.5044891894228715E-4</c:v>
                </c:pt>
                <c:pt idx="1994">
                  <c:v>6.5043755514762082E-4</c:v>
                </c:pt>
                <c:pt idx="1995">
                  <c:v>6.5039262411403992E-4</c:v>
                </c:pt>
                <c:pt idx="1996">
                  <c:v>6.5034769308045903E-4</c:v>
                </c:pt>
                <c:pt idx="1997">
                  <c:v>6.5021467035293037E-4</c:v>
                </c:pt>
                <c:pt idx="1998">
                  <c:v>6.5020974577825101E-4</c:v>
                </c:pt>
                <c:pt idx="1999">
                  <c:v>6.5019054877254979E-4</c:v>
                </c:pt>
                <c:pt idx="2000">
                  <c:v>6.5018945354055344E-4</c:v>
                </c:pt>
                <c:pt idx="2001">
                  <c:v>6.5006796980636634E-4</c:v>
                </c:pt>
                <c:pt idx="2002">
                  <c:v>6.5004867490770716E-4</c:v>
                </c:pt>
                <c:pt idx="2003">
                  <c:v>6.5005599049735674E-4</c:v>
                </c:pt>
                <c:pt idx="2004">
                  <c:v>6.5002664007187273E-4</c:v>
                </c:pt>
                <c:pt idx="2005">
                  <c:v>6.4994393358851308E-4</c:v>
                </c:pt>
                <c:pt idx="2006">
                  <c:v>6.498612271051531E-4</c:v>
                </c:pt>
                <c:pt idx="2007">
                  <c:v>6.4988619831181382E-4</c:v>
                </c:pt>
                <c:pt idx="2008">
                  <c:v>6.4975891703399037E-4</c:v>
                </c:pt>
                <c:pt idx="2009">
                  <c:v>6.4978563545771016E-4</c:v>
                </c:pt>
                <c:pt idx="2010">
                  <c:v>6.4974891851040089E-4</c:v>
                </c:pt>
                <c:pt idx="2011">
                  <c:v>6.4975886333733322E-4</c:v>
                </c:pt>
                <c:pt idx="2012">
                  <c:v>6.4970814193112119E-4</c:v>
                </c:pt>
                <c:pt idx="2013">
                  <c:v>6.4963689460221347E-4</c:v>
                </c:pt>
                <c:pt idx="2014">
                  <c:v>6.4959088518103927E-4</c:v>
                </c:pt>
                <c:pt idx="2015">
                  <c:v>6.4961343189750035E-4</c:v>
                </c:pt>
                <c:pt idx="2016">
                  <c:v>6.4963333730593844E-4</c:v>
                </c:pt>
                <c:pt idx="2017">
                  <c:v>6.4960600060995225E-4</c:v>
                </c:pt>
                <c:pt idx="2018">
                  <c:v>6.4960576205052342E-4</c:v>
                </c:pt>
                <c:pt idx="2019">
                  <c:v>6.4950586937579421E-4</c:v>
                </c:pt>
                <c:pt idx="2020">
                  <c:v>6.4950564302762592E-4</c:v>
                </c:pt>
                <c:pt idx="2021">
                  <c:v>6.4952042961155055E-4</c:v>
                </c:pt>
                <c:pt idx="2022">
                  <c:v>6.495426839702689E-4</c:v>
                </c:pt>
                <c:pt idx="2023">
                  <c:v>6.4946849538192217E-4</c:v>
                </c:pt>
                <c:pt idx="2024">
                  <c:v>6.4949590489528895E-4</c:v>
                </c:pt>
                <c:pt idx="2025">
                  <c:v>6.494337988740247E-4</c:v>
                </c:pt>
                <c:pt idx="2026">
                  <c:v>6.4942028109981308E-4</c:v>
                </c:pt>
                <c:pt idx="2027">
                  <c:v>6.4948669791368096E-4</c:v>
                </c:pt>
                <c:pt idx="2028">
                  <c:v>6.4946010775669856E-4</c:v>
                </c:pt>
                <c:pt idx="2029">
                  <c:v>6.4954013303359704E-4</c:v>
                </c:pt>
                <c:pt idx="2030">
                  <c:v>6.4949950980303583E-4</c:v>
                </c:pt>
                <c:pt idx="2031">
                  <c:v>6.494262265789618E-4</c:v>
                </c:pt>
                <c:pt idx="2032">
                  <c:v>6.4940509683165102E-4</c:v>
                </c:pt>
                <c:pt idx="2033">
                  <c:v>6.4941847300304084E-4</c:v>
                </c:pt>
                <c:pt idx="2034">
                  <c:v>6.4938115984518969E-4</c:v>
                </c:pt>
                <c:pt idx="2035">
                  <c:v>6.493331903338782E-4</c:v>
                </c:pt>
                <c:pt idx="2036">
                  <c:v>6.4932126848551085E-4</c:v>
                </c:pt>
                <c:pt idx="2037">
                  <c:v>6.493038304271686E-4</c:v>
                </c:pt>
                <c:pt idx="2038">
                  <c:v>6.4928982387121522E-4</c:v>
                </c:pt>
                <c:pt idx="2039">
                  <c:v>6.4929763442875233E-4</c:v>
                </c:pt>
                <c:pt idx="2040">
                  <c:v>6.4933941591939785E-4</c:v>
                </c:pt>
                <c:pt idx="2041">
                  <c:v>6.4936925856484804E-4</c:v>
                </c:pt>
                <c:pt idx="2042">
                  <c:v>6.4938384843511731E-4</c:v>
                </c:pt>
                <c:pt idx="2043">
                  <c:v>6.4931628878072713E-4</c:v>
                </c:pt>
                <c:pt idx="2044">
                  <c:v>6.494070475118475E-4</c:v>
                </c:pt>
                <c:pt idx="2045">
                  <c:v>6.4939763379800422E-4</c:v>
                </c:pt>
                <c:pt idx="2046">
                  <c:v>6.4942435501197588E-4</c:v>
                </c:pt>
                <c:pt idx="2047">
                  <c:v>6.494068055755113E-4</c:v>
                </c:pt>
                <c:pt idx="2048">
                  <c:v>6.4937710875235882E-4</c:v>
                </c:pt>
                <c:pt idx="2049">
                  <c:v>6.4944799734636927E-4</c:v>
                </c:pt>
                <c:pt idx="2050">
                  <c:v>6.4953212506393878E-4</c:v>
                </c:pt>
                <c:pt idx="2051">
                  <c:v>6.4944812668828503E-4</c:v>
                </c:pt>
                <c:pt idx="2052">
                  <c:v>6.4948681655249653E-4</c:v>
                </c:pt>
                <c:pt idx="2053">
                  <c:v>6.4948778885870299E-4</c:v>
                </c:pt>
                <c:pt idx="2054">
                  <c:v>6.4951041923156825E-4</c:v>
                </c:pt>
                <c:pt idx="2055">
                  <c:v>6.4944738538274074E-4</c:v>
                </c:pt>
                <c:pt idx="2056">
                  <c:v>6.494430104182164E-4</c:v>
                </c:pt>
                <c:pt idx="2057">
                  <c:v>6.4953374658727246E-4</c:v>
                </c:pt>
                <c:pt idx="2058">
                  <c:v>6.4955562590304555E-4</c:v>
                </c:pt>
                <c:pt idx="2059">
                  <c:v>6.4960410718595523E-4</c:v>
                </c:pt>
                <c:pt idx="2060">
                  <c:v>6.495061990791915E-4</c:v>
                </c:pt>
                <c:pt idx="2061">
                  <c:v>6.4961303577577444E-4</c:v>
                </c:pt>
                <c:pt idx="2062">
                  <c:v>6.4972380740904929E-4</c:v>
                </c:pt>
                <c:pt idx="2063">
                  <c:v>6.498089666602734E-4</c:v>
                </c:pt>
                <c:pt idx="2064">
                  <c:v>6.4987635115263645E-4</c:v>
                </c:pt>
                <c:pt idx="2065">
                  <c:v>6.4998433493992295E-4</c:v>
                </c:pt>
                <c:pt idx="2066">
                  <c:v>6.5002202278821835E-4</c:v>
                </c:pt>
                <c:pt idx="2067">
                  <c:v>6.4999137714627465E-4</c:v>
                </c:pt>
                <c:pt idx="2068">
                  <c:v>6.5010241767693812E-4</c:v>
                </c:pt>
                <c:pt idx="2069">
                  <c:v>6.5013119856561336E-4</c:v>
                </c:pt>
                <c:pt idx="2070">
                  <c:v>6.5016981204648434E-4</c:v>
                </c:pt>
                <c:pt idx="2071">
                  <c:v>6.5022812270955365E-4</c:v>
                </c:pt>
                <c:pt idx="2072">
                  <c:v>6.502620997369499E-4</c:v>
                </c:pt>
                <c:pt idx="2073">
                  <c:v>6.5028769953716706E-4</c:v>
                </c:pt>
                <c:pt idx="2074">
                  <c:v>6.5032458457558084E-4</c:v>
                </c:pt>
                <c:pt idx="2075">
                  <c:v>6.5034786579053173E-4</c:v>
                </c:pt>
                <c:pt idx="2076">
                  <c:v>6.5032845321245675E-4</c:v>
                </c:pt>
                <c:pt idx="2077">
                  <c:v>6.5039218977764159E-4</c:v>
                </c:pt>
                <c:pt idx="2078">
                  <c:v>6.5045815588180586E-4</c:v>
                </c:pt>
                <c:pt idx="2079">
                  <c:v>6.5052807487800336E-4</c:v>
                </c:pt>
                <c:pt idx="2080">
                  <c:v>6.504924695116003E-4</c:v>
                </c:pt>
                <c:pt idx="2081">
                  <c:v>6.5064559886033029E-4</c:v>
                </c:pt>
                <c:pt idx="2082">
                  <c:v>6.5062119308524082E-4</c:v>
                </c:pt>
                <c:pt idx="2083">
                  <c:v>6.5071250309389804E-4</c:v>
                </c:pt>
                <c:pt idx="2084">
                  <c:v>6.5070666060987336E-4</c:v>
                </c:pt>
                <c:pt idx="2085">
                  <c:v>6.50688392565734E-4</c:v>
                </c:pt>
                <c:pt idx="2086">
                  <c:v>6.507432634101476E-4</c:v>
                </c:pt>
                <c:pt idx="2087">
                  <c:v>6.5081211072330364E-4</c:v>
                </c:pt>
                <c:pt idx="2088">
                  <c:v>6.5082006438639973E-4</c:v>
                </c:pt>
                <c:pt idx="2089">
                  <c:v>6.509434052554894E-4</c:v>
                </c:pt>
                <c:pt idx="2090">
                  <c:v>6.5102237600074379E-4</c:v>
                </c:pt>
                <c:pt idx="2091">
                  <c:v>6.5113982555385847E-4</c:v>
                </c:pt>
                <c:pt idx="2092">
                  <c:v>6.5115357504442334E-4</c:v>
                </c:pt>
                <c:pt idx="2093">
                  <c:v>6.5123912455635629E-4</c:v>
                </c:pt>
                <c:pt idx="2094">
                  <c:v>6.5127651559410604E-4</c:v>
                </c:pt>
                <c:pt idx="2095">
                  <c:v>6.5139098307224997E-4</c:v>
                </c:pt>
                <c:pt idx="2096">
                  <c:v>6.5148598211088615E-4</c:v>
                </c:pt>
                <c:pt idx="2097">
                  <c:v>6.5157083587107816E-4</c:v>
                </c:pt>
                <c:pt idx="2098">
                  <c:v>6.5160610160949067E-4</c:v>
                </c:pt>
                <c:pt idx="2099">
                  <c:v>6.5162605520823022E-4</c:v>
                </c:pt>
                <c:pt idx="2100">
                  <c:v>6.5168565424267787E-4</c:v>
                </c:pt>
                <c:pt idx="2101">
                  <c:v>6.517481459317328E-4</c:v>
                </c:pt>
                <c:pt idx="2102">
                  <c:v>6.518106376207875E-4</c:v>
                </c:pt>
                <c:pt idx="2103">
                  <c:v>6.5187312930984243E-4</c:v>
                </c:pt>
                <c:pt idx="2104">
                  <c:v>6.5192751149366172E-4</c:v>
                </c:pt>
                <c:pt idx="2105">
                  <c:v>6.5197198021655332E-4</c:v>
                </c:pt>
                <c:pt idx="2106">
                  <c:v>6.5201644893944503E-4</c:v>
                </c:pt>
                <c:pt idx="2107">
                  <c:v>6.520733662006968E-4</c:v>
                </c:pt>
                <c:pt idx="2108">
                  <c:v>6.5220533311642311E-4</c:v>
                </c:pt>
                <c:pt idx="2109">
                  <c:v>6.5227863348651255E-4</c:v>
                </c:pt>
                <c:pt idx="2110">
                  <c:v>6.522761626128027E-4</c:v>
                </c:pt>
                <c:pt idx="2111">
                  <c:v>6.5236821002061598E-4</c:v>
                </c:pt>
                <c:pt idx="2112">
                  <c:v>6.5252829574712968E-4</c:v>
                </c:pt>
                <c:pt idx="2113">
                  <c:v>6.5251240533157544E-4</c:v>
                </c:pt>
                <c:pt idx="2114">
                  <c:v>6.5252714254085431E-4</c:v>
                </c:pt>
                <c:pt idx="2115">
                  <c:v>6.5263216528823969E-4</c:v>
                </c:pt>
                <c:pt idx="2116">
                  <c:v>6.5273718803562474E-4</c:v>
                </c:pt>
                <c:pt idx="2117">
                  <c:v>6.5283006298098606E-4</c:v>
                </c:pt>
                <c:pt idx="2118">
                  <c:v>6.5289541138160989E-4</c:v>
                </c:pt>
                <c:pt idx="2119">
                  <c:v>6.5293990488650693E-4</c:v>
                </c:pt>
                <c:pt idx="2120">
                  <c:v>6.5298439839140408E-4</c:v>
                </c:pt>
                <c:pt idx="2121">
                  <c:v>6.5302889189630068E-4</c:v>
                </c:pt>
                <c:pt idx="2122">
                  <c:v>6.531282060407629E-4</c:v>
                </c:pt>
                <c:pt idx="2123">
                  <c:v>6.5316302796941347E-4</c:v>
                </c:pt>
                <c:pt idx="2124">
                  <c:v>6.5328575501771705E-4</c:v>
                </c:pt>
                <c:pt idx="2125">
                  <c:v>6.5329473768753249E-4</c:v>
                </c:pt>
                <c:pt idx="2126">
                  <c:v>6.5342897496735181E-4</c:v>
                </c:pt>
                <c:pt idx="2127">
                  <c:v>6.535610403371365E-4</c:v>
                </c:pt>
                <c:pt idx="2128">
                  <c:v>6.5369017950568989E-4</c:v>
                </c:pt>
                <c:pt idx="2129">
                  <c:v>6.5371118334109596E-4</c:v>
                </c:pt>
                <c:pt idx="2130">
                  <c:v>6.5382238396256788E-4</c:v>
                </c:pt>
                <c:pt idx="2131">
                  <c:v>6.5389457397343792E-4</c:v>
                </c:pt>
                <c:pt idx="2132">
                  <c:v>6.5395381986380931E-4</c:v>
                </c:pt>
                <c:pt idx="2133">
                  <c:v>6.5401306575418058E-4</c:v>
                </c:pt>
                <c:pt idx="2134">
                  <c:v>6.5410667676739777E-4</c:v>
                </c:pt>
                <c:pt idx="2135">
                  <c:v>6.5420716707321222E-4</c:v>
                </c:pt>
                <c:pt idx="2136">
                  <c:v>6.5428743311758632E-4</c:v>
                </c:pt>
                <c:pt idx="2137">
                  <c:v>6.5435506222039877E-4</c:v>
                </c:pt>
                <c:pt idx="2138">
                  <c:v>6.5441827502018884E-4</c:v>
                </c:pt>
                <c:pt idx="2139">
                  <c:v>6.5456556124270722E-4</c:v>
                </c:pt>
                <c:pt idx="2140">
                  <c:v>6.547373107355977E-4</c:v>
                </c:pt>
                <c:pt idx="2141">
                  <c:v>6.5478387706510743E-4</c:v>
                </c:pt>
                <c:pt idx="2142">
                  <c:v>6.5482036286205645E-4</c:v>
                </c:pt>
                <c:pt idx="2143">
                  <c:v>6.5493113542002609E-4</c:v>
                </c:pt>
                <c:pt idx="2144">
                  <c:v>6.5500956986734896E-4</c:v>
                </c:pt>
                <c:pt idx="2145">
                  <c:v>6.5506468064921507E-4</c:v>
                </c:pt>
                <c:pt idx="2146">
                  <c:v>6.5518020250084324E-4</c:v>
                </c:pt>
                <c:pt idx="2147">
                  <c:v>6.5531384399825814E-4</c:v>
                </c:pt>
                <c:pt idx="2148">
                  <c:v>6.5537318629031781E-4</c:v>
                </c:pt>
                <c:pt idx="2149">
                  <c:v>6.5549057579122601E-4</c:v>
                </c:pt>
                <c:pt idx="2150">
                  <c:v>6.5553410181595155E-4</c:v>
                </c:pt>
                <c:pt idx="2151">
                  <c:v>6.5568059396594496E-4</c:v>
                </c:pt>
                <c:pt idx="2152">
                  <c:v>6.5574977766743648E-4</c:v>
                </c:pt>
                <c:pt idx="2153">
                  <c:v>6.5581890244986979E-4</c:v>
                </c:pt>
                <c:pt idx="2154">
                  <c:v>6.5587898985579871E-4</c:v>
                </c:pt>
                <c:pt idx="2155">
                  <c:v>6.56023933066047E-4</c:v>
                </c:pt>
                <c:pt idx="2156">
                  <c:v>6.5608188382599902E-4</c:v>
                </c:pt>
                <c:pt idx="2157">
                  <c:v>6.5616327125969784E-4</c:v>
                </c:pt>
                <c:pt idx="2158">
                  <c:v>6.5629840368368298E-4</c:v>
                </c:pt>
                <c:pt idx="2159">
                  <c:v>6.5637165283639193E-4</c:v>
                </c:pt>
                <c:pt idx="2160">
                  <c:v>6.5641796913552808E-4</c:v>
                </c:pt>
                <c:pt idx="2161">
                  <c:v>6.5645317450049553E-4</c:v>
                </c:pt>
                <c:pt idx="2162">
                  <c:v>6.5657380249818436E-4</c:v>
                </c:pt>
                <c:pt idx="2163">
                  <c:v>6.5670494090283691E-4</c:v>
                </c:pt>
                <c:pt idx="2164">
                  <c:v>6.5679309606831099E-4</c:v>
                </c:pt>
                <c:pt idx="2165">
                  <c:v>6.5685409791756025E-4</c:v>
                </c:pt>
                <c:pt idx="2166">
                  <c:v>6.5709147988352176E-4</c:v>
                </c:pt>
                <c:pt idx="2167">
                  <c:v>6.5716904910438601E-4</c:v>
                </c:pt>
                <c:pt idx="2168">
                  <c:v>6.5729739998240705E-4</c:v>
                </c:pt>
                <c:pt idx="2169">
                  <c:v>6.5745039138888795E-4</c:v>
                </c:pt>
                <c:pt idx="2170">
                  <c:v>6.5747644791700084E-4</c:v>
                </c:pt>
                <c:pt idx="2171">
                  <c:v>6.5753779643746972E-4</c:v>
                </c:pt>
                <c:pt idx="2172">
                  <c:v>6.576659769385654E-4</c:v>
                </c:pt>
                <c:pt idx="2173">
                  <c:v>6.5772355688922118E-4</c:v>
                </c:pt>
                <c:pt idx="2174">
                  <c:v>6.5784022681743704E-4</c:v>
                </c:pt>
                <c:pt idx="2175">
                  <c:v>6.579144368659269E-4</c:v>
                </c:pt>
                <c:pt idx="2176">
                  <c:v>6.5803845335726579E-4</c:v>
                </c:pt>
                <c:pt idx="2177">
                  <c:v>6.5828310683654597E-4</c:v>
                </c:pt>
                <c:pt idx="2178">
                  <c:v>6.5860403415648181E-4</c:v>
                </c:pt>
                <c:pt idx="2179">
                  <c:v>6.5889887766370809E-4</c:v>
                </c:pt>
                <c:pt idx="2180">
                  <c:v>6.589754496204225E-4</c:v>
                </c:pt>
                <c:pt idx="2181">
                  <c:v>6.5908181578277168E-4</c:v>
                </c:pt>
                <c:pt idx="2182">
                  <c:v>6.5911672537239828E-4</c:v>
                </c:pt>
                <c:pt idx="2183">
                  <c:v>6.5925170580557167E-4</c:v>
                </c:pt>
                <c:pt idx="2184">
                  <c:v>6.59512530082018E-4</c:v>
                </c:pt>
                <c:pt idx="2185">
                  <c:v>6.5964130998094487E-4</c:v>
                </c:pt>
                <c:pt idx="2186">
                  <c:v>6.5979354101468682E-4</c:v>
                </c:pt>
                <c:pt idx="2187">
                  <c:v>6.5994997185859518E-4</c:v>
                </c:pt>
                <c:pt idx="2188">
                  <c:v>6.6007812501315427E-4</c:v>
                </c:pt>
                <c:pt idx="2189">
                  <c:v>6.6023165053877091E-4</c:v>
                </c:pt>
                <c:pt idx="2190">
                  <c:v>6.6039342187401218E-4</c:v>
                </c:pt>
                <c:pt idx="2191">
                  <c:v>6.6044317280847806E-4</c:v>
                </c:pt>
                <c:pt idx="2192">
                  <c:v>6.6059514662730333E-4</c:v>
                </c:pt>
                <c:pt idx="2193">
                  <c:v>6.6067181547386003E-4</c:v>
                </c:pt>
                <c:pt idx="2194">
                  <c:v>6.6073361325511199E-4</c:v>
                </c:pt>
                <c:pt idx="2195">
                  <c:v>6.6092776691240257E-4</c:v>
                </c:pt>
                <c:pt idx="2196">
                  <c:v>6.6109493727526194E-4</c:v>
                </c:pt>
                <c:pt idx="2197">
                  <c:v>6.6124780473687025E-4</c:v>
                </c:pt>
                <c:pt idx="2198">
                  <c:v>6.6132036907180065E-4</c:v>
                </c:pt>
                <c:pt idx="2199">
                  <c:v>6.614969791516117E-4</c:v>
                </c:pt>
                <c:pt idx="2200">
                  <c:v>6.616199939483273E-4</c:v>
                </c:pt>
                <c:pt idx="2201">
                  <c:v>6.6172471701200438E-4</c:v>
                </c:pt>
                <c:pt idx="2202">
                  <c:v>6.61827412907173E-4</c:v>
                </c:pt>
                <c:pt idx="2203">
                  <c:v>6.6202060258338665E-4</c:v>
                </c:pt>
                <c:pt idx="2204">
                  <c:v>6.6214591026058582E-4</c:v>
                </c:pt>
                <c:pt idx="2205">
                  <c:v>6.6231290698722867E-4</c:v>
                </c:pt>
                <c:pt idx="2206">
                  <c:v>6.6241091962525919E-4</c:v>
                </c:pt>
                <c:pt idx="2207">
                  <c:v>6.625435177677315E-4</c:v>
                </c:pt>
                <c:pt idx="2208">
                  <c:v>6.6271514581029659E-4</c:v>
                </c:pt>
                <c:pt idx="2209">
                  <c:v>6.6279396601356293E-4</c:v>
                </c:pt>
                <c:pt idx="2210">
                  <c:v>6.6293524650561E-4</c:v>
                </c:pt>
                <c:pt idx="2211">
                  <c:v>6.6303142560015008E-4</c:v>
                </c:pt>
                <c:pt idx="2212">
                  <c:v>6.6313494592765208E-4</c:v>
                </c:pt>
                <c:pt idx="2213">
                  <c:v>6.6327115200826416E-4</c:v>
                </c:pt>
                <c:pt idx="2214">
                  <c:v>6.6349429241338467E-4</c:v>
                </c:pt>
                <c:pt idx="2215">
                  <c:v>6.636202481202525E-4</c:v>
                </c:pt>
                <c:pt idx="2216">
                  <c:v>6.63744070855609E-4</c:v>
                </c:pt>
                <c:pt idx="2217">
                  <c:v>6.6386016952586183E-4</c:v>
                </c:pt>
                <c:pt idx="2218">
                  <c:v>6.6397584097633829E-4</c:v>
                </c:pt>
                <c:pt idx="2219">
                  <c:v>6.6408838644460176E-4</c:v>
                </c:pt>
                <c:pt idx="2220">
                  <c:v>6.6428089844583721E-4</c:v>
                </c:pt>
                <c:pt idx="2221">
                  <c:v>6.6440993944190884E-4</c:v>
                </c:pt>
                <c:pt idx="2222">
                  <c:v>6.6444044146688418E-4</c:v>
                </c:pt>
                <c:pt idx="2223">
                  <c:v>6.6457718696486619E-4</c:v>
                </c:pt>
                <c:pt idx="2224">
                  <c:v>6.647808646677029E-4</c:v>
                </c:pt>
                <c:pt idx="2225">
                  <c:v>6.6486937987822784E-4</c:v>
                </c:pt>
                <c:pt idx="2226">
                  <c:v>6.6496277732478902E-4</c:v>
                </c:pt>
                <c:pt idx="2227">
                  <c:v>6.6510378564029566E-4</c:v>
                </c:pt>
                <c:pt idx="2228">
                  <c:v>6.6524334514667051E-4</c:v>
                </c:pt>
                <c:pt idx="2229">
                  <c:v>6.6538246632373078E-4</c:v>
                </c:pt>
                <c:pt idx="2230">
                  <c:v>6.6552158750079083E-4</c:v>
                </c:pt>
                <c:pt idx="2231">
                  <c:v>6.6558312397025656E-4</c:v>
                </c:pt>
                <c:pt idx="2232">
                  <c:v>6.6575532835302877E-4</c:v>
                </c:pt>
                <c:pt idx="2233">
                  <c:v>6.6588726874762722E-4</c:v>
                </c:pt>
                <c:pt idx="2234">
                  <c:v>6.6605000424115469E-4</c:v>
                </c:pt>
                <c:pt idx="2235">
                  <c:v>6.6618284340084089E-4</c:v>
                </c:pt>
                <c:pt idx="2236">
                  <c:v>6.6633364674508746E-4</c:v>
                </c:pt>
                <c:pt idx="2237">
                  <c:v>6.6647116763551091E-4</c:v>
                </c:pt>
                <c:pt idx="2238">
                  <c:v>6.6665948528934983E-4</c:v>
                </c:pt>
                <c:pt idx="2239">
                  <c:v>6.6685733128396811E-4</c:v>
                </c:pt>
                <c:pt idx="2240">
                  <c:v>6.6704230225016713E-4</c:v>
                </c:pt>
                <c:pt idx="2241">
                  <c:v>6.6724331265682402E-4</c:v>
                </c:pt>
                <c:pt idx="2242">
                  <c:v>6.6739393783168152E-4</c:v>
                </c:pt>
                <c:pt idx="2243">
                  <c:v>6.6747788340620537E-4</c:v>
                </c:pt>
                <c:pt idx="2244">
                  <c:v>6.6761303745162791E-4</c:v>
                </c:pt>
                <c:pt idx="2245">
                  <c:v>6.6782675768998633E-4</c:v>
                </c:pt>
                <c:pt idx="2246">
                  <c:v>6.6794096781661321E-4</c:v>
                </c:pt>
                <c:pt idx="2247">
                  <c:v>6.6809976069491224E-4</c:v>
                </c:pt>
                <c:pt idx="2248">
                  <c:v>6.6822933432319218E-4</c:v>
                </c:pt>
                <c:pt idx="2249">
                  <c:v>6.6835276772987727E-4</c:v>
                </c:pt>
                <c:pt idx="2250">
                  <c:v>6.6851597665865256E-4</c:v>
                </c:pt>
                <c:pt idx="2251">
                  <c:v>6.6862622285896248E-4</c:v>
                </c:pt>
                <c:pt idx="2252">
                  <c:v>6.6884823043347036E-4</c:v>
                </c:pt>
                <c:pt idx="2253">
                  <c:v>6.6910426992246059E-4</c:v>
                </c:pt>
                <c:pt idx="2254">
                  <c:v>6.6925567781351376E-4</c:v>
                </c:pt>
                <c:pt idx="2255">
                  <c:v>6.6940708570456683E-4</c:v>
                </c:pt>
                <c:pt idx="2256">
                  <c:v>6.6951221584706574E-4</c:v>
                </c:pt>
                <c:pt idx="2257">
                  <c:v>6.6960578370826071E-4</c:v>
                </c:pt>
                <c:pt idx="2258">
                  <c:v>6.6975800498594753E-4</c:v>
                </c:pt>
                <c:pt idx="2259">
                  <c:v>6.6984575090169322E-4</c:v>
                </c:pt>
                <c:pt idx="2260">
                  <c:v>6.7002264262433237E-4</c:v>
                </c:pt>
                <c:pt idx="2261">
                  <c:v>6.7022100040144334E-4</c:v>
                </c:pt>
                <c:pt idx="2262">
                  <c:v>6.7037346653203028E-4</c:v>
                </c:pt>
                <c:pt idx="2263">
                  <c:v>6.7052892603864083E-4</c:v>
                </c:pt>
                <c:pt idx="2264">
                  <c:v>6.7070957733651162E-4</c:v>
                </c:pt>
                <c:pt idx="2265">
                  <c:v>6.7088461138592372E-4</c:v>
                </c:pt>
                <c:pt idx="2266">
                  <c:v>6.7109607603049368E-4</c:v>
                </c:pt>
                <c:pt idx="2267">
                  <c:v>6.7127461260400032E-4</c:v>
                </c:pt>
                <c:pt idx="2268">
                  <c:v>6.7142000126748118E-4</c:v>
                </c:pt>
                <c:pt idx="2269">
                  <c:v>6.7150118794992463E-4</c:v>
                </c:pt>
                <c:pt idx="2270">
                  <c:v>6.7169779613373572E-4</c:v>
                </c:pt>
                <c:pt idx="2271">
                  <c:v>6.7179745981381237E-4</c:v>
                </c:pt>
                <c:pt idx="2272">
                  <c:v>6.7188676723775034E-4</c:v>
                </c:pt>
                <c:pt idx="2273">
                  <c:v>6.7201647996431569E-4</c:v>
                </c:pt>
                <c:pt idx="2274">
                  <c:v>6.7218177708749331E-4</c:v>
                </c:pt>
                <c:pt idx="2275">
                  <c:v>6.7236908339110427E-4</c:v>
                </c:pt>
                <c:pt idx="2276">
                  <c:v>6.7251331140034531E-4</c:v>
                </c:pt>
                <c:pt idx="2277">
                  <c:v>6.7271666000669542E-4</c:v>
                </c:pt>
                <c:pt idx="2278">
                  <c:v>6.7291277683394028E-4</c:v>
                </c:pt>
                <c:pt idx="2279">
                  <c:v>6.7318561809012311E-4</c:v>
                </c:pt>
                <c:pt idx="2280">
                  <c:v>6.732289493152874E-4</c:v>
                </c:pt>
                <c:pt idx="2281">
                  <c:v>6.733475456004031E-4</c:v>
                </c:pt>
                <c:pt idx="2282">
                  <c:v>6.7360119315575996E-4</c:v>
                </c:pt>
                <c:pt idx="2283">
                  <c:v>6.7384973395132833E-4</c:v>
                </c:pt>
                <c:pt idx="2284">
                  <c:v>6.7400802302300931E-4</c:v>
                </c:pt>
                <c:pt idx="2285">
                  <c:v>6.7423435424394322E-4</c:v>
                </c:pt>
                <c:pt idx="2286">
                  <c:v>6.7442120680473417E-4</c:v>
                </c:pt>
                <c:pt idx="2287">
                  <c:v>6.7456775819705055E-4</c:v>
                </c:pt>
                <c:pt idx="2288">
                  <c:v>6.7472336501275907E-4</c:v>
                </c:pt>
                <c:pt idx="2289">
                  <c:v>6.7492471828941821E-4</c:v>
                </c:pt>
                <c:pt idx="2290">
                  <c:v>6.7512524637078776E-4</c:v>
                </c:pt>
                <c:pt idx="2291">
                  <c:v>6.7528400649089426E-4</c:v>
                </c:pt>
                <c:pt idx="2292">
                  <c:v>6.7544257024413257E-4</c:v>
                </c:pt>
                <c:pt idx="2293">
                  <c:v>6.756005054711215E-4</c:v>
                </c:pt>
                <c:pt idx="2294">
                  <c:v>6.7575844069811021E-4</c:v>
                </c:pt>
                <c:pt idx="2295">
                  <c:v>6.759175056474891E-4</c:v>
                </c:pt>
                <c:pt idx="2296">
                  <c:v>6.7609283145227518E-4</c:v>
                </c:pt>
                <c:pt idx="2297">
                  <c:v>6.7629821777735136E-4</c:v>
                </c:pt>
                <c:pt idx="2298">
                  <c:v>6.7652017143580209E-4</c:v>
                </c:pt>
                <c:pt idx="2299">
                  <c:v>6.7655267473335781E-4</c:v>
                </c:pt>
                <c:pt idx="2300">
                  <c:v>6.766697739834436E-4</c:v>
                </c:pt>
                <c:pt idx="2301">
                  <c:v>6.7676051809435799E-4</c:v>
                </c:pt>
                <c:pt idx="2302">
                  <c:v>6.7696979031016944E-4</c:v>
                </c:pt>
                <c:pt idx="2303">
                  <c:v>6.7711931148154217E-4</c:v>
                </c:pt>
                <c:pt idx="2304">
                  <c:v>6.7726991150361183E-4</c:v>
                </c:pt>
                <c:pt idx="2305">
                  <c:v>6.7749067329910765E-4</c:v>
                </c:pt>
                <c:pt idx="2306">
                  <c:v>6.776126551798268E-4</c:v>
                </c:pt>
                <c:pt idx="2307">
                  <c:v>6.7775619136848145E-4</c:v>
                </c:pt>
                <c:pt idx="2308">
                  <c:v>6.7796489224527026E-4</c:v>
                </c:pt>
                <c:pt idx="2309">
                  <c:v>6.7809672351623563E-4</c:v>
                </c:pt>
                <c:pt idx="2310">
                  <c:v>6.7824678410522169E-4</c:v>
                </c:pt>
                <c:pt idx="2311">
                  <c:v>6.7839684469420808E-4</c:v>
                </c:pt>
                <c:pt idx="2312">
                  <c:v>6.7854703124491317E-4</c:v>
                </c:pt>
                <c:pt idx="2313">
                  <c:v>6.7871269583559448E-4</c:v>
                </c:pt>
                <c:pt idx="2314">
                  <c:v>6.7891948057740106E-4</c:v>
                </c:pt>
                <c:pt idx="2315">
                  <c:v>6.7906671365302034E-4</c:v>
                </c:pt>
                <c:pt idx="2316">
                  <c:v>6.7920860586671709E-4</c:v>
                </c:pt>
                <c:pt idx="2317">
                  <c:v>6.7935403411270936E-4</c:v>
                </c:pt>
                <c:pt idx="2318">
                  <c:v>6.7954532689969453E-4</c:v>
                </c:pt>
                <c:pt idx="2319">
                  <c:v>6.7971358015160663E-4</c:v>
                </c:pt>
                <c:pt idx="2320">
                  <c:v>6.7987635995438655E-4</c:v>
                </c:pt>
                <c:pt idx="2321">
                  <c:v>6.8002647720904943E-4</c:v>
                </c:pt>
                <c:pt idx="2322">
                  <c:v>6.8016876219114438E-4</c:v>
                </c:pt>
                <c:pt idx="2323">
                  <c:v>6.8035118867162351E-4</c:v>
                </c:pt>
                <c:pt idx="2324">
                  <c:v>6.8055661113148452E-4</c:v>
                </c:pt>
                <c:pt idx="2325">
                  <c:v>6.8075040788500511E-4</c:v>
                </c:pt>
                <c:pt idx="2326">
                  <c:v>6.8081920167781338E-4</c:v>
                </c:pt>
                <c:pt idx="2327">
                  <c:v>6.8098471654717688E-4</c:v>
                </c:pt>
                <c:pt idx="2328">
                  <c:v>6.8114141733676662E-4</c:v>
                </c:pt>
                <c:pt idx="2329">
                  <c:v>6.8140345045926919E-4</c:v>
                </c:pt>
                <c:pt idx="2330">
                  <c:v>6.8158772656785166E-4</c:v>
                </c:pt>
                <c:pt idx="2331">
                  <c:v>6.8181063676518413E-4</c:v>
                </c:pt>
                <c:pt idx="2332">
                  <c:v>6.8201342859453245E-4</c:v>
                </c:pt>
                <c:pt idx="2333">
                  <c:v>6.8221561820100039E-4</c:v>
                </c:pt>
                <c:pt idx="2334">
                  <c:v>6.8242771239774539E-4</c:v>
                </c:pt>
                <c:pt idx="2335">
                  <c:v>6.8264285682207771E-4</c:v>
                </c:pt>
                <c:pt idx="2336">
                  <c:v>6.8283824144726329E-4</c:v>
                </c:pt>
                <c:pt idx="2337">
                  <c:v>6.8302568794011338E-4</c:v>
                </c:pt>
                <c:pt idx="2338">
                  <c:v>6.8320868103262963E-4</c:v>
                </c:pt>
                <c:pt idx="2339">
                  <c:v>6.8336468816210076E-4</c:v>
                </c:pt>
                <c:pt idx="2340">
                  <c:v>6.8362465337803004E-4</c:v>
                </c:pt>
                <c:pt idx="2341">
                  <c:v>6.8376370684048392E-4</c:v>
                </c:pt>
                <c:pt idx="2342">
                  <c:v>6.839166847267033E-4</c:v>
                </c:pt>
                <c:pt idx="2343">
                  <c:v>6.8410722458345295E-4</c:v>
                </c:pt>
                <c:pt idx="2344">
                  <c:v>6.8429217486661411E-4</c:v>
                </c:pt>
                <c:pt idx="2345">
                  <c:v>6.845313414213705E-4</c:v>
                </c:pt>
                <c:pt idx="2346">
                  <c:v>6.8469472940625275E-4</c:v>
                </c:pt>
                <c:pt idx="2347">
                  <c:v>6.8484143947437871E-4</c:v>
                </c:pt>
                <c:pt idx="2348">
                  <c:v>6.8500973144633751E-4</c:v>
                </c:pt>
                <c:pt idx="2349">
                  <c:v>6.851780234182961E-4</c:v>
                </c:pt>
                <c:pt idx="2350">
                  <c:v>6.8534759668142378E-4</c:v>
                </c:pt>
                <c:pt idx="2351">
                  <c:v>6.855906468512539E-4</c:v>
                </c:pt>
                <c:pt idx="2352">
                  <c:v>6.8579511392661413E-4</c:v>
                </c:pt>
                <c:pt idx="2353">
                  <c:v>6.8596163507185449E-4</c:v>
                </c:pt>
                <c:pt idx="2354">
                  <c:v>6.8609538979850972E-4</c:v>
                </c:pt>
                <c:pt idx="2355">
                  <c:v>6.8625949203988317E-4</c:v>
                </c:pt>
                <c:pt idx="2356">
                  <c:v>6.8649230322681749E-4</c:v>
                </c:pt>
                <c:pt idx="2357">
                  <c:v>6.8678732158759706E-4</c:v>
                </c:pt>
                <c:pt idx="2358">
                  <c:v>6.8705444260919342E-4</c:v>
                </c:pt>
                <c:pt idx="2359">
                  <c:v>6.8731929943289735E-4</c:v>
                </c:pt>
                <c:pt idx="2360">
                  <c:v>6.8750687585690431E-4</c:v>
                </c:pt>
                <c:pt idx="2361">
                  <c:v>6.8768065960913237E-4</c:v>
                </c:pt>
                <c:pt idx="2362">
                  <c:v>6.8785444336136054E-4</c:v>
                </c:pt>
                <c:pt idx="2363">
                  <c:v>6.8801984431778181E-4</c:v>
                </c:pt>
                <c:pt idx="2364">
                  <c:v>6.8819361100001689E-4</c:v>
                </c:pt>
                <c:pt idx="2365">
                  <c:v>6.8842951915867704E-4</c:v>
                </c:pt>
                <c:pt idx="2366">
                  <c:v>6.8866389967893948E-4</c:v>
                </c:pt>
                <c:pt idx="2367">
                  <c:v>6.8888436121065954E-4</c:v>
                </c:pt>
                <c:pt idx="2368">
                  <c:v>6.8908106842430423E-4</c:v>
                </c:pt>
                <c:pt idx="2369">
                  <c:v>6.8924195122107863E-4</c:v>
                </c:pt>
                <c:pt idx="2370">
                  <c:v>6.8941421969336654E-4</c:v>
                </c:pt>
                <c:pt idx="2371">
                  <c:v>6.8963421756986203E-4</c:v>
                </c:pt>
                <c:pt idx="2372">
                  <c:v>6.8987318286710365E-4</c:v>
                </c:pt>
                <c:pt idx="2373">
                  <c:v>6.9011595650696038E-4</c:v>
                </c:pt>
                <c:pt idx="2374">
                  <c:v>6.9034361295986131E-4</c:v>
                </c:pt>
                <c:pt idx="2375">
                  <c:v>6.9048285572885471E-4</c:v>
                </c:pt>
                <c:pt idx="2376">
                  <c:v>6.9061624509668331E-4</c:v>
                </c:pt>
                <c:pt idx="2377">
                  <c:v>6.9080874133591898E-4</c:v>
                </c:pt>
                <c:pt idx="2378">
                  <c:v>6.9106733687380908E-4</c:v>
                </c:pt>
                <c:pt idx="2379">
                  <c:v>6.9130170477214664E-4</c:v>
                </c:pt>
                <c:pt idx="2380">
                  <c:v>6.9150646698361155E-4</c:v>
                </c:pt>
                <c:pt idx="2381">
                  <c:v>6.9168810513028358E-4</c:v>
                </c:pt>
                <c:pt idx="2382">
                  <c:v>6.9186447848226286E-4</c:v>
                </c:pt>
                <c:pt idx="2383">
                  <c:v>6.9208070240191308E-4</c:v>
                </c:pt>
                <c:pt idx="2384">
                  <c:v>6.9222982158699889E-4</c:v>
                </c:pt>
                <c:pt idx="2385">
                  <c:v>6.924063008526141E-4</c:v>
                </c:pt>
                <c:pt idx="2386">
                  <c:v>6.9255238983806941E-4</c:v>
                </c:pt>
                <c:pt idx="2387">
                  <c:v>6.9275488627928343E-4</c:v>
                </c:pt>
                <c:pt idx="2388">
                  <c:v>6.9287675596593583E-4</c:v>
                </c:pt>
                <c:pt idx="2389">
                  <c:v>6.9300256293515581E-4</c:v>
                </c:pt>
                <c:pt idx="2390">
                  <c:v>6.9317812047163931E-4</c:v>
                </c:pt>
                <c:pt idx="2391">
                  <c:v>6.9337494671724851E-4</c:v>
                </c:pt>
                <c:pt idx="2392">
                  <c:v>6.9360269740559788E-4</c:v>
                </c:pt>
                <c:pt idx="2393">
                  <c:v>6.9376661755156149E-4</c:v>
                </c:pt>
                <c:pt idx="2394">
                  <c:v>6.9386513407785895E-4</c:v>
                </c:pt>
                <c:pt idx="2395">
                  <c:v>6.9411819901264672E-4</c:v>
                </c:pt>
                <c:pt idx="2396">
                  <c:v>6.9433657522561642E-4</c:v>
                </c:pt>
                <c:pt idx="2397">
                  <c:v>6.9443056628880177E-4</c:v>
                </c:pt>
                <c:pt idx="2398">
                  <c:v>6.9456721743396492E-4</c:v>
                </c:pt>
                <c:pt idx="2399">
                  <c:v>6.9473517702942458E-4</c:v>
                </c:pt>
                <c:pt idx="2400">
                  <c:v>6.9490921971795082E-4</c:v>
                </c:pt>
                <c:pt idx="2401">
                  <c:v>6.9506234931041716E-4</c:v>
                </c:pt>
                <c:pt idx="2402">
                  <c:v>6.9516885477133219E-4</c:v>
                </c:pt>
                <c:pt idx="2403">
                  <c:v>6.9536005292845395E-4</c:v>
                </c:pt>
                <c:pt idx="2404">
                  <c:v>6.9552485193487474E-4</c:v>
                </c:pt>
                <c:pt idx="2405">
                  <c:v>6.9564763357488665E-4</c:v>
                </c:pt>
                <c:pt idx="2406">
                  <c:v>6.9586023109289132E-4</c:v>
                </c:pt>
                <c:pt idx="2407">
                  <c:v>6.9599117745026333E-4</c:v>
                </c:pt>
                <c:pt idx="2408">
                  <c:v>6.9621366906666112E-4</c:v>
                </c:pt>
                <c:pt idx="2409">
                  <c:v>6.9638968837812799E-4</c:v>
                </c:pt>
                <c:pt idx="2410">
                  <c:v>6.9651169322390951E-4</c:v>
                </c:pt>
                <c:pt idx="2411">
                  <c:v>6.9666730118751112E-4</c:v>
                </c:pt>
                <c:pt idx="2412">
                  <c:v>6.9690783224393205E-4</c:v>
                </c:pt>
                <c:pt idx="2413">
                  <c:v>6.971486338537673E-4</c:v>
                </c:pt>
                <c:pt idx="2414">
                  <c:v>6.9727297802793021E-4</c:v>
                </c:pt>
                <c:pt idx="2415">
                  <c:v>6.9741482488569039E-4</c:v>
                </c:pt>
                <c:pt idx="2416">
                  <c:v>6.9761602281032239E-4</c:v>
                </c:pt>
                <c:pt idx="2417">
                  <c:v>6.977043287276632E-4</c:v>
                </c:pt>
                <c:pt idx="2418">
                  <c:v>6.9787109287553449E-4</c:v>
                </c:pt>
                <c:pt idx="2419">
                  <c:v>6.9809803323119728E-4</c:v>
                </c:pt>
                <c:pt idx="2420">
                  <c:v>6.9817729958725303E-4</c:v>
                </c:pt>
                <c:pt idx="2421">
                  <c:v>6.9829417302641472E-4</c:v>
                </c:pt>
                <c:pt idx="2422">
                  <c:v>6.9851801655058748E-4</c:v>
                </c:pt>
                <c:pt idx="2423">
                  <c:v>6.9871983825821001E-4</c:v>
                </c:pt>
                <c:pt idx="2424">
                  <c:v>6.9887544700914265E-4</c:v>
                </c:pt>
                <c:pt idx="2425">
                  <c:v>6.9912873167214554E-4</c:v>
                </c:pt>
                <c:pt idx="2426">
                  <c:v>6.9927737446649112E-4</c:v>
                </c:pt>
                <c:pt idx="2427">
                  <c:v>6.9942552087185232E-4</c:v>
                </c:pt>
                <c:pt idx="2428">
                  <c:v>6.9961133710376314E-4</c:v>
                </c:pt>
                <c:pt idx="2429">
                  <c:v>6.9974969607177406E-4</c:v>
                </c:pt>
                <c:pt idx="2430">
                  <c:v>6.9989937154350281E-4</c:v>
                </c:pt>
                <c:pt idx="2431">
                  <c:v>7.0005386249972243E-4</c:v>
                </c:pt>
                <c:pt idx="2432">
                  <c:v>7.0017136955066533E-4</c:v>
                </c:pt>
                <c:pt idx="2433">
                  <c:v>7.0032497702532826E-4</c:v>
                </c:pt>
                <c:pt idx="2434">
                  <c:v>7.004859153566603E-4</c:v>
                </c:pt>
                <c:pt idx="2435">
                  <c:v>7.0069644338608577E-4</c:v>
                </c:pt>
                <c:pt idx="2436">
                  <c:v>7.0082934398251731E-4</c:v>
                </c:pt>
                <c:pt idx="2437">
                  <c:v>7.0099644372052013E-4</c:v>
                </c:pt>
                <c:pt idx="2438">
                  <c:v>7.0116426173331449E-4</c:v>
                </c:pt>
                <c:pt idx="2439">
                  <c:v>7.0137107771198193E-4</c:v>
                </c:pt>
                <c:pt idx="2440">
                  <c:v>7.0150002967749806E-4</c:v>
                </c:pt>
                <c:pt idx="2441">
                  <c:v>7.016289816430142E-4</c:v>
                </c:pt>
                <c:pt idx="2442">
                  <c:v>7.0178336238402501E-4</c:v>
                </c:pt>
                <c:pt idx="2443">
                  <c:v>7.0194755016972463E-4</c:v>
                </c:pt>
                <c:pt idx="2444">
                  <c:v>7.0241002753323599E-4</c:v>
                </c:pt>
                <c:pt idx="2445">
                  <c:v>7.0285527864693534E-4</c:v>
                </c:pt>
                <c:pt idx="2446">
                  <c:v>7.0304422430448894E-4</c:v>
                </c:pt>
                <c:pt idx="2447">
                  <c:v>7.0326865492669334E-4</c:v>
                </c:pt>
                <c:pt idx="2448">
                  <c:v>7.0349064572889828E-4</c:v>
                </c:pt>
                <c:pt idx="2449">
                  <c:v>7.0359992116237062E-4</c:v>
                </c:pt>
                <c:pt idx="2450">
                  <c:v>7.037602471440614E-4</c:v>
                </c:pt>
                <c:pt idx="2451">
                  <c:v>7.0388457441895945E-4</c:v>
                </c:pt>
                <c:pt idx="2452">
                  <c:v>7.0402447160374784E-4</c:v>
                </c:pt>
                <c:pt idx="2453">
                  <c:v>7.0414866258792976E-4</c:v>
                </c:pt>
                <c:pt idx="2454">
                  <c:v>7.0429431178625345E-4</c:v>
                </c:pt>
                <c:pt idx="2455">
                  <c:v>7.0440602356730097E-4</c:v>
                </c:pt>
                <c:pt idx="2456">
                  <c:v>7.0448809570720884E-4</c:v>
                </c:pt>
                <c:pt idx="2457">
                  <c:v>7.0461863938259988E-4</c:v>
                </c:pt>
                <c:pt idx="2458">
                  <c:v>7.0483964145298293E-4</c:v>
                </c:pt>
                <c:pt idx="2459">
                  <c:v>7.0490172667318416E-4</c:v>
                </c:pt>
                <c:pt idx="2460">
                  <c:v>7.0513069023692273E-4</c:v>
                </c:pt>
                <c:pt idx="2461">
                  <c:v>7.0529524994573153E-4</c:v>
                </c:pt>
                <c:pt idx="2462">
                  <c:v>7.0542041615498342E-4</c:v>
                </c:pt>
                <c:pt idx="2463">
                  <c:v>7.0550213688241404E-4</c:v>
                </c:pt>
                <c:pt idx="2464">
                  <c:v>7.0558385760984444E-4</c:v>
                </c:pt>
                <c:pt idx="2465">
                  <c:v>7.0566557833727527E-4</c:v>
                </c:pt>
                <c:pt idx="2466">
                  <c:v>7.0585445673258145E-4</c:v>
                </c:pt>
                <c:pt idx="2467">
                  <c:v>7.0605073097990221E-4</c:v>
                </c:pt>
                <c:pt idx="2468">
                  <c:v>7.0626714100535941E-4</c:v>
                </c:pt>
                <c:pt idx="2469">
                  <c:v>7.0647455523369877E-4</c:v>
                </c:pt>
                <c:pt idx="2470">
                  <c:v>7.0663198118185971E-4</c:v>
                </c:pt>
                <c:pt idx="2471">
                  <c:v>7.067845562354478E-4</c:v>
                </c:pt>
                <c:pt idx="2472">
                  <c:v>7.0695274191084033E-4</c:v>
                </c:pt>
                <c:pt idx="2473">
                  <c:v>7.0705274326866884E-4</c:v>
                </c:pt>
                <c:pt idx="2474">
                  <c:v>7.0720523828849812E-4</c:v>
                </c:pt>
                <c:pt idx="2475">
                  <c:v>7.0729145320973751E-4</c:v>
                </c:pt>
                <c:pt idx="2476">
                  <c:v>7.0739763138202762E-4</c:v>
                </c:pt>
                <c:pt idx="2477">
                  <c:v>7.074864791988592E-4</c:v>
                </c:pt>
                <c:pt idx="2478">
                  <c:v>7.0759438921995594E-4</c:v>
                </c:pt>
                <c:pt idx="2479">
                  <c:v>7.0772570364308887E-4</c:v>
                </c:pt>
                <c:pt idx="2480">
                  <c:v>7.0786846299923038E-4</c:v>
                </c:pt>
                <c:pt idx="2481">
                  <c:v>7.0797013298317714E-4</c:v>
                </c:pt>
                <c:pt idx="2482">
                  <c:v>7.0805385131077214E-4</c:v>
                </c:pt>
                <c:pt idx="2483">
                  <c:v>7.0820195472661308E-4</c:v>
                </c:pt>
                <c:pt idx="2484">
                  <c:v>7.0833858059804607E-4</c:v>
                </c:pt>
                <c:pt idx="2485">
                  <c:v>7.0839305933702301E-4</c:v>
                </c:pt>
                <c:pt idx="2486">
                  <c:v>7.085364781157389E-4</c:v>
                </c:pt>
                <c:pt idx="2487">
                  <c:v>7.0867097124988705E-4</c:v>
                </c:pt>
                <c:pt idx="2488">
                  <c:v>7.0879235020020334E-4</c:v>
                </c:pt>
                <c:pt idx="2489">
                  <c:v>7.0891104287152567E-4</c:v>
                </c:pt>
                <c:pt idx="2490">
                  <c:v>7.0897173502949449E-4</c:v>
                </c:pt>
                <c:pt idx="2491">
                  <c:v>7.0907626964057191E-4</c:v>
                </c:pt>
                <c:pt idx="2492">
                  <c:v>7.0913101429229608E-4</c:v>
                </c:pt>
                <c:pt idx="2493">
                  <c:v>7.0926771708608503E-4</c:v>
                </c:pt>
                <c:pt idx="2494">
                  <c:v>7.0940866453147186E-4</c:v>
                </c:pt>
                <c:pt idx="2495">
                  <c:v>7.09549251923909E-4</c:v>
                </c:pt>
                <c:pt idx="2496">
                  <c:v>7.0968202233788989E-4</c:v>
                </c:pt>
                <c:pt idx="2497">
                  <c:v>7.0980647801345673E-4</c:v>
                </c:pt>
                <c:pt idx="2498">
                  <c:v>7.0993093368902345E-4</c:v>
                </c:pt>
                <c:pt idx="2499">
                  <c:v>7.1005538936459018E-4</c:v>
                </c:pt>
                <c:pt idx="2500">
                  <c:v>7.1008316215207424E-4</c:v>
                </c:pt>
                <c:pt idx="2501">
                  <c:v>7.1016686716360257E-4</c:v>
                </c:pt>
                <c:pt idx="2502">
                  <c:v>7.1037110729303991E-4</c:v>
                </c:pt>
                <c:pt idx="2503">
                  <c:v>7.1051545686555537E-4</c:v>
                </c:pt>
                <c:pt idx="2504">
                  <c:v>7.106359815263585E-4</c:v>
                </c:pt>
                <c:pt idx="2505">
                  <c:v>7.1070949377434467E-4</c:v>
                </c:pt>
                <c:pt idx="2506">
                  <c:v>7.1080121760481888E-4</c:v>
                </c:pt>
                <c:pt idx="2507">
                  <c:v>7.109805155036807E-4</c:v>
                </c:pt>
                <c:pt idx="2508">
                  <c:v>7.1099100063841576E-4</c:v>
                </c:pt>
                <c:pt idx="2509">
                  <c:v>7.1108264191169018E-4</c:v>
                </c:pt>
                <c:pt idx="2510">
                  <c:v>7.1116529900109964E-4</c:v>
                </c:pt>
                <c:pt idx="2511">
                  <c:v>7.1137243734732713E-4</c:v>
                </c:pt>
                <c:pt idx="2512">
                  <c:v>7.1142149765737674E-4</c:v>
                </c:pt>
                <c:pt idx="2513">
                  <c:v>7.1160703547167687E-4</c:v>
                </c:pt>
                <c:pt idx="2514">
                  <c:v>7.1171709151462634E-4</c:v>
                </c:pt>
                <c:pt idx="2515">
                  <c:v>7.1180266589909366E-4</c:v>
                </c:pt>
                <c:pt idx="2516">
                  <c:v>7.1190758942653884E-4</c:v>
                </c:pt>
                <c:pt idx="2517">
                  <c:v>7.120455547239055E-4</c:v>
                </c:pt>
                <c:pt idx="2518">
                  <c:v>7.1211804872994551E-4</c:v>
                </c:pt>
                <c:pt idx="2519">
                  <c:v>7.1215477032601109E-4</c:v>
                </c:pt>
                <c:pt idx="2520">
                  <c:v>7.1224771480449473E-4</c:v>
                </c:pt>
                <c:pt idx="2521">
                  <c:v>7.1236176941056294E-4</c:v>
                </c:pt>
                <c:pt idx="2522">
                  <c:v>7.1241928203179608E-4</c:v>
                </c:pt>
                <c:pt idx="2523">
                  <c:v>7.1250718670609451E-4</c:v>
                </c:pt>
                <c:pt idx="2524">
                  <c:v>7.1260059267286388E-4</c:v>
                </c:pt>
                <c:pt idx="2525">
                  <c:v>7.1272122696807317E-4</c:v>
                </c:pt>
                <c:pt idx="2526">
                  <c:v>7.1287930028282348E-4</c:v>
                </c:pt>
                <c:pt idx="2527">
                  <c:v>7.1292950319419698E-4</c:v>
                </c:pt>
                <c:pt idx="2528">
                  <c:v>7.1301814586746139E-4</c:v>
                </c:pt>
                <c:pt idx="2529">
                  <c:v>7.1312816710636102E-4</c:v>
                </c:pt>
                <c:pt idx="2530">
                  <c:v>7.1307056534846563E-4</c:v>
                </c:pt>
                <c:pt idx="2531">
                  <c:v>7.1318424019435514E-4</c:v>
                </c:pt>
                <c:pt idx="2532">
                  <c:v>7.1321741032169615E-4</c:v>
                </c:pt>
                <c:pt idx="2533">
                  <c:v>7.1344483856918884E-4</c:v>
                </c:pt>
                <c:pt idx="2534">
                  <c:v>7.1355168512685356E-4</c:v>
                </c:pt>
                <c:pt idx="2535">
                  <c:v>7.1366492512859377E-4</c:v>
                </c:pt>
                <c:pt idx="2536">
                  <c:v>7.1371710235066191E-4</c:v>
                </c:pt>
                <c:pt idx="2537">
                  <c:v>7.138435452922645E-4</c:v>
                </c:pt>
                <c:pt idx="2538">
                  <c:v>7.1395923847274894E-4</c:v>
                </c:pt>
                <c:pt idx="2539">
                  <c:v>7.139621009188198E-4</c:v>
                </c:pt>
                <c:pt idx="2540">
                  <c:v>7.140462810550348E-4</c:v>
                </c:pt>
                <c:pt idx="2541">
                  <c:v>7.1416640628775639E-4</c:v>
                </c:pt>
                <c:pt idx="2542">
                  <c:v>7.1424588330769756E-4</c:v>
                </c:pt>
                <c:pt idx="2543">
                  <c:v>7.1434814626619074E-4</c:v>
                </c:pt>
                <c:pt idx="2544">
                  <c:v>7.1439136647734433E-4</c:v>
                </c:pt>
                <c:pt idx="2545">
                  <c:v>7.1444546580591269E-4</c:v>
                </c:pt>
                <c:pt idx="2546">
                  <c:v>7.1452254122865606E-4</c:v>
                </c:pt>
                <c:pt idx="2547">
                  <c:v>7.1464550685957566E-4</c:v>
                </c:pt>
                <c:pt idx="2548">
                  <c:v>7.14754892161854E-4</c:v>
                </c:pt>
                <c:pt idx="2549">
                  <c:v>7.1481244867710729E-4</c:v>
                </c:pt>
                <c:pt idx="2550">
                  <c:v>7.1490578525616483E-4</c:v>
                </c:pt>
                <c:pt idx="2551">
                  <c:v>7.1500248811177285E-4</c:v>
                </c:pt>
                <c:pt idx="2552">
                  <c:v>7.1502515306189768E-4</c:v>
                </c:pt>
                <c:pt idx="2553">
                  <c:v>7.1507937731107136E-4</c:v>
                </c:pt>
                <c:pt idx="2554">
                  <c:v>7.1522406752977245E-4</c:v>
                </c:pt>
                <c:pt idx="2555">
                  <c:v>7.1526134218451349E-4</c:v>
                </c:pt>
                <c:pt idx="2556">
                  <c:v>7.1529256108423839E-4</c:v>
                </c:pt>
                <c:pt idx="2557">
                  <c:v>7.1529951995078867E-4</c:v>
                </c:pt>
                <c:pt idx="2558">
                  <c:v>7.1541525176513419E-4</c:v>
                </c:pt>
                <c:pt idx="2559">
                  <c:v>7.1552290486535789E-4</c:v>
                </c:pt>
                <c:pt idx="2560">
                  <c:v>7.1549871196764691E-4</c:v>
                </c:pt>
                <c:pt idx="2561">
                  <c:v>7.1551680832190098E-4</c:v>
                </c:pt>
                <c:pt idx="2562">
                  <c:v>7.1562025149166401E-4</c:v>
                </c:pt>
                <c:pt idx="2563">
                  <c:v>7.1567739189239827E-4</c:v>
                </c:pt>
                <c:pt idx="2564">
                  <c:v>7.1569723513447531E-4</c:v>
                </c:pt>
                <c:pt idx="2565">
                  <c:v>7.1576100543172796E-4</c:v>
                </c:pt>
                <c:pt idx="2566">
                  <c:v>7.1582903812202894E-4</c:v>
                </c:pt>
                <c:pt idx="2567">
                  <c:v>7.1583764993657861E-4</c:v>
                </c:pt>
                <c:pt idx="2568">
                  <c:v>7.159414687866743E-4</c:v>
                </c:pt>
                <c:pt idx="2569">
                  <c:v>7.1593746841459632E-4</c:v>
                </c:pt>
                <c:pt idx="2570">
                  <c:v>7.1598562317306408E-4</c:v>
                </c:pt>
                <c:pt idx="2571">
                  <c:v>7.1603863749642002E-4</c:v>
                </c:pt>
                <c:pt idx="2572">
                  <c:v>7.1610902434712147E-4</c:v>
                </c:pt>
                <c:pt idx="2573">
                  <c:v>7.1621960628042499E-4</c:v>
                </c:pt>
                <c:pt idx="2574">
                  <c:v>7.1625516509466272E-4</c:v>
                </c:pt>
                <c:pt idx="2575">
                  <c:v>7.1630101791908638E-4</c:v>
                </c:pt>
                <c:pt idx="2576">
                  <c:v>7.1639673025248533E-4</c:v>
                </c:pt>
                <c:pt idx="2577">
                  <c:v>7.1641280807440333E-4</c:v>
                </c:pt>
                <c:pt idx="2578">
                  <c:v>7.1642553183423011E-4</c:v>
                </c:pt>
                <c:pt idx="2579">
                  <c:v>7.1653816064656231E-4</c:v>
                </c:pt>
                <c:pt idx="2580">
                  <c:v>7.1655330636544027E-4</c:v>
                </c:pt>
                <c:pt idx="2581">
                  <c:v>7.1668349953257391E-4</c:v>
                </c:pt>
                <c:pt idx="2582">
                  <c:v>7.1672090852075538E-4</c:v>
                </c:pt>
                <c:pt idx="2583">
                  <c:v>7.1684273478818167E-4</c:v>
                </c:pt>
                <c:pt idx="2584">
                  <c:v>7.1685307111863522E-4</c:v>
                </c:pt>
                <c:pt idx="2585">
                  <c:v>7.1691808884485789E-4</c:v>
                </c:pt>
                <c:pt idx="2586">
                  <c:v>7.169703028753583E-4</c:v>
                </c:pt>
                <c:pt idx="2587">
                  <c:v>7.170420926145112E-4</c:v>
                </c:pt>
                <c:pt idx="2588">
                  <c:v>7.171799481386819E-4</c:v>
                </c:pt>
                <c:pt idx="2589">
                  <c:v>7.1721573886803023E-4</c:v>
                </c:pt>
                <c:pt idx="2590">
                  <c:v>7.172541492305967E-4</c:v>
                </c:pt>
                <c:pt idx="2591">
                  <c:v>7.1723663379651787E-4</c:v>
                </c:pt>
                <c:pt idx="2592">
                  <c:v>7.1727599587989956E-4</c:v>
                </c:pt>
                <c:pt idx="2593">
                  <c:v>7.1724156849561969E-4</c:v>
                </c:pt>
                <c:pt idx="2594">
                  <c:v>7.1728193789656364E-4</c:v>
                </c:pt>
                <c:pt idx="2595">
                  <c:v>7.1732982228179252E-4</c:v>
                </c:pt>
                <c:pt idx="2596">
                  <c:v>7.1742761421342662E-4</c:v>
                </c:pt>
                <c:pt idx="2597">
                  <c:v>7.1739288634180796E-4</c:v>
                </c:pt>
                <c:pt idx="2598">
                  <c:v>7.1743854143796872E-4</c:v>
                </c:pt>
                <c:pt idx="2599">
                  <c:v>7.1751598831380748E-4</c:v>
                </c:pt>
                <c:pt idx="2600">
                  <c:v>7.1757010348106687E-4</c:v>
                </c:pt>
                <c:pt idx="2601">
                  <c:v>7.1762421864832605E-4</c:v>
                </c:pt>
                <c:pt idx="2602">
                  <c:v>7.1766513006911252E-4</c:v>
                </c:pt>
                <c:pt idx="2603">
                  <c:v>7.1768920401056265E-4</c:v>
                </c:pt>
                <c:pt idx="2604">
                  <c:v>7.1770288243868481E-4</c:v>
                </c:pt>
                <c:pt idx="2605">
                  <c:v>7.1770632615777269E-4</c:v>
                </c:pt>
                <c:pt idx="2606">
                  <c:v>7.1775178739267025E-4</c:v>
                </c:pt>
                <c:pt idx="2607">
                  <c:v>7.1781335369155226E-4</c:v>
                </c:pt>
                <c:pt idx="2608">
                  <c:v>7.1781074105565959E-4</c:v>
                </c:pt>
                <c:pt idx="2609">
                  <c:v>7.1784267053547502E-4</c:v>
                </c:pt>
                <c:pt idx="2610">
                  <c:v>7.1781800522973196E-4</c:v>
                </c:pt>
                <c:pt idx="2611">
                  <c:v>7.1789529886995133E-4</c:v>
                </c:pt>
                <c:pt idx="2612">
                  <c:v>7.1783933773549849E-4</c:v>
                </c:pt>
                <c:pt idx="2613">
                  <c:v>7.178929893360363E-4</c:v>
                </c:pt>
                <c:pt idx="2614">
                  <c:v>7.1790203735891314E-4</c:v>
                </c:pt>
                <c:pt idx="2615">
                  <c:v>7.1791552125149364E-4</c:v>
                </c:pt>
                <c:pt idx="2616">
                  <c:v>7.1796738173010729E-4</c:v>
                </c:pt>
                <c:pt idx="2617">
                  <c:v>7.1801016705741417E-4</c:v>
                </c:pt>
                <c:pt idx="2618">
                  <c:v>7.180483936153674E-4</c:v>
                </c:pt>
                <c:pt idx="2619">
                  <c:v>7.1809433812663765E-4</c:v>
                </c:pt>
                <c:pt idx="2620">
                  <c:v>7.1814569227562376E-4</c:v>
                </c:pt>
                <c:pt idx="2621">
                  <c:v>7.1816505678405195E-4</c:v>
                </c:pt>
                <c:pt idx="2622">
                  <c:v>7.1823134724283946E-4</c:v>
                </c:pt>
                <c:pt idx="2623">
                  <c:v>7.1817651376665449E-4</c:v>
                </c:pt>
                <c:pt idx="2624">
                  <c:v>7.1821543555120287E-4</c:v>
                </c:pt>
                <c:pt idx="2625">
                  <c:v>7.1816449573619621E-4</c:v>
                </c:pt>
                <c:pt idx="2626">
                  <c:v>7.18210738307036E-4</c:v>
                </c:pt>
                <c:pt idx="2627">
                  <c:v>7.1826542527270729E-4</c:v>
                </c:pt>
                <c:pt idx="2628">
                  <c:v>7.1828040302329558E-4</c:v>
                </c:pt>
                <c:pt idx="2629">
                  <c:v>7.1830418094731834E-4</c:v>
                </c:pt>
                <c:pt idx="2630">
                  <c:v>7.1848656441713071E-4</c:v>
                </c:pt>
                <c:pt idx="2631">
                  <c:v>7.185122992278809E-4</c:v>
                </c:pt>
                <c:pt idx="2632">
                  <c:v>7.1861143443292721E-4</c:v>
                </c:pt>
                <c:pt idx="2633">
                  <c:v>7.1875066432270762E-4</c:v>
                </c:pt>
                <c:pt idx="2634">
                  <c:v>7.1871825472538632E-4</c:v>
                </c:pt>
                <c:pt idx="2635">
                  <c:v>7.1877460539698508E-4</c:v>
                </c:pt>
                <c:pt idx="2636">
                  <c:v>7.1880063975537662E-4</c:v>
                </c:pt>
                <c:pt idx="2637">
                  <c:v>7.1876967041611473E-4</c:v>
                </c:pt>
                <c:pt idx="2638">
                  <c:v>7.1876415647187007E-4</c:v>
                </c:pt>
                <c:pt idx="2639">
                  <c:v>7.1878475555950622E-4</c:v>
                </c:pt>
                <c:pt idx="2640">
                  <c:v>7.1879781937790057E-4</c:v>
                </c:pt>
                <c:pt idx="2641">
                  <c:v>7.1884597005622943E-4</c:v>
                </c:pt>
                <c:pt idx="2642">
                  <c:v>7.1878348604835561E-4</c:v>
                </c:pt>
                <c:pt idx="2643">
                  <c:v>7.1879271153009081E-4</c:v>
                </c:pt>
                <c:pt idx="2644">
                  <c:v>7.1883093507245962E-4</c:v>
                </c:pt>
                <c:pt idx="2645">
                  <c:v>7.1891059080200152E-4</c:v>
                </c:pt>
                <c:pt idx="2646">
                  <c:v>7.1893368527505572E-4</c:v>
                </c:pt>
                <c:pt idx="2647">
                  <c:v>7.1898132991043908E-4</c:v>
                </c:pt>
                <c:pt idx="2648">
                  <c:v>7.1893687346409878E-4</c:v>
                </c:pt>
                <c:pt idx="2649">
                  <c:v>7.1893081418835042E-4</c:v>
                </c:pt>
                <c:pt idx="2650">
                  <c:v>7.1892475491260207E-4</c:v>
                </c:pt>
                <c:pt idx="2651">
                  <c:v>7.189370151457654E-4</c:v>
                </c:pt>
                <c:pt idx="2652">
                  <c:v>7.188824904389051E-4</c:v>
                </c:pt>
                <c:pt idx="2653">
                  <c:v>7.1887708482451409E-4</c:v>
                </c:pt>
                <c:pt idx="2654">
                  <c:v>7.1897288625211078E-4</c:v>
                </c:pt>
                <c:pt idx="2655">
                  <c:v>7.1899045223794813E-4</c:v>
                </c:pt>
                <c:pt idx="2656">
                  <c:v>7.1896883306479071E-4</c:v>
                </c:pt>
                <c:pt idx="2657">
                  <c:v>7.189472138916333E-4</c:v>
                </c:pt>
                <c:pt idx="2658">
                  <c:v>7.1892559471847578E-4</c:v>
                </c:pt>
                <c:pt idx="2659">
                  <c:v>7.1890397554531826E-4</c:v>
                </c:pt>
                <c:pt idx="2660">
                  <c:v>7.1888235637216085E-4</c:v>
                </c:pt>
                <c:pt idx="2661">
                  <c:v>7.1886073719900322E-4</c:v>
                </c:pt>
                <c:pt idx="2662">
                  <c:v>7.188391180258458E-4</c:v>
                </c:pt>
                <c:pt idx="2663">
                  <c:v>7.1884662429037708E-4</c:v>
                </c:pt>
                <c:pt idx="2664">
                  <c:v>7.1887461587609241E-4</c:v>
                </c:pt>
                <c:pt idx="2665">
                  <c:v>7.1881800730255751E-4</c:v>
                </c:pt>
                <c:pt idx="2666">
                  <c:v>7.1889044236066678E-4</c:v>
                </c:pt>
                <c:pt idx="2667">
                  <c:v>7.1884994051057115E-4</c:v>
                </c:pt>
                <c:pt idx="2668">
                  <c:v>7.1882787773457513E-4</c:v>
                </c:pt>
                <c:pt idx="2669">
                  <c:v>7.1884200247718038E-4</c:v>
                </c:pt>
                <c:pt idx="2670">
                  <c:v>7.1889477621508362E-4</c:v>
                </c:pt>
                <c:pt idx="2671">
                  <c:v>7.1890649739902079E-4</c:v>
                </c:pt>
                <c:pt idx="2672">
                  <c:v>7.1891669862824044E-4</c:v>
                </c:pt>
                <c:pt idx="2673">
                  <c:v>7.1898997975460813E-4</c:v>
                </c:pt>
                <c:pt idx="2674">
                  <c:v>7.1891960195551955E-4</c:v>
                </c:pt>
                <c:pt idx="2675">
                  <c:v>7.1886857561590401E-4</c:v>
                </c:pt>
                <c:pt idx="2676">
                  <c:v>7.1883787290901563E-4</c:v>
                </c:pt>
                <c:pt idx="2677">
                  <c:v>7.1884140273061449E-4</c:v>
                </c:pt>
                <c:pt idx="2678">
                  <c:v>7.1879084381988004E-4</c:v>
                </c:pt>
                <c:pt idx="2679">
                  <c:v>7.1876596683960144E-4</c:v>
                </c:pt>
                <c:pt idx="2680">
                  <c:v>7.1871876143739472E-4</c:v>
                </c:pt>
                <c:pt idx="2681">
                  <c:v>7.1866202321646316E-4</c:v>
                </c:pt>
                <c:pt idx="2682">
                  <c:v>7.1861929441288024E-4</c:v>
                </c:pt>
                <c:pt idx="2683">
                  <c:v>7.1867439856630538E-4</c:v>
                </c:pt>
                <c:pt idx="2684">
                  <c:v>7.1863902958300703E-4</c:v>
                </c:pt>
                <c:pt idx="2685">
                  <c:v>7.1859389919768583E-4</c:v>
                </c:pt>
                <c:pt idx="2686">
                  <c:v>7.1859267597730624E-4</c:v>
                </c:pt>
                <c:pt idx="2687">
                  <c:v>7.1863153852273342E-4</c:v>
                </c:pt>
                <c:pt idx="2688">
                  <c:v>7.1861317603722375E-4</c:v>
                </c:pt>
                <c:pt idx="2689">
                  <c:v>7.1864416128529485E-4</c:v>
                </c:pt>
                <c:pt idx="2690">
                  <c:v>7.1860410613126216E-4</c:v>
                </c:pt>
                <c:pt idx="2691">
                  <c:v>7.1853129158775547E-4</c:v>
                </c:pt>
                <c:pt idx="2692">
                  <c:v>7.1853261808780752E-4</c:v>
                </c:pt>
                <c:pt idx="2693">
                  <c:v>7.1845120409075552E-4</c:v>
                </c:pt>
                <c:pt idx="2694">
                  <c:v>7.1841013136657631E-4</c:v>
                </c:pt>
                <c:pt idx="2695">
                  <c:v>7.1839720873792003E-4</c:v>
                </c:pt>
                <c:pt idx="2696">
                  <c:v>7.1840154485444284E-4</c:v>
                </c:pt>
                <c:pt idx="2697">
                  <c:v>7.1840624883237635E-4</c:v>
                </c:pt>
                <c:pt idx="2698">
                  <c:v>7.1839694662428877E-4</c:v>
                </c:pt>
                <c:pt idx="2699">
                  <c:v>7.1834739169375353E-4</c:v>
                </c:pt>
                <c:pt idx="2700">
                  <c:v>7.1839835714697571E-4</c:v>
                </c:pt>
                <c:pt idx="2701">
                  <c:v>7.1836524601302906E-4</c:v>
                </c:pt>
                <c:pt idx="2702">
                  <c:v>7.1826276951054524E-4</c:v>
                </c:pt>
                <c:pt idx="2703">
                  <c:v>7.1823766090788955E-4</c:v>
                </c:pt>
                <c:pt idx="2704">
                  <c:v>7.1827876976640929E-4</c:v>
                </c:pt>
                <c:pt idx="2705">
                  <c:v>7.1822276936675837E-4</c:v>
                </c:pt>
                <c:pt idx="2706">
                  <c:v>7.1821979579170757E-4</c:v>
                </c:pt>
                <c:pt idx="2707">
                  <c:v>7.1817783785729696E-4</c:v>
                </c:pt>
                <c:pt idx="2708">
                  <c:v>7.1814293891736959E-4</c:v>
                </c:pt>
                <c:pt idx="2709">
                  <c:v>7.1802614858448659E-4</c:v>
                </c:pt>
                <c:pt idx="2710">
                  <c:v>7.1797007952512841E-4</c:v>
                </c:pt>
                <c:pt idx="2711">
                  <c:v>7.1803856951019502E-4</c:v>
                </c:pt>
                <c:pt idx="2712">
                  <c:v>7.1808140391440331E-4</c:v>
                </c:pt>
                <c:pt idx="2713">
                  <c:v>7.1806701153544184E-4</c:v>
                </c:pt>
                <c:pt idx="2714">
                  <c:v>7.1803174339762584E-4</c:v>
                </c:pt>
                <c:pt idx="2715">
                  <c:v>7.1806066432134887E-4</c:v>
                </c:pt>
                <c:pt idx="2716">
                  <c:v>7.1797936263391247E-4</c:v>
                </c:pt>
                <c:pt idx="2717">
                  <c:v>7.179083950885044E-4</c:v>
                </c:pt>
                <c:pt idx="2718">
                  <c:v>7.1794276271132298E-4</c:v>
                </c:pt>
                <c:pt idx="2719">
                  <c:v>7.1790522446291594E-4</c:v>
                </c:pt>
                <c:pt idx="2720">
                  <c:v>7.1781926751828592E-4</c:v>
                </c:pt>
                <c:pt idx="2721">
                  <c:v>7.1779092954771197E-4</c:v>
                </c:pt>
                <c:pt idx="2722">
                  <c:v>7.1779488974539802E-4</c:v>
                </c:pt>
                <c:pt idx="2723">
                  <c:v>7.1779878083103152E-4</c:v>
                </c:pt>
                <c:pt idx="2724">
                  <c:v>7.1774626580719094E-4</c:v>
                </c:pt>
                <c:pt idx="2725">
                  <c:v>7.176304087816958E-4</c:v>
                </c:pt>
                <c:pt idx="2726">
                  <c:v>7.1765824434836915E-4</c:v>
                </c:pt>
                <c:pt idx="2727">
                  <c:v>7.1766084091802961E-4</c:v>
                </c:pt>
                <c:pt idx="2728">
                  <c:v>7.1761197257592263E-4</c:v>
                </c:pt>
                <c:pt idx="2729">
                  <c:v>7.1743019156491142E-4</c:v>
                </c:pt>
                <c:pt idx="2730">
                  <c:v>7.1735941075639243E-4</c:v>
                </c:pt>
                <c:pt idx="2731">
                  <c:v>7.1737672863981747E-4</c:v>
                </c:pt>
                <c:pt idx="2732">
                  <c:v>7.1739404652324229E-4</c:v>
                </c:pt>
                <c:pt idx="2733">
                  <c:v>7.1734025989326849E-4</c:v>
                </c:pt>
                <c:pt idx="2734">
                  <c:v>7.1720504303734902E-4</c:v>
                </c:pt>
                <c:pt idx="2735">
                  <c:v>7.1710007780101002E-4</c:v>
                </c:pt>
                <c:pt idx="2736">
                  <c:v>7.17040523274843E-4</c:v>
                </c:pt>
                <c:pt idx="2737">
                  <c:v>7.169197407170928E-4</c:v>
                </c:pt>
                <c:pt idx="2738">
                  <c:v>7.1695833955774939E-4</c:v>
                </c:pt>
                <c:pt idx="2739">
                  <c:v>7.1696112536859843E-4</c:v>
                </c:pt>
                <c:pt idx="2740">
                  <c:v>7.1701030839558708E-4</c:v>
                </c:pt>
                <c:pt idx="2741">
                  <c:v>7.1705271952641038E-4</c:v>
                </c:pt>
                <c:pt idx="2742">
                  <c:v>7.171022309631445E-4</c:v>
                </c:pt>
                <c:pt idx="2743">
                  <c:v>7.1699721768801023E-4</c:v>
                </c:pt>
                <c:pt idx="2744">
                  <c:v>7.168863064981472E-4</c:v>
                </c:pt>
                <c:pt idx="2745">
                  <c:v>7.1683721391693376E-4</c:v>
                </c:pt>
                <c:pt idx="2746">
                  <c:v>7.1685205015369297E-4</c:v>
                </c:pt>
                <c:pt idx="2747">
                  <c:v>7.1682845367056561E-4</c:v>
                </c:pt>
                <c:pt idx="2748">
                  <c:v>7.1682012792222117E-4</c:v>
                </c:pt>
                <c:pt idx="2749">
                  <c:v>7.1674079437256154E-4</c:v>
                </c:pt>
                <c:pt idx="2750">
                  <c:v>7.1671370224339257E-4</c:v>
                </c:pt>
                <c:pt idx="2751">
                  <c:v>7.1665927727913685E-4</c:v>
                </c:pt>
                <c:pt idx="2752">
                  <c:v>7.1657574496109E-4</c:v>
                </c:pt>
                <c:pt idx="2753">
                  <c:v>7.1648439289966038E-4</c:v>
                </c:pt>
                <c:pt idx="2754">
                  <c:v>7.1655294968505365E-4</c:v>
                </c:pt>
                <c:pt idx="2755">
                  <c:v>7.1654311751382651E-4</c:v>
                </c:pt>
                <c:pt idx="2756">
                  <c:v>7.165316595900723E-4</c:v>
                </c:pt>
                <c:pt idx="2757">
                  <c:v>7.1639079351153623E-4</c:v>
                </c:pt>
                <c:pt idx="2758">
                  <c:v>7.1633257045213689E-4</c:v>
                </c:pt>
                <c:pt idx="2759">
                  <c:v>7.1627844499681488E-4</c:v>
                </c:pt>
                <c:pt idx="2760">
                  <c:v>7.1626816672247008E-4</c:v>
                </c:pt>
                <c:pt idx="2761">
                  <c:v>7.162340994974121E-4</c:v>
                </c:pt>
                <c:pt idx="2762">
                  <c:v>7.1618297255350788E-4</c:v>
                </c:pt>
                <c:pt idx="2763">
                  <c:v>7.1603585554149308E-4</c:v>
                </c:pt>
                <c:pt idx="2764">
                  <c:v>7.1601436025787828E-4</c:v>
                </c:pt>
                <c:pt idx="2765">
                  <c:v>7.1598949511521997E-4</c:v>
                </c:pt>
                <c:pt idx="2766">
                  <c:v>7.1593127902174587E-4</c:v>
                </c:pt>
                <c:pt idx="2767">
                  <c:v>7.1589248444545292E-4</c:v>
                </c:pt>
                <c:pt idx="2768">
                  <c:v>7.1591402830942414E-4</c:v>
                </c:pt>
                <c:pt idx="2769">
                  <c:v>7.1585118750485722E-4</c:v>
                </c:pt>
                <c:pt idx="2770">
                  <c:v>7.157908852951781E-4</c:v>
                </c:pt>
                <c:pt idx="2771">
                  <c:v>7.1577590262058232E-4</c:v>
                </c:pt>
                <c:pt idx="2772">
                  <c:v>7.1576091994598676E-4</c:v>
                </c:pt>
                <c:pt idx="2773">
                  <c:v>7.1574593727139098E-4</c:v>
                </c:pt>
                <c:pt idx="2774">
                  <c:v>7.1566559772153013E-4</c:v>
                </c:pt>
                <c:pt idx="2775">
                  <c:v>7.1553502670692899E-4</c:v>
                </c:pt>
                <c:pt idx="2776">
                  <c:v>7.1550076036003382E-4</c:v>
                </c:pt>
                <c:pt idx="2777">
                  <c:v>7.1537850052614453E-4</c:v>
                </c:pt>
                <c:pt idx="2778">
                  <c:v>7.1534708559407715E-4</c:v>
                </c:pt>
                <c:pt idx="2779">
                  <c:v>7.153448911157408E-4</c:v>
                </c:pt>
                <c:pt idx="2780">
                  <c:v>7.1529138670096927E-4</c:v>
                </c:pt>
                <c:pt idx="2781">
                  <c:v>7.1525830351759395E-4</c:v>
                </c:pt>
                <c:pt idx="2782">
                  <c:v>7.1522522033421886E-4</c:v>
                </c:pt>
                <c:pt idx="2783">
                  <c:v>7.1519213715084333E-4</c:v>
                </c:pt>
                <c:pt idx="2784">
                  <c:v>7.1506997456464473E-4</c:v>
                </c:pt>
                <c:pt idx="2785">
                  <c:v>7.1501381652846476E-4</c:v>
                </c:pt>
                <c:pt idx="2786">
                  <c:v>7.1490459741236137E-4</c:v>
                </c:pt>
                <c:pt idx="2787">
                  <c:v>7.1479057317821104E-4</c:v>
                </c:pt>
                <c:pt idx="2788">
                  <c:v>7.1470483236561993E-4</c:v>
                </c:pt>
                <c:pt idx="2789">
                  <c:v>7.1471217005171148E-4</c:v>
                </c:pt>
                <c:pt idx="2790">
                  <c:v>7.14653045426075E-4</c:v>
                </c:pt>
                <c:pt idx="2791">
                  <c:v>7.1455893978143823E-4</c:v>
                </c:pt>
                <c:pt idx="2792">
                  <c:v>7.1455409324846272E-4</c:v>
                </c:pt>
                <c:pt idx="2793">
                  <c:v>7.1449635570841488E-4</c:v>
                </c:pt>
                <c:pt idx="2794">
                  <c:v>7.1438211870801971E-4</c:v>
                </c:pt>
                <c:pt idx="2795">
                  <c:v>7.1432030049717093E-4</c:v>
                </c:pt>
                <c:pt idx="2796">
                  <c:v>7.1430179624205339E-4</c:v>
                </c:pt>
                <c:pt idx="2797">
                  <c:v>7.1422572041416601E-4</c:v>
                </c:pt>
                <c:pt idx="2798">
                  <c:v>7.1424326732501676E-4</c:v>
                </c:pt>
                <c:pt idx="2799">
                  <c:v>7.141422216080498E-4</c:v>
                </c:pt>
                <c:pt idx="2800">
                  <c:v>7.1406714148652733E-4</c:v>
                </c:pt>
                <c:pt idx="2801">
                  <c:v>7.1408887726335764E-4</c:v>
                </c:pt>
                <c:pt idx="2802">
                  <c:v>7.1400120436000919E-4</c:v>
                </c:pt>
                <c:pt idx="2803">
                  <c:v>7.1394270056313188E-4</c:v>
                </c:pt>
                <c:pt idx="2804">
                  <c:v>7.1386653501004295E-4</c:v>
                </c:pt>
                <c:pt idx="2805">
                  <c:v>7.1377325858561409E-4</c:v>
                </c:pt>
                <c:pt idx="2806">
                  <c:v>7.1367313027668967E-4</c:v>
                </c:pt>
                <c:pt idx="2807">
                  <c:v>7.1359005835871581E-4</c:v>
                </c:pt>
                <c:pt idx="2808">
                  <c:v>7.1355068594950008E-4</c:v>
                </c:pt>
                <c:pt idx="2809">
                  <c:v>7.1352713488230101E-4</c:v>
                </c:pt>
                <c:pt idx="2810">
                  <c:v>7.1346687504057684E-4</c:v>
                </c:pt>
                <c:pt idx="2811">
                  <c:v>7.133775900162551E-4</c:v>
                </c:pt>
                <c:pt idx="2812">
                  <c:v>7.1328354410341E-4</c:v>
                </c:pt>
                <c:pt idx="2813">
                  <c:v>7.1325303041367989E-4</c:v>
                </c:pt>
                <c:pt idx="2814">
                  <c:v>7.1322932643651422E-4</c:v>
                </c:pt>
                <c:pt idx="2815">
                  <c:v>7.1320207861763282E-4</c:v>
                </c:pt>
                <c:pt idx="2816">
                  <c:v>7.1309225216808407E-4</c:v>
                </c:pt>
                <c:pt idx="2817">
                  <c:v>7.129841842947528E-4</c:v>
                </c:pt>
                <c:pt idx="2818">
                  <c:v>7.1288892432781422E-4</c:v>
                </c:pt>
                <c:pt idx="2819">
                  <c:v>7.1281333723154658E-4</c:v>
                </c:pt>
                <c:pt idx="2820">
                  <c:v>7.1273775013527894E-4</c:v>
                </c:pt>
                <c:pt idx="2821">
                  <c:v>7.1271837026189828E-4</c:v>
                </c:pt>
                <c:pt idx="2822">
                  <c:v>7.1267603622799476E-4</c:v>
                </c:pt>
                <c:pt idx="2823">
                  <c:v>7.1256359278713453E-4</c:v>
                </c:pt>
                <c:pt idx="2824">
                  <c:v>7.1249896084832961E-4</c:v>
                </c:pt>
                <c:pt idx="2825">
                  <c:v>7.1248129114883903E-4</c:v>
                </c:pt>
                <c:pt idx="2826">
                  <c:v>7.123670099325243E-4</c:v>
                </c:pt>
                <c:pt idx="2827">
                  <c:v>7.1220003925524821E-4</c:v>
                </c:pt>
                <c:pt idx="2828">
                  <c:v>7.1214334824233388E-4</c:v>
                </c:pt>
                <c:pt idx="2829">
                  <c:v>7.1213391447946979E-4</c:v>
                </c:pt>
                <c:pt idx="2830">
                  <c:v>7.1214673346872313E-4</c:v>
                </c:pt>
                <c:pt idx="2831">
                  <c:v>7.1204919683698646E-4</c:v>
                </c:pt>
                <c:pt idx="2832">
                  <c:v>7.1195068502738392E-4</c:v>
                </c:pt>
                <c:pt idx="2833">
                  <c:v>7.1184994418595942E-4</c:v>
                </c:pt>
                <c:pt idx="2834">
                  <c:v>7.117976203368649E-4</c:v>
                </c:pt>
                <c:pt idx="2835">
                  <c:v>7.116611154829415E-4</c:v>
                </c:pt>
                <c:pt idx="2836">
                  <c:v>7.1160318072791039E-4</c:v>
                </c:pt>
                <c:pt idx="2837">
                  <c:v>7.1160525407402649E-4</c:v>
                </c:pt>
                <c:pt idx="2838">
                  <c:v>7.1150963279622116E-4</c:v>
                </c:pt>
                <c:pt idx="2839">
                  <c:v>7.1145081353127086E-4</c:v>
                </c:pt>
                <c:pt idx="2840">
                  <c:v>7.1130591746086441E-4</c:v>
                </c:pt>
                <c:pt idx="2841">
                  <c:v>7.1128790609294255E-4</c:v>
                </c:pt>
                <c:pt idx="2842">
                  <c:v>7.112063618741174E-4</c:v>
                </c:pt>
                <c:pt idx="2843">
                  <c:v>7.1122762737999728E-4</c:v>
                </c:pt>
                <c:pt idx="2844">
                  <c:v>7.1117849480472175E-4</c:v>
                </c:pt>
                <c:pt idx="2845">
                  <c:v>7.1115986030562584E-4</c:v>
                </c:pt>
                <c:pt idx="2846">
                  <c:v>7.1106025823883257E-4</c:v>
                </c:pt>
                <c:pt idx="2847">
                  <c:v>7.1096065617203908E-4</c:v>
                </c:pt>
                <c:pt idx="2848">
                  <c:v>7.1088972120593322E-4</c:v>
                </c:pt>
                <c:pt idx="2849">
                  <c:v>7.1084325603172757E-4</c:v>
                </c:pt>
                <c:pt idx="2850">
                  <c:v>7.1069018406684232E-4</c:v>
                </c:pt>
                <c:pt idx="2851">
                  <c:v>7.1063765832662332E-4</c:v>
                </c:pt>
                <c:pt idx="2852">
                  <c:v>7.1054492941552037E-4</c:v>
                </c:pt>
                <c:pt idx="2853">
                  <c:v>7.1046393025554083E-4</c:v>
                </c:pt>
                <c:pt idx="2854">
                  <c:v>7.1039427832843055E-4</c:v>
                </c:pt>
                <c:pt idx="2855">
                  <c:v>7.1033640027945997E-4</c:v>
                </c:pt>
                <c:pt idx="2856">
                  <c:v>7.1028396766492706E-4</c:v>
                </c:pt>
                <c:pt idx="2857">
                  <c:v>7.1015631292929932E-4</c:v>
                </c:pt>
                <c:pt idx="2858">
                  <c:v>7.1009629723999478E-4</c:v>
                </c:pt>
                <c:pt idx="2859">
                  <c:v>7.0998617501271972E-4</c:v>
                </c:pt>
                <c:pt idx="2860">
                  <c:v>7.0986833985171513E-4</c:v>
                </c:pt>
                <c:pt idx="2861">
                  <c:v>7.0983520440050035E-4</c:v>
                </c:pt>
                <c:pt idx="2862">
                  <c:v>7.0976906821588711E-4</c:v>
                </c:pt>
                <c:pt idx="2863">
                  <c:v>7.0971557072625074E-4</c:v>
                </c:pt>
                <c:pt idx="2864">
                  <c:v>7.0972397799929016E-4</c:v>
                </c:pt>
                <c:pt idx="2865">
                  <c:v>7.0965724724048778E-4</c:v>
                </c:pt>
                <c:pt idx="2866">
                  <c:v>7.0956567448522798E-4</c:v>
                </c:pt>
                <c:pt idx="2867">
                  <c:v>7.0941801843846892E-4</c:v>
                </c:pt>
                <c:pt idx="2868">
                  <c:v>7.0935313501163829E-4</c:v>
                </c:pt>
                <c:pt idx="2869">
                  <c:v>7.0924349141770408E-4</c:v>
                </c:pt>
                <c:pt idx="2870">
                  <c:v>7.0918644296130674E-4</c:v>
                </c:pt>
                <c:pt idx="2871">
                  <c:v>7.090949414112073E-4</c:v>
                </c:pt>
                <c:pt idx="2872">
                  <c:v>7.0903972770385091E-4</c:v>
                </c:pt>
                <c:pt idx="2873">
                  <c:v>7.0894509790477369E-4</c:v>
                </c:pt>
                <c:pt idx="2874">
                  <c:v>7.0889653995424102E-4</c:v>
                </c:pt>
                <c:pt idx="2875">
                  <c:v>7.0879374552521653E-4</c:v>
                </c:pt>
                <c:pt idx="2876">
                  <c:v>7.0873668163707714E-4</c:v>
                </c:pt>
                <c:pt idx="2877">
                  <c:v>7.0873471433255321E-4</c:v>
                </c:pt>
                <c:pt idx="2878">
                  <c:v>7.0862333361024102E-4</c:v>
                </c:pt>
                <c:pt idx="2879">
                  <c:v>7.085162127031914E-4</c:v>
                </c:pt>
                <c:pt idx="2880">
                  <c:v>7.0847914182647182E-4</c:v>
                </c:pt>
                <c:pt idx="2881">
                  <c:v>7.0784983643008533E-4</c:v>
                </c:pt>
                <c:pt idx="2882">
                  <c:v>7.0731948470229282E-4</c:v>
                </c:pt>
                <c:pt idx="2883">
                  <c:v>7.0688582566438114E-4</c:v>
                </c:pt>
                <c:pt idx="2884">
                  <c:v>7.0654668997416218E-4</c:v>
                </c:pt>
                <c:pt idx="2885">
                  <c:v>7.0609208266228594E-4</c:v>
                </c:pt>
                <c:pt idx="2886">
                  <c:v>7.0553293793446862E-4</c:v>
                </c:pt>
                <c:pt idx="2887">
                  <c:v>7.0489651517857959E-4</c:v>
                </c:pt>
                <c:pt idx="2888">
                  <c:v>7.0444611268767913E-4</c:v>
                </c:pt>
                <c:pt idx="2889">
                  <c:v>7.0394717473433563E-4</c:v>
                </c:pt>
                <c:pt idx="2890">
                  <c:v>7.0351753857424994E-4</c:v>
                </c:pt>
                <c:pt idx="2891">
                  <c:v>7.0294741665102769E-4</c:v>
                </c:pt>
                <c:pt idx="2892">
                  <c:v>7.0249401350437764E-4</c:v>
                </c:pt>
                <c:pt idx="2893">
                  <c:v>7.0200040506596052E-4</c:v>
                </c:pt>
                <c:pt idx="2894">
                  <c:v>7.0170516840685341E-4</c:v>
                </c:pt>
                <c:pt idx="2895">
                  <c:v>7.0120775756041883E-4</c:v>
                </c:pt>
                <c:pt idx="2896">
                  <c:v>7.0078905059258888E-4</c:v>
                </c:pt>
                <c:pt idx="2897">
                  <c:v>7.0016638038552506E-4</c:v>
                </c:pt>
                <c:pt idx="2898">
                  <c:v>6.9959197697047604E-4</c:v>
                </c:pt>
                <c:pt idx="2899">
                  <c:v>6.99163537900402E-4</c:v>
                </c:pt>
                <c:pt idx="2900">
                  <c:v>6.9868703051300448E-4</c:v>
                </c:pt>
                <c:pt idx="2901">
                  <c:v>6.9795081119763253E-4</c:v>
                </c:pt>
                <c:pt idx="2902">
                  <c:v>6.9739400595448208E-4</c:v>
                </c:pt>
                <c:pt idx="2903">
                  <c:v>6.9689254455168148E-4</c:v>
                </c:pt>
                <c:pt idx="2904">
                  <c:v>6.96456625498313E-4</c:v>
                </c:pt>
                <c:pt idx="2905">
                  <c:v>6.9591529565629531E-4</c:v>
                </c:pt>
                <c:pt idx="2906">
                  <c:v>6.9557629530411942E-4</c:v>
                </c:pt>
                <c:pt idx="2907">
                  <c:v>6.9494489000040038E-4</c:v>
                </c:pt>
                <c:pt idx="2908">
                  <c:v>6.9442335989777142E-4</c:v>
                </c:pt>
                <c:pt idx="2909">
                  <c:v>6.9403240479226939E-4</c:v>
                </c:pt>
                <c:pt idx="2910">
                  <c:v>6.9350900521215648E-4</c:v>
                </c:pt>
                <c:pt idx="2911">
                  <c:v>6.9282741193727804E-4</c:v>
                </c:pt>
                <c:pt idx="2912">
                  <c:v>6.9229497065861087E-4</c:v>
                </c:pt>
                <c:pt idx="2913">
                  <c:v>6.9171427193339601E-4</c:v>
                </c:pt>
                <c:pt idx="2914">
                  <c:v>6.9113293948345718E-4</c:v>
                </c:pt>
                <c:pt idx="2915">
                  <c:v>6.9067760064598879E-4</c:v>
                </c:pt>
                <c:pt idx="2916">
                  <c:v>6.9023416350006512E-4</c:v>
                </c:pt>
                <c:pt idx="2917">
                  <c:v>6.8982166197726193E-4</c:v>
                </c:pt>
                <c:pt idx="2918">
                  <c:v>6.8929526966470683E-4</c:v>
                </c:pt>
                <c:pt idx="2919">
                  <c:v>6.8876580991186808E-4</c:v>
                </c:pt>
                <c:pt idx="2920">
                  <c:v>6.8835544796696591E-4</c:v>
                </c:pt>
                <c:pt idx="2921">
                  <c:v>6.8760633961920884E-4</c:v>
                </c:pt>
                <c:pt idx="2922">
                  <c:v>6.870616234832598E-4</c:v>
                </c:pt>
                <c:pt idx="2923">
                  <c:v>6.8641879679286026E-4</c:v>
                </c:pt>
                <c:pt idx="2924">
                  <c:v>6.8589809749786969E-4</c:v>
                </c:pt>
                <c:pt idx="2925">
                  <c:v>6.8533743302489616E-4</c:v>
                </c:pt>
                <c:pt idx="2926">
                  <c:v>6.8488423768392535E-4</c:v>
                </c:pt>
                <c:pt idx="2927">
                  <c:v>6.8424854032579641E-4</c:v>
                </c:pt>
                <c:pt idx="2928">
                  <c:v>6.8337692308038434E-4</c:v>
                </c:pt>
                <c:pt idx="2929">
                  <c:v>6.8282966575899831E-4</c:v>
                </c:pt>
                <c:pt idx="2930">
                  <c:v>6.8212342230141863E-4</c:v>
                </c:pt>
                <c:pt idx="2931">
                  <c:v>6.8142845936932576E-4</c:v>
                </c:pt>
                <c:pt idx="2932">
                  <c:v>6.8081149862474232E-4</c:v>
                </c:pt>
                <c:pt idx="2933">
                  <c:v>6.8018274258144597E-4</c:v>
                </c:pt>
                <c:pt idx="2934">
                  <c:v>6.7944271670353012E-4</c:v>
                </c:pt>
                <c:pt idx="2935">
                  <c:v>6.7876527373797121E-4</c:v>
                </c:pt>
                <c:pt idx="2936">
                  <c:v>6.7795493986747154E-4</c:v>
                </c:pt>
                <c:pt idx="2937">
                  <c:v>6.7720519409152687E-4</c:v>
                </c:pt>
                <c:pt idx="2938">
                  <c:v>6.7655337874629364E-4</c:v>
                </c:pt>
                <c:pt idx="2939">
                  <c:v>6.7605334916002546E-4</c:v>
                </c:pt>
                <c:pt idx="2940">
                  <c:v>6.7526954900131689E-4</c:v>
                </c:pt>
                <c:pt idx="2941">
                  <c:v>6.7461131214300988E-4</c:v>
                </c:pt>
                <c:pt idx="2942">
                  <c:v>6.7387348675551466E-4</c:v>
                </c:pt>
                <c:pt idx="2943">
                  <c:v>6.7304374968133493E-4</c:v>
                </c:pt>
                <c:pt idx="2944">
                  <c:v>6.7233977399309302E-4</c:v>
                </c:pt>
                <c:pt idx="2945">
                  <c:v>6.716792738140475E-4</c:v>
                </c:pt>
                <c:pt idx="2946">
                  <c:v>6.7087134241483484E-4</c:v>
                </c:pt>
                <c:pt idx="2947">
                  <c:v>6.7015692013613708E-4</c:v>
                </c:pt>
                <c:pt idx="2948">
                  <c:v>6.694076631801408E-4</c:v>
                </c:pt>
                <c:pt idx="2949">
                  <c:v>6.686912801635779E-4</c:v>
                </c:pt>
                <c:pt idx="2950">
                  <c:v>6.6790920832216492E-4</c:v>
                </c:pt>
                <c:pt idx="2951">
                  <c:v>6.6710010847955933E-4</c:v>
                </c:pt>
                <c:pt idx="2952">
                  <c:v>6.6641592772221693E-4</c:v>
                </c:pt>
                <c:pt idx="2953">
                  <c:v>6.6561681349907751E-4</c:v>
                </c:pt>
                <c:pt idx="2954">
                  <c:v>6.6481084775746237E-4</c:v>
                </c:pt>
                <c:pt idx="2955">
                  <c:v>6.6415588802064577E-4</c:v>
                </c:pt>
                <c:pt idx="2956">
                  <c:v>6.634652644002232E-4</c:v>
                </c:pt>
                <c:pt idx="2957">
                  <c:v>6.6278890270055047E-4</c:v>
                </c:pt>
                <c:pt idx="2958">
                  <c:v>6.6215167608844189E-4</c:v>
                </c:pt>
                <c:pt idx="2959">
                  <c:v>6.6131805775348574E-4</c:v>
                </c:pt>
                <c:pt idx="2960">
                  <c:v>6.6053633534491588E-4</c:v>
                </c:pt>
                <c:pt idx="2961">
                  <c:v>6.5966516581107172E-4</c:v>
                </c:pt>
                <c:pt idx="2962">
                  <c:v>6.5872170278201338E-4</c:v>
                </c:pt>
                <c:pt idx="2963">
                  <c:v>6.5787446050717777E-4</c:v>
                </c:pt>
                <c:pt idx="2964">
                  <c:v>6.5701711429534432E-4</c:v>
                </c:pt>
                <c:pt idx="2965">
                  <c:v>6.5612129344156918E-4</c:v>
                </c:pt>
                <c:pt idx="2966">
                  <c:v>6.5514748414177595E-4</c:v>
                </c:pt>
                <c:pt idx="2967">
                  <c:v>6.5424605887649009E-4</c:v>
                </c:pt>
                <c:pt idx="2968">
                  <c:v>6.5339041848425084E-4</c:v>
                </c:pt>
                <c:pt idx="2969">
                  <c:v>6.5254652390255041E-4</c:v>
                </c:pt>
                <c:pt idx="2970">
                  <c:v>6.5170201570622494E-4</c:v>
                </c:pt>
                <c:pt idx="2971">
                  <c:v>6.5068089900474505E-4</c:v>
                </c:pt>
                <c:pt idx="2972">
                  <c:v>6.4976919687279673E-4</c:v>
                </c:pt>
                <c:pt idx="2973">
                  <c:v>6.487761231335331E-4</c:v>
                </c:pt>
                <c:pt idx="2974">
                  <c:v>6.4789640282124816E-4</c:v>
                </c:pt>
                <c:pt idx="2975">
                  <c:v>6.4694899823181974E-4</c:v>
                </c:pt>
                <c:pt idx="2976">
                  <c:v>6.4603499550828353E-4</c:v>
                </c:pt>
                <c:pt idx="2977">
                  <c:v>6.4522058262187452E-4</c:v>
                </c:pt>
                <c:pt idx="2978">
                  <c:v>6.4426040961908172E-4</c:v>
                </c:pt>
                <c:pt idx="2979">
                  <c:v>6.4324575473046137E-4</c:v>
                </c:pt>
                <c:pt idx="2980">
                  <c:v>6.4229529251524074E-4</c:v>
                </c:pt>
                <c:pt idx="2981">
                  <c:v>6.4124142921456739E-4</c:v>
                </c:pt>
                <c:pt idx="2982">
                  <c:v>6.4025754474822632E-4</c:v>
                </c:pt>
                <c:pt idx="2983">
                  <c:v>6.3926487199033916E-4</c:v>
                </c:pt>
                <c:pt idx="2984">
                  <c:v>6.3815154041490824E-4</c:v>
                </c:pt>
                <c:pt idx="2985">
                  <c:v>6.3704000709927501E-4</c:v>
                </c:pt>
                <c:pt idx="2986">
                  <c:v>6.3589930380124793E-4</c:v>
                </c:pt>
                <c:pt idx="2987">
                  <c:v>6.348224702811151E-4</c:v>
                </c:pt>
                <c:pt idx="2988">
                  <c:v>6.3385801124732518E-4</c:v>
                </c:pt>
                <c:pt idx="2989">
                  <c:v>6.3284243923476401E-4</c:v>
                </c:pt>
                <c:pt idx="2990">
                  <c:v>6.3174382621254178E-4</c:v>
                </c:pt>
                <c:pt idx="2991">
                  <c:v>6.3053154509177731E-4</c:v>
                </c:pt>
                <c:pt idx="2992">
                  <c:v>6.2941764052962994E-4</c:v>
                </c:pt>
                <c:pt idx="2993">
                  <c:v>6.2828912149755407E-4</c:v>
                </c:pt>
                <c:pt idx="2994">
                  <c:v>6.2715492074715993E-4</c:v>
                </c:pt>
                <c:pt idx="2995">
                  <c:v>6.2601424944873536E-4</c:v>
                </c:pt>
                <c:pt idx="2996">
                  <c:v>6.2500197355993593E-4</c:v>
                </c:pt>
                <c:pt idx="2997">
                  <c:v>6.2386034052664926E-4</c:v>
                </c:pt>
                <c:pt idx="2998">
                  <c:v>6.2275147132753359E-4</c:v>
                </c:pt>
                <c:pt idx="2999">
                  <c:v>6.2165456458279807E-4</c:v>
                </c:pt>
                <c:pt idx="3000">
                  <c:v>6.2064816222861532E-4</c:v>
                </c:pt>
                <c:pt idx="3001">
                  <c:v>6.1917917772046972E-4</c:v>
                </c:pt>
                <c:pt idx="3002">
                  <c:v>6.1825814071114369E-4</c:v>
                </c:pt>
                <c:pt idx="3003">
                  <c:v>6.1703186696868118E-4</c:v>
                </c:pt>
                <c:pt idx="3004">
                  <c:v>6.1564392995665804E-4</c:v>
                </c:pt>
                <c:pt idx="3005">
                  <c:v>6.1438906258190365E-4</c:v>
                </c:pt>
                <c:pt idx="3006">
                  <c:v>6.1325807217191459E-4</c:v>
                </c:pt>
                <c:pt idx="3007">
                  <c:v>6.1225947042461862E-4</c:v>
                </c:pt>
                <c:pt idx="3008">
                  <c:v>6.1122512752275675E-4</c:v>
                </c:pt>
                <c:pt idx="3009">
                  <c:v>6.099475277576271E-4</c:v>
                </c:pt>
                <c:pt idx="3010">
                  <c:v>6.0877302234972868E-4</c:v>
                </c:pt>
                <c:pt idx="3011">
                  <c:v>6.0746637262753698E-4</c:v>
                </c:pt>
                <c:pt idx="3012">
                  <c:v>6.0619009337271781E-4</c:v>
                </c:pt>
                <c:pt idx="3013">
                  <c:v>6.0486522196258471E-4</c:v>
                </c:pt>
                <c:pt idx="3014">
                  <c:v>6.0353983244804729E-4</c:v>
                </c:pt>
                <c:pt idx="3015">
                  <c:v>6.023670439638287E-4</c:v>
                </c:pt>
                <c:pt idx="3016">
                  <c:v>6.0101132742906838E-4</c:v>
                </c:pt>
                <c:pt idx="3017">
                  <c:v>5.9951159144694779E-4</c:v>
                </c:pt>
                <c:pt idx="3018">
                  <c:v>5.9814657914635048E-4</c:v>
                </c:pt>
                <c:pt idx="3019">
                  <c:v>5.9683315364926102E-4</c:v>
                </c:pt>
                <c:pt idx="3020">
                  <c:v>5.9554188134564967E-4</c:v>
                </c:pt>
                <c:pt idx="3021">
                  <c:v>5.9414187104160003E-4</c:v>
                </c:pt>
                <c:pt idx="3022">
                  <c:v>5.9268291565309434E-4</c:v>
                </c:pt>
                <c:pt idx="3023">
                  <c:v>5.9123378345305106E-4</c:v>
                </c:pt>
                <c:pt idx="3024">
                  <c:v>5.8978033372678105E-4</c:v>
                </c:pt>
                <c:pt idx="3025">
                  <c:v>5.8831332729912989E-4</c:v>
                </c:pt>
                <c:pt idx="3026">
                  <c:v>5.8682233219616259E-4</c:v>
                </c:pt>
                <c:pt idx="3027">
                  <c:v>5.8541554100147836E-4</c:v>
                </c:pt>
                <c:pt idx="3028">
                  <c:v>5.841883464924759E-4</c:v>
                </c:pt>
                <c:pt idx="3029">
                  <c:v>5.8288568292656925E-4</c:v>
                </c:pt>
                <c:pt idx="3030">
                  <c:v>5.8115311526954418E-4</c:v>
                </c:pt>
                <c:pt idx="3031">
                  <c:v>5.7959909796676294E-4</c:v>
                </c:pt>
                <c:pt idx="3032">
                  <c:v>5.7811494745974468E-4</c:v>
                </c:pt>
                <c:pt idx="3033">
                  <c:v>5.7665352362656365E-4</c:v>
                </c:pt>
                <c:pt idx="3034">
                  <c:v>5.7526128533148899E-4</c:v>
                </c:pt>
                <c:pt idx="3035">
                  <c:v>5.7379993074209955E-4</c:v>
                </c:pt>
                <c:pt idx="3036">
                  <c:v>5.7237947369920327E-4</c:v>
                </c:pt>
                <c:pt idx="3037">
                  <c:v>5.7057539570188991E-4</c:v>
                </c:pt>
                <c:pt idx="3038">
                  <c:v>5.6922125687495616E-4</c:v>
                </c:pt>
                <c:pt idx="3039">
                  <c:v>5.6751218233611522E-4</c:v>
                </c:pt>
                <c:pt idx="3040">
                  <c:v>5.6603487324969487E-4</c:v>
                </c:pt>
                <c:pt idx="3041">
                  <c:v>5.643375035415825E-4</c:v>
                </c:pt>
                <c:pt idx="3042">
                  <c:v>5.6256967814878784E-4</c:v>
                </c:pt>
                <c:pt idx="3043">
                  <c:v>5.6117808772917772E-4</c:v>
                </c:pt>
                <c:pt idx="3044">
                  <c:v>5.5949524411811984E-4</c:v>
                </c:pt>
                <c:pt idx="3045">
                  <c:v>5.5794988307605094E-4</c:v>
                </c:pt>
                <c:pt idx="3046">
                  <c:v>5.5635591278816669E-4</c:v>
                </c:pt>
                <c:pt idx="3047">
                  <c:v>5.5469593126318605E-4</c:v>
                </c:pt>
                <c:pt idx="3048">
                  <c:v>5.5320105838837868E-4</c:v>
                </c:pt>
                <c:pt idx="3049">
                  <c:v>5.5160632577309367E-4</c:v>
                </c:pt>
                <c:pt idx="3050">
                  <c:v>5.4986740191554587E-4</c:v>
                </c:pt>
                <c:pt idx="3051">
                  <c:v>5.4810665639208991E-4</c:v>
                </c:pt>
                <c:pt idx="3052">
                  <c:v>5.4642667842840485E-4</c:v>
                </c:pt>
                <c:pt idx="3053">
                  <c:v>5.4500761240890323E-4</c:v>
                </c:pt>
                <c:pt idx="3054">
                  <c:v>5.4331886069711871E-4</c:v>
                </c:pt>
                <c:pt idx="3055">
                  <c:v>5.4158970712836734E-4</c:v>
                </c:pt>
                <c:pt idx="3056">
                  <c:v>5.3999592226631338E-4</c:v>
                </c:pt>
                <c:pt idx="3057">
                  <c:v>5.3813487671412307E-4</c:v>
                </c:pt>
                <c:pt idx="3058">
                  <c:v>5.3660520356441891E-4</c:v>
                </c:pt>
                <c:pt idx="3059">
                  <c:v>5.3484315103990814E-4</c:v>
                </c:pt>
                <c:pt idx="3060">
                  <c:v>5.3324735461998218E-4</c:v>
                </c:pt>
                <c:pt idx="3061">
                  <c:v>5.3140744976588688E-4</c:v>
                </c:pt>
                <c:pt idx="3062">
                  <c:v>5.2958924457057409E-4</c:v>
                </c:pt>
                <c:pt idx="3063">
                  <c:v>5.2784119956020682E-4</c:v>
                </c:pt>
                <c:pt idx="3064">
                  <c:v>5.2611910173393131E-4</c:v>
                </c:pt>
                <c:pt idx="3065">
                  <c:v>5.2451898522100631E-4</c:v>
                </c:pt>
                <c:pt idx="3066">
                  <c:v>5.2272583589435279E-4</c:v>
                </c:pt>
                <c:pt idx="3067">
                  <c:v>5.2091529147028914E-4</c:v>
                </c:pt>
                <c:pt idx="3068">
                  <c:v>5.1934200178011913E-4</c:v>
                </c:pt>
                <c:pt idx="3069">
                  <c:v>5.1773522742435307E-4</c:v>
                </c:pt>
                <c:pt idx="3070">
                  <c:v>5.1592532173881233E-4</c:v>
                </c:pt>
                <c:pt idx="3071">
                  <c:v>5.1422296212575976E-4</c:v>
                </c:pt>
                <c:pt idx="3072">
                  <c:v>5.1244772439252466E-4</c:v>
                </c:pt>
                <c:pt idx="3073">
                  <c:v>5.1054375919519686E-4</c:v>
                </c:pt>
                <c:pt idx="3074">
                  <c:v>5.0874451952617901E-4</c:v>
                </c:pt>
                <c:pt idx="3075">
                  <c:v>5.0683655710662102E-4</c:v>
                </c:pt>
                <c:pt idx="3076">
                  <c:v>5.0526308909326883E-4</c:v>
                </c:pt>
                <c:pt idx="3077">
                  <c:v>5.033139276245976E-4</c:v>
                </c:pt>
                <c:pt idx="3078">
                  <c:v>5.0148812447991197E-4</c:v>
                </c:pt>
                <c:pt idx="3079">
                  <c:v>4.9974865840192581E-4</c:v>
                </c:pt>
                <c:pt idx="3080">
                  <c:v>4.9772944110903811E-4</c:v>
                </c:pt>
                <c:pt idx="3081">
                  <c:v>4.9586868912672227E-4</c:v>
                </c:pt>
                <c:pt idx="3082">
                  <c:v>4.9413484914969589E-4</c:v>
                </c:pt>
                <c:pt idx="3083">
                  <c:v>4.9224591954285775E-4</c:v>
                </c:pt>
                <c:pt idx="3084">
                  <c:v>4.9048930947570438E-4</c:v>
                </c:pt>
                <c:pt idx="3085">
                  <c:v>4.8863890194658036E-4</c:v>
                </c:pt>
                <c:pt idx="3086">
                  <c:v>4.8683409719700734E-4</c:v>
                </c:pt>
                <c:pt idx="3087">
                  <c:v>4.8497068618806545E-4</c:v>
                </c:pt>
                <c:pt idx="3088">
                  <c:v>4.8318656162529367E-4</c:v>
                </c:pt>
                <c:pt idx="3089">
                  <c:v>4.8136750220381539E-4</c:v>
                </c:pt>
                <c:pt idx="3090">
                  <c:v>4.7933594065371356E-4</c:v>
                </c:pt>
                <c:pt idx="3091">
                  <c:v>4.7749677738293629E-4</c:v>
                </c:pt>
                <c:pt idx="3092">
                  <c:v>4.7556221722364235E-4</c:v>
                </c:pt>
                <c:pt idx="3093">
                  <c:v>4.7389738952612265E-4</c:v>
                </c:pt>
                <c:pt idx="3094">
                  <c:v>4.7200575127982151E-4</c:v>
                </c:pt>
                <c:pt idx="3095">
                  <c:v>4.700561497530478E-4</c:v>
                </c:pt>
                <c:pt idx="3096">
                  <c:v>4.6826151754537888E-4</c:v>
                </c:pt>
                <c:pt idx="3097">
                  <c:v>4.6647287755037503E-4</c:v>
                </c:pt>
                <c:pt idx="3098">
                  <c:v>4.6454059537800476E-4</c:v>
                </c:pt>
                <c:pt idx="3099">
                  <c:v>4.6270771118976661E-4</c:v>
                </c:pt>
                <c:pt idx="3100">
                  <c:v>4.6098096204117919E-4</c:v>
                </c:pt>
                <c:pt idx="3101">
                  <c:v>4.5900275278502688E-4</c:v>
                </c:pt>
                <c:pt idx="3102">
                  <c:v>4.5723100473568331E-4</c:v>
                </c:pt>
                <c:pt idx="3103">
                  <c:v>4.5532492578678172E-4</c:v>
                </c:pt>
                <c:pt idx="3104">
                  <c:v>4.5347769304322441E-4</c:v>
                </c:pt>
                <c:pt idx="3105">
                  <c:v>4.5148945006081122E-4</c:v>
                </c:pt>
                <c:pt idx="3106">
                  <c:v>4.4958035126140125E-4</c:v>
                </c:pt>
                <c:pt idx="3107">
                  <c:v>4.4768269213954677E-4</c:v>
                </c:pt>
                <c:pt idx="3108">
                  <c:v>4.4592224481026062E-4</c:v>
                </c:pt>
                <c:pt idx="3109">
                  <c:v>4.4417287441313533E-4</c:v>
                </c:pt>
                <c:pt idx="3110">
                  <c:v>4.4229461705696242E-4</c:v>
                </c:pt>
                <c:pt idx="3111">
                  <c:v>4.4040561337337308E-4</c:v>
                </c:pt>
                <c:pt idx="3112">
                  <c:v>4.3836282776214092E-4</c:v>
                </c:pt>
                <c:pt idx="3113">
                  <c:v>4.3656696969471536E-4</c:v>
                </c:pt>
                <c:pt idx="3114">
                  <c:v>4.346259978646291E-4</c:v>
                </c:pt>
                <c:pt idx="3115">
                  <c:v>4.3286723143868883E-4</c:v>
                </c:pt>
                <c:pt idx="3116">
                  <c:v>4.3103857282353087E-4</c:v>
                </c:pt>
                <c:pt idx="3117">
                  <c:v>4.2903538161630792E-4</c:v>
                </c:pt>
                <c:pt idx="3118">
                  <c:v>4.2707636973070013E-4</c:v>
                </c:pt>
                <c:pt idx="3119">
                  <c:v>4.2516429258994783E-4</c:v>
                </c:pt>
                <c:pt idx="3120">
                  <c:v>4.2334730688202849E-4</c:v>
                </c:pt>
                <c:pt idx="3121">
                  <c:v>4.2150115999571634E-4</c:v>
                </c:pt>
                <c:pt idx="3122">
                  <c:v>4.1966830258501536E-4</c:v>
                </c:pt>
                <c:pt idx="3123">
                  <c:v>4.1770939277348517E-4</c:v>
                </c:pt>
                <c:pt idx="3124">
                  <c:v>4.1589810746971281E-4</c:v>
                </c:pt>
                <c:pt idx="3125">
                  <c:v>4.1427760797594824E-4</c:v>
                </c:pt>
                <c:pt idx="3126">
                  <c:v>4.123292808596003E-4</c:v>
                </c:pt>
                <c:pt idx="3127">
                  <c:v>4.1046099019360633E-4</c:v>
                </c:pt>
                <c:pt idx="3128">
                  <c:v>4.0850385840054466E-4</c:v>
                </c:pt>
                <c:pt idx="3129">
                  <c:v>4.067273594264792E-4</c:v>
                </c:pt>
                <c:pt idx="3130">
                  <c:v>4.0511153179851879E-4</c:v>
                </c:pt>
                <c:pt idx="3131">
                  <c:v>4.033416871034987E-4</c:v>
                </c:pt>
                <c:pt idx="3132">
                  <c:v>4.0149688489209828E-4</c:v>
                </c:pt>
                <c:pt idx="3133">
                  <c:v>3.9985992542330583E-4</c:v>
                </c:pt>
                <c:pt idx="3134">
                  <c:v>3.9813911021638451E-4</c:v>
                </c:pt>
                <c:pt idx="3135">
                  <c:v>3.9634524242491384E-4</c:v>
                </c:pt>
                <c:pt idx="3136">
                  <c:v>3.9472276803345055E-4</c:v>
                </c:pt>
                <c:pt idx="3137">
                  <c:v>3.9289731238822452E-4</c:v>
                </c:pt>
                <c:pt idx="3138">
                  <c:v>3.9118176747573172E-4</c:v>
                </c:pt>
                <c:pt idx="3139">
                  <c:v>3.8929966902552906E-4</c:v>
                </c:pt>
                <c:pt idx="3140">
                  <c:v>3.8768070228661574E-4</c:v>
                </c:pt>
                <c:pt idx="3141">
                  <c:v>3.8622834081700717E-4</c:v>
                </c:pt>
                <c:pt idx="3142">
                  <c:v>3.8436141174977712E-4</c:v>
                </c:pt>
                <c:pt idx="3143">
                  <c:v>3.8266002213271981E-4</c:v>
                </c:pt>
                <c:pt idx="3144">
                  <c:v>3.8093947644618725E-4</c:v>
                </c:pt>
                <c:pt idx="3145">
                  <c:v>3.7917253721275165E-4</c:v>
                </c:pt>
                <c:pt idx="3146">
                  <c:v>3.7762046842377699E-4</c:v>
                </c:pt>
                <c:pt idx="3147">
                  <c:v>3.7594898997568582E-4</c:v>
                </c:pt>
                <c:pt idx="3148">
                  <c:v>3.742000602323394E-4</c:v>
                </c:pt>
                <c:pt idx="3149">
                  <c:v>3.7256525886079981E-4</c:v>
                </c:pt>
                <c:pt idx="3150">
                  <c:v>3.7092284229235141E-4</c:v>
                </c:pt>
                <c:pt idx="3151">
                  <c:v>3.6945950766105251E-4</c:v>
                </c:pt>
                <c:pt idx="3152">
                  <c:v>3.6777811530184872E-4</c:v>
                </c:pt>
                <c:pt idx="3153">
                  <c:v>3.6621222674900481E-4</c:v>
                </c:pt>
                <c:pt idx="3154">
                  <c:v>3.646885944850358E-4</c:v>
                </c:pt>
                <c:pt idx="3155">
                  <c:v>3.6316444093239272E-4</c:v>
                </c:pt>
                <c:pt idx="3156">
                  <c:v>3.6147512066863024E-4</c:v>
                </c:pt>
                <c:pt idx="3157">
                  <c:v>3.6006992134233519E-4</c:v>
                </c:pt>
                <c:pt idx="3158">
                  <c:v>3.5852490093330955E-4</c:v>
                </c:pt>
                <c:pt idx="3159">
                  <c:v>3.5697901281255543E-4</c:v>
                </c:pt>
                <c:pt idx="3160">
                  <c:v>3.5561506187973185E-4</c:v>
                </c:pt>
                <c:pt idx="3161">
                  <c:v>3.5415979467942041E-4</c:v>
                </c:pt>
                <c:pt idx="3162">
                  <c:v>3.5273035276838752E-4</c:v>
                </c:pt>
                <c:pt idx="3163">
                  <c:v>3.5129734345303493E-4</c:v>
                </c:pt>
                <c:pt idx="3164">
                  <c:v>3.4962478904100602E-4</c:v>
                </c:pt>
                <c:pt idx="3165">
                  <c:v>3.4839358588515307E-4</c:v>
                </c:pt>
                <c:pt idx="3166">
                  <c:v>3.4685371492208621E-4</c:v>
                </c:pt>
                <c:pt idx="3167">
                  <c:v>3.4564866803109712E-4</c:v>
                </c:pt>
                <c:pt idx="3168">
                  <c:v>3.4426259616909344E-4</c:v>
                </c:pt>
                <c:pt idx="3169">
                  <c:v>3.4276663226777925E-4</c:v>
                </c:pt>
                <c:pt idx="3170">
                  <c:v>3.4140592501255378E-4</c:v>
                </c:pt>
                <c:pt idx="3171">
                  <c:v>3.4004230751320558E-4</c:v>
                </c:pt>
                <c:pt idx="3172">
                  <c:v>3.3866178953217188E-4</c:v>
                </c:pt>
                <c:pt idx="3173">
                  <c:v>3.372846890489495E-4</c:v>
                </c:pt>
                <c:pt idx="3174">
                  <c:v>3.357861135594119E-4</c:v>
                </c:pt>
                <c:pt idx="3175">
                  <c:v>3.3445910348461525E-4</c:v>
                </c:pt>
                <c:pt idx="3176">
                  <c:v>3.3329113385791113E-4</c:v>
                </c:pt>
                <c:pt idx="3177">
                  <c:v>3.3198927161359276E-4</c:v>
                </c:pt>
                <c:pt idx="3178">
                  <c:v>3.307490788222136E-4</c:v>
                </c:pt>
                <c:pt idx="3179">
                  <c:v>3.2953916338500675E-4</c:v>
                </c:pt>
                <c:pt idx="3180">
                  <c:v>3.2814382585913263E-4</c:v>
                </c:pt>
                <c:pt idx="3181">
                  <c:v>3.2689743473974972E-4</c:v>
                </c:pt>
                <c:pt idx="3182">
                  <c:v>3.2569491060593974E-4</c:v>
                </c:pt>
                <c:pt idx="3183">
                  <c:v>3.2450046403752344E-4</c:v>
                </c:pt>
                <c:pt idx="3184">
                  <c:v>3.2315836747894607E-4</c:v>
                </c:pt>
                <c:pt idx="3185">
                  <c:v>3.2199087777791977E-4</c:v>
                </c:pt>
                <c:pt idx="3186">
                  <c:v>3.2077070495172352E-4</c:v>
                </c:pt>
                <c:pt idx="3187">
                  <c:v>3.196691105886202E-4</c:v>
                </c:pt>
                <c:pt idx="3188">
                  <c:v>3.1859194625535832E-4</c:v>
                </c:pt>
                <c:pt idx="3189">
                  <c:v>3.1726732174035548E-4</c:v>
                </c:pt>
                <c:pt idx="3190">
                  <c:v>3.1604781590186486E-4</c:v>
                </c:pt>
                <c:pt idx="3191">
                  <c:v>3.1477476712774921E-4</c:v>
                </c:pt>
                <c:pt idx="3192">
                  <c:v>3.1354804904466099E-4</c:v>
                </c:pt>
                <c:pt idx="3193">
                  <c:v>3.1240069420167401E-4</c:v>
                </c:pt>
                <c:pt idx="3194">
                  <c:v>3.1129547323007292E-4</c:v>
                </c:pt>
                <c:pt idx="3195">
                  <c:v>3.1014805360588741E-4</c:v>
                </c:pt>
                <c:pt idx="3196">
                  <c:v>3.0904584312357804E-4</c:v>
                </c:pt>
                <c:pt idx="3197">
                  <c:v>3.0809515258747497E-4</c:v>
                </c:pt>
                <c:pt idx="3198">
                  <c:v>3.068992380880339E-4</c:v>
                </c:pt>
                <c:pt idx="3199">
                  <c:v>3.0590739187097432E-4</c:v>
                </c:pt>
                <c:pt idx="3200">
                  <c:v>3.0467108210253068E-4</c:v>
                </c:pt>
                <c:pt idx="3201">
                  <c:v>3.0358355667871198E-4</c:v>
                </c:pt>
                <c:pt idx="3202">
                  <c:v>3.0237495949246622E-4</c:v>
                </c:pt>
                <c:pt idx="3203">
                  <c:v>3.0119527802360694E-4</c:v>
                </c:pt>
                <c:pt idx="3204">
                  <c:v>3.0006075421992121E-4</c:v>
                </c:pt>
                <c:pt idx="3205">
                  <c:v>2.9901870765149932E-4</c:v>
                </c:pt>
                <c:pt idx="3206">
                  <c:v>2.9791144981395435E-4</c:v>
                </c:pt>
                <c:pt idx="3207">
                  <c:v>2.968113736244285E-4</c:v>
                </c:pt>
                <c:pt idx="3208">
                  <c:v>2.9571222391119861E-4</c:v>
                </c:pt>
                <c:pt idx="3209">
                  <c:v>2.9471644861302156E-4</c:v>
                </c:pt>
                <c:pt idx="3210">
                  <c:v>2.9355293660089405E-4</c:v>
                </c:pt>
                <c:pt idx="3211">
                  <c:v>2.9236573196860584E-4</c:v>
                </c:pt>
                <c:pt idx="3212">
                  <c:v>2.914408258627455E-4</c:v>
                </c:pt>
                <c:pt idx="3213">
                  <c:v>2.9028909513346377E-4</c:v>
                </c:pt>
                <c:pt idx="3214">
                  <c:v>2.8928137442223487E-4</c:v>
                </c:pt>
                <c:pt idx="3215">
                  <c:v>2.8822144328239139E-4</c:v>
                </c:pt>
                <c:pt idx="3216">
                  <c:v>2.8714226502510142E-4</c:v>
                </c:pt>
                <c:pt idx="3217">
                  <c:v>2.8612221289201471E-4</c:v>
                </c:pt>
                <c:pt idx="3218">
                  <c:v>2.8522209881418032E-4</c:v>
                </c:pt>
                <c:pt idx="3219">
                  <c:v>2.8424649403440766E-4</c:v>
                </c:pt>
                <c:pt idx="3220">
                  <c:v>2.8338835782522825E-4</c:v>
                </c:pt>
                <c:pt idx="3221">
                  <c:v>2.8242925008612781E-4</c:v>
                </c:pt>
                <c:pt idx="3222">
                  <c:v>2.8153053275090334E-4</c:v>
                </c:pt>
                <c:pt idx="3223">
                  <c:v>2.8059005378583949E-4</c:v>
                </c:pt>
                <c:pt idx="3224">
                  <c:v>2.7968719413879047E-4</c:v>
                </c:pt>
                <c:pt idx="3225">
                  <c:v>2.7862196571850782E-4</c:v>
                </c:pt>
                <c:pt idx="3226">
                  <c:v>2.7786774591945354E-4</c:v>
                </c:pt>
                <c:pt idx="3227">
                  <c:v>2.7703724887161158E-4</c:v>
                </c:pt>
                <c:pt idx="3228">
                  <c:v>2.7626906622562545E-4</c:v>
                </c:pt>
                <c:pt idx="3229">
                  <c:v>2.7533756777093884E-4</c:v>
                </c:pt>
                <c:pt idx="3230">
                  <c:v>2.7449525433931256E-4</c:v>
                </c:pt>
                <c:pt idx="3231">
                  <c:v>2.7360501775531751E-4</c:v>
                </c:pt>
                <c:pt idx="3232">
                  <c:v>2.7287089326093504E-4</c:v>
                </c:pt>
                <c:pt idx="3233">
                  <c:v>2.7209719744377239E-4</c:v>
                </c:pt>
                <c:pt idx="3234">
                  <c:v>2.7115336010609197E-4</c:v>
                </c:pt>
                <c:pt idx="3235">
                  <c:v>2.7030434316493936E-4</c:v>
                </c:pt>
                <c:pt idx="3236">
                  <c:v>2.6955648364075912E-4</c:v>
                </c:pt>
                <c:pt idx="3237">
                  <c:v>2.6875684613988086E-4</c:v>
                </c:pt>
                <c:pt idx="3238">
                  <c:v>2.6798797481955274E-4</c:v>
                </c:pt>
                <c:pt idx="3239">
                  <c:v>2.6710972093338793E-4</c:v>
                </c:pt>
                <c:pt idx="3240">
                  <c:v>2.6632730667794792E-4</c:v>
                </c:pt>
                <c:pt idx="3241">
                  <c:v>2.6551603986221188E-4</c:v>
                </c:pt>
                <c:pt idx="3242">
                  <c:v>2.6476350427999455E-4</c:v>
                </c:pt>
                <c:pt idx="3243">
                  <c:v>2.6408852649633118E-4</c:v>
                </c:pt>
                <c:pt idx="3244">
                  <c:v>2.6328885048039973E-4</c:v>
                </c:pt>
                <c:pt idx="3245">
                  <c:v>2.6258030924481936E-4</c:v>
                </c:pt>
                <c:pt idx="3246">
                  <c:v>2.6178162689110385E-4</c:v>
                </c:pt>
                <c:pt idx="3247">
                  <c:v>2.6096760663546525E-4</c:v>
                </c:pt>
                <c:pt idx="3248">
                  <c:v>2.6012589999375221E-4</c:v>
                </c:pt>
                <c:pt idx="3249">
                  <c:v>2.5947101270409596E-4</c:v>
                </c:pt>
                <c:pt idx="3250">
                  <c:v>2.5866788398797328E-4</c:v>
                </c:pt>
                <c:pt idx="3251">
                  <c:v>2.5799572071362627E-4</c:v>
                </c:pt>
                <c:pt idx="3252">
                  <c:v>2.5720847726256441E-4</c:v>
                </c:pt>
                <c:pt idx="3253">
                  <c:v>2.5639448266080061E-4</c:v>
                </c:pt>
                <c:pt idx="3254">
                  <c:v>2.557556838854148E-4</c:v>
                </c:pt>
                <c:pt idx="3255">
                  <c:v>2.5495409097928866E-4</c:v>
                </c:pt>
                <c:pt idx="3256">
                  <c:v>2.5427910302046482E-4</c:v>
                </c:pt>
                <c:pt idx="3257">
                  <c:v>2.5358607078164084E-4</c:v>
                </c:pt>
                <c:pt idx="3258">
                  <c:v>2.5286062607229111E-4</c:v>
                </c:pt>
                <c:pt idx="3259">
                  <c:v>2.5204696248184029E-4</c:v>
                </c:pt>
                <c:pt idx="3260">
                  <c:v>2.5131895458581236E-4</c:v>
                </c:pt>
                <c:pt idx="3261">
                  <c:v>2.50609942315325E-4</c:v>
                </c:pt>
                <c:pt idx="3262">
                  <c:v>2.4989642955203738E-4</c:v>
                </c:pt>
                <c:pt idx="3263">
                  <c:v>2.4921835917174817E-4</c:v>
                </c:pt>
                <c:pt idx="3264">
                  <c:v>2.4846508150302163E-4</c:v>
                </c:pt>
                <c:pt idx="3265">
                  <c:v>2.4767905930915405E-4</c:v>
                </c:pt>
                <c:pt idx="3266">
                  <c:v>2.4699452786619206E-4</c:v>
                </c:pt>
                <c:pt idx="3267">
                  <c:v>2.4630792363579998E-4</c:v>
                </c:pt>
                <c:pt idx="3268">
                  <c:v>2.4564679766756126E-4</c:v>
                </c:pt>
                <c:pt idx="3269">
                  <c:v>2.4500267764507034E-4</c:v>
                </c:pt>
                <c:pt idx="3270">
                  <c:v>2.4437084466145687E-4</c:v>
                </c:pt>
                <c:pt idx="3271">
                  <c:v>2.4394034288011232E-4</c:v>
                </c:pt>
                <c:pt idx="3272">
                  <c:v>2.4330323552109495E-4</c:v>
                </c:pt>
                <c:pt idx="3273">
                  <c:v>2.4279055742102798E-4</c:v>
                </c:pt>
                <c:pt idx="3274">
                  <c:v>2.4217098819751489E-4</c:v>
                </c:pt>
                <c:pt idx="3275">
                  <c:v>2.4159627804557542E-4</c:v>
                </c:pt>
                <c:pt idx="3276">
                  <c:v>2.4092019547780359E-4</c:v>
                </c:pt>
                <c:pt idx="3277">
                  <c:v>2.4036888401822969E-4</c:v>
                </c:pt>
                <c:pt idx="3278">
                  <c:v>2.3972025575835258E-4</c:v>
                </c:pt>
                <c:pt idx="3279">
                  <c:v>2.3912764211293287E-4</c:v>
                </c:pt>
                <c:pt idx="3280">
                  <c:v>2.3858592244593437E-4</c:v>
                </c:pt>
                <c:pt idx="3281">
                  <c:v>2.3793771519361155E-4</c:v>
                </c:pt>
                <c:pt idx="3282">
                  <c:v>2.3741591722208408E-4</c:v>
                </c:pt>
                <c:pt idx="3283">
                  <c:v>2.3673193827818505E-4</c:v>
                </c:pt>
                <c:pt idx="3284">
                  <c:v>2.3613777666552438E-4</c:v>
                </c:pt>
                <c:pt idx="3285">
                  <c:v>2.3555705089484583E-4</c:v>
                </c:pt>
                <c:pt idx="3286">
                  <c:v>2.3491475514136249E-4</c:v>
                </c:pt>
                <c:pt idx="3287">
                  <c:v>2.3429829556778419E-4</c:v>
                </c:pt>
                <c:pt idx="3288">
                  <c:v>2.3372155217146639E-4</c:v>
                </c:pt>
                <c:pt idx="3289">
                  <c:v>2.3323378709000155E-4</c:v>
                </c:pt>
                <c:pt idx="3290">
                  <c:v>2.3253474309482193E-4</c:v>
                </c:pt>
                <c:pt idx="3291">
                  <c:v>2.3195770749131385E-4</c:v>
                </c:pt>
                <c:pt idx="3292">
                  <c:v>2.3138097872151998E-4</c:v>
                </c:pt>
                <c:pt idx="3293">
                  <c:v>2.3082130632148489E-4</c:v>
                </c:pt>
                <c:pt idx="3294">
                  <c:v>2.3018960335967386E-4</c:v>
                </c:pt>
                <c:pt idx="3295">
                  <c:v>2.2960341146484846E-4</c:v>
                </c:pt>
                <c:pt idx="3296">
                  <c:v>2.2909073062664468E-4</c:v>
                </c:pt>
                <c:pt idx="3297">
                  <c:v>2.2861294857746018E-4</c:v>
                </c:pt>
                <c:pt idx="3298">
                  <c:v>2.2805231458033771E-4</c:v>
                </c:pt>
                <c:pt idx="3299">
                  <c:v>2.274511724604904E-4</c:v>
                </c:pt>
                <c:pt idx="3300">
                  <c:v>2.2685209005852462E-4</c:v>
                </c:pt>
                <c:pt idx="3301">
                  <c:v>2.2647175667655812E-4</c:v>
                </c:pt>
                <c:pt idx="3302">
                  <c:v>2.2590380531584074E-4</c:v>
                </c:pt>
                <c:pt idx="3303">
                  <c:v>2.2545983063267778E-4</c:v>
                </c:pt>
                <c:pt idx="3304">
                  <c:v>2.2487611807407647E-4</c:v>
                </c:pt>
                <c:pt idx="3305">
                  <c:v>2.2427315914484648E-4</c:v>
                </c:pt>
                <c:pt idx="3306">
                  <c:v>2.2375628789357292E-4</c:v>
                </c:pt>
                <c:pt idx="3307">
                  <c:v>2.2328732926988102E-4</c:v>
                </c:pt>
                <c:pt idx="3308">
                  <c:v>2.2277787742664961E-4</c:v>
                </c:pt>
                <c:pt idx="3309">
                  <c:v>2.2225100620683517E-4</c:v>
                </c:pt>
                <c:pt idx="3310">
                  <c:v>2.2173376907042152E-4</c:v>
                </c:pt>
                <c:pt idx="3311">
                  <c:v>2.2117537283845029E-4</c:v>
                </c:pt>
                <c:pt idx="3312">
                  <c:v>2.2068282882947688E-4</c:v>
                </c:pt>
                <c:pt idx="3313">
                  <c:v>2.2024384455358783E-4</c:v>
                </c:pt>
                <c:pt idx="3314">
                  <c:v>2.197720523624969E-4</c:v>
                </c:pt>
                <c:pt idx="3315">
                  <c:v>2.1931623753822796E-4</c:v>
                </c:pt>
                <c:pt idx="3316">
                  <c:v>2.187263908769814E-4</c:v>
                </c:pt>
                <c:pt idx="3317">
                  <c:v>2.182994722671512E-4</c:v>
                </c:pt>
                <c:pt idx="3318">
                  <c:v>2.1778020729389103E-4</c:v>
                </c:pt>
                <c:pt idx="3319">
                  <c:v>2.1737835971908658E-4</c:v>
                </c:pt>
                <c:pt idx="3320">
                  <c:v>2.1695569896529917E-4</c:v>
                </c:pt>
                <c:pt idx="3321">
                  <c:v>2.1653391677226087E-4</c:v>
                </c:pt>
                <c:pt idx="3322">
                  <c:v>2.1598414805615266E-4</c:v>
                </c:pt>
                <c:pt idx="3323">
                  <c:v>2.1548768540125086E-4</c:v>
                </c:pt>
                <c:pt idx="3324">
                  <c:v>2.1508425738335003E-4</c:v>
                </c:pt>
                <c:pt idx="3325">
                  <c:v>2.146146387326692E-4</c:v>
                </c:pt>
                <c:pt idx="3326">
                  <c:v>2.141394187361942E-4</c:v>
                </c:pt>
                <c:pt idx="3327">
                  <c:v>2.1355779368833626E-4</c:v>
                </c:pt>
                <c:pt idx="3328">
                  <c:v>2.1329373077451987E-4</c:v>
                </c:pt>
                <c:pt idx="3329">
                  <c:v>2.1293085683103517E-4</c:v>
                </c:pt>
                <c:pt idx="3330">
                  <c:v>2.123412056343243E-4</c:v>
                </c:pt>
                <c:pt idx="3331">
                  <c:v>2.1192391170630362E-4</c:v>
                </c:pt>
                <c:pt idx="3332">
                  <c:v>2.1145445966052093E-4</c:v>
                </c:pt>
                <c:pt idx="3333">
                  <c:v>2.1106731806421451E-4</c:v>
                </c:pt>
                <c:pt idx="3334">
                  <c:v>2.1055855424426131E-4</c:v>
                </c:pt>
                <c:pt idx="3335">
                  <c:v>2.101871211374838E-4</c:v>
                </c:pt>
                <c:pt idx="3336">
                  <c:v>2.0968781843990833E-4</c:v>
                </c:pt>
                <c:pt idx="3337">
                  <c:v>2.0919582685599618E-4</c:v>
                </c:pt>
                <c:pt idx="3338">
                  <c:v>2.0879003761257038E-4</c:v>
                </c:pt>
                <c:pt idx="3339">
                  <c:v>2.0838346677683927E-4</c:v>
                </c:pt>
                <c:pt idx="3340">
                  <c:v>2.0801861183638616E-4</c:v>
                </c:pt>
                <c:pt idx="3341">
                  <c:v>2.075248913408828E-4</c:v>
                </c:pt>
                <c:pt idx="3342">
                  <c:v>2.0700958361082993E-4</c:v>
                </c:pt>
                <c:pt idx="3343">
                  <c:v>2.0654354827636632E-4</c:v>
                </c:pt>
                <c:pt idx="3344">
                  <c:v>2.0616176912590113E-4</c:v>
                </c:pt>
                <c:pt idx="3345">
                  <c:v>2.056148442020874E-4</c:v>
                </c:pt>
                <c:pt idx="3346">
                  <c:v>2.0521292672263513E-4</c:v>
                </c:pt>
                <c:pt idx="3347">
                  <c:v>2.047146944141892E-4</c:v>
                </c:pt>
                <c:pt idx="3348">
                  <c:v>2.042849992838017E-4</c:v>
                </c:pt>
                <c:pt idx="3349">
                  <c:v>2.039355237243413E-4</c:v>
                </c:pt>
                <c:pt idx="3350">
                  <c:v>2.0357472150670094E-4</c:v>
                </c:pt>
                <c:pt idx="3351">
                  <c:v>2.0312827263655801E-4</c:v>
                </c:pt>
                <c:pt idx="3352">
                  <c:v>2.0276584583592969E-4</c:v>
                </c:pt>
                <c:pt idx="3353">
                  <c:v>2.0230381614537039E-4</c:v>
                </c:pt>
                <c:pt idx="3354">
                  <c:v>2.0198895554972353E-4</c:v>
                </c:pt>
                <c:pt idx="3355">
                  <c:v>2.0152479582984938E-4</c:v>
                </c:pt>
                <c:pt idx="3356">
                  <c:v>2.011067504619756E-4</c:v>
                </c:pt>
                <c:pt idx="3357">
                  <c:v>2.0067410460160561E-4</c:v>
                </c:pt>
                <c:pt idx="3358">
                  <c:v>2.002627744134465E-4</c:v>
                </c:pt>
                <c:pt idx="3359">
                  <c:v>1.9995997251095684E-4</c:v>
                </c:pt>
                <c:pt idx="3360">
                  <c:v>1.9955206871200102E-4</c:v>
                </c:pt>
                <c:pt idx="3361">
                  <c:v>1.9911807018348953E-4</c:v>
                </c:pt>
                <c:pt idx="3362">
                  <c:v>1.9879857543090304E-4</c:v>
                </c:pt>
                <c:pt idx="3363">
                  <c:v>1.9839938291350422E-4</c:v>
                </c:pt>
                <c:pt idx="3364">
                  <c:v>1.9802709570325384E-4</c:v>
                </c:pt>
                <c:pt idx="3365">
                  <c:v>1.9765830955298372E-4</c:v>
                </c:pt>
                <c:pt idx="3366">
                  <c:v>1.9720271325173139E-4</c:v>
                </c:pt>
                <c:pt idx="3367">
                  <c:v>1.9685721046764038E-4</c:v>
                </c:pt>
                <c:pt idx="3368">
                  <c:v>1.9646947745175359E-4</c:v>
                </c:pt>
                <c:pt idx="3369">
                  <c:v>1.961808011037266E-4</c:v>
                </c:pt>
                <c:pt idx="3370">
                  <c:v>1.9584200164360986E-4</c:v>
                </c:pt>
                <c:pt idx="3371">
                  <c:v>1.954679695040392E-4</c:v>
                </c:pt>
                <c:pt idx="3372">
                  <c:v>1.9511132107370409E-4</c:v>
                </c:pt>
                <c:pt idx="3373">
                  <c:v>1.946918254058527E-4</c:v>
                </c:pt>
                <c:pt idx="3374">
                  <c:v>1.9438274852103467E-4</c:v>
                </c:pt>
                <c:pt idx="3375">
                  <c:v>1.9402152227709427E-4</c:v>
                </c:pt>
                <c:pt idx="3376">
                  <c:v>1.9365267791689685E-4</c:v>
                </c:pt>
                <c:pt idx="3377">
                  <c:v>1.932571670374572E-4</c:v>
                </c:pt>
                <c:pt idx="3378">
                  <c:v>1.9291124316582033E-4</c:v>
                </c:pt>
                <c:pt idx="3379">
                  <c:v>1.9260857797258462E-4</c:v>
                </c:pt>
                <c:pt idx="3380">
                  <c:v>1.9223150976721407E-4</c:v>
                </c:pt>
                <c:pt idx="3381">
                  <c:v>1.9180619825812526E-4</c:v>
                </c:pt>
                <c:pt idx="3382">
                  <c:v>1.9138736095461063E-4</c:v>
                </c:pt>
                <c:pt idx="3383">
                  <c:v>1.9110621921922494E-4</c:v>
                </c:pt>
                <c:pt idx="3384">
                  <c:v>1.9084098405817542E-4</c:v>
                </c:pt>
                <c:pt idx="3385">
                  <c:v>1.9037976176697891E-4</c:v>
                </c:pt>
                <c:pt idx="3386">
                  <c:v>1.9014411927805106E-4</c:v>
                </c:pt>
                <c:pt idx="3387">
                  <c:v>1.8978261825301724E-4</c:v>
                </c:pt>
                <c:pt idx="3388">
                  <c:v>1.8956990259819429E-4</c:v>
                </c:pt>
                <c:pt idx="3389">
                  <c:v>1.8922314499423995E-4</c:v>
                </c:pt>
                <c:pt idx="3390">
                  <c:v>1.8901850702680517E-4</c:v>
                </c:pt>
                <c:pt idx="3391">
                  <c:v>1.8881834169693539E-4</c:v>
                </c:pt>
                <c:pt idx="3392">
                  <c:v>1.8851301983872438E-4</c:v>
                </c:pt>
                <c:pt idx="3393">
                  <c:v>1.8825732403398326E-4</c:v>
                </c:pt>
                <c:pt idx="3394">
                  <c:v>1.881014870079828E-4</c:v>
                </c:pt>
                <c:pt idx="3395">
                  <c:v>1.8781502593121974E-4</c:v>
                </c:pt>
                <c:pt idx="3396">
                  <c:v>1.8756528336311463E-4</c:v>
                </c:pt>
                <c:pt idx="3397">
                  <c:v>1.8739390949623313E-4</c:v>
                </c:pt>
                <c:pt idx="3398">
                  <c:v>1.8707045229141188E-4</c:v>
                </c:pt>
                <c:pt idx="3399">
                  <c:v>1.8683795572790057E-4</c:v>
                </c:pt>
                <c:pt idx="3400">
                  <c:v>1.8655622335533102E-4</c:v>
                </c:pt>
                <c:pt idx="3401">
                  <c:v>1.8624301138771287E-4</c:v>
                </c:pt>
                <c:pt idx="3402">
                  <c:v>1.8595377904184429E-4</c:v>
                </c:pt>
                <c:pt idx="3403">
                  <c:v>1.8573320190284543E-4</c:v>
                </c:pt>
                <c:pt idx="3404">
                  <c:v>1.8540809989003176E-4</c:v>
                </c:pt>
                <c:pt idx="3405">
                  <c:v>1.8501658874122109E-4</c:v>
                </c:pt>
                <c:pt idx="3406">
                  <c:v>1.8473476500531019E-4</c:v>
                </c:pt>
                <c:pt idx="3407">
                  <c:v>1.8448621463589278E-4</c:v>
                </c:pt>
                <c:pt idx="3408">
                  <c:v>1.8413814327149499E-4</c:v>
                </c:pt>
                <c:pt idx="3409">
                  <c:v>1.8381626399244163E-4</c:v>
                </c:pt>
                <c:pt idx="3410">
                  <c:v>1.8352150770739687E-4</c:v>
                </c:pt>
                <c:pt idx="3411">
                  <c:v>1.8317730857226287E-4</c:v>
                </c:pt>
                <c:pt idx="3412">
                  <c:v>1.8284647732467216E-4</c:v>
                </c:pt>
                <c:pt idx="3413">
                  <c:v>1.8243056290925512E-4</c:v>
                </c:pt>
                <c:pt idx="3414">
                  <c:v>1.8210987166128874E-4</c:v>
                </c:pt>
                <c:pt idx="3415">
                  <c:v>1.8174216788747422E-4</c:v>
                </c:pt>
                <c:pt idx="3416">
                  <c:v>1.8133089469221634E-4</c:v>
                </c:pt>
                <c:pt idx="3417">
                  <c:v>1.8099546972759071E-4</c:v>
                </c:pt>
                <c:pt idx="3418">
                  <c:v>1.8054818708392129E-4</c:v>
                </c:pt>
                <c:pt idx="3419">
                  <c:v>1.8026513731399287E-4</c:v>
                </c:pt>
                <c:pt idx="3420">
                  <c:v>1.7983010050199468E-4</c:v>
                </c:pt>
                <c:pt idx="3421">
                  <c:v>1.796359499878473E-4</c:v>
                </c:pt>
                <c:pt idx="3422">
                  <c:v>1.7923397238956332E-4</c:v>
                </c:pt>
                <c:pt idx="3423">
                  <c:v>1.7892099341309137E-4</c:v>
                </c:pt>
                <c:pt idx="3424">
                  <c:v>1.7857094303418684E-4</c:v>
                </c:pt>
                <c:pt idx="3425">
                  <c:v>1.7817918629004143E-4</c:v>
                </c:pt>
                <c:pt idx="3426">
                  <c:v>1.7794253147128419E-4</c:v>
                </c:pt>
                <c:pt idx="3427">
                  <c:v>1.7754806881577356E-4</c:v>
                </c:pt>
                <c:pt idx="3428">
                  <c:v>1.7728114785147669E-4</c:v>
                </c:pt>
                <c:pt idx="3429">
                  <c:v>1.7700299296641756E-4</c:v>
                </c:pt>
                <c:pt idx="3430">
                  <c:v>1.7669525024532296E-4</c:v>
                </c:pt>
                <c:pt idx="3431">
                  <c:v>1.7644320453722462E-4</c:v>
                </c:pt>
                <c:pt idx="3432">
                  <c:v>1.7626340951156186E-4</c:v>
                </c:pt>
                <c:pt idx="3433">
                  <c:v>1.759300109343954E-4</c:v>
                </c:pt>
                <c:pt idx="3434">
                  <c:v>1.7562283379249361E-4</c:v>
                </c:pt>
                <c:pt idx="3435">
                  <c:v>1.7538045399804997E-4</c:v>
                </c:pt>
                <c:pt idx="3436">
                  <c:v>1.7503061463307502E-4</c:v>
                </c:pt>
                <c:pt idx="3437">
                  <c:v>1.7468201792370251E-4</c:v>
                </c:pt>
                <c:pt idx="3438">
                  <c:v>1.7439652115767846E-4</c:v>
                </c:pt>
                <c:pt idx="3439">
                  <c:v>1.7415078359286497E-4</c:v>
                </c:pt>
                <c:pt idx="3440">
                  <c:v>1.7393455063011018E-4</c:v>
                </c:pt>
                <c:pt idx="3441">
                  <c:v>1.736489208002175E-4</c:v>
                </c:pt>
                <c:pt idx="3442">
                  <c:v>1.7341315625309797E-4</c:v>
                </c:pt>
                <c:pt idx="3443">
                  <c:v>1.7323374582167852E-4</c:v>
                </c:pt>
                <c:pt idx="3444">
                  <c:v>1.7295755307290207E-4</c:v>
                </c:pt>
                <c:pt idx="3445">
                  <c:v>1.7278570862620308E-4</c:v>
                </c:pt>
                <c:pt idx="3446">
                  <c:v>1.7256595485901243E-4</c:v>
                </c:pt>
                <c:pt idx="3447">
                  <c:v>1.7219065179263496E-4</c:v>
                </c:pt>
                <c:pt idx="3448">
                  <c:v>1.7194402056673247E-4</c:v>
                </c:pt>
                <c:pt idx="3449">
                  <c:v>1.7172722098000764E-4</c:v>
                </c:pt>
                <c:pt idx="3450">
                  <c:v>1.7148653030821901E-4</c:v>
                </c:pt>
                <c:pt idx="3451">
                  <c:v>1.7116724552177558E-4</c:v>
                </c:pt>
                <c:pt idx="3452">
                  <c:v>1.7098319075027721E-4</c:v>
                </c:pt>
                <c:pt idx="3453">
                  <c:v>1.7053737559038457E-4</c:v>
                </c:pt>
                <c:pt idx="3454">
                  <c:v>1.7049033895022144E-4</c:v>
                </c:pt>
                <c:pt idx="3455">
                  <c:v>1.7011199563209397E-4</c:v>
                </c:pt>
                <c:pt idx="3456">
                  <c:v>1.6996339394975116E-4</c:v>
                </c:pt>
                <c:pt idx="3457">
                  <c:v>1.6966902892166964E-4</c:v>
                </c:pt>
                <c:pt idx="3458">
                  <c:v>1.6935818431489325E-4</c:v>
                </c:pt>
                <c:pt idx="3459">
                  <c:v>1.6899935431988306E-4</c:v>
                </c:pt>
                <c:pt idx="3460">
                  <c:v>1.6863624156917938E-4</c:v>
                </c:pt>
                <c:pt idx="3461">
                  <c:v>1.6841686776271209E-4</c:v>
                </c:pt>
                <c:pt idx="3462">
                  <c:v>1.6798427543099302E-4</c:v>
                </c:pt>
                <c:pt idx="3463">
                  <c:v>1.6773786920625355E-4</c:v>
                </c:pt>
                <c:pt idx="3464">
                  <c:v>1.6740101507426878E-4</c:v>
                </c:pt>
                <c:pt idx="3465">
                  <c:v>1.6698844992831514E-4</c:v>
                </c:pt>
                <c:pt idx="3466">
                  <c:v>1.6696319000716423E-4</c:v>
                </c:pt>
                <c:pt idx="3467">
                  <c:v>1.6665579419168045E-4</c:v>
                </c:pt>
                <c:pt idx="3468">
                  <c:v>1.6624132918582218E-4</c:v>
                </c:pt>
                <c:pt idx="3469">
                  <c:v>1.6601872290732396E-4</c:v>
                </c:pt>
                <c:pt idx="3470">
                  <c:v>1.6566620840047276E-4</c:v>
                </c:pt>
                <c:pt idx="3471">
                  <c:v>1.6544542551376261E-4</c:v>
                </c:pt>
                <c:pt idx="3472">
                  <c:v>1.6519075835179362E-4</c:v>
                </c:pt>
                <c:pt idx="3473">
                  <c:v>1.6481073358539148E-4</c:v>
                </c:pt>
                <c:pt idx="3474">
                  <c:v>1.6455032223158147E-4</c:v>
                </c:pt>
                <c:pt idx="3475">
                  <c:v>1.6417861174506401E-4</c:v>
                </c:pt>
                <c:pt idx="3476">
                  <c:v>1.6394668564990401E-4</c:v>
                </c:pt>
                <c:pt idx="3477">
                  <c:v>1.6366998672688005E-4</c:v>
                </c:pt>
                <c:pt idx="3478">
                  <c:v>1.6327452055721819E-4</c:v>
                </c:pt>
                <c:pt idx="3479">
                  <c:v>1.6299464298411825E-4</c:v>
                </c:pt>
                <c:pt idx="3480">
                  <c:v>1.6280697901526549E-4</c:v>
                </c:pt>
                <c:pt idx="3481">
                  <c:v>1.6246458739740857E-4</c:v>
                </c:pt>
                <c:pt idx="3482">
                  <c:v>1.6219337510250739E-4</c:v>
                </c:pt>
                <c:pt idx="3483">
                  <c:v>1.6198474788720578E-4</c:v>
                </c:pt>
                <c:pt idx="3484">
                  <c:v>1.6174763929068271E-4</c:v>
                </c:pt>
                <c:pt idx="3485">
                  <c:v>1.6158965627008175E-4</c:v>
                </c:pt>
                <c:pt idx="3486">
                  <c:v>1.613757767426613E-4</c:v>
                </c:pt>
                <c:pt idx="3487">
                  <c:v>1.6096216666201615E-4</c:v>
                </c:pt>
                <c:pt idx="3488">
                  <c:v>1.6070161377393746E-4</c:v>
                </c:pt>
                <c:pt idx="3489">
                  <c:v>1.605997144907198E-4</c:v>
                </c:pt>
                <c:pt idx="3490">
                  <c:v>1.6034850880618096E-4</c:v>
                </c:pt>
                <c:pt idx="3491">
                  <c:v>1.6011478477529563E-4</c:v>
                </c:pt>
                <c:pt idx="3492">
                  <c:v>1.5997131284336207E-4</c:v>
                </c:pt>
                <c:pt idx="3493">
                  <c:v>1.5961282419522268E-4</c:v>
                </c:pt>
                <c:pt idx="3494">
                  <c:v>1.5935327718987055E-4</c:v>
                </c:pt>
                <c:pt idx="3495">
                  <c:v>1.591846176161546E-4</c:v>
                </c:pt>
                <c:pt idx="3496">
                  <c:v>1.5892373060184505E-4</c:v>
                </c:pt>
                <c:pt idx="3497">
                  <c:v>1.5866357671498197E-4</c:v>
                </c:pt>
                <c:pt idx="3498">
                  <c:v>1.5831753566558776E-4</c:v>
                </c:pt>
                <c:pt idx="3499">
                  <c:v>1.5812811629075513E-4</c:v>
                </c:pt>
                <c:pt idx="3500">
                  <c:v>1.5792149021109187E-4</c:v>
                </c:pt>
                <c:pt idx="3501">
                  <c:v>1.5765803553393696E-4</c:v>
                </c:pt>
                <c:pt idx="3502">
                  <c:v>1.5753278208372368E-4</c:v>
                </c:pt>
                <c:pt idx="3503">
                  <c:v>1.5713997451647916E-4</c:v>
                </c:pt>
                <c:pt idx="3504">
                  <c:v>1.5699109205984674E-4</c:v>
                </c:pt>
                <c:pt idx="3505">
                  <c:v>1.5695123911797524E-4</c:v>
                </c:pt>
                <c:pt idx="3506">
                  <c:v>1.5668325557302093E-4</c:v>
                </c:pt>
                <c:pt idx="3507">
                  <c:v>1.5659240417318447E-4</c:v>
                </c:pt>
                <c:pt idx="3508">
                  <c:v>1.5623122496890847E-4</c:v>
                </c:pt>
                <c:pt idx="3509">
                  <c:v>1.5627935411182143E-4</c:v>
                </c:pt>
                <c:pt idx="3510">
                  <c:v>1.5602461577890312E-4</c:v>
                </c:pt>
                <c:pt idx="3511">
                  <c:v>1.5575459990584497E-4</c:v>
                </c:pt>
                <c:pt idx="3512">
                  <c:v>1.5564163530402923E-4</c:v>
                </c:pt>
                <c:pt idx="3513">
                  <c:v>1.55409424525106E-4</c:v>
                </c:pt>
                <c:pt idx="3514">
                  <c:v>1.5518465896349485E-4</c:v>
                </c:pt>
                <c:pt idx="3515">
                  <c:v>1.5499545107320199E-4</c:v>
                </c:pt>
                <c:pt idx="3516">
                  <c:v>1.5482074628929003E-4</c:v>
                </c:pt>
                <c:pt idx="3517">
                  <c:v>1.5451641117129804E-4</c:v>
                </c:pt>
                <c:pt idx="3518">
                  <c:v>1.5442420936101625E-4</c:v>
                </c:pt>
                <c:pt idx="3519">
                  <c:v>1.5418000847999889E-4</c:v>
                </c:pt>
                <c:pt idx="3520">
                  <c:v>1.539765827099148E-4</c:v>
                </c:pt>
                <c:pt idx="3521">
                  <c:v>1.5382891564412254E-4</c:v>
                </c:pt>
                <c:pt idx="3522">
                  <c:v>1.5351632118924759E-4</c:v>
                </c:pt>
                <c:pt idx="3523">
                  <c:v>1.5337215166021602E-4</c:v>
                </c:pt>
                <c:pt idx="3524">
                  <c:v>1.5323183338139255E-4</c:v>
                </c:pt>
                <c:pt idx="3525">
                  <c:v>1.5281801911960419E-4</c:v>
                </c:pt>
                <c:pt idx="3526">
                  <c:v>1.5270159829364893E-4</c:v>
                </c:pt>
                <c:pt idx="3527">
                  <c:v>1.5243186575141901E-4</c:v>
                </c:pt>
                <c:pt idx="3528">
                  <c:v>1.5212267744548611E-4</c:v>
                </c:pt>
                <c:pt idx="3529">
                  <c:v>1.520282281320636E-4</c:v>
                </c:pt>
                <c:pt idx="3530">
                  <c:v>1.5181492419544793E-4</c:v>
                </c:pt>
                <c:pt idx="3531">
                  <c:v>1.5154517077069004E-4</c:v>
                </c:pt>
                <c:pt idx="3532">
                  <c:v>1.5149856081980896E-4</c:v>
                </c:pt>
                <c:pt idx="3533">
                  <c:v>1.5119215995540729E-4</c:v>
                </c:pt>
                <c:pt idx="3534">
                  <c:v>1.5124436858846653E-4</c:v>
                </c:pt>
                <c:pt idx="3535">
                  <c:v>1.5097797661577463E-4</c:v>
                </c:pt>
                <c:pt idx="3536">
                  <c:v>1.5072242818055167E-4</c:v>
                </c:pt>
                <c:pt idx="3537">
                  <c:v>1.5063804985343657E-4</c:v>
                </c:pt>
                <c:pt idx="3538">
                  <c:v>1.5035717533082372E-4</c:v>
                </c:pt>
                <c:pt idx="3539">
                  <c:v>1.5025898260434003E-4</c:v>
                </c:pt>
                <c:pt idx="3540">
                  <c:v>1.5003885907531383E-4</c:v>
                </c:pt>
                <c:pt idx="3541">
                  <c:v>1.4991976024080993E-4</c:v>
                </c:pt>
                <c:pt idx="3542">
                  <c:v>1.4979328082190751E-4</c:v>
                </c:pt>
                <c:pt idx="3543">
                  <c:v>1.4958101852460042E-4</c:v>
                </c:pt>
                <c:pt idx="3544">
                  <c:v>1.494955757828541E-4</c:v>
                </c:pt>
                <c:pt idx="3545">
                  <c:v>1.4939874634162221E-4</c:v>
                </c:pt>
                <c:pt idx="3546">
                  <c:v>1.4903922094634497E-4</c:v>
                </c:pt>
                <c:pt idx="3547">
                  <c:v>1.4892836709474509E-4</c:v>
                </c:pt>
                <c:pt idx="3548">
                  <c:v>1.4876666223119408E-4</c:v>
                </c:pt>
                <c:pt idx="3549">
                  <c:v>1.4858767878707981E-4</c:v>
                </c:pt>
                <c:pt idx="3550">
                  <c:v>1.4840965421974772E-4</c:v>
                </c:pt>
                <c:pt idx="3551">
                  <c:v>1.4832163472265327E-4</c:v>
                </c:pt>
                <c:pt idx="3552">
                  <c:v>1.4817531490308238E-4</c:v>
                </c:pt>
                <c:pt idx="3553">
                  <c:v>1.4784903801319318E-4</c:v>
                </c:pt>
                <c:pt idx="3554">
                  <c:v>1.4769779922025987E-4</c:v>
                </c:pt>
                <c:pt idx="3555">
                  <c:v>1.4772518381451932E-4</c:v>
                </c:pt>
                <c:pt idx="3556">
                  <c:v>1.476215045081248E-4</c:v>
                </c:pt>
                <c:pt idx="3557">
                  <c:v>1.4737049987873939E-4</c:v>
                </c:pt>
                <c:pt idx="3558">
                  <c:v>1.4721834339629283E-4</c:v>
                </c:pt>
                <c:pt idx="3559">
                  <c:v>1.4693255373513615E-4</c:v>
                </c:pt>
                <c:pt idx="3560">
                  <c:v>1.4679888291243125E-4</c:v>
                </c:pt>
                <c:pt idx="3561">
                  <c:v>1.4663211329718449E-4</c:v>
                </c:pt>
                <c:pt idx="3562">
                  <c:v>1.462552175768814E-4</c:v>
                </c:pt>
                <c:pt idx="3563">
                  <c:v>1.4608979509907438E-4</c:v>
                </c:pt>
                <c:pt idx="3564">
                  <c:v>1.4594763510835903E-4</c:v>
                </c:pt>
                <c:pt idx="3565">
                  <c:v>1.4588687708069986E-4</c:v>
                </c:pt>
                <c:pt idx="3566">
                  <c:v>1.4569923632162983E-4</c:v>
                </c:pt>
                <c:pt idx="3567">
                  <c:v>1.4562677388169692E-4</c:v>
                </c:pt>
                <c:pt idx="3568">
                  <c:v>1.4543969091869693E-4</c:v>
                </c:pt>
                <c:pt idx="3569">
                  <c:v>1.4525692023730893E-4</c:v>
                </c:pt>
                <c:pt idx="3570">
                  <c:v>1.4508217629169871E-4</c:v>
                </c:pt>
                <c:pt idx="3571">
                  <c:v>1.4475242675532346E-4</c:v>
                </c:pt>
                <c:pt idx="3572">
                  <c:v>1.4472621962802055E-4</c:v>
                </c:pt>
                <c:pt idx="3573">
                  <c:v>1.4442210783886442E-4</c:v>
                </c:pt>
                <c:pt idx="3574">
                  <c:v>1.4419401729378654E-4</c:v>
                </c:pt>
                <c:pt idx="3575">
                  <c:v>1.4406979749888489E-4</c:v>
                </c:pt>
                <c:pt idx="3576">
                  <c:v>1.4380571249615672E-4</c:v>
                </c:pt>
                <c:pt idx="3577">
                  <c:v>1.4363745519898309E-4</c:v>
                </c:pt>
                <c:pt idx="3578">
                  <c:v>1.4354470463229639E-4</c:v>
                </c:pt>
                <c:pt idx="3579">
                  <c:v>1.432983512423118E-4</c:v>
                </c:pt>
                <c:pt idx="3580">
                  <c:v>1.4320226654845102E-4</c:v>
                </c:pt>
                <c:pt idx="3581">
                  <c:v>1.4313554939645399E-4</c:v>
                </c:pt>
                <c:pt idx="3582">
                  <c:v>1.4288454981422065E-4</c:v>
                </c:pt>
                <c:pt idx="3583">
                  <c:v>1.4267713562350241E-4</c:v>
                </c:pt>
                <c:pt idx="3584">
                  <c:v>1.4257917665864842E-4</c:v>
                </c:pt>
                <c:pt idx="3585">
                  <c:v>1.4242975598869207E-4</c:v>
                </c:pt>
                <c:pt idx="3586">
                  <c:v>1.4232281845579273E-4</c:v>
                </c:pt>
                <c:pt idx="3587">
                  <c:v>1.4207514563246133E-4</c:v>
                </c:pt>
                <c:pt idx="3588">
                  <c:v>1.4191246386070324E-4</c:v>
                </c:pt>
                <c:pt idx="3589">
                  <c:v>1.4182372299308057E-4</c:v>
                </c:pt>
                <c:pt idx="3590">
                  <c:v>1.4164093479769667E-4</c:v>
                </c:pt>
                <c:pt idx="3591">
                  <c:v>1.4143569513044689E-4</c:v>
                </c:pt>
                <c:pt idx="3592">
                  <c:v>1.41485673204222E-4</c:v>
                </c:pt>
                <c:pt idx="3593">
                  <c:v>1.4128561593856448E-4</c:v>
                </c:pt>
                <c:pt idx="3594">
                  <c:v>1.412067340838433E-4</c:v>
                </c:pt>
                <c:pt idx="3595">
                  <c:v>1.4100741897699761E-4</c:v>
                </c:pt>
                <c:pt idx="3596">
                  <c:v>1.4083011663054395E-4</c:v>
                </c:pt>
                <c:pt idx="3597">
                  <c:v>1.4073231657633949E-4</c:v>
                </c:pt>
                <c:pt idx="3598">
                  <c:v>1.4055546971808981E-4</c:v>
                </c:pt>
                <c:pt idx="3599">
                  <c:v>1.4034516624349529E-4</c:v>
                </c:pt>
                <c:pt idx="3600">
                  <c:v>1.4013544411783783E-4</c:v>
                </c:pt>
                <c:pt idx="3601">
                  <c:v>1.3992622513127621E-4</c:v>
                </c:pt>
                <c:pt idx="3602">
                  <c:v>1.3979647074775526E-4</c:v>
                </c:pt>
                <c:pt idx="3603">
                  <c:v>1.3955203914982838E-4</c:v>
                </c:pt>
                <c:pt idx="3604">
                  <c:v>1.3931273000011924E-4</c:v>
                </c:pt>
                <c:pt idx="3605">
                  <c:v>1.3925320650204665E-4</c:v>
                </c:pt>
                <c:pt idx="3606">
                  <c:v>1.3918334824644597E-4</c:v>
                </c:pt>
                <c:pt idx="3607">
                  <c:v>1.3890487242028426E-4</c:v>
                </c:pt>
                <c:pt idx="3608">
                  <c:v>1.3878319114761742E-4</c:v>
                </c:pt>
                <c:pt idx="3609">
                  <c:v>1.3872838373083464E-4</c:v>
                </c:pt>
                <c:pt idx="3610">
                  <c:v>1.3863993841398573E-4</c:v>
                </c:pt>
                <c:pt idx="3611">
                  <c:v>1.3852998481482805E-4</c:v>
                </c:pt>
                <c:pt idx="3612">
                  <c:v>1.3823279361434992E-4</c:v>
                </c:pt>
                <c:pt idx="3613">
                  <c:v>1.3798528628206712E-4</c:v>
                </c:pt>
                <c:pt idx="3614">
                  <c:v>1.378698279778219E-4</c:v>
                </c:pt>
                <c:pt idx="3615">
                  <c:v>1.3798606811226303E-4</c:v>
                </c:pt>
                <c:pt idx="3616">
                  <c:v>1.3771184366465574E-4</c:v>
                </c:pt>
                <c:pt idx="3617">
                  <c:v>1.3760056452339324E-4</c:v>
                </c:pt>
                <c:pt idx="3618">
                  <c:v>1.3740838014076809E-4</c:v>
                </c:pt>
                <c:pt idx="3619">
                  <c:v>1.37409147038205E-4</c:v>
                </c:pt>
                <c:pt idx="3620">
                  <c:v>1.3698763052402395E-4</c:v>
                </c:pt>
                <c:pt idx="3621">
                  <c:v>1.3681276217482203E-4</c:v>
                </c:pt>
                <c:pt idx="3622">
                  <c:v>1.368316045150633E-4</c:v>
                </c:pt>
                <c:pt idx="3623">
                  <c:v>1.3676672204478155E-4</c:v>
                </c:pt>
                <c:pt idx="3624">
                  <c:v>1.3648635751621979E-4</c:v>
                </c:pt>
                <c:pt idx="3625">
                  <c:v>1.3637795280049901E-4</c:v>
                </c:pt>
                <c:pt idx="3626">
                  <c:v>1.362297233539563E-4</c:v>
                </c:pt>
                <c:pt idx="3627">
                  <c:v>1.3597729263900652E-4</c:v>
                </c:pt>
                <c:pt idx="3628">
                  <c:v>1.3578412514255302E-4</c:v>
                </c:pt>
                <c:pt idx="3629">
                  <c:v>1.3552498432303715E-4</c:v>
                </c:pt>
                <c:pt idx="3630">
                  <c:v>1.3535580106620017E-4</c:v>
                </c:pt>
                <c:pt idx="3631">
                  <c:v>1.3544571980805749E-4</c:v>
                </c:pt>
                <c:pt idx="3632">
                  <c:v>1.3533873786546972E-4</c:v>
                </c:pt>
                <c:pt idx="3633">
                  <c:v>1.3547499103312379E-4</c:v>
                </c:pt>
                <c:pt idx="3634">
                  <c:v>1.3506177068519566E-4</c:v>
                </c:pt>
                <c:pt idx="3635">
                  <c:v>1.3501219346410175E-4</c:v>
                </c:pt>
                <c:pt idx="3636">
                  <c:v>1.3474645477092479E-4</c:v>
                </c:pt>
                <c:pt idx="3637">
                  <c:v>1.3461972217861839E-4</c:v>
                </c:pt>
                <c:pt idx="3638">
                  <c:v>1.3460884131824685E-4</c:v>
                </c:pt>
                <c:pt idx="3639">
                  <c:v>1.3438640993013455E-4</c:v>
                </c:pt>
                <c:pt idx="3640">
                  <c:v>1.3423517833027816E-4</c:v>
                </c:pt>
                <c:pt idx="3641">
                  <c:v>1.3411635263195588E-4</c:v>
                </c:pt>
                <c:pt idx="3642">
                  <c:v>1.3397570740014941E-4</c:v>
                </c:pt>
                <c:pt idx="3643">
                  <c:v>1.3393202585150918E-4</c:v>
                </c:pt>
                <c:pt idx="3644">
                  <c:v>1.3395444953724774E-4</c:v>
                </c:pt>
                <c:pt idx="3645">
                  <c:v>1.3380391912038789E-4</c:v>
                </c:pt>
                <c:pt idx="3646">
                  <c:v>1.3364219612215495E-4</c:v>
                </c:pt>
                <c:pt idx="3647">
                  <c:v>1.3319366791037177E-4</c:v>
                </c:pt>
                <c:pt idx="3648">
                  <c:v>1.3332081685136205E-4</c:v>
                </c:pt>
                <c:pt idx="3649">
                  <c:v>1.3291487074539881E-4</c:v>
                </c:pt>
                <c:pt idx="3650">
                  <c:v>1.3281429638943646E-4</c:v>
                </c:pt>
                <c:pt idx="3651">
                  <c:v>1.328320729233227E-4</c:v>
                </c:pt>
                <c:pt idx="3652">
                  <c:v>1.3239139491155109E-4</c:v>
                </c:pt>
                <c:pt idx="3653">
                  <c:v>1.3230581137584584E-4</c:v>
                </c:pt>
                <c:pt idx="3654">
                  <c:v>1.3225984331515403E-4</c:v>
                </c:pt>
                <c:pt idx="3655">
                  <c:v>1.3207122673073116E-4</c:v>
                </c:pt>
                <c:pt idx="3656">
                  <c:v>1.3190118274013484E-4</c:v>
                </c:pt>
                <c:pt idx="3657">
                  <c:v>1.3180545369263544E-4</c:v>
                </c:pt>
                <c:pt idx="3658">
                  <c:v>1.3165891011684923E-4</c:v>
                </c:pt>
                <c:pt idx="3659">
                  <c:v>1.3138376873967253E-4</c:v>
                </c:pt>
                <c:pt idx="3660">
                  <c:v>1.3125343116575505E-4</c:v>
                </c:pt>
                <c:pt idx="3661">
                  <c:v>1.3127789125763216E-4</c:v>
                </c:pt>
                <c:pt idx="3662">
                  <c:v>1.3112572004833463E-4</c:v>
                </c:pt>
                <c:pt idx="3663">
                  <c:v>1.3095963712570283E-4</c:v>
                </c:pt>
                <c:pt idx="3664">
                  <c:v>1.3072279331396123E-4</c:v>
                </c:pt>
                <c:pt idx="3665">
                  <c:v>1.3065448480487454E-4</c:v>
                </c:pt>
                <c:pt idx="3666">
                  <c:v>1.3068848031951298E-4</c:v>
                </c:pt>
                <c:pt idx="3667">
                  <c:v>1.3027069064714883E-4</c:v>
                </c:pt>
                <c:pt idx="3668">
                  <c:v>1.3026951301955584E-4</c:v>
                </c:pt>
                <c:pt idx="3669">
                  <c:v>1.3005958464465368E-4</c:v>
                </c:pt>
                <c:pt idx="3670">
                  <c:v>1.2994805171558923E-4</c:v>
                </c:pt>
                <c:pt idx="3671">
                  <c:v>1.2988053591668475E-4</c:v>
                </c:pt>
                <c:pt idx="3672">
                  <c:v>1.2995724304412645E-4</c:v>
                </c:pt>
                <c:pt idx="3673">
                  <c:v>1.2962099488064114E-4</c:v>
                </c:pt>
                <c:pt idx="3674">
                  <c:v>1.2963582751358122E-4</c:v>
                </c:pt>
                <c:pt idx="3675">
                  <c:v>1.2957602186758758E-4</c:v>
                </c:pt>
                <c:pt idx="3676">
                  <c:v>1.297158823033972E-4</c:v>
                </c:pt>
                <c:pt idx="3677">
                  <c:v>1.29648828317908E-4</c:v>
                </c:pt>
                <c:pt idx="3678">
                  <c:v>1.2933008541232593E-4</c:v>
                </c:pt>
                <c:pt idx="3679">
                  <c:v>1.2910494741528024E-4</c:v>
                </c:pt>
                <c:pt idx="3680">
                  <c:v>1.2886982144451437E-4</c:v>
                </c:pt>
                <c:pt idx="3681">
                  <c:v>1.2884801033097442E-4</c:v>
                </c:pt>
                <c:pt idx="3682">
                  <c:v>1.2880951231563506E-4</c:v>
                </c:pt>
                <c:pt idx="3683">
                  <c:v>1.2852528345126237E-4</c:v>
                </c:pt>
                <c:pt idx="3684">
                  <c:v>1.2850090628829222E-4</c:v>
                </c:pt>
                <c:pt idx="3685">
                  <c:v>1.2854264570542374E-4</c:v>
                </c:pt>
                <c:pt idx="3686">
                  <c:v>1.2824124817415272E-4</c:v>
                </c:pt>
                <c:pt idx="3687">
                  <c:v>1.2829610967615978E-4</c:v>
                </c:pt>
                <c:pt idx="3688">
                  <c:v>1.2827183481404453E-4</c:v>
                </c:pt>
                <c:pt idx="3689">
                  <c:v>1.2819341880940919E-4</c:v>
                </c:pt>
                <c:pt idx="3690">
                  <c:v>1.2819738255310346E-4</c:v>
                </c:pt>
                <c:pt idx="3691">
                  <c:v>1.2819799642757658E-4</c:v>
                </c:pt>
                <c:pt idx="3692">
                  <c:v>1.2803240297548505E-4</c:v>
                </c:pt>
                <c:pt idx="3693">
                  <c:v>1.2792102948107841E-4</c:v>
                </c:pt>
                <c:pt idx="3694">
                  <c:v>1.276771650942884E-4</c:v>
                </c:pt>
                <c:pt idx="3695">
                  <c:v>1.2760915306787363E-4</c:v>
                </c:pt>
                <c:pt idx="3696">
                  <c:v>1.2713331793282878E-4</c:v>
                </c:pt>
                <c:pt idx="3697">
                  <c:v>1.2697277065447677E-4</c:v>
                </c:pt>
                <c:pt idx="3698">
                  <c:v>1.2682216127445493E-4</c:v>
                </c:pt>
                <c:pt idx="3699">
                  <c:v>1.2671854159302846E-4</c:v>
                </c:pt>
                <c:pt idx="3700">
                  <c:v>1.2659994020832382E-4</c:v>
                </c:pt>
                <c:pt idx="3701">
                  <c:v>1.2658507027736807E-4</c:v>
                </c:pt>
                <c:pt idx="3702">
                  <c:v>1.2654019387547982E-4</c:v>
                </c:pt>
                <c:pt idx="3703">
                  <c:v>1.2641313294870955E-4</c:v>
                </c:pt>
                <c:pt idx="3704">
                  <c:v>1.2610851532802767E-4</c:v>
                </c:pt>
                <c:pt idx="3705">
                  <c:v>1.2604539416942825E-4</c:v>
                </c:pt>
                <c:pt idx="3706">
                  <c:v>1.2573942691353595E-4</c:v>
                </c:pt>
                <c:pt idx="3707">
                  <c:v>1.2559983369608247E-4</c:v>
                </c:pt>
                <c:pt idx="3708">
                  <c:v>1.2534352216077201E-4</c:v>
                </c:pt>
                <c:pt idx="3709">
                  <c:v>1.2513401004936761E-4</c:v>
                </c:pt>
                <c:pt idx="3710">
                  <c:v>1.2499819543831473E-4</c:v>
                </c:pt>
                <c:pt idx="3711">
                  <c:v>1.2472803447340224E-4</c:v>
                </c:pt>
                <c:pt idx="3712">
                  <c:v>1.2455856337150755E-4</c:v>
                </c:pt>
                <c:pt idx="3713">
                  <c:v>1.2420971360168427E-4</c:v>
                </c:pt>
                <c:pt idx="3714">
                  <c:v>1.2392301118904263E-4</c:v>
                </c:pt>
                <c:pt idx="3715">
                  <c:v>1.2379750059005582E-4</c:v>
                </c:pt>
                <c:pt idx="3716">
                  <c:v>1.2373742875061816E-4</c:v>
                </c:pt>
                <c:pt idx="3717">
                  <c:v>1.2350574650098062E-4</c:v>
                </c:pt>
                <c:pt idx="3718">
                  <c:v>1.2349538856453869E-4</c:v>
                </c:pt>
                <c:pt idx="3719">
                  <c:v>1.229963345989532E-4</c:v>
                </c:pt>
                <c:pt idx="3720">
                  <c:v>1.2303700809893523E-4</c:v>
                </c:pt>
                <c:pt idx="3721">
                  <c:v>1.2280314569150898E-4</c:v>
                </c:pt>
                <c:pt idx="3722">
                  <c:v>1.2267451889370583E-4</c:v>
                </c:pt>
                <c:pt idx="3723">
                  <c:v>1.2232851402497861E-4</c:v>
                </c:pt>
                <c:pt idx="3724">
                  <c:v>1.221899370843978E-4</c:v>
                </c:pt>
                <c:pt idx="3725">
                  <c:v>1.2206499092949802E-4</c:v>
                </c:pt>
                <c:pt idx="3726">
                  <c:v>1.2192491172003979E-4</c:v>
                </c:pt>
                <c:pt idx="3727">
                  <c:v>1.2174814199352768E-4</c:v>
                </c:pt>
                <c:pt idx="3728">
                  <c:v>1.2164905901760585E-4</c:v>
                </c:pt>
                <c:pt idx="3729">
                  <c:v>1.214595617714988E-4</c:v>
                </c:pt>
                <c:pt idx="3730">
                  <c:v>1.213348480434598E-4</c:v>
                </c:pt>
                <c:pt idx="3731">
                  <c:v>1.2103952752433323E-4</c:v>
                </c:pt>
                <c:pt idx="3732">
                  <c:v>1.2098979235807983E-4</c:v>
                </c:pt>
                <c:pt idx="3733">
                  <c:v>1.206464165178985E-4</c:v>
                </c:pt>
                <c:pt idx="3734">
                  <c:v>1.2096923693903908E-4</c:v>
                </c:pt>
                <c:pt idx="3735">
                  <c:v>1.2113974184267923E-4</c:v>
                </c:pt>
                <c:pt idx="3736">
                  <c:v>1.2078180785217774E-4</c:v>
                </c:pt>
                <c:pt idx="3737">
                  <c:v>1.2040109883669313E-4</c:v>
                </c:pt>
                <c:pt idx="3738">
                  <c:v>1.2056281538718421E-4</c:v>
                </c:pt>
                <c:pt idx="3739">
                  <c:v>1.2053328505784694E-4</c:v>
                </c:pt>
                <c:pt idx="3740">
                  <c:v>1.2015283879920463E-4</c:v>
                </c:pt>
                <c:pt idx="3741">
                  <c:v>1.2021938429154678E-4</c:v>
                </c:pt>
                <c:pt idx="3742">
                  <c:v>1.1996247170143112E-4</c:v>
                </c:pt>
                <c:pt idx="3743">
                  <c:v>1.1971531331644019E-4</c:v>
                </c:pt>
                <c:pt idx="3744">
                  <c:v>1.1963067421317545E-4</c:v>
                </c:pt>
                <c:pt idx="3745">
                  <c:v>1.1945389945159783E-4</c:v>
                </c:pt>
                <c:pt idx="3746">
                  <c:v>1.1923915041087863E-4</c:v>
                </c:pt>
                <c:pt idx="3747">
                  <c:v>1.1904791732580891E-4</c:v>
                </c:pt>
                <c:pt idx="3748">
                  <c:v>1.1890449478780789E-4</c:v>
                </c:pt>
                <c:pt idx="3749">
                  <c:v>1.187352327363769E-4</c:v>
                </c:pt>
                <c:pt idx="3750">
                  <c:v>1.1861385549749427E-4</c:v>
                </c:pt>
                <c:pt idx="3751">
                  <c:v>1.1839373141599894E-4</c:v>
                </c:pt>
                <c:pt idx="3752">
                  <c:v>1.1820021575014002E-4</c:v>
                </c:pt>
                <c:pt idx="3753">
                  <c:v>1.1835650495987718E-4</c:v>
                </c:pt>
                <c:pt idx="3754">
                  <c:v>1.1827126484493707E-4</c:v>
                </c:pt>
                <c:pt idx="3755">
                  <c:v>1.1799251585709228E-4</c:v>
                </c:pt>
                <c:pt idx="3756">
                  <c:v>1.1781496048629135E-4</c:v>
                </c:pt>
                <c:pt idx="3757">
                  <c:v>1.1766974297572326E-4</c:v>
                </c:pt>
                <c:pt idx="3758">
                  <c:v>1.176412809873721E-4</c:v>
                </c:pt>
                <c:pt idx="3759">
                  <c:v>1.1751879543600303E-4</c:v>
                </c:pt>
                <c:pt idx="3760">
                  <c:v>1.1744119167826406E-4</c:v>
                </c:pt>
                <c:pt idx="3761">
                  <c:v>1.1743948692574598E-4</c:v>
                </c:pt>
                <c:pt idx="3762">
                  <c:v>1.1762460891736556E-4</c:v>
                </c:pt>
                <c:pt idx="3763">
                  <c:v>1.1735049048924436E-4</c:v>
                </c:pt>
                <c:pt idx="3764">
                  <c:v>1.1727319299857669E-4</c:v>
                </c:pt>
                <c:pt idx="3765">
                  <c:v>1.1716691558962778E-4</c:v>
                </c:pt>
                <c:pt idx="3766">
                  <c:v>1.1690771729960471E-4</c:v>
                </c:pt>
                <c:pt idx="3767">
                  <c:v>1.171799143192439E-4</c:v>
                </c:pt>
                <c:pt idx="3768">
                  <c:v>1.1689845626156221E-4</c:v>
                </c:pt>
                <c:pt idx="3769">
                  <c:v>1.1691048600671051E-4</c:v>
                </c:pt>
                <c:pt idx="3770">
                  <c:v>1.1660091938850126E-4</c:v>
                </c:pt>
                <c:pt idx="3771">
                  <c:v>1.1654320825771691E-4</c:v>
                </c:pt>
                <c:pt idx="3772">
                  <c:v>1.1647276131769651E-4</c:v>
                </c:pt>
                <c:pt idx="3773">
                  <c:v>1.1636024031136436E-4</c:v>
                </c:pt>
                <c:pt idx="3774">
                  <c:v>1.162898517406049E-4</c:v>
                </c:pt>
                <c:pt idx="3775">
                  <c:v>1.162403628910037E-4</c:v>
                </c:pt>
                <c:pt idx="3776">
                  <c:v>1.1611806637671074E-4</c:v>
                </c:pt>
                <c:pt idx="3777">
                  <c:v>1.1588488531320507E-4</c:v>
                </c:pt>
                <c:pt idx="3778">
                  <c:v>1.1581245419793432E-4</c:v>
                </c:pt>
                <c:pt idx="3779">
                  <c:v>1.1572084631445035E-4</c:v>
                </c:pt>
                <c:pt idx="3780">
                  <c:v>1.1566370506411243E-4</c:v>
                </c:pt>
                <c:pt idx="3781">
                  <c:v>1.1558217819090557E-4</c:v>
                </c:pt>
                <c:pt idx="3782">
                  <c:v>1.1550600805809079E-4</c:v>
                </c:pt>
                <c:pt idx="3783">
                  <c:v>1.1541947069608518E-4</c:v>
                </c:pt>
                <c:pt idx="3784">
                  <c:v>1.1536164423863065E-4</c:v>
                </c:pt>
                <c:pt idx="3785">
                  <c:v>1.1532708496893605E-4</c:v>
                </c:pt>
                <c:pt idx="3786">
                  <c:v>1.1524863974850269E-4</c:v>
                </c:pt>
                <c:pt idx="3787">
                  <c:v>1.1514342692798956E-4</c:v>
                </c:pt>
                <c:pt idx="3788">
                  <c:v>1.1510209336668663E-4</c:v>
                </c:pt>
                <c:pt idx="3789">
                  <c:v>1.1494736979416168E-4</c:v>
                </c:pt>
                <c:pt idx="3790">
                  <c:v>1.1501640972924853E-4</c:v>
                </c:pt>
                <c:pt idx="3791">
                  <c:v>1.1494813909715858E-4</c:v>
                </c:pt>
                <c:pt idx="3792">
                  <c:v>1.1473307543659028E-4</c:v>
                </c:pt>
                <c:pt idx="3793">
                  <c:v>1.1452966095185984E-4</c:v>
                </c:pt>
                <c:pt idx="3794">
                  <c:v>1.1443468441464353E-4</c:v>
                </c:pt>
                <c:pt idx="3795">
                  <c:v>1.144547412898659E-4</c:v>
                </c:pt>
                <c:pt idx="3796">
                  <c:v>1.1433834713912787E-4</c:v>
                </c:pt>
                <c:pt idx="3797">
                  <c:v>1.1414943947064665E-4</c:v>
                </c:pt>
                <c:pt idx="3798">
                  <c:v>1.1398420840749239E-4</c:v>
                </c:pt>
                <c:pt idx="3799">
                  <c:v>1.1400912436666921E-4</c:v>
                </c:pt>
                <c:pt idx="3800">
                  <c:v>1.1385876566078772E-4</c:v>
                </c:pt>
                <c:pt idx="3801">
                  <c:v>1.1376636495106376E-4</c:v>
                </c:pt>
                <c:pt idx="3802">
                  <c:v>1.1358541467132823E-4</c:v>
                </c:pt>
                <c:pt idx="3803">
                  <c:v>1.1371128428164304E-4</c:v>
                </c:pt>
                <c:pt idx="3804">
                  <c:v>1.1341141693643961E-4</c:v>
                </c:pt>
                <c:pt idx="3805">
                  <c:v>1.1339950930827058E-4</c:v>
                </c:pt>
                <c:pt idx="3806">
                  <c:v>1.1322833661937226E-4</c:v>
                </c:pt>
                <c:pt idx="3807">
                  <c:v>1.1328044874625311E-4</c:v>
                </c:pt>
                <c:pt idx="3808">
                  <c:v>1.1303978896744391E-4</c:v>
                </c:pt>
                <c:pt idx="3809">
                  <c:v>1.1303633803151045E-4</c:v>
                </c:pt>
                <c:pt idx="3810">
                  <c:v>1.1296077273126762E-4</c:v>
                </c:pt>
                <c:pt idx="3811">
                  <c:v>1.1277451011572077E-4</c:v>
                </c:pt>
                <c:pt idx="3812">
                  <c:v>1.1272843228909129E-4</c:v>
                </c:pt>
                <c:pt idx="3813">
                  <c:v>1.1222434663459264E-4</c:v>
                </c:pt>
                <c:pt idx="3814">
                  <c:v>1.123506105490059E-4</c:v>
                </c:pt>
                <c:pt idx="3815">
                  <c:v>1.1231019953423412E-4</c:v>
                </c:pt>
                <c:pt idx="3816">
                  <c:v>1.1213540093687411E-4</c:v>
                </c:pt>
                <c:pt idx="3817">
                  <c:v>1.1218926785304608E-4</c:v>
                </c:pt>
                <c:pt idx="3818">
                  <c:v>1.1210415862118335E-4</c:v>
                </c:pt>
                <c:pt idx="3819">
                  <c:v>1.1204976686129163E-4</c:v>
                </c:pt>
                <c:pt idx="3820">
                  <c:v>1.1192387387740117E-4</c:v>
                </c:pt>
                <c:pt idx="3821">
                  <c:v>1.1184209383050399E-4</c:v>
                </c:pt>
                <c:pt idx="3822">
                  <c:v>1.1180209035595468E-4</c:v>
                </c:pt>
                <c:pt idx="3823">
                  <c:v>1.1175833579769063E-4</c:v>
                </c:pt>
                <c:pt idx="3824">
                  <c:v>1.1173793273463311E-4</c:v>
                </c:pt>
                <c:pt idx="3825">
                  <c:v>1.1163924862339938E-4</c:v>
                </c:pt>
                <c:pt idx="3826">
                  <c:v>1.1142034450735708E-4</c:v>
                </c:pt>
                <c:pt idx="3827">
                  <c:v>1.1151346177987207E-4</c:v>
                </c:pt>
                <c:pt idx="3828">
                  <c:v>1.1142927648848364E-4</c:v>
                </c:pt>
                <c:pt idx="3829">
                  <c:v>1.1128522041570324E-4</c:v>
                </c:pt>
                <c:pt idx="3830">
                  <c:v>1.1106152527318802E-4</c:v>
                </c:pt>
                <c:pt idx="3831">
                  <c:v>1.1106364546087631E-4</c:v>
                </c:pt>
                <c:pt idx="3832">
                  <c:v>1.1093653331807403E-4</c:v>
                </c:pt>
                <c:pt idx="3833">
                  <c:v>1.1087313388534597E-4</c:v>
                </c:pt>
                <c:pt idx="3834">
                  <c:v>1.1074493300534045E-4</c:v>
                </c:pt>
                <c:pt idx="3835">
                  <c:v>1.1072258743392748E-4</c:v>
                </c:pt>
                <c:pt idx="3836">
                  <c:v>1.1044751775282917E-4</c:v>
                </c:pt>
                <c:pt idx="3837">
                  <c:v>1.1027570498066099E-4</c:v>
                </c:pt>
                <c:pt idx="3838">
                  <c:v>1.1019107669521011E-4</c:v>
                </c:pt>
                <c:pt idx="3839">
                  <c:v>1.1012359640360202E-4</c:v>
                </c:pt>
                <c:pt idx="3840">
                  <c:v>1.0996976100014374E-4</c:v>
                </c:pt>
                <c:pt idx="3841">
                  <c:v>1.097090573205497E-4</c:v>
                </c:pt>
                <c:pt idx="3842">
                  <c:v>1.0982641158919116E-4</c:v>
                </c:pt>
                <c:pt idx="3843">
                  <c:v>1.0963021146247952E-4</c:v>
                </c:pt>
                <c:pt idx="3844">
                  <c:v>1.0949380817264822E-4</c:v>
                </c:pt>
                <c:pt idx="3845">
                  <c:v>1.0946595344449204E-4</c:v>
                </c:pt>
                <c:pt idx="3846">
                  <c:v>1.0932742227196588E-4</c:v>
                </c:pt>
                <c:pt idx="3847">
                  <c:v>1.0919309910245696E-4</c:v>
                </c:pt>
                <c:pt idx="3848">
                  <c:v>1.0915231415321669E-4</c:v>
                </c:pt>
                <c:pt idx="3849">
                  <c:v>1.0886379661735452E-4</c:v>
                </c:pt>
                <c:pt idx="3850">
                  <c:v>1.0885353055869655E-4</c:v>
                </c:pt>
                <c:pt idx="3851">
                  <c:v>1.0885164472829483E-4</c:v>
                </c:pt>
                <c:pt idx="3852">
                  <c:v>1.0878679773905104E-4</c:v>
                </c:pt>
                <c:pt idx="3853">
                  <c:v>1.0852125418100773E-4</c:v>
                </c:pt>
                <c:pt idx="3854">
                  <c:v>1.0855576408948266E-4</c:v>
                </c:pt>
                <c:pt idx="3855">
                  <c:v>1.0843063294962785E-4</c:v>
                </c:pt>
                <c:pt idx="3856">
                  <c:v>1.0828912009357947E-4</c:v>
                </c:pt>
                <c:pt idx="3857">
                  <c:v>1.0828235636022539E-4</c:v>
                </c:pt>
                <c:pt idx="3858">
                  <c:v>1.0816595749581288E-4</c:v>
                </c:pt>
                <c:pt idx="3859">
                  <c:v>1.0799793933842767E-4</c:v>
                </c:pt>
                <c:pt idx="3860">
                  <c:v>1.0799499828633681E-4</c:v>
                </c:pt>
                <c:pt idx="3861">
                  <c:v>1.0789432134418781E-4</c:v>
                </c:pt>
                <c:pt idx="3862">
                  <c:v>1.0781171363795132E-4</c:v>
                </c:pt>
                <c:pt idx="3863">
                  <c:v>1.0776653536198467E-4</c:v>
                </c:pt>
                <c:pt idx="3864">
                  <c:v>1.0780748846778004E-4</c:v>
                </c:pt>
                <c:pt idx="3865">
                  <c:v>1.0769766388360793E-4</c:v>
                </c:pt>
                <c:pt idx="3866">
                  <c:v>1.0754150527773521E-4</c:v>
                </c:pt>
                <c:pt idx="3867">
                  <c:v>1.0751668674812643E-4</c:v>
                </c:pt>
                <c:pt idx="3868">
                  <c:v>1.0739507327417178E-4</c:v>
                </c:pt>
                <c:pt idx="3869">
                  <c:v>1.0733564286675586E-4</c:v>
                </c:pt>
                <c:pt idx="3870">
                  <c:v>1.0718992011852042E-4</c:v>
                </c:pt>
                <c:pt idx="3871">
                  <c:v>1.0737516004910953E-4</c:v>
                </c:pt>
                <c:pt idx="3872">
                  <c:v>1.0724847509477143E-4</c:v>
                </c:pt>
                <c:pt idx="3873">
                  <c:v>1.0716215298666393E-4</c:v>
                </c:pt>
                <c:pt idx="3874">
                  <c:v>1.0704867955351107E-4</c:v>
                </c:pt>
                <c:pt idx="3875">
                  <c:v>1.0701411983538826E-4</c:v>
                </c:pt>
                <c:pt idx="3876">
                  <c:v>1.0689405932033633E-4</c:v>
                </c:pt>
                <c:pt idx="3877">
                  <c:v>1.0680798008837582E-4</c:v>
                </c:pt>
                <c:pt idx="3878">
                  <c:v>1.0673186332692242E-4</c:v>
                </c:pt>
                <c:pt idx="3879">
                  <c:v>1.0656001056708E-4</c:v>
                </c:pt>
                <c:pt idx="3880">
                  <c:v>1.0644799201126379E-4</c:v>
                </c:pt>
                <c:pt idx="3881">
                  <c:v>1.0645968475853505E-4</c:v>
                </c:pt>
                <c:pt idx="3882">
                  <c:v>1.062846113967559E-4</c:v>
                </c:pt>
                <c:pt idx="3883">
                  <c:v>1.0618650496326053E-4</c:v>
                </c:pt>
                <c:pt idx="3884">
                  <c:v>1.0604859990897067E-4</c:v>
                </c:pt>
                <c:pt idx="3885">
                  <c:v>1.0588281069847767E-4</c:v>
                </c:pt>
                <c:pt idx="3886">
                  <c:v>1.0584349346390942E-4</c:v>
                </c:pt>
                <c:pt idx="3887">
                  <c:v>1.0579109609013879E-4</c:v>
                </c:pt>
                <c:pt idx="3888">
                  <c:v>1.0570819230277986E-4</c:v>
                </c:pt>
                <c:pt idx="3889">
                  <c:v>1.0548097838960276E-4</c:v>
                </c:pt>
                <c:pt idx="3890">
                  <c:v>1.0539420451960672E-4</c:v>
                </c:pt>
                <c:pt idx="3891">
                  <c:v>1.0529755193692823E-4</c:v>
                </c:pt>
                <c:pt idx="3892">
                  <c:v>1.0528969619411217E-4</c:v>
                </c:pt>
                <c:pt idx="3893">
                  <c:v>1.0523825885057017E-4</c:v>
                </c:pt>
                <c:pt idx="3894">
                  <c:v>1.0521490611461166E-4</c:v>
                </c:pt>
                <c:pt idx="3895">
                  <c:v>1.0505580092305165E-4</c:v>
                </c:pt>
                <c:pt idx="3896">
                  <c:v>1.0490908125910096E-4</c:v>
                </c:pt>
                <c:pt idx="3897">
                  <c:v>1.0481367984706252E-4</c:v>
                </c:pt>
                <c:pt idx="3898">
                  <c:v>1.0479286591022441E-4</c:v>
                </c:pt>
                <c:pt idx="3899">
                  <c:v>1.0473216392131852E-4</c:v>
                </c:pt>
                <c:pt idx="3900">
                  <c:v>1.0459799592979182E-4</c:v>
                </c:pt>
                <c:pt idx="3901">
                  <c:v>1.0445732244860539E-4</c:v>
                </c:pt>
                <c:pt idx="3902">
                  <c:v>1.0443342415715495E-4</c:v>
                </c:pt>
                <c:pt idx="3903">
                  <c:v>1.0431282096058012E-4</c:v>
                </c:pt>
                <c:pt idx="3904">
                  <c:v>1.0417331963993772E-4</c:v>
                </c:pt>
                <c:pt idx="3905">
                  <c:v>1.0417876645611688E-4</c:v>
                </c:pt>
                <c:pt idx="3906">
                  <c:v>1.0401199276343742E-4</c:v>
                </c:pt>
                <c:pt idx="3907">
                  <c:v>1.0398732796673693E-4</c:v>
                </c:pt>
                <c:pt idx="3908">
                  <c:v>1.0385200772473279E-4</c:v>
                </c:pt>
                <c:pt idx="3909">
                  <c:v>1.037400326575608E-4</c:v>
                </c:pt>
                <c:pt idx="3910">
                  <c:v>1.0375020733258249E-4</c:v>
                </c:pt>
                <c:pt idx="3911">
                  <c:v>1.0361109844312809E-4</c:v>
                </c:pt>
                <c:pt idx="3912">
                  <c:v>1.0345619846701826E-4</c:v>
                </c:pt>
                <c:pt idx="3913">
                  <c:v>1.0335278578756717E-4</c:v>
                </c:pt>
                <c:pt idx="3914">
                  <c:v>1.0334464899288999E-4</c:v>
                </c:pt>
                <c:pt idx="3915">
                  <c:v>1.0331341152273557E-4</c:v>
                </c:pt>
                <c:pt idx="3916">
                  <c:v>1.0307206207701267E-4</c:v>
                </c:pt>
                <c:pt idx="3917">
                  <c:v>1.0296540844508318E-4</c:v>
                </c:pt>
                <c:pt idx="3918">
                  <c:v>1.0296739148817309E-4</c:v>
                </c:pt>
                <c:pt idx="3919">
                  <c:v>1.0293249313930176E-4</c:v>
                </c:pt>
                <c:pt idx="3920">
                  <c:v>1.0278287211724284E-4</c:v>
                </c:pt>
                <c:pt idx="3921">
                  <c:v>1.0254703560107941E-4</c:v>
                </c:pt>
                <c:pt idx="3922">
                  <c:v>1.024419512389947E-4</c:v>
                </c:pt>
                <c:pt idx="3923">
                  <c:v>1.023643427926876E-4</c:v>
                </c:pt>
                <c:pt idx="3924">
                  <c:v>1.0237379835091804E-4</c:v>
                </c:pt>
                <c:pt idx="3925">
                  <c:v>1.0221818814856658E-4</c:v>
                </c:pt>
                <c:pt idx="3926">
                  <c:v>1.0208820815476776E-4</c:v>
                </c:pt>
                <c:pt idx="3927">
                  <c:v>1.0201530478508606E-4</c:v>
                </c:pt>
                <c:pt idx="3928">
                  <c:v>1.0187373213942009E-4</c:v>
                </c:pt>
                <c:pt idx="3929">
                  <c:v>1.0185956483730497E-4</c:v>
                </c:pt>
                <c:pt idx="3930">
                  <c:v>1.0173493368206776E-4</c:v>
                </c:pt>
                <c:pt idx="3931">
                  <c:v>1.0159299515611844E-4</c:v>
                </c:pt>
                <c:pt idx="3932">
                  <c:v>1.0148184946464809E-4</c:v>
                </c:pt>
                <c:pt idx="3933">
                  <c:v>1.0143160902359842E-4</c:v>
                </c:pt>
                <c:pt idx="3934">
                  <c:v>1.012480326404619E-4</c:v>
                </c:pt>
                <c:pt idx="3935">
                  <c:v>1.0124343799623041E-4</c:v>
                </c:pt>
                <c:pt idx="3936">
                  <c:v>1.0102358084035969E-4</c:v>
                </c:pt>
                <c:pt idx="3937">
                  <c:v>1.0093970782838221E-4</c:v>
                </c:pt>
                <c:pt idx="3938">
                  <c:v>1.0095208066861929E-4</c:v>
                </c:pt>
                <c:pt idx="3939">
                  <c:v>1.0079109005534903E-4</c:v>
                </c:pt>
                <c:pt idx="3940">
                  <c:v>1.0071669217251152E-4</c:v>
                </c:pt>
                <c:pt idx="3941">
                  <c:v>1.0059693669204684E-4</c:v>
                </c:pt>
                <c:pt idx="3942">
                  <c:v>1.0046644350477287E-4</c:v>
                </c:pt>
                <c:pt idx="3943">
                  <c:v>1.0028880446958348E-4</c:v>
                </c:pt>
                <c:pt idx="3944">
                  <c:v>1.0024539040594203E-4</c:v>
                </c:pt>
                <c:pt idx="3945">
                  <c:v>1.0015563301516652E-4</c:v>
                </c:pt>
                <c:pt idx="3946">
                  <c:v>1.0014862617820186E-4</c:v>
                </c:pt>
                <c:pt idx="3947">
                  <c:v>1.0007026786224555E-4</c:v>
                </c:pt>
                <c:pt idx="3948">
                  <c:v>9.9873121661557467E-5</c:v>
                </c:pt>
                <c:pt idx="3949">
                  <c:v>9.9870233714495027E-5</c:v>
                </c:pt>
                <c:pt idx="3950">
                  <c:v>9.9687571353509761E-5</c:v>
                </c:pt>
                <c:pt idx="3951">
                  <c:v>9.9599710865627044E-5</c:v>
                </c:pt>
                <c:pt idx="3952">
                  <c:v>9.9567320600166387E-5</c:v>
                </c:pt>
                <c:pt idx="3953">
                  <c:v>9.9456751193312392E-5</c:v>
                </c:pt>
                <c:pt idx="3954">
                  <c:v>9.9361616601103563E-5</c:v>
                </c:pt>
                <c:pt idx="3955">
                  <c:v>9.9206540176803338E-5</c:v>
                </c:pt>
                <c:pt idx="3956">
                  <c:v>9.9198506113409843E-5</c:v>
                </c:pt>
                <c:pt idx="3957">
                  <c:v>9.9026464704314753E-5</c:v>
                </c:pt>
                <c:pt idx="3958">
                  <c:v>9.8813738161515139E-5</c:v>
                </c:pt>
                <c:pt idx="3959">
                  <c:v>9.8848873132129789E-5</c:v>
                </c:pt>
                <c:pt idx="3960">
                  <c:v>9.8837871977498889E-5</c:v>
                </c:pt>
                <c:pt idx="3961">
                  <c:v>9.8828538236560149E-5</c:v>
                </c:pt>
                <c:pt idx="3962">
                  <c:v>9.8752206375842569E-5</c:v>
                </c:pt>
                <c:pt idx="3963">
                  <c:v>9.8682526068220142E-5</c:v>
                </c:pt>
                <c:pt idx="3964">
                  <c:v>9.861267765799379E-5</c:v>
                </c:pt>
                <c:pt idx="3965">
                  <c:v>9.8531876216094021E-5</c:v>
                </c:pt>
                <c:pt idx="3966">
                  <c:v>9.8505101079496288E-5</c:v>
                </c:pt>
                <c:pt idx="3967">
                  <c:v>9.8257192659353631E-5</c:v>
                </c:pt>
                <c:pt idx="3968">
                  <c:v>9.8041960343782936E-5</c:v>
                </c:pt>
                <c:pt idx="3969">
                  <c:v>9.7999397977392328E-5</c:v>
                </c:pt>
                <c:pt idx="3970">
                  <c:v>9.8047462612683056E-5</c:v>
                </c:pt>
                <c:pt idx="3971">
                  <c:v>9.8025495616541701E-5</c:v>
                </c:pt>
                <c:pt idx="3972">
                  <c:v>9.781869509319488E-5</c:v>
                </c:pt>
                <c:pt idx="3973">
                  <c:v>9.7810413901438256E-5</c:v>
                </c:pt>
                <c:pt idx="3974">
                  <c:v>9.7708463398623002E-5</c:v>
                </c:pt>
                <c:pt idx="3975">
                  <c:v>9.7627238450553972E-5</c:v>
                </c:pt>
                <c:pt idx="3976">
                  <c:v>9.7524042355080323E-5</c:v>
                </c:pt>
                <c:pt idx="3977">
                  <c:v>9.758060628199974E-5</c:v>
                </c:pt>
                <c:pt idx="3978">
                  <c:v>9.7566561776958781E-5</c:v>
                </c:pt>
                <c:pt idx="3979">
                  <c:v>9.7517548099623882E-5</c:v>
                </c:pt>
                <c:pt idx="3980">
                  <c:v>9.7492066182191056E-5</c:v>
                </c:pt>
                <c:pt idx="3981">
                  <c:v>9.740465014103586E-5</c:v>
                </c:pt>
                <c:pt idx="3982">
                  <c:v>9.7297213903485623E-5</c:v>
                </c:pt>
                <c:pt idx="3983">
                  <c:v>9.7263663939338777E-5</c:v>
                </c:pt>
                <c:pt idx="3984">
                  <c:v>9.7233060754155107E-5</c:v>
                </c:pt>
                <c:pt idx="3985">
                  <c:v>9.7113964574837514E-5</c:v>
                </c:pt>
                <c:pt idx="3986">
                  <c:v>9.7114550467483044E-5</c:v>
                </c:pt>
                <c:pt idx="3987">
                  <c:v>9.6917059635782458E-5</c:v>
                </c:pt>
                <c:pt idx="3988">
                  <c:v>9.6814058193812248E-5</c:v>
                </c:pt>
                <c:pt idx="3989">
                  <c:v>9.667918601052415E-5</c:v>
                </c:pt>
                <c:pt idx="3990">
                  <c:v>9.6514450338985278E-5</c:v>
                </c:pt>
                <c:pt idx="3991">
                  <c:v>9.6630092897964903E-5</c:v>
                </c:pt>
                <c:pt idx="3992">
                  <c:v>9.6543541500349606E-5</c:v>
                </c:pt>
                <c:pt idx="3993">
                  <c:v>9.6551906083654007E-5</c:v>
                </c:pt>
                <c:pt idx="3994">
                  <c:v>9.6408083266907627E-5</c:v>
                </c:pt>
                <c:pt idx="3995">
                  <c:v>9.6228772056526079E-5</c:v>
                </c:pt>
                <c:pt idx="3996">
                  <c:v>9.6183909022803832E-5</c:v>
                </c:pt>
                <c:pt idx="3997">
                  <c:v>9.6103176838854295E-5</c:v>
                </c:pt>
                <c:pt idx="3998">
                  <c:v>9.600716147426105E-5</c:v>
                </c:pt>
                <c:pt idx="3999">
                  <c:v>9.5833760551340563E-5</c:v>
                </c:pt>
                <c:pt idx="4000">
                  <c:v>9.5637275344877113E-5</c:v>
                </c:pt>
                <c:pt idx="4001">
                  <c:v>9.5614364972608203E-5</c:v>
                </c:pt>
                <c:pt idx="4002">
                  <c:v>9.5401843326757525E-5</c:v>
                </c:pt>
                <c:pt idx="4003">
                  <c:v>9.5223072862088494E-5</c:v>
                </c:pt>
                <c:pt idx="4004">
                  <c:v>9.5155504411270584E-5</c:v>
                </c:pt>
                <c:pt idx="4005">
                  <c:v>9.5080201759661364E-5</c:v>
                </c:pt>
                <c:pt idx="4006">
                  <c:v>9.4864646485443919E-5</c:v>
                </c:pt>
                <c:pt idx="4007">
                  <c:v>9.4737093617263543E-5</c:v>
                </c:pt>
                <c:pt idx="4008">
                  <c:v>9.4645931794515257E-5</c:v>
                </c:pt>
                <c:pt idx="4009">
                  <c:v>9.4539336516282068E-5</c:v>
                </c:pt>
                <c:pt idx="4010">
                  <c:v>9.4382491989968858E-5</c:v>
                </c:pt>
                <c:pt idx="4011">
                  <c:v>9.4435480144118569E-5</c:v>
                </c:pt>
                <c:pt idx="4012">
                  <c:v>9.4112675280938585E-5</c:v>
                </c:pt>
                <c:pt idx="4013">
                  <c:v>9.388311827986848E-5</c:v>
                </c:pt>
                <c:pt idx="4014">
                  <c:v>9.378700499553193E-5</c:v>
                </c:pt>
                <c:pt idx="4015">
                  <c:v>9.3787715552374069E-5</c:v>
                </c:pt>
                <c:pt idx="4016">
                  <c:v>9.364171466466037E-5</c:v>
                </c:pt>
                <c:pt idx="4017">
                  <c:v>9.3565351997345134E-5</c:v>
                </c:pt>
                <c:pt idx="4018">
                  <c:v>9.3367229662692376E-5</c:v>
                </c:pt>
                <c:pt idx="4019">
                  <c:v>9.335318058431085E-5</c:v>
                </c:pt>
                <c:pt idx="4020">
                  <c:v>9.3234210952495024E-5</c:v>
                </c:pt>
                <c:pt idx="4021">
                  <c:v>9.3209080810784315E-5</c:v>
                </c:pt>
                <c:pt idx="4022">
                  <c:v>9.3087952205970985E-5</c:v>
                </c:pt>
                <c:pt idx="4023">
                  <c:v>9.3100887795249384E-5</c:v>
                </c:pt>
                <c:pt idx="4024">
                  <c:v>9.2971556487460023E-5</c:v>
                </c:pt>
                <c:pt idx="4025">
                  <c:v>9.301071992261453E-5</c:v>
                </c:pt>
                <c:pt idx="4026">
                  <c:v>9.2977064981030472E-5</c:v>
                </c:pt>
                <c:pt idx="4027">
                  <c:v>9.2884437788236598E-5</c:v>
                </c:pt>
                <c:pt idx="4028">
                  <c:v>9.2830422791750425E-5</c:v>
                </c:pt>
                <c:pt idx="4029">
                  <c:v>9.2709974427063841E-5</c:v>
                </c:pt>
                <c:pt idx="4030">
                  <c:v>9.2694499706643283E-5</c:v>
                </c:pt>
                <c:pt idx="4031">
                  <c:v>9.2648628308030303E-5</c:v>
                </c:pt>
                <c:pt idx="4032">
                  <c:v>9.2619604460076544E-5</c:v>
                </c:pt>
                <c:pt idx="4033">
                  <c:v>9.2629598459600571E-5</c:v>
                </c:pt>
                <c:pt idx="4034">
                  <c:v>9.2469029765862028E-5</c:v>
                </c:pt>
                <c:pt idx="4035">
                  <c:v>9.2440212617537769E-5</c:v>
                </c:pt>
                <c:pt idx="4036">
                  <c:v>9.2290964962611307E-5</c:v>
                </c:pt>
                <c:pt idx="4037">
                  <c:v>9.2262878551831374E-5</c:v>
                </c:pt>
                <c:pt idx="4038">
                  <c:v>9.2010543121747034E-5</c:v>
                </c:pt>
                <c:pt idx="4039">
                  <c:v>9.2082053831173314E-5</c:v>
                </c:pt>
                <c:pt idx="4040">
                  <c:v>9.1969277280885345E-5</c:v>
                </c:pt>
                <c:pt idx="4041">
                  <c:v>9.1849118417969841E-5</c:v>
                </c:pt>
                <c:pt idx="4042">
                  <c:v>9.1771410384143822E-5</c:v>
                </c:pt>
                <c:pt idx="4043">
                  <c:v>9.1818862530963571E-5</c:v>
                </c:pt>
                <c:pt idx="4044">
                  <c:v>9.1582139404883082E-5</c:v>
                </c:pt>
                <c:pt idx="4045">
                  <c:v>9.1604239821543618E-5</c:v>
                </c:pt>
                <c:pt idx="4046">
                  <c:v>9.146806903960201E-5</c:v>
                </c:pt>
                <c:pt idx="4047">
                  <c:v>9.1439628275288054E-5</c:v>
                </c:pt>
                <c:pt idx="4048">
                  <c:v>9.129558000509003E-5</c:v>
                </c:pt>
                <c:pt idx="4049">
                  <c:v>9.1264449167628505E-5</c:v>
                </c:pt>
                <c:pt idx="4050">
                  <c:v>9.1201556439308242E-5</c:v>
                </c:pt>
                <c:pt idx="4051">
                  <c:v>9.1128450701611705E-5</c:v>
                </c:pt>
                <c:pt idx="4052">
                  <c:v>9.1033147212237904E-5</c:v>
                </c:pt>
                <c:pt idx="4053">
                  <c:v>9.0910605036240722E-5</c:v>
                </c:pt>
                <c:pt idx="4054">
                  <c:v>9.0851032132096573E-5</c:v>
                </c:pt>
                <c:pt idx="4055">
                  <c:v>9.0736827282727721E-5</c:v>
                </c:pt>
                <c:pt idx="4056">
                  <c:v>9.0821957411488268E-5</c:v>
                </c:pt>
                <c:pt idx="4057">
                  <c:v>9.0716286537690741E-5</c:v>
                </c:pt>
                <c:pt idx="4058">
                  <c:v>9.0531054043123496E-5</c:v>
                </c:pt>
                <c:pt idx="4059">
                  <c:v>9.0431249549239443E-5</c:v>
                </c:pt>
                <c:pt idx="4060">
                  <c:v>9.0272837940365253E-5</c:v>
                </c:pt>
                <c:pt idx="4061">
                  <c:v>9.0375590842090844E-5</c:v>
                </c:pt>
                <c:pt idx="4062">
                  <c:v>9.0280859944012059E-5</c:v>
                </c:pt>
                <c:pt idx="4063">
                  <c:v>9.0268153225948569E-5</c:v>
                </c:pt>
                <c:pt idx="4064">
                  <c:v>9.0178770197350128E-5</c:v>
                </c:pt>
                <c:pt idx="4065">
                  <c:v>9.0059079964067553E-5</c:v>
                </c:pt>
                <c:pt idx="4066">
                  <c:v>8.9951145049842478E-5</c:v>
                </c:pt>
                <c:pt idx="4067">
                  <c:v>8.9879387764347891E-5</c:v>
                </c:pt>
                <c:pt idx="4068">
                  <c:v>8.9825464770912147E-5</c:v>
                </c:pt>
                <c:pt idx="4069">
                  <c:v>8.9800291580290363E-5</c:v>
                </c:pt>
                <c:pt idx="4070">
                  <c:v>8.9645512626093294E-5</c:v>
                </c:pt>
                <c:pt idx="4071">
                  <c:v>8.9599141601398041E-5</c:v>
                </c:pt>
                <c:pt idx="4072">
                  <c:v>8.9575667350641188E-5</c:v>
                </c:pt>
                <c:pt idx="4073">
                  <c:v>8.9482677121991813E-5</c:v>
                </c:pt>
                <c:pt idx="4074">
                  <c:v>8.9394890539864404E-5</c:v>
                </c:pt>
                <c:pt idx="4075">
                  <c:v>8.9401148514779867E-5</c:v>
                </c:pt>
                <c:pt idx="4076">
                  <c:v>8.9332433375242544E-5</c:v>
                </c:pt>
                <c:pt idx="4077">
                  <c:v>8.9256415543168587E-5</c:v>
                </c:pt>
                <c:pt idx="4078">
                  <c:v>8.9203888262835715E-5</c:v>
                </c:pt>
                <c:pt idx="4079">
                  <c:v>8.9074614727576522E-5</c:v>
                </c:pt>
                <c:pt idx="4080">
                  <c:v>8.8969850380204467E-5</c:v>
                </c:pt>
                <c:pt idx="4081">
                  <c:v>8.8739722562081164E-5</c:v>
                </c:pt>
                <c:pt idx="4082">
                  <c:v>8.8637888064472259E-5</c:v>
                </c:pt>
                <c:pt idx="4083">
                  <c:v>8.8583474110164826E-5</c:v>
                </c:pt>
                <c:pt idx="4084">
                  <c:v>8.8497488557038212E-5</c:v>
                </c:pt>
                <c:pt idx="4085">
                  <c:v>8.8466329490632386E-5</c:v>
                </c:pt>
                <c:pt idx="4086">
                  <c:v>8.8396386496263418E-5</c:v>
                </c:pt>
                <c:pt idx="4087">
                  <c:v>8.836609727050979E-5</c:v>
                </c:pt>
                <c:pt idx="4088">
                  <c:v>8.8229357018693158E-5</c:v>
                </c:pt>
                <c:pt idx="4089">
                  <c:v>8.8123176271037192E-5</c:v>
                </c:pt>
                <c:pt idx="4090">
                  <c:v>8.7999280340426785E-5</c:v>
                </c:pt>
                <c:pt idx="4091">
                  <c:v>8.7984540355219042E-5</c:v>
                </c:pt>
                <c:pt idx="4092">
                  <c:v>8.7881529615651378E-5</c:v>
                </c:pt>
                <c:pt idx="4093">
                  <c:v>8.7672359944081075E-5</c:v>
                </c:pt>
                <c:pt idx="4094">
                  <c:v>8.7599813867445022E-5</c:v>
                </c:pt>
                <c:pt idx="4095">
                  <c:v>8.7448243611753471E-5</c:v>
                </c:pt>
                <c:pt idx="4096">
                  <c:v>8.7415454573679821E-5</c:v>
                </c:pt>
                <c:pt idx="4097">
                  <c:v>8.7362366174034502E-5</c:v>
                </c:pt>
                <c:pt idx="4098">
                  <c:v>8.733069391987865E-5</c:v>
                </c:pt>
                <c:pt idx="4099">
                  <c:v>8.7283887567501074E-5</c:v>
                </c:pt>
                <c:pt idx="4100">
                  <c:v>8.72757026806305E-5</c:v>
                </c:pt>
                <c:pt idx="4101">
                  <c:v>8.7166276345391339E-5</c:v>
                </c:pt>
                <c:pt idx="4102">
                  <c:v>8.7113304308029368E-5</c:v>
                </c:pt>
                <c:pt idx="4103">
                  <c:v>8.6995022903096618E-5</c:v>
                </c:pt>
                <c:pt idx="4104">
                  <c:v>8.6893261237464057E-5</c:v>
                </c:pt>
                <c:pt idx="4105">
                  <c:v>8.6771514567850528E-5</c:v>
                </c:pt>
                <c:pt idx="4106">
                  <c:v>8.6769484082081748E-5</c:v>
                </c:pt>
                <c:pt idx="4107">
                  <c:v>8.6658894141764694E-5</c:v>
                </c:pt>
                <c:pt idx="4108">
                  <c:v>8.6560508999186805E-5</c:v>
                </c:pt>
                <c:pt idx="4109">
                  <c:v>8.6578774163186949E-5</c:v>
                </c:pt>
                <c:pt idx="4110">
                  <c:v>8.6462740604384555E-5</c:v>
                </c:pt>
                <c:pt idx="4111">
                  <c:v>8.6390262444158546E-5</c:v>
                </c:pt>
                <c:pt idx="4112">
                  <c:v>8.6284280318476076E-5</c:v>
                </c:pt>
                <c:pt idx="4113">
                  <c:v>8.6258264809973347E-5</c:v>
                </c:pt>
                <c:pt idx="4114">
                  <c:v>8.6255231446704677E-5</c:v>
                </c:pt>
                <c:pt idx="4115">
                  <c:v>8.6103635105832859E-5</c:v>
                </c:pt>
                <c:pt idx="4116">
                  <c:v>8.5979954357374687E-5</c:v>
                </c:pt>
                <c:pt idx="4117">
                  <c:v>8.5868777078237937E-5</c:v>
                </c:pt>
                <c:pt idx="4118">
                  <c:v>8.60154433112507E-5</c:v>
                </c:pt>
                <c:pt idx="4119">
                  <c:v>8.5963840893590169E-5</c:v>
                </c:pt>
                <c:pt idx="4120">
                  <c:v>8.5885609529544359E-5</c:v>
                </c:pt>
                <c:pt idx="4121">
                  <c:v>8.580732841582264E-5</c:v>
                </c:pt>
                <c:pt idx="4122">
                  <c:v>8.5783775956611806E-5</c:v>
                </c:pt>
                <c:pt idx="4123">
                  <c:v>8.5657229171835978E-5</c:v>
                </c:pt>
                <c:pt idx="4124">
                  <c:v>8.5666493836516455E-5</c:v>
                </c:pt>
                <c:pt idx="4125">
                  <c:v>8.558776028344573E-5</c:v>
                </c:pt>
                <c:pt idx="4126">
                  <c:v>8.5525148524110401E-5</c:v>
                </c:pt>
                <c:pt idx="4127">
                  <c:v>8.5419643562665619E-5</c:v>
                </c:pt>
                <c:pt idx="4128">
                  <c:v>8.5429083169462553E-5</c:v>
                </c:pt>
                <c:pt idx="4129">
                  <c:v>8.5359352022341161E-5</c:v>
                </c:pt>
                <c:pt idx="4130">
                  <c:v>8.5331637637005032E-5</c:v>
                </c:pt>
                <c:pt idx="4131">
                  <c:v>8.5240893209165638E-5</c:v>
                </c:pt>
                <c:pt idx="4132">
                  <c:v>8.5244968993736987E-5</c:v>
                </c:pt>
                <c:pt idx="4133">
                  <c:v>8.5144777280133225E-5</c:v>
                </c:pt>
                <c:pt idx="4134">
                  <c:v>8.4930554455816358E-5</c:v>
                </c:pt>
                <c:pt idx="4135">
                  <c:v>8.4964511357530953E-5</c:v>
                </c:pt>
                <c:pt idx="4136">
                  <c:v>8.4804623499472521E-5</c:v>
                </c:pt>
                <c:pt idx="4137">
                  <c:v>8.4884045302553507E-5</c:v>
                </c:pt>
                <c:pt idx="4138">
                  <c:v>8.4728709793198493E-5</c:v>
                </c:pt>
                <c:pt idx="4139">
                  <c:v>8.4706261298382181E-5</c:v>
                </c:pt>
                <c:pt idx="4140">
                  <c:v>8.4564463076016659E-5</c:v>
                </c:pt>
                <c:pt idx="4141">
                  <c:v>8.4567853243796586E-5</c:v>
                </c:pt>
                <c:pt idx="4142">
                  <c:v>8.4474157356889554E-5</c:v>
                </c:pt>
                <c:pt idx="4143">
                  <c:v>8.4444303289693049E-5</c:v>
                </c:pt>
                <c:pt idx="4144">
                  <c:v>8.4479443650936032E-5</c:v>
                </c:pt>
                <c:pt idx="4145">
                  <c:v>8.4345409702243072E-5</c:v>
                </c:pt>
                <c:pt idx="4146">
                  <c:v>8.42643633841979E-5</c:v>
                </c:pt>
                <c:pt idx="4147">
                  <c:v>8.4248796946522321E-5</c:v>
                </c:pt>
                <c:pt idx="4148">
                  <c:v>8.4277132552546921E-5</c:v>
                </c:pt>
                <c:pt idx="4149">
                  <c:v>8.4152956752137385E-5</c:v>
                </c:pt>
                <c:pt idx="4150">
                  <c:v>8.4076710162524977E-5</c:v>
                </c:pt>
                <c:pt idx="4151">
                  <c:v>8.4090845760659006E-5</c:v>
                </c:pt>
                <c:pt idx="4152">
                  <c:v>8.4140450823102798E-5</c:v>
                </c:pt>
                <c:pt idx="4153">
                  <c:v>8.4080783645334558E-5</c:v>
                </c:pt>
                <c:pt idx="4154">
                  <c:v>8.3955071795003446E-5</c:v>
                </c:pt>
                <c:pt idx="4155">
                  <c:v>8.3898067725553967E-5</c:v>
                </c:pt>
                <c:pt idx="4156">
                  <c:v>8.3691698562974646E-5</c:v>
                </c:pt>
                <c:pt idx="4157">
                  <c:v>8.343671943972869E-5</c:v>
                </c:pt>
                <c:pt idx="4158">
                  <c:v>8.3388603260277746E-5</c:v>
                </c:pt>
                <c:pt idx="4159">
                  <c:v>8.3234408710373105E-5</c:v>
                </c:pt>
                <c:pt idx="4160">
                  <c:v>8.3056154980975318E-5</c:v>
                </c:pt>
                <c:pt idx="4161">
                  <c:v>8.2971501852895167E-5</c:v>
                </c:pt>
                <c:pt idx="4162">
                  <c:v>8.293589695936547E-5</c:v>
                </c:pt>
                <c:pt idx="4163">
                  <c:v>8.2934871204344115E-5</c:v>
                </c:pt>
                <c:pt idx="4164">
                  <c:v>8.2843661885475037E-5</c:v>
                </c:pt>
                <c:pt idx="4165">
                  <c:v>8.284002424236449E-5</c:v>
                </c:pt>
                <c:pt idx="4166">
                  <c:v>8.2775019103186134E-5</c:v>
                </c:pt>
                <c:pt idx="4167">
                  <c:v>8.2720975071463507E-5</c:v>
                </c:pt>
                <c:pt idx="4168">
                  <c:v>8.2610665996856104E-5</c:v>
                </c:pt>
                <c:pt idx="4169">
                  <c:v>8.2431724324742869E-5</c:v>
                </c:pt>
                <c:pt idx="4170">
                  <c:v>8.2483437723660747E-5</c:v>
                </c:pt>
                <c:pt idx="4171">
                  <c:v>8.2434518428873538E-5</c:v>
                </c:pt>
                <c:pt idx="4172">
                  <c:v>8.2390823567895035E-5</c:v>
                </c:pt>
                <c:pt idx="4173">
                  <c:v>8.2347758799406747E-5</c:v>
                </c:pt>
                <c:pt idx="4174">
                  <c:v>8.2288697406493783E-5</c:v>
                </c:pt>
                <c:pt idx="4175">
                  <c:v>8.2263530543501013E-5</c:v>
                </c:pt>
                <c:pt idx="4176">
                  <c:v>8.2248320833103007E-5</c:v>
                </c:pt>
                <c:pt idx="4177">
                  <c:v>8.2229586573637767E-5</c:v>
                </c:pt>
                <c:pt idx="4178">
                  <c:v>8.215249765587019E-5</c:v>
                </c:pt>
                <c:pt idx="4179">
                  <c:v>8.2063461260169481E-5</c:v>
                </c:pt>
                <c:pt idx="4180">
                  <c:v>8.1984886718588048E-5</c:v>
                </c:pt>
                <c:pt idx="4181">
                  <c:v>8.1970907200542718E-5</c:v>
                </c:pt>
                <c:pt idx="4182">
                  <c:v>8.1952595457575287E-5</c:v>
                </c:pt>
                <c:pt idx="4183">
                  <c:v>8.1918951748621412E-5</c:v>
                </c:pt>
                <c:pt idx="4184">
                  <c:v>8.1809166448405869E-5</c:v>
                </c:pt>
                <c:pt idx="4185">
                  <c:v>8.1847094911047748E-5</c:v>
                </c:pt>
                <c:pt idx="4186">
                  <c:v>8.174559761001151E-5</c:v>
                </c:pt>
                <c:pt idx="4187">
                  <c:v>8.1689267969438343E-5</c:v>
                </c:pt>
                <c:pt idx="4188">
                  <c:v>8.1600858047075277E-5</c:v>
                </c:pt>
                <c:pt idx="4189">
                  <c:v>8.1593786402714354E-5</c:v>
                </c:pt>
                <c:pt idx="4190">
                  <c:v>8.1509285744826219E-5</c:v>
                </c:pt>
                <c:pt idx="4191">
                  <c:v>8.1468906780442671E-5</c:v>
                </c:pt>
                <c:pt idx="4192">
                  <c:v>8.1395203729249971E-5</c:v>
                </c:pt>
                <c:pt idx="4193">
                  <c:v>8.1393348457495265E-5</c:v>
                </c:pt>
                <c:pt idx="4194">
                  <c:v>8.1270661945846633E-5</c:v>
                </c:pt>
                <c:pt idx="4195">
                  <c:v>8.1314787803881186E-5</c:v>
                </c:pt>
                <c:pt idx="4196">
                  <c:v>8.1235979954177867E-5</c:v>
                </c:pt>
                <c:pt idx="4197">
                  <c:v>8.1106083625514342E-5</c:v>
                </c:pt>
                <c:pt idx="4198">
                  <c:v>8.1118223975982948E-5</c:v>
                </c:pt>
                <c:pt idx="4199">
                  <c:v>8.1100088190675485E-5</c:v>
                </c:pt>
                <c:pt idx="4200">
                  <c:v>8.1001177608444437E-5</c:v>
                </c:pt>
                <c:pt idx="4201">
                  <c:v>8.0857106565787555E-5</c:v>
                </c:pt>
                <c:pt idx="4202">
                  <c:v>8.0869941480195726E-5</c:v>
                </c:pt>
                <c:pt idx="4203">
                  <c:v>8.0865377015639539E-5</c:v>
                </c:pt>
                <c:pt idx="4204">
                  <c:v>8.0775992325253E-5</c:v>
                </c:pt>
                <c:pt idx="4205">
                  <c:v>8.0710208726587248E-5</c:v>
                </c:pt>
                <c:pt idx="4206">
                  <c:v>8.0645677777539576E-5</c:v>
                </c:pt>
                <c:pt idx="4207">
                  <c:v>8.0633757742208401E-5</c:v>
                </c:pt>
                <c:pt idx="4208">
                  <c:v>8.0548548979321043E-5</c:v>
                </c:pt>
                <c:pt idx="4209">
                  <c:v>8.0483208409502379E-5</c:v>
                </c:pt>
                <c:pt idx="4210">
                  <c:v>8.0456328847005728E-5</c:v>
                </c:pt>
                <c:pt idx="4211">
                  <c:v>8.0398364886886519E-5</c:v>
                </c:pt>
                <c:pt idx="4212">
                  <c:v>8.0333970484888041E-5</c:v>
                </c:pt>
                <c:pt idx="4213">
                  <c:v>8.0217909935127174E-5</c:v>
                </c:pt>
                <c:pt idx="4214">
                  <c:v>8.0160596146392916E-5</c:v>
                </c:pt>
                <c:pt idx="4215">
                  <c:v>8.0105691156617445E-5</c:v>
                </c:pt>
                <c:pt idx="4216">
                  <c:v>8.006093775809778E-5</c:v>
                </c:pt>
                <c:pt idx="4217">
                  <c:v>8.0015655368055599E-5</c:v>
                </c:pt>
                <c:pt idx="4218">
                  <c:v>7.9933700423128685E-5</c:v>
                </c:pt>
                <c:pt idx="4219">
                  <c:v>7.9782407623375581E-5</c:v>
                </c:pt>
                <c:pt idx="4220">
                  <c:v>7.9853702546850105E-5</c:v>
                </c:pt>
                <c:pt idx="4221">
                  <c:v>7.9778471580498604E-5</c:v>
                </c:pt>
                <c:pt idx="4222">
                  <c:v>7.9779312008781844E-5</c:v>
                </c:pt>
                <c:pt idx="4223">
                  <c:v>7.9640329077166914E-5</c:v>
                </c:pt>
                <c:pt idx="4224">
                  <c:v>7.9483610759305731E-5</c:v>
                </c:pt>
                <c:pt idx="4225">
                  <c:v>7.9537506942745494E-5</c:v>
                </c:pt>
                <c:pt idx="4226">
                  <c:v>7.9505121652360174E-5</c:v>
                </c:pt>
                <c:pt idx="4227">
                  <c:v>7.9478880857141487E-5</c:v>
                </c:pt>
                <c:pt idx="4228">
                  <c:v>7.9253737366605269E-5</c:v>
                </c:pt>
                <c:pt idx="4229">
                  <c:v>7.914669011733332E-5</c:v>
                </c:pt>
                <c:pt idx="4230">
                  <c:v>7.9006893706196052E-5</c:v>
                </c:pt>
                <c:pt idx="4231">
                  <c:v>7.9045589750323175E-5</c:v>
                </c:pt>
                <c:pt idx="4232">
                  <c:v>7.9029049854887151E-5</c:v>
                </c:pt>
                <c:pt idx="4233">
                  <c:v>7.896046598265153E-5</c:v>
                </c:pt>
                <c:pt idx="4234">
                  <c:v>7.8854688361318183E-5</c:v>
                </c:pt>
                <c:pt idx="4235">
                  <c:v>7.8773587342090355E-5</c:v>
                </c:pt>
                <c:pt idx="4236">
                  <c:v>7.8771170074991696E-5</c:v>
                </c:pt>
                <c:pt idx="4237">
                  <c:v>7.8748734771974681E-5</c:v>
                </c:pt>
                <c:pt idx="4238">
                  <c:v>7.8646583004570001E-5</c:v>
                </c:pt>
                <c:pt idx="4239">
                  <c:v>7.8577335252352684E-5</c:v>
                </c:pt>
                <c:pt idx="4240">
                  <c:v>7.8459866840568173E-5</c:v>
                </c:pt>
                <c:pt idx="4241">
                  <c:v>7.8527959778975401E-5</c:v>
                </c:pt>
                <c:pt idx="4242">
                  <c:v>7.8398690399432411E-5</c:v>
                </c:pt>
                <c:pt idx="4243">
                  <c:v>7.8304520694265944E-5</c:v>
                </c:pt>
                <c:pt idx="4244">
                  <c:v>7.817490068800187E-5</c:v>
                </c:pt>
                <c:pt idx="4245">
                  <c:v>7.8101565377010118E-5</c:v>
                </c:pt>
                <c:pt idx="4246">
                  <c:v>7.8051798660344675E-5</c:v>
                </c:pt>
                <c:pt idx="4247">
                  <c:v>7.8053158074006134E-5</c:v>
                </c:pt>
                <c:pt idx="4248">
                  <c:v>7.8110069442075336E-5</c:v>
                </c:pt>
                <c:pt idx="4249">
                  <c:v>7.7973928522542742E-5</c:v>
                </c:pt>
                <c:pt idx="4250">
                  <c:v>7.7967285575922672E-5</c:v>
                </c:pt>
                <c:pt idx="4251">
                  <c:v>7.8028687131246507E-5</c:v>
                </c:pt>
                <c:pt idx="4252">
                  <c:v>7.8089385124436699E-5</c:v>
                </c:pt>
                <c:pt idx="4253">
                  <c:v>7.8165154893356396E-5</c:v>
                </c:pt>
                <c:pt idx="4254">
                  <c:v>7.811038495226792E-5</c:v>
                </c:pt>
                <c:pt idx="4255">
                  <c:v>7.8052891136504152E-5</c:v>
                </c:pt>
                <c:pt idx="4256">
                  <c:v>7.8157808127983318E-5</c:v>
                </c:pt>
                <c:pt idx="4257">
                  <c:v>7.8195204092312433E-5</c:v>
                </c:pt>
                <c:pt idx="4258">
                  <c:v>7.8202563677033836E-5</c:v>
                </c:pt>
                <c:pt idx="4259">
                  <c:v>7.8308285073401445E-5</c:v>
                </c:pt>
                <c:pt idx="4260">
                  <c:v>7.8306925456143907E-5</c:v>
                </c:pt>
                <c:pt idx="4261">
                  <c:v>7.8249590614321666E-5</c:v>
                </c:pt>
                <c:pt idx="4262">
                  <c:v>7.8261724345006571E-5</c:v>
                </c:pt>
                <c:pt idx="4263">
                  <c:v>7.822903856731602E-5</c:v>
                </c:pt>
                <c:pt idx="4264">
                  <c:v>7.8353126228878153E-5</c:v>
                </c:pt>
                <c:pt idx="4265">
                  <c:v>7.840724439454812E-5</c:v>
                </c:pt>
                <c:pt idx="4266">
                  <c:v>7.8339022450083117E-5</c:v>
                </c:pt>
                <c:pt idx="4267">
                  <c:v>7.8322159179102123E-5</c:v>
                </c:pt>
                <c:pt idx="4268">
                  <c:v>7.8310192089799254E-5</c:v>
                </c:pt>
                <c:pt idx="4269">
                  <c:v>7.8240712627426141E-5</c:v>
                </c:pt>
                <c:pt idx="4270">
                  <c:v>7.8130189737612055E-5</c:v>
                </c:pt>
                <c:pt idx="4271">
                  <c:v>7.815753698454875E-5</c:v>
                </c:pt>
                <c:pt idx="4272">
                  <c:v>7.8128054199172299E-5</c:v>
                </c:pt>
                <c:pt idx="4273">
                  <c:v>7.8046962970483699E-5</c:v>
                </c:pt>
                <c:pt idx="4274">
                  <c:v>7.8062275157275653E-5</c:v>
                </c:pt>
                <c:pt idx="4275">
                  <c:v>7.8005324385485415E-5</c:v>
                </c:pt>
                <c:pt idx="4276">
                  <c:v>7.7835919086900922E-5</c:v>
                </c:pt>
                <c:pt idx="4277">
                  <c:v>7.7843996493833596E-5</c:v>
                </c:pt>
                <c:pt idx="4278">
                  <c:v>7.7665446067813501E-5</c:v>
                </c:pt>
                <c:pt idx="4279">
                  <c:v>7.7586370575917851E-5</c:v>
                </c:pt>
                <c:pt idx="4280">
                  <c:v>7.7472889143747134E-5</c:v>
                </c:pt>
                <c:pt idx="4281">
                  <c:v>7.7464644699826608E-5</c:v>
                </c:pt>
                <c:pt idx="4282">
                  <c:v>7.7266604085636929E-5</c:v>
                </c:pt>
                <c:pt idx="4283">
                  <c:v>7.7124295547535422E-5</c:v>
                </c:pt>
                <c:pt idx="4284">
                  <c:v>7.6947458061075568E-5</c:v>
                </c:pt>
                <c:pt idx="4285">
                  <c:v>7.6808628345334789E-5</c:v>
                </c:pt>
                <c:pt idx="4286">
                  <c:v>7.6687501932868376E-5</c:v>
                </c:pt>
                <c:pt idx="4287">
                  <c:v>7.6542114320278518E-5</c:v>
                </c:pt>
                <c:pt idx="4288">
                  <c:v>7.6381830844095386E-5</c:v>
                </c:pt>
                <c:pt idx="4289">
                  <c:v>7.6238958149672882E-5</c:v>
                </c:pt>
                <c:pt idx="4290">
                  <c:v>7.6122831665242967E-5</c:v>
                </c:pt>
                <c:pt idx="4291">
                  <c:v>7.6039502518038881E-5</c:v>
                </c:pt>
                <c:pt idx="4292">
                  <c:v>7.5888221688968807E-5</c:v>
                </c:pt>
                <c:pt idx="4293">
                  <c:v>7.5790806232232279E-5</c:v>
                </c:pt>
                <c:pt idx="4294">
                  <c:v>7.5683443183435493E-5</c:v>
                </c:pt>
                <c:pt idx="4295">
                  <c:v>7.571894499277336E-5</c:v>
                </c:pt>
                <c:pt idx="4296">
                  <c:v>7.5474680813289997E-5</c:v>
                </c:pt>
                <c:pt idx="4297">
                  <c:v>7.5417149288316436E-5</c:v>
                </c:pt>
                <c:pt idx="4298">
                  <c:v>7.5223510273870732E-5</c:v>
                </c:pt>
                <c:pt idx="4299">
                  <c:v>7.5219650099247342E-5</c:v>
                </c:pt>
                <c:pt idx="4300">
                  <c:v>7.5026364688008954E-5</c:v>
                </c:pt>
                <c:pt idx="4301">
                  <c:v>7.5009804270858083E-5</c:v>
                </c:pt>
                <c:pt idx="4302">
                  <c:v>7.4873479283385033E-5</c:v>
                </c:pt>
                <c:pt idx="4303">
                  <c:v>7.4809762660422115E-5</c:v>
                </c:pt>
                <c:pt idx="4304">
                  <c:v>7.472443183188538E-5</c:v>
                </c:pt>
                <c:pt idx="4305">
                  <c:v>7.4603195798281292E-5</c:v>
                </c:pt>
                <c:pt idx="4306">
                  <c:v>7.4554120159686147E-5</c:v>
                </c:pt>
                <c:pt idx="4307">
                  <c:v>7.4400169658484695E-5</c:v>
                </c:pt>
                <c:pt idx="4308">
                  <c:v>7.4360205078674433E-5</c:v>
                </c:pt>
                <c:pt idx="4309">
                  <c:v>7.4163371672146051E-5</c:v>
                </c:pt>
                <c:pt idx="4310">
                  <c:v>7.4052794425368996E-5</c:v>
                </c:pt>
                <c:pt idx="4311">
                  <c:v>7.4038402679900734E-5</c:v>
                </c:pt>
                <c:pt idx="4312">
                  <c:v>7.3897829880622135E-5</c:v>
                </c:pt>
                <c:pt idx="4313">
                  <c:v>7.3809914457795603E-5</c:v>
                </c:pt>
                <c:pt idx="4314">
                  <c:v>7.3823848346299243E-5</c:v>
                </c:pt>
                <c:pt idx="4315">
                  <c:v>7.3663227146078886E-5</c:v>
                </c:pt>
                <c:pt idx="4316">
                  <c:v>7.3631050536118083E-5</c:v>
                </c:pt>
                <c:pt idx="4317">
                  <c:v>7.3479376688573392E-5</c:v>
                </c:pt>
                <c:pt idx="4318">
                  <c:v>7.3473913276471856E-5</c:v>
                </c:pt>
                <c:pt idx="4319">
                  <c:v>7.3466906298175888E-5</c:v>
                </c:pt>
                <c:pt idx="4320">
                  <c:v>7.3332525213060307E-5</c:v>
                </c:pt>
              </c:numCache>
            </c:numRef>
          </c:yVal>
          <c:smooth val="1"/>
        </c:ser>
        <c:ser>
          <c:idx val="1"/>
          <c:order val="2"/>
          <c:tx>
            <c:strRef>
              <c:f>'Raw data'!$L$3</c:f>
              <c:strCache>
                <c:ptCount val="1"/>
                <c:pt idx="0">
                  <c:v>GBS 13b (original)</c:v>
                </c:pt>
              </c:strCache>
            </c:strRef>
          </c:tx>
          <c:spPr>
            <a:ln w="50800"/>
          </c:spPr>
          <c:marker>
            <c:symbol val="none"/>
          </c:marker>
          <c:xVal>
            <c:numRef>
              <c:f>'Raw data'!$M$3:$M$4328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data'!$R$3:$R$4328</c:f>
              <c:numCache>
                <c:formatCode>0.0000</c:formatCode>
                <c:ptCount val="4326"/>
                <c:pt idx="0">
                  <c:v>1.4198415381687071E-3</c:v>
                </c:pt>
                <c:pt idx="1">
                  <c:v>3.2376536615467215E-3</c:v>
                </c:pt>
                <c:pt idx="2">
                  <c:v>4.2039762527935004E-3</c:v>
                </c:pt>
                <c:pt idx="3">
                  <c:v>4.5017145909237851E-3</c:v>
                </c:pt>
                <c:pt idx="4">
                  <c:v>4.4580298942878873E-3</c:v>
                </c:pt>
                <c:pt idx="5">
                  <c:v>4.238515058248276E-3</c:v>
                </c:pt>
                <c:pt idx="6">
                  <c:v>3.9370605410976684E-3</c:v>
                </c:pt>
                <c:pt idx="7">
                  <c:v>3.6078998768215493E-3</c:v>
                </c:pt>
                <c:pt idx="8">
                  <c:v>3.2826414924009726E-3</c:v>
                </c:pt>
                <c:pt idx="9">
                  <c:v>2.9744516312350065E-3</c:v>
                </c:pt>
                <c:pt idx="10">
                  <c:v>2.6893139916069212E-3</c:v>
                </c:pt>
                <c:pt idx="11">
                  <c:v>2.4309694568646822E-3</c:v>
                </c:pt>
                <c:pt idx="12">
                  <c:v>2.1999419324275084E-3</c:v>
                </c:pt>
                <c:pt idx="13">
                  <c:v>1.9954279488593953E-3</c:v>
                </c:pt>
                <c:pt idx="14">
                  <c:v>1.8152453145733804E-3</c:v>
                </c:pt>
                <c:pt idx="15">
                  <c:v>1.6570907174817439E-3</c:v>
                </c:pt>
                <c:pt idx="16">
                  <c:v>1.5181740656836321E-3</c:v>
                </c:pt>
                <c:pt idx="17">
                  <c:v>1.3954568992990619E-3</c:v>
                </c:pt>
                <c:pt idx="18">
                  <c:v>1.2888466828226419E-3</c:v>
                </c:pt>
                <c:pt idx="19">
                  <c:v>1.1952511751328646E-3</c:v>
                </c:pt>
                <c:pt idx="20">
                  <c:v>1.1128186425228429E-3</c:v>
                </c:pt>
                <c:pt idx="21">
                  <c:v>1.0401923958525529E-3</c:v>
                </c:pt>
                <c:pt idx="22">
                  <c:v>9.7604853310174198E-4</c:v>
                </c:pt>
                <c:pt idx="23">
                  <c:v>9.189957963448576E-4</c:v>
                </c:pt>
                <c:pt idx="24">
                  <c:v>8.6820861552658877E-4</c:v>
                </c:pt>
                <c:pt idx="25">
                  <c:v>8.2294927193965733E-4</c:v>
                </c:pt>
                <c:pt idx="26">
                  <c:v>7.8228329341519963E-4</c:v>
                </c:pt>
                <c:pt idx="27">
                  <c:v>7.4581209937389919E-4</c:v>
                </c:pt>
                <c:pt idx="28">
                  <c:v>7.1279326740644224E-4</c:v>
                </c:pt>
                <c:pt idx="29">
                  <c:v>6.8298390978718988E-4</c:v>
                </c:pt>
                <c:pt idx="30">
                  <c:v>6.5578515718830771E-4</c:v>
                </c:pt>
                <c:pt idx="31">
                  <c:v>6.3121968549170661E-4</c:v>
                </c:pt>
                <c:pt idx="32">
                  <c:v>6.0860116409473027E-4</c:v>
                </c:pt>
                <c:pt idx="33">
                  <c:v>5.8789880077212808E-4</c:v>
                </c:pt>
                <c:pt idx="34">
                  <c:v>5.6887245004429913E-4</c:v>
                </c:pt>
                <c:pt idx="35">
                  <c:v>5.5138488783800811E-4</c:v>
                </c:pt>
                <c:pt idx="36">
                  <c:v>5.3513802491432776E-4</c:v>
                </c:pt>
                <c:pt idx="37">
                  <c:v>5.2011510363076784E-4</c:v>
                </c:pt>
                <c:pt idx="38">
                  <c:v>5.0619008749153485E-4</c:v>
                </c:pt>
                <c:pt idx="39">
                  <c:v>4.9322079839672519E-4</c:v>
                </c:pt>
                <c:pt idx="40">
                  <c:v>4.810154372636882E-4</c:v>
                </c:pt>
                <c:pt idx="41">
                  <c:v>4.697337232808211E-4</c:v>
                </c:pt>
                <c:pt idx="42">
                  <c:v>4.5914142808532575E-4</c:v>
                </c:pt>
                <c:pt idx="43">
                  <c:v>4.4918901590874184E-4</c:v>
                </c:pt>
                <c:pt idx="44">
                  <c:v>4.3980394932877873E-4</c:v>
                </c:pt>
                <c:pt idx="45">
                  <c:v>4.3100488297268067E-4</c:v>
                </c:pt>
                <c:pt idx="46">
                  <c:v>4.22735269702272E-4</c:v>
                </c:pt>
                <c:pt idx="47">
                  <c:v>4.1486526533981126E-4</c:v>
                </c:pt>
                <c:pt idx="48">
                  <c:v>4.0746240258106233E-4</c:v>
                </c:pt>
                <c:pt idx="49">
                  <c:v>4.0038617158903885E-4</c:v>
                </c:pt>
                <c:pt idx="50">
                  <c:v>3.937619895950524E-4</c:v>
                </c:pt>
                <c:pt idx="51">
                  <c:v>3.8732373882149689E-4</c:v>
                </c:pt>
                <c:pt idx="52">
                  <c:v>3.8137626579916485E-4</c:v>
                </c:pt>
                <c:pt idx="53">
                  <c:v>3.7551970283488355E-4</c:v>
                </c:pt>
                <c:pt idx="54">
                  <c:v>3.7005393481470542E-4</c:v>
                </c:pt>
                <c:pt idx="55">
                  <c:v>3.6481818778989251E-4</c:v>
                </c:pt>
                <c:pt idx="56">
                  <c:v>3.5985040844730565E-4</c:v>
                </c:pt>
                <c:pt idx="57">
                  <c:v>3.5502745810432536E-4</c:v>
                </c:pt>
                <c:pt idx="58">
                  <c:v>3.5049906946894356E-4</c:v>
                </c:pt>
                <c:pt idx="59">
                  <c:v>3.4616526926112582E-4</c:v>
                </c:pt>
                <c:pt idx="60">
                  <c:v>3.419265741583097E-4</c:v>
                </c:pt>
                <c:pt idx="61">
                  <c:v>3.3791869402440895E-4</c:v>
                </c:pt>
                <c:pt idx="62">
                  <c:v>3.3404871172067679E-4</c:v>
                </c:pt>
                <c:pt idx="63">
                  <c:v>3.3036264887889891E-4</c:v>
                </c:pt>
                <c:pt idx="64">
                  <c:v>3.2672903570935837E-4</c:v>
                </c:pt>
                <c:pt idx="65">
                  <c:v>3.2333028946104512E-4</c:v>
                </c:pt>
                <c:pt idx="66">
                  <c:v>3.1997478821163712E-4</c:v>
                </c:pt>
                <c:pt idx="67">
                  <c:v>3.1685867737433484E-4</c:v>
                </c:pt>
                <c:pt idx="68">
                  <c:v>3.1376232815502928E-4</c:v>
                </c:pt>
                <c:pt idx="69">
                  <c:v>3.1075319652911518E-4</c:v>
                </c:pt>
                <c:pt idx="70">
                  <c:v>3.0794879726805675E-4</c:v>
                </c:pt>
                <c:pt idx="71">
                  <c:v>3.0518065332649235E-4</c:v>
                </c:pt>
                <c:pt idx="72">
                  <c:v>3.0253994760745799E-4</c:v>
                </c:pt>
                <c:pt idx="73">
                  <c:v>2.9993085812743555E-4</c:v>
                </c:pt>
                <c:pt idx="74">
                  <c:v>2.9740796468762478E-4</c:v>
                </c:pt>
                <c:pt idx="75">
                  <c:v>2.9497878778652042E-4</c:v>
                </c:pt>
                <c:pt idx="76">
                  <c:v>2.9260329090209045E-4</c:v>
                </c:pt>
                <c:pt idx="77">
                  <c:v>2.9030663746968066E-4</c:v>
                </c:pt>
                <c:pt idx="78">
                  <c:v>2.88133304485818E-4</c:v>
                </c:pt>
                <c:pt idx="79">
                  <c:v>2.8590467842120346E-4</c:v>
                </c:pt>
                <c:pt idx="80">
                  <c:v>2.8387029716742248E-4</c:v>
                </c:pt>
                <c:pt idx="81">
                  <c:v>2.8192369952256152E-4</c:v>
                </c:pt>
                <c:pt idx="82">
                  <c:v>2.7993253017282745E-4</c:v>
                </c:pt>
                <c:pt idx="83">
                  <c:v>2.7805298274465002E-4</c:v>
                </c:pt>
                <c:pt idx="84">
                  <c:v>2.7617856572407048E-4</c:v>
                </c:pt>
                <c:pt idx="85">
                  <c:v>2.7442790707024183E-4</c:v>
                </c:pt>
                <c:pt idx="86">
                  <c:v>2.7271786903308791E-4</c:v>
                </c:pt>
                <c:pt idx="87">
                  <c:v>2.7107050140789051E-4</c:v>
                </c:pt>
                <c:pt idx="88">
                  <c:v>2.6941949061622214E-4</c:v>
                </c:pt>
                <c:pt idx="89">
                  <c:v>2.6784653910655689E-4</c:v>
                </c:pt>
                <c:pt idx="90">
                  <c:v>2.6626134263283476E-4</c:v>
                </c:pt>
                <c:pt idx="91">
                  <c:v>2.6479292397688119E-4</c:v>
                </c:pt>
                <c:pt idx="92">
                  <c:v>2.6335920646159821E-4</c:v>
                </c:pt>
                <c:pt idx="93">
                  <c:v>2.6199895235506351E-4</c:v>
                </c:pt>
                <c:pt idx="94">
                  <c:v>2.6065343219318365E-4</c:v>
                </c:pt>
                <c:pt idx="95">
                  <c:v>2.5931119847654848E-4</c:v>
                </c:pt>
                <c:pt idx="96">
                  <c:v>2.5805833577268209E-4</c:v>
                </c:pt>
                <c:pt idx="97">
                  <c:v>2.5680599887360208E-4</c:v>
                </c:pt>
                <c:pt idx="98">
                  <c:v>2.5561921930347166E-4</c:v>
                </c:pt>
                <c:pt idx="99">
                  <c:v>2.5450876201237152E-4</c:v>
                </c:pt>
                <c:pt idx="100">
                  <c:v>2.5337176668810283E-4</c:v>
                </c:pt>
                <c:pt idx="101">
                  <c:v>2.5216183444637516E-4</c:v>
                </c:pt>
                <c:pt idx="102">
                  <c:v>2.5120297906867109E-4</c:v>
                </c:pt>
                <c:pt idx="103">
                  <c:v>2.5014296624414651E-4</c:v>
                </c:pt>
                <c:pt idx="104">
                  <c:v>2.4919486641217481E-4</c:v>
                </c:pt>
                <c:pt idx="105">
                  <c:v>2.4813177458618367E-4</c:v>
                </c:pt>
                <c:pt idx="106">
                  <c:v>2.472624669399697E-4</c:v>
                </c:pt>
                <c:pt idx="107">
                  <c:v>2.464597111089433E-4</c:v>
                </c:pt>
                <c:pt idx="108">
                  <c:v>2.4562169784650905E-4</c:v>
                </c:pt>
                <c:pt idx="109">
                  <c:v>2.4478110812163346E-4</c:v>
                </c:pt>
                <c:pt idx="110">
                  <c:v>2.4411298994182716E-4</c:v>
                </c:pt>
                <c:pt idx="111">
                  <c:v>2.4333570506528717E-4</c:v>
                </c:pt>
                <c:pt idx="112">
                  <c:v>2.4262550755341388E-4</c:v>
                </c:pt>
                <c:pt idx="113">
                  <c:v>2.4198426622977373E-4</c:v>
                </c:pt>
                <c:pt idx="114">
                  <c:v>2.4133472918393611E-4</c:v>
                </c:pt>
                <c:pt idx="115">
                  <c:v>2.407412137024621E-4</c:v>
                </c:pt>
                <c:pt idx="116">
                  <c:v>2.401466009213019E-4</c:v>
                </c:pt>
                <c:pt idx="117">
                  <c:v>2.3961914242081505E-4</c:v>
                </c:pt>
                <c:pt idx="118">
                  <c:v>2.3916340875455671E-4</c:v>
                </c:pt>
                <c:pt idx="119">
                  <c:v>2.3861676635997644E-4</c:v>
                </c:pt>
                <c:pt idx="120">
                  <c:v>2.3821829682405942E-4</c:v>
                </c:pt>
                <c:pt idx="121">
                  <c:v>2.377836656746135E-4</c:v>
                </c:pt>
                <c:pt idx="122">
                  <c:v>2.3736315969392525E-4</c:v>
                </c:pt>
                <c:pt idx="123">
                  <c:v>2.3700391703519483E-4</c:v>
                </c:pt>
                <c:pt idx="124">
                  <c:v>2.367662475176204E-4</c:v>
                </c:pt>
                <c:pt idx="125">
                  <c:v>2.3640572024537869E-4</c:v>
                </c:pt>
                <c:pt idx="126">
                  <c:v>2.3615846674221791E-4</c:v>
                </c:pt>
                <c:pt idx="127">
                  <c:v>2.3591121323905689E-4</c:v>
                </c:pt>
                <c:pt idx="128">
                  <c:v>2.3572372923402402E-4</c:v>
                </c:pt>
                <c:pt idx="129">
                  <c:v>2.3554643440673348E-4</c:v>
                </c:pt>
                <c:pt idx="130">
                  <c:v>2.3535890415742121E-4</c:v>
                </c:pt>
                <c:pt idx="131">
                  <c:v>2.3522961123174812E-4</c:v>
                </c:pt>
                <c:pt idx="132">
                  <c:v>2.3520255264822813E-4</c:v>
                </c:pt>
                <c:pt idx="133">
                  <c:v>2.3512771122116845E-4</c:v>
                </c:pt>
                <c:pt idx="134">
                  <c:v>2.3512134757817309E-4</c:v>
                </c:pt>
                <c:pt idx="135">
                  <c:v>2.3506551675191335E-4</c:v>
                </c:pt>
                <c:pt idx="136">
                  <c:v>2.3509061761566548E-4</c:v>
                </c:pt>
                <c:pt idx="137">
                  <c:v>2.3523604898325945E-4</c:v>
                </c:pt>
                <c:pt idx="138">
                  <c:v>2.3532259985781185E-4</c:v>
                </c:pt>
                <c:pt idx="139">
                  <c:v>2.3542046844863954E-4</c:v>
                </c:pt>
                <c:pt idx="140">
                  <c:v>2.3557008298235362E-4</c:v>
                </c:pt>
                <c:pt idx="141">
                  <c:v>2.3577124199001696E-4</c:v>
                </c:pt>
                <c:pt idx="142">
                  <c:v>2.3596047924881721E-4</c:v>
                </c:pt>
                <c:pt idx="143">
                  <c:v>2.3618979774543916E-4</c:v>
                </c:pt>
                <c:pt idx="144">
                  <c:v>2.3646022654068034E-4</c:v>
                </c:pt>
                <c:pt idx="145">
                  <c:v>2.3673461513407001E-4</c:v>
                </c:pt>
                <c:pt idx="146">
                  <c:v>2.3706778006205275E-4</c:v>
                </c:pt>
                <c:pt idx="147">
                  <c:v>2.3741763172134293E-4</c:v>
                </c:pt>
                <c:pt idx="148">
                  <c:v>2.3774848105200845E-4</c:v>
                </c:pt>
                <c:pt idx="149">
                  <c:v>2.3817647783424097E-4</c:v>
                </c:pt>
                <c:pt idx="150">
                  <c:v>2.3863664787553845E-4</c:v>
                </c:pt>
                <c:pt idx="151">
                  <c:v>2.3909681791683599E-4</c:v>
                </c:pt>
                <c:pt idx="152">
                  <c:v>2.3961233912872762E-4</c:v>
                </c:pt>
                <c:pt idx="153">
                  <c:v>2.4009961370731925E-4</c:v>
                </c:pt>
                <c:pt idx="154">
                  <c:v>2.4059655664825723E-4</c:v>
                </c:pt>
                <c:pt idx="155">
                  <c:v>2.4115364659709818E-4</c:v>
                </c:pt>
                <c:pt idx="156">
                  <c:v>2.4168609536865478E-4</c:v>
                </c:pt>
                <c:pt idx="157">
                  <c:v>2.4231637758670625E-4</c:v>
                </c:pt>
                <c:pt idx="158">
                  <c:v>2.4295193882272294E-4</c:v>
                </c:pt>
                <c:pt idx="159">
                  <c:v>2.4359412379517447E-4</c:v>
                </c:pt>
                <c:pt idx="160">
                  <c:v>2.4432190402081706E-4</c:v>
                </c:pt>
                <c:pt idx="161">
                  <c:v>2.449639048972079E-4</c:v>
                </c:pt>
                <c:pt idx="162">
                  <c:v>2.4565711566339323E-4</c:v>
                </c:pt>
                <c:pt idx="163">
                  <c:v>2.4635843248927846E-4</c:v>
                </c:pt>
                <c:pt idx="164">
                  <c:v>2.4716950662709845E-4</c:v>
                </c:pt>
                <c:pt idx="165">
                  <c:v>2.478888375982247E-4</c:v>
                </c:pt>
                <c:pt idx="166">
                  <c:v>2.4866214666521711E-4</c:v>
                </c:pt>
                <c:pt idx="167">
                  <c:v>2.4944144584604431E-4</c:v>
                </c:pt>
                <c:pt idx="168">
                  <c:v>2.5018080214517078E-4</c:v>
                </c:pt>
                <c:pt idx="169">
                  <c:v>2.5092800642391531E-4</c:v>
                </c:pt>
                <c:pt idx="170">
                  <c:v>2.5181097787457286E-4</c:v>
                </c:pt>
                <c:pt idx="171">
                  <c:v>2.525965551864843E-4</c:v>
                </c:pt>
                <c:pt idx="172">
                  <c:v>2.5342572218235937E-4</c:v>
                </c:pt>
                <c:pt idx="173">
                  <c:v>2.5422236713660347E-4</c:v>
                </c:pt>
                <c:pt idx="174">
                  <c:v>2.5506387781386086E-4</c:v>
                </c:pt>
                <c:pt idx="175">
                  <c:v>2.5596325388681668E-4</c:v>
                </c:pt>
                <c:pt idx="176">
                  <c:v>2.5683019671630898E-4</c:v>
                </c:pt>
                <c:pt idx="177">
                  <c:v>2.578164622146426E-4</c:v>
                </c:pt>
                <c:pt idx="178">
                  <c:v>2.5881403785160461E-4</c:v>
                </c:pt>
                <c:pt idx="179">
                  <c:v>2.5991242621430929E-4</c:v>
                </c:pt>
                <c:pt idx="180">
                  <c:v>2.6106221422585754E-4</c:v>
                </c:pt>
                <c:pt idx="181">
                  <c:v>2.6244789839791738E-4</c:v>
                </c:pt>
                <c:pt idx="182">
                  <c:v>2.6378834190997851E-4</c:v>
                </c:pt>
                <c:pt idx="183">
                  <c:v>2.6533851834674546E-4</c:v>
                </c:pt>
                <c:pt idx="184">
                  <c:v>2.6693163630332354E-4</c:v>
                </c:pt>
                <c:pt idx="185">
                  <c:v>2.6865009800696799E-4</c:v>
                </c:pt>
                <c:pt idx="186">
                  <c:v>2.70362342718362E-4</c:v>
                </c:pt>
                <c:pt idx="187">
                  <c:v>2.7224978496618994E-4</c:v>
                </c:pt>
                <c:pt idx="188">
                  <c:v>2.7416968896208242E-4</c:v>
                </c:pt>
                <c:pt idx="189">
                  <c:v>2.7617756588454995E-4</c:v>
                </c:pt>
                <c:pt idx="190">
                  <c:v>2.7826784565225087E-4</c:v>
                </c:pt>
                <c:pt idx="191">
                  <c:v>2.8033508464641145E-4</c:v>
                </c:pt>
                <c:pt idx="192">
                  <c:v>2.8251290955056389E-4</c:v>
                </c:pt>
                <c:pt idx="193">
                  <c:v>2.8484038075450021E-4</c:v>
                </c:pt>
                <c:pt idx="194">
                  <c:v>2.8710862892859589E-4</c:v>
                </c:pt>
                <c:pt idx="195">
                  <c:v>2.895966165889054E-4</c:v>
                </c:pt>
                <c:pt idx="196">
                  <c:v>2.9209570351951009E-4</c:v>
                </c:pt>
                <c:pt idx="197">
                  <c:v>2.9454413245070578E-4</c:v>
                </c:pt>
                <c:pt idx="198">
                  <c:v>2.9722003933818408E-4</c:v>
                </c:pt>
                <c:pt idx="199">
                  <c:v>2.9991310221214051E-4</c:v>
                </c:pt>
                <c:pt idx="200">
                  <c:v>3.0261252431926456E-4</c:v>
                </c:pt>
                <c:pt idx="201">
                  <c:v>3.053806203838689E-4</c:v>
                </c:pt>
                <c:pt idx="202">
                  <c:v>3.0817724192632693E-4</c:v>
                </c:pt>
                <c:pt idx="203">
                  <c:v>3.110022702201066E-4</c:v>
                </c:pt>
                <c:pt idx="204">
                  <c:v>3.1380027192516005E-4</c:v>
                </c:pt>
                <c:pt idx="205">
                  <c:v>3.1664903007382961E-4</c:v>
                </c:pt>
                <c:pt idx="206">
                  <c:v>3.194474582915765E-4</c:v>
                </c:pt>
                <c:pt idx="207">
                  <c:v>3.2219439966672391E-4</c:v>
                </c:pt>
                <c:pt idx="208">
                  <c:v>3.2490727009237987E-4</c:v>
                </c:pt>
                <c:pt idx="209">
                  <c:v>3.2763468411941329E-4</c:v>
                </c:pt>
                <c:pt idx="210">
                  <c:v>3.3024206024565489E-4</c:v>
                </c:pt>
                <c:pt idx="211">
                  <c:v>3.3284400177831312E-4</c:v>
                </c:pt>
                <c:pt idx="212">
                  <c:v>3.3546572857225701E-4</c:v>
                </c:pt>
                <c:pt idx="213">
                  <c:v>3.3797224764785602E-4</c:v>
                </c:pt>
                <c:pt idx="214">
                  <c:v>3.4039440204762842E-4</c:v>
                </c:pt>
                <c:pt idx="215">
                  <c:v>3.4287139243653224E-4</c:v>
                </c:pt>
                <c:pt idx="216">
                  <c:v>3.4534956160210846E-4</c:v>
                </c:pt>
                <c:pt idx="217">
                  <c:v>3.4771844666898588E-4</c:v>
                </c:pt>
                <c:pt idx="218">
                  <c:v>3.5004981872709622E-4</c:v>
                </c:pt>
                <c:pt idx="219">
                  <c:v>3.5235703900572641E-4</c:v>
                </c:pt>
                <c:pt idx="220">
                  <c:v>3.546642592843565E-4</c:v>
                </c:pt>
                <c:pt idx="221">
                  <c:v>3.569323585578559E-4</c:v>
                </c:pt>
                <c:pt idx="222">
                  <c:v>3.5923097938937634E-4</c:v>
                </c:pt>
                <c:pt idx="223">
                  <c:v>3.6147589214664621E-4</c:v>
                </c:pt>
                <c:pt idx="224">
                  <c:v>3.6369552155424731E-4</c:v>
                </c:pt>
                <c:pt idx="225">
                  <c:v>3.6587545020862986E-4</c:v>
                </c:pt>
                <c:pt idx="226">
                  <c:v>3.6795411898046446E-4</c:v>
                </c:pt>
                <c:pt idx="227">
                  <c:v>3.7012259725829839E-4</c:v>
                </c:pt>
                <c:pt idx="228">
                  <c:v>3.723125124285696E-4</c:v>
                </c:pt>
                <c:pt idx="229">
                  <c:v>3.7445248470314969E-4</c:v>
                </c:pt>
                <c:pt idx="230">
                  <c:v>3.7657648316514363E-4</c:v>
                </c:pt>
                <c:pt idx="231">
                  <c:v>3.7867108912385632E-4</c:v>
                </c:pt>
                <c:pt idx="232">
                  <c:v>3.8070465879431141E-4</c:v>
                </c:pt>
                <c:pt idx="233">
                  <c:v>3.828144686699345E-4</c:v>
                </c:pt>
                <c:pt idx="234">
                  <c:v>3.8479780638803912E-4</c:v>
                </c:pt>
                <c:pt idx="235">
                  <c:v>3.8693095132160494E-4</c:v>
                </c:pt>
                <c:pt idx="236">
                  <c:v>3.8886288610525429E-4</c:v>
                </c:pt>
                <c:pt idx="237">
                  <c:v>3.9097838809733801E-4</c:v>
                </c:pt>
                <c:pt idx="238">
                  <c:v>3.9301113701404857E-4</c:v>
                </c:pt>
                <c:pt idx="239">
                  <c:v>3.9511344130709395E-4</c:v>
                </c:pt>
                <c:pt idx="240">
                  <c:v>3.9711871298551331E-4</c:v>
                </c:pt>
                <c:pt idx="241">
                  <c:v>3.9916817706112611E-4</c:v>
                </c:pt>
                <c:pt idx="242">
                  <c:v>4.0121509597900893E-4</c:v>
                </c:pt>
                <c:pt idx="243">
                  <c:v>4.033232876525136E-4</c:v>
                </c:pt>
                <c:pt idx="244">
                  <c:v>4.0526561440916637E-4</c:v>
                </c:pt>
                <c:pt idx="245">
                  <c:v>4.0732544490897684E-4</c:v>
                </c:pt>
                <c:pt idx="246">
                  <c:v>4.0938527540878731E-4</c:v>
                </c:pt>
                <c:pt idx="247">
                  <c:v>4.1144510590859762E-4</c:v>
                </c:pt>
                <c:pt idx="248">
                  <c:v>4.1348624390360203E-4</c:v>
                </c:pt>
                <c:pt idx="249">
                  <c:v>4.1544949766532515E-4</c:v>
                </c:pt>
                <c:pt idx="250">
                  <c:v>4.1746729643153452E-4</c:v>
                </c:pt>
                <c:pt idx="251">
                  <c:v>4.1948510631203409E-4</c:v>
                </c:pt>
                <c:pt idx="252">
                  <c:v>4.2151370929878365E-4</c:v>
                </c:pt>
                <c:pt idx="253">
                  <c:v>4.2354231228553305E-4</c:v>
                </c:pt>
                <c:pt idx="254">
                  <c:v>4.256491300418164E-4</c:v>
                </c:pt>
                <c:pt idx="255">
                  <c:v>4.2763349642875489E-4</c:v>
                </c:pt>
                <c:pt idx="256">
                  <c:v>4.2971208231429162E-4</c:v>
                </c:pt>
                <c:pt idx="257">
                  <c:v>4.3169492699864992E-4</c:v>
                </c:pt>
                <c:pt idx="258">
                  <c:v>4.3379034434236504E-4</c:v>
                </c:pt>
                <c:pt idx="259">
                  <c:v>4.3583900744083239E-4</c:v>
                </c:pt>
                <c:pt idx="260">
                  <c:v>4.3786901346523649E-4</c:v>
                </c:pt>
                <c:pt idx="261">
                  <c:v>4.399625745936697E-4</c:v>
                </c:pt>
                <c:pt idx="262">
                  <c:v>4.4199723405659086E-4</c:v>
                </c:pt>
                <c:pt idx="263">
                  <c:v>4.4404178128841726E-4</c:v>
                </c:pt>
                <c:pt idx="264">
                  <c:v>4.46094257038994E-4</c:v>
                </c:pt>
                <c:pt idx="265">
                  <c:v>4.481931361312328E-4</c:v>
                </c:pt>
                <c:pt idx="266">
                  <c:v>4.5032762714085762E-4</c:v>
                </c:pt>
                <c:pt idx="267">
                  <c:v>4.5235644070685225E-4</c:v>
                </c:pt>
                <c:pt idx="268">
                  <c:v>4.5445333124012887E-4</c:v>
                </c:pt>
                <c:pt idx="269">
                  <c:v>4.5653482285932807E-4</c:v>
                </c:pt>
                <c:pt idx="270">
                  <c:v>4.5866941763123752E-4</c:v>
                </c:pt>
                <c:pt idx="271">
                  <c:v>4.6079595285214642E-4</c:v>
                </c:pt>
                <c:pt idx="272">
                  <c:v>4.6291606860405122E-4</c:v>
                </c:pt>
                <c:pt idx="273">
                  <c:v>4.6505399169811164E-4</c:v>
                </c:pt>
                <c:pt idx="274">
                  <c:v>4.6714316259484167E-4</c:v>
                </c:pt>
                <c:pt idx="275">
                  <c:v>4.6928764324372275E-4</c:v>
                </c:pt>
                <c:pt idx="276">
                  <c:v>4.714103724644381E-4</c:v>
                </c:pt>
                <c:pt idx="277">
                  <c:v>4.735534122829969E-4</c:v>
                </c:pt>
                <c:pt idx="278">
                  <c:v>4.7573988828180708E-4</c:v>
                </c:pt>
                <c:pt idx="279">
                  <c:v>4.7792915822881209E-4</c:v>
                </c:pt>
                <c:pt idx="280">
                  <c:v>4.8010533098447088E-4</c:v>
                </c:pt>
                <c:pt idx="281">
                  <c:v>4.8214068537565433E-4</c:v>
                </c:pt>
                <c:pt idx="282">
                  <c:v>4.8425881191029686E-4</c:v>
                </c:pt>
                <c:pt idx="283">
                  <c:v>4.8650609672046236E-4</c:v>
                </c:pt>
                <c:pt idx="284">
                  <c:v>4.8867591456396953E-4</c:v>
                </c:pt>
                <c:pt idx="285">
                  <c:v>4.908760422537836E-4</c:v>
                </c:pt>
                <c:pt idx="286">
                  <c:v>4.9307616994359788E-4</c:v>
                </c:pt>
                <c:pt idx="287">
                  <c:v>4.9526690002802331E-4</c:v>
                </c:pt>
                <c:pt idx="288">
                  <c:v>4.9749319089086703E-4</c:v>
                </c:pt>
                <c:pt idx="289">
                  <c:v>4.9964778758334455E-4</c:v>
                </c:pt>
                <c:pt idx="290">
                  <c:v>5.0178861158756193E-4</c:v>
                </c:pt>
                <c:pt idx="291">
                  <c:v>5.0399812066221879E-4</c:v>
                </c:pt>
                <c:pt idx="292">
                  <c:v>5.0621778743472354E-4</c:v>
                </c:pt>
                <c:pt idx="293">
                  <c:v>5.0834762347399252E-4</c:v>
                </c:pt>
                <c:pt idx="294">
                  <c:v>5.1065215010076385E-4</c:v>
                </c:pt>
                <c:pt idx="295">
                  <c:v>5.1286125920007664E-4</c:v>
                </c:pt>
                <c:pt idx="296">
                  <c:v>5.1507036829938943E-4</c:v>
                </c:pt>
                <c:pt idx="297">
                  <c:v>5.1720107468662051E-4</c:v>
                </c:pt>
                <c:pt idx="298">
                  <c:v>5.194168783458253E-4</c:v>
                </c:pt>
                <c:pt idx="299">
                  <c:v>5.2163534070281167E-4</c:v>
                </c:pt>
                <c:pt idx="300">
                  <c:v>5.2383228962547205E-4</c:v>
                </c:pt>
                <c:pt idx="301">
                  <c:v>5.2603702361931064E-4</c:v>
                </c:pt>
                <c:pt idx="302">
                  <c:v>5.2828390139510043E-4</c:v>
                </c:pt>
                <c:pt idx="303">
                  <c:v>5.3051689894041492E-4</c:v>
                </c:pt>
                <c:pt idx="304">
                  <c:v>5.326798047391979E-4</c:v>
                </c:pt>
                <c:pt idx="305">
                  <c:v>5.3491784572921679E-4</c:v>
                </c:pt>
                <c:pt idx="306">
                  <c:v>5.3713311831219074E-4</c:v>
                </c:pt>
                <c:pt idx="307">
                  <c:v>5.3935184736084553E-4</c:v>
                </c:pt>
                <c:pt idx="308">
                  <c:v>5.4157486799183115E-4</c:v>
                </c:pt>
                <c:pt idx="309">
                  <c:v>5.43786388235341E-4</c:v>
                </c:pt>
                <c:pt idx="310">
                  <c:v>5.4597497323530264E-4</c:v>
                </c:pt>
                <c:pt idx="311">
                  <c:v>5.4823677473965818E-4</c:v>
                </c:pt>
                <c:pt idx="312">
                  <c:v>5.5045709754524377E-4</c:v>
                </c:pt>
                <c:pt idx="313">
                  <c:v>5.5262745666567802E-4</c:v>
                </c:pt>
                <c:pt idx="314">
                  <c:v>5.5496088397506032E-4</c:v>
                </c:pt>
                <c:pt idx="315">
                  <c:v>5.5714648390621188E-4</c:v>
                </c:pt>
                <c:pt idx="316">
                  <c:v>5.5932022438706772E-4</c:v>
                </c:pt>
                <c:pt idx="317">
                  <c:v>5.6164461541793247E-4</c:v>
                </c:pt>
                <c:pt idx="318">
                  <c:v>5.639079179984174E-4</c:v>
                </c:pt>
                <c:pt idx="319">
                  <c:v>5.661199043790118E-4</c:v>
                </c:pt>
                <c:pt idx="320">
                  <c:v>5.6831756152609313E-4</c:v>
                </c:pt>
                <c:pt idx="321">
                  <c:v>5.7055518889187419E-4</c:v>
                </c:pt>
                <c:pt idx="322">
                  <c:v>5.727215575751346E-4</c:v>
                </c:pt>
                <c:pt idx="323">
                  <c:v>5.7506210996253397E-4</c:v>
                </c:pt>
                <c:pt idx="324">
                  <c:v>5.7725079159441151E-4</c:v>
                </c:pt>
                <c:pt idx="325">
                  <c:v>5.7947167675842829E-4</c:v>
                </c:pt>
                <c:pt idx="326">
                  <c:v>5.8175457780278801E-4</c:v>
                </c:pt>
                <c:pt idx="327">
                  <c:v>5.8402795680447678E-4</c:v>
                </c:pt>
                <c:pt idx="328">
                  <c:v>5.8627784041830175E-4</c:v>
                </c:pt>
                <c:pt idx="329">
                  <c:v>5.8855269800797369E-4</c:v>
                </c:pt>
                <c:pt idx="330">
                  <c:v>5.9071650771310878E-4</c:v>
                </c:pt>
                <c:pt idx="331">
                  <c:v>5.9302612850854687E-4</c:v>
                </c:pt>
                <c:pt idx="332">
                  <c:v>5.9535490992660041E-4</c:v>
                </c:pt>
                <c:pt idx="333">
                  <c:v>5.9757790502205845E-4</c:v>
                </c:pt>
                <c:pt idx="334">
                  <c:v>5.9975321770899576E-4</c:v>
                </c:pt>
                <c:pt idx="335">
                  <c:v>6.019562734865927E-4</c:v>
                </c:pt>
                <c:pt idx="336">
                  <c:v>6.042129083898331E-4</c:v>
                </c:pt>
                <c:pt idx="337">
                  <c:v>6.0646954329307307E-4</c:v>
                </c:pt>
                <c:pt idx="338">
                  <c:v>6.0872617819631358E-4</c:v>
                </c:pt>
                <c:pt idx="339">
                  <c:v>6.1092216651447979E-4</c:v>
                </c:pt>
                <c:pt idx="340">
                  <c:v>6.131630980287454E-4</c:v>
                </c:pt>
                <c:pt idx="341">
                  <c:v>6.1535607277762362E-4</c:v>
                </c:pt>
                <c:pt idx="342">
                  <c:v>6.1760708921807601E-4</c:v>
                </c:pt>
                <c:pt idx="343">
                  <c:v>6.1985801331874968E-4</c:v>
                </c:pt>
                <c:pt idx="344">
                  <c:v>6.2210871179878529E-4</c:v>
                </c:pt>
                <c:pt idx="345">
                  <c:v>6.2433320521749439E-4</c:v>
                </c:pt>
                <c:pt idx="346">
                  <c:v>6.2654612215100628E-4</c:v>
                </c:pt>
                <c:pt idx="347">
                  <c:v>6.2872584826860044E-4</c:v>
                </c:pt>
                <c:pt idx="348">
                  <c:v>6.3100419259897974E-4</c:v>
                </c:pt>
                <c:pt idx="349">
                  <c:v>6.3322269078776544E-4</c:v>
                </c:pt>
                <c:pt idx="350">
                  <c:v>6.3546510078460829E-4</c:v>
                </c:pt>
                <c:pt idx="351">
                  <c:v>6.3765423863285401E-4</c:v>
                </c:pt>
                <c:pt idx="352">
                  <c:v>6.3983703094932555E-4</c:v>
                </c:pt>
                <c:pt idx="353">
                  <c:v>6.4203118843343481E-4</c:v>
                </c:pt>
                <c:pt idx="354">
                  <c:v>6.443439524008662E-4</c:v>
                </c:pt>
                <c:pt idx="355">
                  <c:v>6.4639550983133277E-4</c:v>
                </c:pt>
                <c:pt idx="356">
                  <c:v>6.4866862273222237E-4</c:v>
                </c:pt>
                <c:pt idx="357">
                  <c:v>6.5084974601037598E-4</c:v>
                </c:pt>
                <c:pt idx="358">
                  <c:v>6.530449326780242E-4</c:v>
                </c:pt>
                <c:pt idx="359">
                  <c:v>6.5525309718437498E-4</c:v>
                </c:pt>
                <c:pt idx="360">
                  <c:v>6.5735787146939688E-4</c:v>
                </c:pt>
                <c:pt idx="361">
                  <c:v>6.5954148562479009E-4</c:v>
                </c:pt>
                <c:pt idx="362">
                  <c:v>6.6174084198062559E-4</c:v>
                </c:pt>
                <c:pt idx="363">
                  <c:v>6.6388962394680977E-4</c:v>
                </c:pt>
                <c:pt idx="364">
                  <c:v>6.6606487776592804E-4</c:v>
                </c:pt>
                <c:pt idx="365">
                  <c:v>6.6820297799391774E-4</c:v>
                </c:pt>
                <c:pt idx="366">
                  <c:v>6.7034743924591998E-4</c:v>
                </c:pt>
                <c:pt idx="367">
                  <c:v>6.7248227267454458E-4</c:v>
                </c:pt>
                <c:pt idx="368">
                  <c:v>6.7465237070791812E-4</c:v>
                </c:pt>
                <c:pt idx="369">
                  <c:v>6.7683516696621037E-4</c:v>
                </c:pt>
                <c:pt idx="370">
                  <c:v>6.789720778946764E-4</c:v>
                </c:pt>
                <c:pt idx="371">
                  <c:v>6.8111289463438588E-4</c:v>
                </c:pt>
                <c:pt idx="372">
                  <c:v>6.832989697780873E-4</c:v>
                </c:pt>
                <c:pt idx="373">
                  <c:v>6.8533945270529174E-4</c:v>
                </c:pt>
                <c:pt idx="374">
                  <c:v>6.8741863647995693E-4</c:v>
                </c:pt>
                <c:pt idx="375">
                  <c:v>6.8957920671951017E-4</c:v>
                </c:pt>
                <c:pt idx="376">
                  <c:v>6.9167046175501738E-4</c:v>
                </c:pt>
                <c:pt idx="377">
                  <c:v>6.9384026600232264E-4</c:v>
                </c:pt>
                <c:pt idx="378">
                  <c:v>6.959511810635256E-4</c:v>
                </c:pt>
                <c:pt idx="379">
                  <c:v>6.9807179625585442E-4</c:v>
                </c:pt>
                <c:pt idx="380">
                  <c:v>7.001621142767461E-4</c:v>
                </c:pt>
                <c:pt idx="381">
                  <c:v>7.0223617004134078E-4</c:v>
                </c:pt>
                <c:pt idx="382">
                  <c:v>7.0429805495049631E-4</c:v>
                </c:pt>
                <c:pt idx="383">
                  <c:v>7.0636835271329073E-4</c:v>
                </c:pt>
                <c:pt idx="384">
                  <c:v>7.0846771522068981E-4</c:v>
                </c:pt>
                <c:pt idx="385">
                  <c:v>7.1056580411569235E-4</c:v>
                </c:pt>
                <c:pt idx="386">
                  <c:v>7.1260519177000813E-4</c:v>
                </c:pt>
                <c:pt idx="387">
                  <c:v>7.1470437605081953E-4</c:v>
                </c:pt>
                <c:pt idx="388">
                  <c:v>7.1672135418543957E-4</c:v>
                </c:pt>
                <c:pt idx="389">
                  <c:v>7.1877185671297898E-4</c:v>
                </c:pt>
                <c:pt idx="390">
                  <c:v>7.2081196266442292E-4</c:v>
                </c:pt>
                <c:pt idx="391">
                  <c:v>7.2291305915071291E-4</c:v>
                </c:pt>
                <c:pt idx="392">
                  <c:v>7.2491369395182492E-4</c:v>
                </c:pt>
                <c:pt idx="393">
                  <c:v>7.2697325610758838E-4</c:v>
                </c:pt>
                <c:pt idx="394">
                  <c:v>7.2898007314636652E-4</c:v>
                </c:pt>
                <c:pt idx="395">
                  <c:v>7.3102937581620748E-4</c:v>
                </c:pt>
                <c:pt idx="396">
                  <c:v>7.3303177497522764E-4</c:v>
                </c:pt>
                <c:pt idx="397">
                  <c:v>7.3506181137349635E-4</c:v>
                </c:pt>
                <c:pt idx="398">
                  <c:v>7.3700020412180683E-4</c:v>
                </c:pt>
                <c:pt idx="399">
                  <c:v>7.3904733018543374E-4</c:v>
                </c:pt>
                <c:pt idx="400">
                  <c:v>7.4103892950438531E-4</c:v>
                </c:pt>
                <c:pt idx="401">
                  <c:v>7.4303401756043786E-4</c:v>
                </c:pt>
                <c:pt idx="402">
                  <c:v>7.4502836148452592E-4</c:v>
                </c:pt>
                <c:pt idx="403">
                  <c:v>7.4700038454674563E-4</c:v>
                </c:pt>
                <c:pt idx="404">
                  <c:v>7.4891978278202802E-4</c:v>
                </c:pt>
                <c:pt idx="405">
                  <c:v>7.5082918545255821E-4</c:v>
                </c:pt>
                <c:pt idx="406">
                  <c:v>7.5287550700085023E-4</c:v>
                </c:pt>
                <c:pt idx="407">
                  <c:v>7.548741099498938E-4</c:v>
                </c:pt>
                <c:pt idx="408">
                  <c:v>7.568203379415987E-4</c:v>
                </c:pt>
                <c:pt idx="409">
                  <c:v>7.5876656593330371E-4</c:v>
                </c:pt>
                <c:pt idx="410">
                  <c:v>7.6069595748749471E-4</c:v>
                </c:pt>
                <c:pt idx="411">
                  <c:v>7.6260930824660384E-4</c:v>
                </c:pt>
                <c:pt idx="412">
                  <c:v>7.6454471690991764E-4</c:v>
                </c:pt>
                <c:pt idx="413">
                  <c:v>7.6649151148951687E-4</c:v>
                </c:pt>
                <c:pt idx="414">
                  <c:v>7.684200820544866E-4</c:v>
                </c:pt>
                <c:pt idx="415">
                  <c:v>7.7035597974697682E-4</c:v>
                </c:pt>
                <c:pt idx="416">
                  <c:v>7.7225859360682033E-4</c:v>
                </c:pt>
                <c:pt idx="417">
                  <c:v>7.7411447243084771E-4</c:v>
                </c:pt>
                <c:pt idx="418">
                  <c:v>7.7603707191440904E-4</c:v>
                </c:pt>
                <c:pt idx="419">
                  <c:v>7.7794313520926416E-4</c:v>
                </c:pt>
                <c:pt idx="420">
                  <c:v>7.79761622403776E-4</c:v>
                </c:pt>
                <c:pt idx="421">
                  <c:v>7.8161206821273494E-4</c:v>
                </c:pt>
                <c:pt idx="422">
                  <c:v>7.8351755161316981E-4</c:v>
                </c:pt>
                <c:pt idx="423">
                  <c:v>7.8534709004573382E-4</c:v>
                </c:pt>
                <c:pt idx="424">
                  <c:v>7.8712209632013201E-4</c:v>
                </c:pt>
                <c:pt idx="425">
                  <c:v>7.8902228643416101E-4</c:v>
                </c:pt>
                <c:pt idx="426">
                  <c:v>7.9089927605654683E-4</c:v>
                </c:pt>
                <c:pt idx="427">
                  <c:v>7.9263785874964237E-4</c:v>
                </c:pt>
                <c:pt idx="428">
                  <c:v>7.9443314820589373E-4</c:v>
                </c:pt>
                <c:pt idx="429">
                  <c:v>7.9625230165285992E-4</c:v>
                </c:pt>
                <c:pt idx="430">
                  <c:v>7.9805682469008521E-4</c:v>
                </c:pt>
                <c:pt idx="431">
                  <c:v>7.9986688893895119E-4</c:v>
                </c:pt>
                <c:pt idx="432">
                  <c:v>8.0163636508138103E-4</c:v>
                </c:pt>
                <c:pt idx="433">
                  <c:v>8.0339392308413724E-4</c:v>
                </c:pt>
                <c:pt idx="434">
                  <c:v>8.0512371778283353E-4</c:v>
                </c:pt>
                <c:pt idx="435">
                  <c:v>8.0684853996110565E-4</c:v>
                </c:pt>
                <c:pt idx="436">
                  <c:v>8.0857336213937744E-4</c:v>
                </c:pt>
                <c:pt idx="437">
                  <c:v>8.1029818431764978E-4</c:v>
                </c:pt>
                <c:pt idx="438">
                  <c:v>8.1201868009458098E-4</c:v>
                </c:pt>
                <c:pt idx="439">
                  <c:v>8.1371352248250646E-4</c:v>
                </c:pt>
                <c:pt idx="440">
                  <c:v>8.1545584251377704E-4</c:v>
                </c:pt>
                <c:pt idx="441">
                  <c:v>8.1717020144741516E-4</c:v>
                </c:pt>
                <c:pt idx="442">
                  <c:v>8.188894010089969E-4</c:v>
                </c:pt>
                <c:pt idx="443">
                  <c:v>8.2061277111209461E-4</c:v>
                </c:pt>
                <c:pt idx="444">
                  <c:v>8.2229053134723763E-4</c:v>
                </c:pt>
                <c:pt idx="445">
                  <c:v>8.2395123102853545E-4</c:v>
                </c:pt>
                <c:pt idx="446">
                  <c:v>8.2562865348387467E-4</c:v>
                </c:pt>
                <c:pt idx="447">
                  <c:v>8.2731954709104908E-4</c:v>
                </c:pt>
                <c:pt idx="448">
                  <c:v>8.2901355925871277E-4</c:v>
                </c:pt>
                <c:pt idx="449">
                  <c:v>8.3066506783383487E-4</c:v>
                </c:pt>
                <c:pt idx="450">
                  <c:v>8.3231605378733281E-4</c:v>
                </c:pt>
                <c:pt idx="451">
                  <c:v>8.3393885932237758E-4</c:v>
                </c:pt>
                <c:pt idx="452">
                  <c:v>8.3556183680488338E-4</c:v>
                </c:pt>
                <c:pt idx="453">
                  <c:v>8.3719419982245088E-4</c:v>
                </c:pt>
                <c:pt idx="454">
                  <c:v>8.389187759964004E-4</c:v>
                </c:pt>
                <c:pt idx="455">
                  <c:v>8.4042977375437238E-4</c:v>
                </c:pt>
                <c:pt idx="456">
                  <c:v>8.4200762210002262E-4</c:v>
                </c:pt>
                <c:pt idx="457">
                  <c:v>8.4366064456050933E-4</c:v>
                </c:pt>
                <c:pt idx="458">
                  <c:v>8.4523709782378291E-4</c:v>
                </c:pt>
                <c:pt idx="459">
                  <c:v>8.4687995110922874E-4</c:v>
                </c:pt>
                <c:pt idx="460">
                  <c:v>8.4850600489579304E-4</c:v>
                </c:pt>
                <c:pt idx="461">
                  <c:v>8.5000870697637054E-4</c:v>
                </c:pt>
                <c:pt idx="462">
                  <c:v>8.5153599428192757E-4</c:v>
                </c:pt>
                <c:pt idx="463">
                  <c:v>8.5309142716651044E-4</c:v>
                </c:pt>
                <c:pt idx="464">
                  <c:v>8.5463095714624301E-4</c:v>
                </c:pt>
                <c:pt idx="465">
                  <c:v>8.5621013908518005E-4</c:v>
                </c:pt>
                <c:pt idx="466">
                  <c:v>8.5777551668431823E-4</c:v>
                </c:pt>
                <c:pt idx="467">
                  <c:v>8.5927451283064735E-4</c:v>
                </c:pt>
                <c:pt idx="468">
                  <c:v>8.6071765985927583E-4</c:v>
                </c:pt>
                <c:pt idx="469">
                  <c:v>8.6240732008469316E-4</c:v>
                </c:pt>
                <c:pt idx="470">
                  <c:v>8.6384234574757703E-4</c:v>
                </c:pt>
                <c:pt idx="471">
                  <c:v>8.6536458360647898E-4</c:v>
                </c:pt>
                <c:pt idx="472">
                  <c:v>8.6676994345779776E-4</c:v>
                </c:pt>
                <c:pt idx="473">
                  <c:v>8.6831699511869063E-4</c:v>
                </c:pt>
                <c:pt idx="474">
                  <c:v>8.6976514341823561E-4</c:v>
                </c:pt>
                <c:pt idx="475">
                  <c:v>8.7121280587683467E-4</c:v>
                </c:pt>
                <c:pt idx="476">
                  <c:v>8.7268387978802788E-4</c:v>
                </c:pt>
                <c:pt idx="477">
                  <c:v>8.7413101191254235E-4</c:v>
                </c:pt>
                <c:pt idx="478">
                  <c:v>8.756186584121553E-4</c:v>
                </c:pt>
                <c:pt idx="479">
                  <c:v>8.7707395878515015E-4</c:v>
                </c:pt>
                <c:pt idx="480">
                  <c:v>8.7844807491624485E-4</c:v>
                </c:pt>
                <c:pt idx="481">
                  <c:v>8.7982437399771818E-4</c:v>
                </c:pt>
                <c:pt idx="482">
                  <c:v>8.8120447185405985E-4</c:v>
                </c:pt>
                <c:pt idx="483">
                  <c:v>8.8265987452338702E-4</c:v>
                </c:pt>
                <c:pt idx="484">
                  <c:v>8.8408990364256183E-4</c:v>
                </c:pt>
                <c:pt idx="485">
                  <c:v>8.8554672280336086E-4</c:v>
                </c:pt>
                <c:pt idx="486">
                  <c:v>8.8691215904187755E-4</c:v>
                </c:pt>
                <c:pt idx="487">
                  <c:v>8.8825951998576969E-4</c:v>
                </c:pt>
                <c:pt idx="488">
                  <c:v>8.8959727679600712E-4</c:v>
                </c:pt>
                <c:pt idx="489">
                  <c:v>8.9097349076801573E-4</c:v>
                </c:pt>
                <c:pt idx="490">
                  <c:v>8.923754222912644E-4</c:v>
                </c:pt>
                <c:pt idx="491">
                  <c:v>8.9375173305632617E-4</c:v>
                </c:pt>
                <c:pt idx="492">
                  <c:v>8.9502856691889895E-4</c:v>
                </c:pt>
                <c:pt idx="493">
                  <c:v>8.9640065164072727E-4</c:v>
                </c:pt>
                <c:pt idx="494">
                  <c:v>8.976753840755381E-4</c:v>
                </c:pt>
                <c:pt idx="495">
                  <c:v>8.9902906055412419E-4</c:v>
                </c:pt>
                <c:pt idx="496">
                  <c:v>9.0032225369124407E-4</c:v>
                </c:pt>
                <c:pt idx="497">
                  <c:v>9.016559997163477E-4</c:v>
                </c:pt>
                <c:pt idx="498">
                  <c:v>9.0292191204061501E-4</c:v>
                </c:pt>
                <c:pt idx="499">
                  <c:v>9.0424154423116325E-4</c:v>
                </c:pt>
                <c:pt idx="500">
                  <c:v>9.0541393625143509E-4</c:v>
                </c:pt>
                <c:pt idx="501">
                  <c:v>9.0675178453617953E-4</c:v>
                </c:pt>
                <c:pt idx="502">
                  <c:v>9.0795921774171372E-4</c:v>
                </c:pt>
                <c:pt idx="503">
                  <c:v>9.0918483348971795E-4</c:v>
                </c:pt>
                <c:pt idx="504">
                  <c:v>9.1043339081445501E-4</c:v>
                </c:pt>
                <c:pt idx="505">
                  <c:v>9.1168415274460945E-4</c:v>
                </c:pt>
                <c:pt idx="506">
                  <c:v>9.1282504358662349E-4</c:v>
                </c:pt>
                <c:pt idx="507">
                  <c:v>9.1404357393978211E-4</c:v>
                </c:pt>
                <c:pt idx="508">
                  <c:v>9.1527947164140027E-4</c:v>
                </c:pt>
                <c:pt idx="509">
                  <c:v>9.164520075076874E-4</c:v>
                </c:pt>
                <c:pt idx="510">
                  <c:v>9.1767515608240325E-4</c:v>
                </c:pt>
                <c:pt idx="511">
                  <c:v>9.1888895029264967E-4</c:v>
                </c:pt>
                <c:pt idx="512">
                  <c:v>9.2005926581334842E-4</c:v>
                </c:pt>
                <c:pt idx="513">
                  <c:v>9.2118478395873638E-4</c:v>
                </c:pt>
                <c:pt idx="514">
                  <c:v>9.2238620818536638E-4</c:v>
                </c:pt>
                <c:pt idx="515">
                  <c:v>9.2344554362494156E-4</c:v>
                </c:pt>
                <c:pt idx="516">
                  <c:v>9.2455492362869746E-4</c:v>
                </c:pt>
                <c:pt idx="517">
                  <c:v>9.2571105402361204E-4</c:v>
                </c:pt>
                <c:pt idx="518">
                  <c:v>9.2686564373297819E-4</c:v>
                </c:pt>
                <c:pt idx="519">
                  <c:v>9.2799510693290712E-4</c:v>
                </c:pt>
                <c:pt idx="520">
                  <c:v>9.2909088532684974E-4</c:v>
                </c:pt>
                <c:pt idx="521">
                  <c:v>9.3012112791776862E-4</c:v>
                </c:pt>
                <c:pt idx="522">
                  <c:v>9.3119627719910711E-4</c:v>
                </c:pt>
                <c:pt idx="523">
                  <c:v>9.3236226690245213E-4</c:v>
                </c:pt>
                <c:pt idx="524">
                  <c:v>9.3339339786889313E-4</c:v>
                </c:pt>
                <c:pt idx="525">
                  <c:v>9.3446365439051179E-4</c:v>
                </c:pt>
                <c:pt idx="526">
                  <c:v>9.354786717306622E-4</c:v>
                </c:pt>
                <c:pt idx="527">
                  <c:v>9.3654491442027744E-4</c:v>
                </c:pt>
                <c:pt idx="528">
                  <c:v>9.3763705403827945E-4</c:v>
                </c:pt>
                <c:pt idx="529">
                  <c:v>9.3863877784765661E-4</c:v>
                </c:pt>
                <c:pt idx="530">
                  <c:v>9.3965765264025693E-4</c:v>
                </c:pt>
                <c:pt idx="531">
                  <c:v>9.4065469273437884E-4</c:v>
                </c:pt>
                <c:pt idx="532">
                  <c:v>9.4170024445321501E-4</c:v>
                </c:pt>
                <c:pt idx="533">
                  <c:v>9.4263230108443104E-4</c:v>
                </c:pt>
                <c:pt idx="534">
                  <c:v>9.4366820959438606E-4</c:v>
                </c:pt>
                <c:pt idx="535">
                  <c:v>9.4460992199407539E-4</c:v>
                </c:pt>
                <c:pt idx="536">
                  <c:v>9.4563291860167386E-4</c:v>
                </c:pt>
                <c:pt idx="537">
                  <c:v>9.4661785887490259E-4</c:v>
                </c:pt>
                <c:pt idx="538">
                  <c:v>9.4758848899117629E-4</c:v>
                </c:pt>
                <c:pt idx="539">
                  <c:v>9.4853607326758974E-4</c:v>
                </c:pt>
                <c:pt idx="540">
                  <c:v>9.4944284830339204E-4</c:v>
                </c:pt>
                <c:pt idx="541">
                  <c:v>9.5040401414544042E-4</c:v>
                </c:pt>
                <c:pt idx="542">
                  <c:v>9.5126862438430296E-4</c:v>
                </c:pt>
                <c:pt idx="543">
                  <c:v>9.5225253423331276E-4</c:v>
                </c:pt>
                <c:pt idx="544">
                  <c:v>9.5327549901450036E-4</c:v>
                </c:pt>
                <c:pt idx="545">
                  <c:v>9.5408736555956217E-4</c:v>
                </c:pt>
                <c:pt idx="546">
                  <c:v>9.5499424422192244E-4</c:v>
                </c:pt>
                <c:pt idx="547">
                  <c:v>9.5582150507397498E-4</c:v>
                </c:pt>
                <c:pt idx="548">
                  <c:v>9.5673006959854235E-4</c:v>
                </c:pt>
                <c:pt idx="549">
                  <c:v>9.5771060689732348E-4</c:v>
                </c:pt>
                <c:pt idx="550">
                  <c:v>9.5854414335319322E-4</c:v>
                </c:pt>
                <c:pt idx="551">
                  <c:v>9.5940783752732398E-4</c:v>
                </c:pt>
                <c:pt idx="552">
                  <c:v>9.6024662195648555E-4</c:v>
                </c:pt>
                <c:pt idx="553">
                  <c:v>9.6113068925924238E-4</c:v>
                </c:pt>
                <c:pt idx="554">
                  <c:v>9.6189714799867394E-4</c:v>
                </c:pt>
                <c:pt idx="555">
                  <c:v>9.6278735403908602E-4</c:v>
                </c:pt>
                <c:pt idx="556">
                  <c:v>9.6360663189693678E-4</c:v>
                </c:pt>
                <c:pt idx="557">
                  <c:v>9.6443172436288355E-4</c:v>
                </c:pt>
                <c:pt idx="558">
                  <c:v>9.6515879182415673E-4</c:v>
                </c:pt>
                <c:pt idx="559">
                  <c:v>9.6594214223631595E-4</c:v>
                </c:pt>
                <c:pt idx="560">
                  <c:v>9.6677085828335394E-4</c:v>
                </c:pt>
                <c:pt idx="561">
                  <c:v>9.6758125382758885E-4</c:v>
                </c:pt>
                <c:pt idx="562">
                  <c:v>9.6842409540631334E-4</c:v>
                </c:pt>
                <c:pt idx="563">
                  <c:v>9.6926487034584125E-4</c:v>
                </c:pt>
                <c:pt idx="564">
                  <c:v>9.699435321731066E-4</c:v>
                </c:pt>
                <c:pt idx="565">
                  <c:v>9.7073141484007252E-4</c:v>
                </c:pt>
                <c:pt idx="566">
                  <c:v>9.7147203316247149E-4</c:v>
                </c:pt>
                <c:pt idx="567">
                  <c:v>9.7217822344294923E-4</c:v>
                </c:pt>
                <c:pt idx="568">
                  <c:v>9.729727453993796E-4</c:v>
                </c:pt>
                <c:pt idx="569">
                  <c:v>9.7366583957366241E-4</c:v>
                </c:pt>
                <c:pt idx="570">
                  <c:v>9.7443884080976545E-4</c:v>
                </c:pt>
                <c:pt idx="571">
                  <c:v>9.7510115334453491E-4</c:v>
                </c:pt>
                <c:pt idx="572">
                  <c:v>9.7580779444243673E-4</c:v>
                </c:pt>
                <c:pt idx="573">
                  <c:v>9.7650157648160026E-4</c:v>
                </c:pt>
                <c:pt idx="574">
                  <c:v>9.7717790137376607E-4</c:v>
                </c:pt>
                <c:pt idx="575">
                  <c:v>9.7782744040804219E-4</c:v>
                </c:pt>
                <c:pt idx="576">
                  <c:v>9.7855284891952424E-4</c:v>
                </c:pt>
                <c:pt idx="577">
                  <c:v>9.7921301037290982E-4</c:v>
                </c:pt>
                <c:pt idx="578">
                  <c:v>9.7978696379111426E-4</c:v>
                </c:pt>
                <c:pt idx="579">
                  <c:v>9.8040056508734712E-4</c:v>
                </c:pt>
                <c:pt idx="580">
                  <c:v>9.8104876539286995E-4</c:v>
                </c:pt>
                <c:pt idx="581">
                  <c:v>9.8172201352825748E-4</c:v>
                </c:pt>
                <c:pt idx="582">
                  <c:v>9.8234297317498004E-4</c:v>
                </c:pt>
                <c:pt idx="583">
                  <c:v>9.8294895078055475E-4</c:v>
                </c:pt>
                <c:pt idx="584">
                  <c:v>9.8359635984355469E-4</c:v>
                </c:pt>
                <c:pt idx="585">
                  <c:v>9.842338254381596E-4</c:v>
                </c:pt>
                <c:pt idx="586">
                  <c:v>9.8483116818713352E-4</c:v>
                </c:pt>
                <c:pt idx="587">
                  <c:v>9.8541106038971108E-4</c:v>
                </c:pt>
                <c:pt idx="588">
                  <c:v>9.8596626001812748E-4</c:v>
                </c:pt>
                <c:pt idx="589">
                  <c:v>9.8667595755019669E-4</c:v>
                </c:pt>
                <c:pt idx="590">
                  <c:v>9.8723248128484184E-4</c:v>
                </c:pt>
                <c:pt idx="591">
                  <c:v>9.8775629232821763E-4</c:v>
                </c:pt>
                <c:pt idx="592">
                  <c:v>9.8845662177897225E-4</c:v>
                </c:pt>
                <c:pt idx="593">
                  <c:v>9.8889116568682254E-4</c:v>
                </c:pt>
                <c:pt idx="594">
                  <c:v>9.8942523868957672E-4</c:v>
                </c:pt>
                <c:pt idx="595">
                  <c:v>9.9000149850957792E-4</c:v>
                </c:pt>
                <c:pt idx="596">
                  <c:v>9.9058954618191008E-4</c:v>
                </c:pt>
                <c:pt idx="597">
                  <c:v>9.9109651279644193E-4</c:v>
                </c:pt>
                <c:pt idx="598">
                  <c:v>9.9166253420452473E-4</c:v>
                </c:pt>
                <c:pt idx="599">
                  <c:v>9.922411689542842E-4</c:v>
                </c:pt>
                <c:pt idx="600">
                  <c:v>9.927288644020892E-4</c:v>
                </c:pt>
                <c:pt idx="601">
                  <c:v>9.9324823137370336E-4</c:v>
                </c:pt>
                <c:pt idx="602">
                  <c:v>9.9373619558862153E-4</c:v>
                </c:pt>
                <c:pt idx="603">
                  <c:v>9.941927363724362E-4</c:v>
                </c:pt>
                <c:pt idx="604">
                  <c:v>9.9476733265318204E-4</c:v>
                </c:pt>
                <c:pt idx="605">
                  <c:v>9.9527856117552342E-4</c:v>
                </c:pt>
                <c:pt idx="606">
                  <c:v>9.95737872671503E-4</c:v>
                </c:pt>
                <c:pt idx="607">
                  <c:v>9.9624111657154292E-4</c:v>
                </c:pt>
                <c:pt idx="608">
                  <c:v>9.9671526561007149E-4</c:v>
                </c:pt>
                <c:pt idx="609">
                  <c:v>9.9712279434695022E-4</c:v>
                </c:pt>
                <c:pt idx="610">
                  <c:v>9.9760970151926E-4</c:v>
                </c:pt>
                <c:pt idx="611">
                  <c:v>9.9810194185106062E-4</c:v>
                </c:pt>
                <c:pt idx="612">
                  <c:v>9.9848791612375904E-4</c:v>
                </c:pt>
                <c:pt idx="613">
                  <c:v>9.9897461554644749E-4</c:v>
                </c:pt>
                <c:pt idx="614">
                  <c:v>9.9937728634731963E-4</c:v>
                </c:pt>
                <c:pt idx="615">
                  <c:v>9.9981100464725694E-4</c:v>
                </c:pt>
                <c:pt idx="616">
                  <c:v>1.0002567212200127E-3</c:v>
                </c:pt>
                <c:pt idx="617">
                  <c:v>1.0007491289236667E-3</c:v>
                </c:pt>
                <c:pt idx="618">
                  <c:v>1.0011248113767483E-3</c:v>
                </c:pt>
                <c:pt idx="619">
                  <c:v>1.0016148828889766E-3</c:v>
                </c:pt>
                <c:pt idx="620">
                  <c:v>1.00190934844658E-3</c:v>
                </c:pt>
                <c:pt idx="621">
                  <c:v>1.0023048295192637E-3</c:v>
                </c:pt>
                <c:pt idx="622">
                  <c:v>1.0027433705367191E-3</c:v>
                </c:pt>
                <c:pt idx="623">
                  <c:v>1.0031151840659621E-3</c:v>
                </c:pt>
                <c:pt idx="624">
                  <c:v>1.0034686677083591E-3</c:v>
                </c:pt>
                <c:pt idx="625">
                  <c:v>1.0038376556037103E-3</c:v>
                </c:pt>
                <c:pt idx="626">
                  <c:v>1.0041742429492155E-3</c:v>
                </c:pt>
                <c:pt idx="627">
                  <c:v>1.0045802285125534E-3</c:v>
                </c:pt>
                <c:pt idx="628">
                  <c:v>1.0049692908938022E-3</c:v>
                </c:pt>
                <c:pt idx="629">
                  <c:v>1.0053773751022049E-3</c:v>
                </c:pt>
                <c:pt idx="630">
                  <c:v>1.0056165245178003E-3</c:v>
                </c:pt>
                <c:pt idx="631">
                  <c:v>1.0059738912106626E-3</c:v>
                </c:pt>
                <c:pt idx="632">
                  <c:v>1.0063194699057639E-3</c:v>
                </c:pt>
                <c:pt idx="633">
                  <c:v>1.0066796530191714E-3</c:v>
                </c:pt>
                <c:pt idx="634">
                  <c:v>1.0069145429158933E-3</c:v>
                </c:pt>
                <c:pt idx="635">
                  <c:v>1.0072515799638864E-3</c:v>
                </c:pt>
                <c:pt idx="636">
                  <c:v>1.0075548067567802E-3</c:v>
                </c:pt>
                <c:pt idx="637">
                  <c:v>1.0079117960553876E-3</c:v>
                </c:pt>
                <c:pt idx="638">
                  <c:v>1.0082032582161022E-3</c:v>
                </c:pt>
                <c:pt idx="639">
                  <c:v>1.0085044386778117E-3</c:v>
                </c:pt>
                <c:pt idx="640">
                  <c:v>1.00887814828812E-3</c:v>
                </c:pt>
                <c:pt idx="641">
                  <c:v>1.0091281578186373E-3</c:v>
                </c:pt>
                <c:pt idx="642">
                  <c:v>1.0093517678039557E-3</c:v>
                </c:pt>
                <c:pt idx="643">
                  <c:v>1.0096104298659163E-3</c:v>
                </c:pt>
                <c:pt idx="644">
                  <c:v>1.009924774561326E-3</c:v>
                </c:pt>
                <c:pt idx="645">
                  <c:v>1.0101122320137948E-3</c:v>
                </c:pt>
                <c:pt idx="646">
                  <c:v>1.0104324075466283E-3</c:v>
                </c:pt>
                <c:pt idx="647">
                  <c:v>1.0107341143514E-3</c:v>
                </c:pt>
                <c:pt idx="648">
                  <c:v>1.0109797770032119E-3</c:v>
                </c:pt>
                <c:pt idx="649">
                  <c:v>1.011215612218185E-3</c:v>
                </c:pt>
                <c:pt idx="650">
                  <c:v>1.0114231084464406E-3</c:v>
                </c:pt>
                <c:pt idx="651">
                  <c:v>1.0117082407942193E-3</c:v>
                </c:pt>
                <c:pt idx="652">
                  <c:v>1.0119185692181671E-3</c:v>
                </c:pt>
                <c:pt idx="653">
                  <c:v>1.0121218604044232E-3</c:v>
                </c:pt>
                <c:pt idx="654">
                  <c:v>1.012332029051281E-3</c:v>
                </c:pt>
                <c:pt idx="655">
                  <c:v>1.0124810550989588E-3</c:v>
                </c:pt>
                <c:pt idx="656">
                  <c:v>1.0127131024813866E-3</c:v>
                </c:pt>
                <c:pt idx="657">
                  <c:v>1.0129090801777047E-3</c:v>
                </c:pt>
                <c:pt idx="658">
                  <c:v>1.0130908344381316E-3</c:v>
                </c:pt>
                <c:pt idx="659">
                  <c:v>1.0132449452260725E-3</c:v>
                </c:pt>
                <c:pt idx="660">
                  <c:v>1.0133984147968813E-3</c:v>
                </c:pt>
                <c:pt idx="661">
                  <c:v>1.0136201315795422E-3</c:v>
                </c:pt>
                <c:pt idx="662">
                  <c:v>1.0138019666799936E-3</c:v>
                </c:pt>
                <c:pt idx="663">
                  <c:v>1.013970299647278E-3</c:v>
                </c:pt>
                <c:pt idx="664">
                  <c:v>1.0141209426530794E-3</c:v>
                </c:pt>
                <c:pt idx="665">
                  <c:v>1.0142988068424902E-3</c:v>
                </c:pt>
                <c:pt idx="666">
                  <c:v>1.0144683790538347E-3</c:v>
                </c:pt>
                <c:pt idx="667">
                  <c:v>1.0146193150392491E-3</c:v>
                </c:pt>
                <c:pt idx="668">
                  <c:v>1.0147126634309346E-3</c:v>
                </c:pt>
                <c:pt idx="669">
                  <c:v>1.0148222392297383E-3</c:v>
                </c:pt>
                <c:pt idx="670">
                  <c:v>1.0149689559602153E-3</c:v>
                </c:pt>
                <c:pt idx="671">
                  <c:v>1.0151626123363774E-3</c:v>
                </c:pt>
                <c:pt idx="672">
                  <c:v>1.0152624613366354E-3</c:v>
                </c:pt>
                <c:pt idx="673">
                  <c:v>1.0153160597052965E-3</c:v>
                </c:pt>
                <c:pt idx="674">
                  <c:v>1.0154476745996392E-3</c:v>
                </c:pt>
                <c:pt idx="675">
                  <c:v>1.0156278371592079E-3</c:v>
                </c:pt>
                <c:pt idx="676">
                  <c:v>1.0157094702812931E-3</c:v>
                </c:pt>
                <c:pt idx="677">
                  <c:v>1.0158681918502411E-3</c:v>
                </c:pt>
                <c:pt idx="678">
                  <c:v>1.0158508569963302E-3</c:v>
                </c:pt>
                <c:pt idx="679">
                  <c:v>1.0159534879859999E-3</c:v>
                </c:pt>
                <c:pt idx="680">
                  <c:v>1.0160722934456565E-3</c:v>
                </c:pt>
                <c:pt idx="681">
                  <c:v>1.0160669999853124E-3</c:v>
                </c:pt>
                <c:pt idx="682">
                  <c:v>1.0161062109508485E-3</c:v>
                </c:pt>
                <c:pt idx="683">
                  <c:v>1.0162657456361953E-3</c:v>
                </c:pt>
                <c:pt idx="684">
                  <c:v>1.0164638492590808E-3</c:v>
                </c:pt>
                <c:pt idx="685">
                  <c:v>1.0164590501599486E-3</c:v>
                </c:pt>
                <c:pt idx="686">
                  <c:v>1.0164875186783112E-3</c:v>
                </c:pt>
                <c:pt idx="687">
                  <c:v>1.0164998149487156E-3</c:v>
                </c:pt>
                <c:pt idx="688">
                  <c:v>1.016549253577704E-3</c:v>
                </c:pt>
                <c:pt idx="689">
                  <c:v>1.0165130185926592E-3</c:v>
                </c:pt>
                <c:pt idx="690">
                  <c:v>1.0165934711337118E-3</c:v>
                </c:pt>
                <c:pt idx="691">
                  <c:v>1.0166825537515584E-3</c:v>
                </c:pt>
                <c:pt idx="692">
                  <c:v>1.0166906785104212E-3</c:v>
                </c:pt>
                <c:pt idx="693">
                  <c:v>1.0166680498110462E-3</c:v>
                </c:pt>
                <c:pt idx="694">
                  <c:v>1.0166962817891047E-3</c:v>
                </c:pt>
                <c:pt idx="695">
                  <c:v>1.0167520910691241E-3</c:v>
                </c:pt>
                <c:pt idx="696">
                  <c:v>1.016765532740442E-3</c:v>
                </c:pt>
                <c:pt idx="697">
                  <c:v>1.0167773206053179E-3</c:v>
                </c:pt>
                <c:pt idx="698">
                  <c:v>1.0168173563989654E-3</c:v>
                </c:pt>
                <c:pt idx="699">
                  <c:v>1.0168156076586926E-3</c:v>
                </c:pt>
                <c:pt idx="700">
                  <c:v>1.0167998717042221E-3</c:v>
                </c:pt>
                <c:pt idx="701">
                  <c:v>1.0167841357497519E-3</c:v>
                </c:pt>
                <c:pt idx="702">
                  <c:v>1.0167683997952817E-3</c:v>
                </c:pt>
                <c:pt idx="703">
                  <c:v>1.0167591030792033E-3</c:v>
                </c:pt>
                <c:pt idx="704">
                  <c:v>1.0167662783054734E-3</c:v>
                </c:pt>
                <c:pt idx="705">
                  <c:v>1.0167145931807254E-3</c:v>
                </c:pt>
                <c:pt idx="706">
                  <c:v>1.016642895265308E-3</c:v>
                </c:pt>
                <c:pt idx="707">
                  <c:v>1.0166095675365242E-3</c:v>
                </c:pt>
                <c:pt idx="708">
                  <c:v>1.0165389401752723E-3</c:v>
                </c:pt>
                <c:pt idx="709">
                  <c:v>1.0164671081479739E-3</c:v>
                </c:pt>
                <c:pt idx="710">
                  <c:v>1.0164163774647489E-3</c:v>
                </c:pt>
                <c:pt idx="711">
                  <c:v>1.01632894745183E-3</c:v>
                </c:pt>
                <c:pt idx="712">
                  <c:v>1.0162646704718571E-3</c:v>
                </c:pt>
                <c:pt idx="713">
                  <c:v>1.016303263735864E-3</c:v>
                </c:pt>
                <c:pt idx="714">
                  <c:v>1.0162606589680988E-3</c:v>
                </c:pt>
                <c:pt idx="715">
                  <c:v>1.0161414750426555E-3</c:v>
                </c:pt>
                <c:pt idx="716">
                  <c:v>1.0160185264133956E-3</c:v>
                </c:pt>
                <c:pt idx="717">
                  <c:v>1.0159365885349524E-3</c:v>
                </c:pt>
                <c:pt idx="718">
                  <c:v>1.015945327754744E-3</c:v>
                </c:pt>
                <c:pt idx="719">
                  <c:v>1.0158316737169967E-3</c:v>
                </c:pt>
                <c:pt idx="720">
                  <c:v>1.0157339288407459E-3</c:v>
                </c:pt>
                <c:pt idx="721">
                  <c:v>1.015678478213444E-3</c:v>
                </c:pt>
                <c:pt idx="722">
                  <c:v>1.0155921518146729E-3</c:v>
                </c:pt>
                <c:pt idx="723">
                  <c:v>1.0154472360754205E-3</c:v>
                </c:pt>
                <c:pt idx="724">
                  <c:v>1.0153625795158942E-3</c:v>
                </c:pt>
                <c:pt idx="725">
                  <c:v>1.0152644642636586E-3</c:v>
                </c:pt>
                <c:pt idx="726">
                  <c:v>1.0151185884036335E-3</c:v>
                </c:pt>
                <c:pt idx="727">
                  <c:v>1.0149727125436084E-3</c:v>
                </c:pt>
                <c:pt idx="728">
                  <c:v>1.0148379898609718E-3</c:v>
                </c:pt>
                <c:pt idx="729">
                  <c:v>1.0147160460815244E-3</c:v>
                </c:pt>
                <c:pt idx="730">
                  <c:v>1.0145941023020761E-3</c:v>
                </c:pt>
                <c:pt idx="731">
                  <c:v>1.0144721585226288E-3</c:v>
                </c:pt>
                <c:pt idx="732">
                  <c:v>1.0143502147431818E-3</c:v>
                </c:pt>
                <c:pt idx="733">
                  <c:v>1.0142282709637337E-3</c:v>
                </c:pt>
                <c:pt idx="734">
                  <c:v>1.014077871258055E-3</c:v>
                </c:pt>
                <c:pt idx="735">
                  <c:v>1.0139224139172195E-3</c:v>
                </c:pt>
                <c:pt idx="736">
                  <c:v>1.0138243775953328E-3</c:v>
                </c:pt>
                <c:pt idx="737">
                  <c:v>1.0137515131537541E-3</c:v>
                </c:pt>
                <c:pt idx="738">
                  <c:v>1.0135950929012676E-3</c:v>
                </c:pt>
                <c:pt idx="739">
                  <c:v>1.0134014677212119E-3</c:v>
                </c:pt>
                <c:pt idx="740">
                  <c:v>1.013162391543659E-3</c:v>
                </c:pt>
                <c:pt idx="741">
                  <c:v>1.0130096076253134E-3</c:v>
                </c:pt>
                <c:pt idx="742">
                  <c:v>1.0128568359920628E-3</c:v>
                </c:pt>
                <c:pt idx="743">
                  <c:v>1.0126909350859051E-3</c:v>
                </c:pt>
                <c:pt idx="744">
                  <c:v>1.0124988327025234E-3</c:v>
                </c:pt>
                <c:pt idx="745">
                  <c:v>1.0123067303191412E-3</c:v>
                </c:pt>
                <c:pt idx="746">
                  <c:v>1.0121146279357598E-3</c:v>
                </c:pt>
                <c:pt idx="747">
                  <c:v>1.0119225255523776E-3</c:v>
                </c:pt>
                <c:pt idx="748">
                  <c:v>1.0116798673088442E-3</c:v>
                </c:pt>
                <c:pt idx="749">
                  <c:v>1.0114825450196379E-3</c:v>
                </c:pt>
                <c:pt idx="750">
                  <c:v>1.0113300044047124E-3</c:v>
                </c:pt>
                <c:pt idx="751">
                  <c:v>1.0111292623635557E-3</c:v>
                </c:pt>
                <c:pt idx="752">
                  <c:v>1.0109010768399153E-3</c:v>
                </c:pt>
                <c:pt idx="753">
                  <c:v>1.0106622129573571E-3</c:v>
                </c:pt>
                <c:pt idx="754">
                  <c:v>1.0104108042534501E-3</c:v>
                </c:pt>
                <c:pt idx="755">
                  <c:v>1.010178442459803E-3</c:v>
                </c:pt>
                <c:pt idx="756">
                  <c:v>1.0099723977603943E-3</c:v>
                </c:pt>
                <c:pt idx="757">
                  <c:v>1.0098588254721221E-3</c:v>
                </c:pt>
                <c:pt idx="758">
                  <c:v>1.009524682676231E-3</c:v>
                </c:pt>
                <c:pt idx="759">
                  <c:v>1.0093261960327927E-3</c:v>
                </c:pt>
                <c:pt idx="760">
                  <c:v>1.009103322197532E-3</c:v>
                </c:pt>
                <c:pt idx="761">
                  <c:v>1.0088235552402197E-3</c:v>
                </c:pt>
                <c:pt idx="762">
                  <c:v>1.0085346510497588E-3</c:v>
                </c:pt>
                <c:pt idx="763">
                  <c:v>1.0083341748799198E-3</c:v>
                </c:pt>
                <c:pt idx="764">
                  <c:v>1.0080386905848056E-3</c:v>
                </c:pt>
                <c:pt idx="765">
                  <c:v>1.0077157552557741E-3</c:v>
                </c:pt>
                <c:pt idx="766">
                  <c:v>1.0075207345315281E-3</c:v>
                </c:pt>
                <c:pt idx="767">
                  <c:v>1.0073044961728473E-3</c:v>
                </c:pt>
                <c:pt idx="768">
                  <c:v>1.0069463162691967E-3</c:v>
                </c:pt>
                <c:pt idx="769">
                  <c:v>1.0066875262292651E-3</c:v>
                </c:pt>
                <c:pt idx="770">
                  <c:v>1.0064155972730586E-3</c:v>
                </c:pt>
                <c:pt idx="771">
                  <c:v>1.0061056187006699E-3</c:v>
                </c:pt>
                <c:pt idx="772">
                  <c:v>1.005795640128281E-3</c:v>
                </c:pt>
                <c:pt idx="773">
                  <c:v>1.005513320378632E-3</c:v>
                </c:pt>
                <c:pt idx="774">
                  <c:v>1.0052704023517979E-3</c:v>
                </c:pt>
                <c:pt idx="775">
                  <c:v>1.0049039387723859E-3</c:v>
                </c:pt>
                <c:pt idx="776">
                  <c:v>1.0046420540613988E-3</c:v>
                </c:pt>
                <c:pt idx="777">
                  <c:v>1.0043600509762112E-3</c:v>
                </c:pt>
                <c:pt idx="778">
                  <c:v>1.0041483582969382E-3</c:v>
                </c:pt>
                <c:pt idx="779">
                  <c:v>1.0037427836303034E-3</c:v>
                </c:pt>
                <c:pt idx="780">
                  <c:v>1.0034828127631701E-3</c:v>
                </c:pt>
                <c:pt idx="781">
                  <c:v>1.0031521817609253E-3</c:v>
                </c:pt>
                <c:pt idx="782">
                  <c:v>1.0028150701440004E-3</c:v>
                </c:pt>
                <c:pt idx="783">
                  <c:v>1.0024825522741091E-3</c:v>
                </c:pt>
                <c:pt idx="784">
                  <c:v>1.0021500344042189E-3</c:v>
                </c:pt>
                <c:pt idx="785">
                  <c:v>1.0018093801985092E-3</c:v>
                </c:pt>
                <c:pt idx="786">
                  <c:v>1.0014756527841628E-3</c:v>
                </c:pt>
                <c:pt idx="787">
                  <c:v>1.0011524961119444E-3</c:v>
                </c:pt>
                <c:pt idx="788">
                  <c:v>1.00083491604903E-3</c:v>
                </c:pt>
                <c:pt idx="789">
                  <c:v>1.0004239515029188E-3</c:v>
                </c:pt>
                <c:pt idx="790">
                  <c:v>1.0001891513422461E-3</c:v>
                </c:pt>
                <c:pt idx="791">
                  <c:v>9.998502789427472E-4</c:v>
                </c:pt>
                <c:pt idx="792">
                  <c:v>9.9947403076767224E-4</c:v>
                </c:pt>
                <c:pt idx="793">
                  <c:v>9.9909594351022847E-4</c:v>
                </c:pt>
                <c:pt idx="794">
                  <c:v>9.9868744663471321E-4</c:v>
                </c:pt>
                <c:pt idx="795">
                  <c:v>9.9837552179751722E-4</c:v>
                </c:pt>
                <c:pt idx="796">
                  <c:v>9.9801343068155234E-4</c:v>
                </c:pt>
                <c:pt idx="797">
                  <c:v>9.9759523721130007E-4</c:v>
                </c:pt>
                <c:pt idx="798">
                  <c:v>9.9723737032853931E-4</c:v>
                </c:pt>
                <c:pt idx="799">
                  <c:v>9.9693215404911403E-4</c:v>
                </c:pt>
                <c:pt idx="800">
                  <c:v>9.964784601331335E-4</c:v>
                </c:pt>
                <c:pt idx="801">
                  <c:v>9.9612902460054697E-4</c:v>
                </c:pt>
                <c:pt idx="802">
                  <c:v>9.9580180245242562E-4</c:v>
                </c:pt>
                <c:pt idx="803">
                  <c:v>9.9537427785663466E-4</c:v>
                </c:pt>
                <c:pt idx="804">
                  <c:v>9.9503325271282006E-4</c:v>
                </c:pt>
                <c:pt idx="805">
                  <c:v>9.9461544932765854E-4</c:v>
                </c:pt>
                <c:pt idx="806">
                  <c:v>9.9428580975835035E-4</c:v>
                </c:pt>
                <c:pt idx="807">
                  <c:v>9.9382638580449724E-4</c:v>
                </c:pt>
                <c:pt idx="808">
                  <c:v>9.9350303200364969E-4</c:v>
                </c:pt>
                <c:pt idx="809">
                  <c:v>9.9313070549906287E-4</c:v>
                </c:pt>
                <c:pt idx="810">
                  <c:v>9.9274364719539724E-4</c:v>
                </c:pt>
                <c:pt idx="811">
                  <c:v>9.9231298836278893E-4</c:v>
                </c:pt>
                <c:pt idx="812">
                  <c:v>9.9185800583138591E-4</c:v>
                </c:pt>
                <c:pt idx="813">
                  <c:v>9.9155935221738561E-4</c:v>
                </c:pt>
                <c:pt idx="814">
                  <c:v>9.912081590866856E-4</c:v>
                </c:pt>
                <c:pt idx="815">
                  <c:v>9.9070395388710744E-4</c:v>
                </c:pt>
                <c:pt idx="816">
                  <c:v>9.902644923558124E-4</c:v>
                </c:pt>
                <c:pt idx="817">
                  <c:v>9.898548266874304E-4</c:v>
                </c:pt>
                <c:pt idx="818">
                  <c:v>9.8940078958991698E-4</c:v>
                </c:pt>
                <c:pt idx="819">
                  <c:v>9.8906129324515739E-4</c:v>
                </c:pt>
                <c:pt idx="820">
                  <c:v>9.8857593625825213E-4</c:v>
                </c:pt>
                <c:pt idx="821">
                  <c:v>9.8819089814504305E-4</c:v>
                </c:pt>
                <c:pt idx="822">
                  <c:v>9.8779888008371447E-4</c:v>
                </c:pt>
                <c:pt idx="823">
                  <c:v>9.8733768633036214E-4</c:v>
                </c:pt>
                <c:pt idx="824">
                  <c:v>9.8687394888916243E-4</c:v>
                </c:pt>
                <c:pt idx="825">
                  <c:v>9.8648099682284093E-4</c:v>
                </c:pt>
                <c:pt idx="826">
                  <c:v>9.8606768128758709E-4</c:v>
                </c:pt>
                <c:pt idx="827">
                  <c:v>9.8558401939968722E-4</c:v>
                </c:pt>
                <c:pt idx="828">
                  <c:v>9.8504443338523181E-4</c:v>
                </c:pt>
                <c:pt idx="829">
                  <c:v>9.8469279573155065E-4</c:v>
                </c:pt>
                <c:pt idx="830">
                  <c:v>9.8418897756052579E-4</c:v>
                </c:pt>
                <c:pt idx="831">
                  <c:v>9.8376983987550465E-4</c:v>
                </c:pt>
                <c:pt idx="832">
                  <c:v>9.8328179515716919E-4</c:v>
                </c:pt>
                <c:pt idx="833">
                  <c:v>9.8279868369244121E-4</c:v>
                </c:pt>
                <c:pt idx="834">
                  <c:v>9.823831963023783E-4</c:v>
                </c:pt>
                <c:pt idx="835">
                  <c:v>9.8195587700982572E-4</c:v>
                </c:pt>
                <c:pt idx="836">
                  <c:v>9.8147052673346427E-4</c:v>
                </c:pt>
                <c:pt idx="837">
                  <c:v>9.8098517645710238E-4</c:v>
                </c:pt>
                <c:pt idx="838">
                  <c:v>9.8049982618074092E-4</c:v>
                </c:pt>
                <c:pt idx="839">
                  <c:v>9.8001447590437968E-4</c:v>
                </c:pt>
                <c:pt idx="840">
                  <c:v>9.7953894751859317E-4</c:v>
                </c:pt>
                <c:pt idx="841">
                  <c:v>9.7906793536276025E-4</c:v>
                </c:pt>
                <c:pt idx="842">
                  <c:v>9.7859692320692799E-4</c:v>
                </c:pt>
                <c:pt idx="843">
                  <c:v>9.7812591105109464E-4</c:v>
                </c:pt>
                <c:pt idx="844">
                  <c:v>9.7764034374000358E-4</c:v>
                </c:pt>
                <c:pt idx="845">
                  <c:v>9.7717099558433771E-4</c:v>
                </c:pt>
                <c:pt idx="846">
                  <c:v>9.7660399806281115E-4</c:v>
                </c:pt>
                <c:pt idx="847">
                  <c:v>9.7609408066952775E-4</c:v>
                </c:pt>
                <c:pt idx="848">
                  <c:v>9.7559435924388473E-4</c:v>
                </c:pt>
                <c:pt idx="849">
                  <c:v>9.7509463781824128E-4</c:v>
                </c:pt>
                <c:pt idx="850">
                  <c:v>9.7459865732691569E-4</c:v>
                </c:pt>
                <c:pt idx="851">
                  <c:v>9.7420321388018384E-4</c:v>
                </c:pt>
                <c:pt idx="852">
                  <c:v>9.7367901068429272E-4</c:v>
                </c:pt>
                <c:pt idx="853">
                  <c:v>9.7315704882965353E-4</c:v>
                </c:pt>
                <c:pt idx="854">
                  <c:v>9.7265211618579857E-4</c:v>
                </c:pt>
                <c:pt idx="855">
                  <c:v>9.7214073343251147E-4</c:v>
                </c:pt>
                <c:pt idx="856">
                  <c:v>9.7161757327103582E-4</c:v>
                </c:pt>
                <c:pt idx="857">
                  <c:v>9.7109628407584484E-4</c:v>
                </c:pt>
                <c:pt idx="858">
                  <c:v>9.7057517465352775E-4</c:v>
                </c:pt>
                <c:pt idx="859">
                  <c:v>9.6999988299568442E-4</c:v>
                </c:pt>
                <c:pt idx="860">
                  <c:v>9.6942135075169542E-4</c:v>
                </c:pt>
                <c:pt idx="861">
                  <c:v>9.6888875531902705E-4</c:v>
                </c:pt>
                <c:pt idx="862">
                  <c:v>9.6840117442659754E-4</c:v>
                </c:pt>
                <c:pt idx="863">
                  <c:v>9.6790196929766315E-4</c:v>
                </c:pt>
                <c:pt idx="864">
                  <c:v>9.6733256837392507E-4</c:v>
                </c:pt>
                <c:pt idx="865">
                  <c:v>9.6679079951670385E-4</c:v>
                </c:pt>
                <c:pt idx="866">
                  <c:v>9.6627010349237795E-4</c:v>
                </c:pt>
                <c:pt idx="867">
                  <c:v>9.6575699767887323E-4</c:v>
                </c:pt>
                <c:pt idx="868">
                  <c:v>9.6514369327644603E-4</c:v>
                </c:pt>
                <c:pt idx="869">
                  <c:v>9.6471270156998782E-4</c:v>
                </c:pt>
                <c:pt idx="870">
                  <c:v>9.6412889891404104E-4</c:v>
                </c:pt>
                <c:pt idx="871">
                  <c:v>9.6354644307112983E-4</c:v>
                </c:pt>
                <c:pt idx="872">
                  <c:v>9.6297505913017095E-4</c:v>
                </c:pt>
                <c:pt idx="873">
                  <c:v>9.6240711226115629E-4</c:v>
                </c:pt>
                <c:pt idx="874">
                  <c:v>9.6181587580188585E-4</c:v>
                </c:pt>
                <c:pt idx="875">
                  <c:v>9.6129078898454312E-4</c:v>
                </c:pt>
                <c:pt idx="876">
                  <c:v>9.6067809581805831E-4</c:v>
                </c:pt>
                <c:pt idx="877">
                  <c:v>9.6012056753992181E-4</c:v>
                </c:pt>
                <c:pt idx="878">
                  <c:v>9.5954285370846825E-4</c:v>
                </c:pt>
                <c:pt idx="879">
                  <c:v>9.589993860227797E-4</c:v>
                </c:pt>
                <c:pt idx="880">
                  <c:v>9.5832416071052668E-4</c:v>
                </c:pt>
                <c:pt idx="881">
                  <c:v>9.5774827036901799E-4</c:v>
                </c:pt>
                <c:pt idx="882">
                  <c:v>9.5712557227067862E-4</c:v>
                </c:pt>
                <c:pt idx="883">
                  <c:v>9.5659906137568354E-4</c:v>
                </c:pt>
                <c:pt idx="884">
                  <c:v>9.5599953665343243E-4</c:v>
                </c:pt>
                <c:pt idx="885">
                  <c:v>9.5545124264206243E-4</c:v>
                </c:pt>
                <c:pt idx="886">
                  <c:v>9.5477058153084168E-4</c:v>
                </c:pt>
                <c:pt idx="887">
                  <c:v>9.5419272491942633E-4</c:v>
                </c:pt>
                <c:pt idx="888">
                  <c:v>9.5361071721657175E-4</c:v>
                </c:pt>
                <c:pt idx="889">
                  <c:v>9.5303338206291814E-4</c:v>
                </c:pt>
                <c:pt idx="890">
                  <c:v>9.5244234989130274E-4</c:v>
                </c:pt>
                <c:pt idx="891">
                  <c:v>9.5181524981188836E-4</c:v>
                </c:pt>
                <c:pt idx="892">
                  <c:v>9.5117959838629442E-4</c:v>
                </c:pt>
                <c:pt idx="893">
                  <c:v>9.5054671460911865E-4</c:v>
                </c:pt>
                <c:pt idx="894">
                  <c:v>9.4991383083194332E-4</c:v>
                </c:pt>
                <c:pt idx="895">
                  <c:v>9.4934022714603084E-4</c:v>
                </c:pt>
                <c:pt idx="896">
                  <c:v>9.4882405919052924E-4</c:v>
                </c:pt>
                <c:pt idx="897">
                  <c:v>9.4816826776893516E-4</c:v>
                </c:pt>
                <c:pt idx="898">
                  <c:v>9.4758389353581521E-4</c:v>
                </c:pt>
                <c:pt idx="899">
                  <c:v>9.4700513142271224E-4</c:v>
                </c:pt>
                <c:pt idx="900">
                  <c:v>9.4634634216998162E-4</c:v>
                </c:pt>
                <c:pt idx="901">
                  <c:v>9.4580082236278757E-4</c:v>
                </c:pt>
                <c:pt idx="902">
                  <c:v>9.4508462498890807E-4</c:v>
                </c:pt>
                <c:pt idx="903">
                  <c:v>9.4458476314901463E-4</c:v>
                </c:pt>
                <c:pt idx="904">
                  <c:v>9.4394793148778382E-4</c:v>
                </c:pt>
                <c:pt idx="905">
                  <c:v>9.4336122061395179E-4</c:v>
                </c:pt>
                <c:pt idx="906">
                  <c:v>9.4267026587171565E-4</c:v>
                </c:pt>
                <c:pt idx="907">
                  <c:v>9.4216384054975663E-4</c:v>
                </c:pt>
                <c:pt idx="908">
                  <c:v>9.4152520489163959E-4</c:v>
                </c:pt>
                <c:pt idx="909">
                  <c:v>9.4089495029888706E-4</c:v>
                </c:pt>
                <c:pt idx="910">
                  <c:v>9.4032560859265662E-4</c:v>
                </c:pt>
                <c:pt idx="911">
                  <c:v>9.3970214665318682E-4</c:v>
                </c:pt>
                <c:pt idx="912">
                  <c:v>9.3911292620019312E-4</c:v>
                </c:pt>
                <c:pt idx="913">
                  <c:v>9.3852370574719942E-4</c:v>
                </c:pt>
                <c:pt idx="914">
                  <c:v>9.3791172694901166E-4</c:v>
                </c:pt>
                <c:pt idx="915">
                  <c:v>9.3728305674536103E-4</c:v>
                </c:pt>
                <c:pt idx="916">
                  <c:v>9.3662003942328255E-4</c:v>
                </c:pt>
                <c:pt idx="917">
                  <c:v>9.3590883011911694E-4</c:v>
                </c:pt>
                <c:pt idx="918">
                  <c:v>9.3530393561320883E-4</c:v>
                </c:pt>
                <c:pt idx="919">
                  <c:v>9.3475164797266288E-4</c:v>
                </c:pt>
                <c:pt idx="920">
                  <c:v>9.3413879471946064E-4</c:v>
                </c:pt>
                <c:pt idx="921">
                  <c:v>9.3343788810709759E-4</c:v>
                </c:pt>
                <c:pt idx="922">
                  <c:v>9.3277834807899075E-4</c:v>
                </c:pt>
                <c:pt idx="923">
                  <c:v>9.3217295044086782E-4</c:v>
                </c:pt>
                <c:pt idx="924">
                  <c:v>9.3156574378760711E-4</c:v>
                </c:pt>
                <c:pt idx="925">
                  <c:v>9.3090809799863518E-4</c:v>
                </c:pt>
                <c:pt idx="926">
                  <c:v>9.3027107751300045E-4</c:v>
                </c:pt>
                <c:pt idx="927">
                  <c:v>9.2971404654081276E-4</c:v>
                </c:pt>
                <c:pt idx="928">
                  <c:v>9.2910269426031147E-4</c:v>
                </c:pt>
                <c:pt idx="929">
                  <c:v>9.2842493807945511E-4</c:v>
                </c:pt>
                <c:pt idx="930">
                  <c:v>9.2778415221953404E-4</c:v>
                </c:pt>
                <c:pt idx="931">
                  <c:v>9.2716846716667408E-4</c:v>
                </c:pt>
                <c:pt idx="932">
                  <c:v>9.2657906131942151E-4</c:v>
                </c:pt>
                <c:pt idx="933">
                  <c:v>9.2586542002374408E-4</c:v>
                </c:pt>
                <c:pt idx="934">
                  <c:v>9.2520071183418225E-4</c:v>
                </c:pt>
                <c:pt idx="935">
                  <c:v>9.2459372918184753E-4</c:v>
                </c:pt>
                <c:pt idx="936">
                  <c:v>9.2394884672150342E-4</c:v>
                </c:pt>
                <c:pt idx="937">
                  <c:v>9.2330296004921935E-4</c:v>
                </c:pt>
                <c:pt idx="938">
                  <c:v>9.2265389920595346E-4</c:v>
                </c:pt>
                <c:pt idx="939">
                  <c:v>9.2199730988175993E-4</c:v>
                </c:pt>
                <c:pt idx="940">
                  <c:v>9.2145844010675714E-4</c:v>
                </c:pt>
                <c:pt idx="941">
                  <c:v>9.2079024385969307E-4</c:v>
                </c:pt>
                <c:pt idx="942">
                  <c:v>9.2017613448834937E-4</c:v>
                </c:pt>
                <c:pt idx="943">
                  <c:v>9.1948291292947442E-4</c:v>
                </c:pt>
                <c:pt idx="944">
                  <c:v>9.1890275904097469E-4</c:v>
                </c:pt>
                <c:pt idx="945">
                  <c:v>9.1822101846558712E-4</c:v>
                </c:pt>
                <c:pt idx="946">
                  <c:v>9.1760823403131526E-4</c:v>
                </c:pt>
                <c:pt idx="947">
                  <c:v>9.1700724773722219E-4</c:v>
                </c:pt>
                <c:pt idx="948">
                  <c:v>9.1637416270603383E-4</c:v>
                </c:pt>
                <c:pt idx="949">
                  <c:v>9.1573704598685475E-4</c:v>
                </c:pt>
                <c:pt idx="950">
                  <c:v>9.1503309892142649E-4</c:v>
                </c:pt>
                <c:pt idx="951">
                  <c:v>9.1446411592426566E-4</c:v>
                </c:pt>
                <c:pt idx="952">
                  <c:v>9.1375001213631535E-4</c:v>
                </c:pt>
                <c:pt idx="953">
                  <c:v>9.1315694338259062E-4</c:v>
                </c:pt>
                <c:pt idx="954">
                  <c:v>9.1249030055811481E-4</c:v>
                </c:pt>
                <c:pt idx="955">
                  <c:v>9.1183113710581215E-4</c:v>
                </c:pt>
                <c:pt idx="956">
                  <c:v>9.1116124916155333E-4</c:v>
                </c:pt>
                <c:pt idx="957">
                  <c:v>9.1057406711302514E-4</c:v>
                </c:pt>
                <c:pt idx="958">
                  <c:v>9.0983203936687821E-4</c:v>
                </c:pt>
                <c:pt idx="959">
                  <c:v>9.0925172069398976E-4</c:v>
                </c:pt>
                <c:pt idx="960">
                  <c:v>9.0855561203568788E-4</c:v>
                </c:pt>
                <c:pt idx="961">
                  <c:v>9.078915312274472E-4</c:v>
                </c:pt>
                <c:pt idx="962">
                  <c:v>9.0731196338255022E-4</c:v>
                </c:pt>
                <c:pt idx="963">
                  <c:v>9.0662158704926524E-4</c:v>
                </c:pt>
                <c:pt idx="964">
                  <c:v>9.0597546216373767E-4</c:v>
                </c:pt>
                <c:pt idx="965">
                  <c:v>9.053150612862885E-4</c:v>
                </c:pt>
                <c:pt idx="966">
                  <c:v>9.0465466040883934E-4</c:v>
                </c:pt>
                <c:pt idx="967">
                  <c:v>9.0399425953138963E-4</c:v>
                </c:pt>
                <c:pt idx="968">
                  <c:v>9.0335291032158716E-4</c:v>
                </c:pt>
                <c:pt idx="969">
                  <c:v>9.0271948437439548E-4</c:v>
                </c:pt>
                <c:pt idx="970">
                  <c:v>9.0206507413830603E-4</c:v>
                </c:pt>
                <c:pt idx="971">
                  <c:v>9.013739687881309E-4</c:v>
                </c:pt>
                <c:pt idx="972">
                  <c:v>9.0069592046222594E-4</c:v>
                </c:pt>
                <c:pt idx="973">
                  <c:v>9.0004641869615603E-4</c:v>
                </c:pt>
                <c:pt idx="974">
                  <c:v>8.9938724646081419E-4</c:v>
                </c:pt>
                <c:pt idx="975">
                  <c:v>8.9874936273791188E-4</c:v>
                </c:pt>
                <c:pt idx="976">
                  <c:v>8.9808885247810992E-4</c:v>
                </c:pt>
                <c:pt idx="977">
                  <c:v>8.9744825234492199E-4</c:v>
                </c:pt>
                <c:pt idx="978">
                  <c:v>8.9669433449218218E-4</c:v>
                </c:pt>
                <c:pt idx="979">
                  <c:v>8.9604723444383064E-4</c:v>
                </c:pt>
                <c:pt idx="980">
                  <c:v>8.953895949465263E-4</c:v>
                </c:pt>
                <c:pt idx="981">
                  <c:v>8.9471821822118599E-4</c:v>
                </c:pt>
                <c:pt idx="982">
                  <c:v>8.9406739482837574E-4</c:v>
                </c:pt>
                <c:pt idx="983">
                  <c:v>8.9335676801087656E-4</c:v>
                </c:pt>
                <c:pt idx="984">
                  <c:v>8.9267193657358241E-4</c:v>
                </c:pt>
                <c:pt idx="985">
                  <c:v>8.919768331856529E-4</c:v>
                </c:pt>
                <c:pt idx="986">
                  <c:v>8.9134858364363118E-4</c:v>
                </c:pt>
                <c:pt idx="987">
                  <c:v>8.9064262982408153E-4</c:v>
                </c:pt>
                <c:pt idx="988">
                  <c:v>8.9000813742654027E-4</c:v>
                </c:pt>
                <c:pt idx="989">
                  <c:v>8.8929856529039084E-4</c:v>
                </c:pt>
                <c:pt idx="990">
                  <c:v>8.8868174763387722E-4</c:v>
                </c:pt>
                <c:pt idx="991">
                  <c:v>8.8800972198290232E-4</c:v>
                </c:pt>
                <c:pt idx="992">
                  <c:v>8.8731381347394937E-4</c:v>
                </c:pt>
                <c:pt idx="993">
                  <c:v>8.8665383527307515E-4</c:v>
                </c:pt>
                <c:pt idx="994">
                  <c:v>8.8600227242985319E-4</c:v>
                </c:pt>
                <c:pt idx="995">
                  <c:v>8.8528906308857477E-4</c:v>
                </c:pt>
                <c:pt idx="996">
                  <c:v>8.8456910574564453E-4</c:v>
                </c:pt>
                <c:pt idx="997">
                  <c:v>8.838908353620982E-4</c:v>
                </c:pt>
                <c:pt idx="998">
                  <c:v>8.8326581774449749E-4</c:v>
                </c:pt>
                <c:pt idx="999">
                  <c:v>8.826387028126613E-4</c:v>
                </c:pt>
                <c:pt idx="1000">
                  <c:v>8.8190629969122269E-4</c:v>
                </c:pt>
                <c:pt idx="1001">
                  <c:v>8.813134367085608E-4</c:v>
                </c:pt>
                <c:pt idx="1002">
                  <c:v>8.806624955896077E-4</c:v>
                </c:pt>
                <c:pt idx="1003">
                  <c:v>8.7995368793108628E-4</c:v>
                </c:pt>
                <c:pt idx="1004">
                  <c:v>8.7925980111792565E-4</c:v>
                </c:pt>
                <c:pt idx="1005">
                  <c:v>8.7857240772712018E-4</c:v>
                </c:pt>
                <c:pt idx="1006">
                  <c:v>8.7789141436640523E-4</c:v>
                </c:pt>
                <c:pt idx="1007">
                  <c:v>8.7727549025872593E-4</c:v>
                </c:pt>
                <c:pt idx="1008">
                  <c:v>8.7665584817561747E-4</c:v>
                </c:pt>
                <c:pt idx="1009">
                  <c:v>8.7597501765251918E-4</c:v>
                </c:pt>
                <c:pt idx="1010">
                  <c:v>8.7530468054049704E-4</c:v>
                </c:pt>
                <c:pt idx="1011">
                  <c:v>8.7460963584438099E-4</c:v>
                </c:pt>
                <c:pt idx="1012">
                  <c:v>8.7391293915188811E-4</c:v>
                </c:pt>
                <c:pt idx="1013">
                  <c:v>8.7324477477160496E-4</c:v>
                </c:pt>
                <c:pt idx="1014">
                  <c:v>8.7259027963657303E-4</c:v>
                </c:pt>
                <c:pt idx="1015">
                  <c:v>8.7193181282109824E-4</c:v>
                </c:pt>
                <c:pt idx="1016">
                  <c:v>8.7123354409483365E-4</c:v>
                </c:pt>
                <c:pt idx="1017">
                  <c:v>8.7052569724040336E-4</c:v>
                </c:pt>
                <c:pt idx="1018">
                  <c:v>8.6987293914480277E-4</c:v>
                </c:pt>
                <c:pt idx="1019">
                  <c:v>8.6924964060070822E-4</c:v>
                </c:pt>
                <c:pt idx="1020">
                  <c:v>8.6860099847986462E-4</c:v>
                </c:pt>
                <c:pt idx="1021">
                  <c:v>8.6788957796588896E-4</c:v>
                </c:pt>
                <c:pt idx="1022">
                  <c:v>8.6718899004297812E-4</c:v>
                </c:pt>
                <c:pt idx="1023">
                  <c:v>8.6648171893688312E-4</c:v>
                </c:pt>
                <c:pt idx="1024">
                  <c:v>8.6586229232651511E-4</c:v>
                </c:pt>
                <c:pt idx="1025">
                  <c:v>8.6518210688540812E-4</c:v>
                </c:pt>
                <c:pt idx="1026">
                  <c:v>8.6449999416474696E-4</c:v>
                </c:pt>
                <c:pt idx="1027">
                  <c:v>8.6381822571658217E-4</c:v>
                </c:pt>
                <c:pt idx="1028">
                  <c:v>8.6315897767183676E-4</c:v>
                </c:pt>
                <c:pt idx="1029">
                  <c:v>8.6250045266670445E-4</c:v>
                </c:pt>
                <c:pt idx="1030">
                  <c:v>8.6186753024410448E-4</c:v>
                </c:pt>
                <c:pt idx="1031">
                  <c:v>8.612414952248441E-4</c:v>
                </c:pt>
                <c:pt idx="1032">
                  <c:v>8.6061546020558351E-4</c:v>
                </c:pt>
                <c:pt idx="1033">
                  <c:v>8.5998629034960404E-4</c:v>
                </c:pt>
                <c:pt idx="1034">
                  <c:v>8.5932999865068942E-4</c:v>
                </c:pt>
                <c:pt idx="1035">
                  <c:v>8.586737069517748E-4</c:v>
                </c:pt>
                <c:pt idx="1036">
                  <c:v>8.5803437964641557E-4</c:v>
                </c:pt>
                <c:pt idx="1037">
                  <c:v>8.5735938725666719E-4</c:v>
                </c:pt>
                <c:pt idx="1038">
                  <c:v>8.5671694340641504E-4</c:v>
                </c:pt>
                <c:pt idx="1039">
                  <c:v>8.5598701015659258E-4</c:v>
                </c:pt>
                <c:pt idx="1040">
                  <c:v>8.5546484848649223E-4</c:v>
                </c:pt>
                <c:pt idx="1041">
                  <c:v>8.5479714411035822E-4</c:v>
                </c:pt>
                <c:pt idx="1042">
                  <c:v>8.5414355363713226E-4</c:v>
                </c:pt>
                <c:pt idx="1043">
                  <c:v>8.5345466517806716E-4</c:v>
                </c:pt>
                <c:pt idx="1044">
                  <c:v>8.5276962578047276E-4</c:v>
                </c:pt>
                <c:pt idx="1045">
                  <c:v>8.5212044164060825E-4</c:v>
                </c:pt>
                <c:pt idx="1046">
                  <c:v>8.5146041095885631E-4</c:v>
                </c:pt>
                <c:pt idx="1047">
                  <c:v>8.5078789255554085E-4</c:v>
                </c:pt>
                <c:pt idx="1048">
                  <c:v>8.5013561208024198E-4</c:v>
                </c:pt>
                <c:pt idx="1049">
                  <c:v>8.4950607416471634E-4</c:v>
                </c:pt>
                <c:pt idx="1050">
                  <c:v>8.4898906769303149E-4</c:v>
                </c:pt>
                <c:pt idx="1051">
                  <c:v>8.4854438498409485E-4</c:v>
                </c:pt>
                <c:pt idx="1052">
                  <c:v>8.4805636416033321E-4</c:v>
                </c:pt>
                <c:pt idx="1053">
                  <c:v>8.4744669860347473E-4</c:v>
                </c:pt>
                <c:pt idx="1054">
                  <c:v>8.4676984246727512E-4</c:v>
                </c:pt>
                <c:pt idx="1055">
                  <c:v>8.4613856375100754E-4</c:v>
                </c:pt>
                <c:pt idx="1056">
                  <c:v>8.4548522841147234E-4</c:v>
                </c:pt>
                <c:pt idx="1057">
                  <c:v>8.4476948328933139E-4</c:v>
                </c:pt>
                <c:pt idx="1058">
                  <c:v>8.4413482065694048E-4</c:v>
                </c:pt>
                <c:pt idx="1059">
                  <c:v>8.4347534896847824E-4</c:v>
                </c:pt>
                <c:pt idx="1060">
                  <c:v>8.4280528056560403E-4</c:v>
                </c:pt>
                <c:pt idx="1061">
                  <c:v>8.4210609603475287E-4</c:v>
                </c:pt>
                <c:pt idx="1062">
                  <c:v>8.4139675860867718E-4</c:v>
                </c:pt>
                <c:pt idx="1063">
                  <c:v>8.4076917138409875E-4</c:v>
                </c:pt>
                <c:pt idx="1064">
                  <c:v>8.4006053990229616E-4</c:v>
                </c:pt>
                <c:pt idx="1065">
                  <c:v>8.3941405314346762E-4</c:v>
                </c:pt>
                <c:pt idx="1066">
                  <c:v>8.3878553970400619E-4</c:v>
                </c:pt>
                <c:pt idx="1067">
                  <c:v>8.3809409648033842E-4</c:v>
                </c:pt>
                <c:pt idx="1068">
                  <c:v>8.3742436766927645E-4</c:v>
                </c:pt>
                <c:pt idx="1069">
                  <c:v>8.3681202506718296E-4</c:v>
                </c:pt>
                <c:pt idx="1070">
                  <c:v>8.3616065351279506E-4</c:v>
                </c:pt>
                <c:pt idx="1071">
                  <c:v>8.3550492154200497E-4</c:v>
                </c:pt>
                <c:pt idx="1072">
                  <c:v>8.3486195593777523E-4</c:v>
                </c:pt>
                <c:pt idx="1073">
                  <c:v>8.3424620339638304E-4</c:v>
                </c:pt>
                <c:pt idx="1074">
                  <c:v>8.3359787820127542E-4</c:v>
                </c:pt>
                <c:pt idx="1075">
                  <c:v>8.3295201198930243E-4</c:v>
                </c:pt>
                <c:pt idx="1076">
                  <c:v>8.3226045687937518E-4</c:v>
                </c:pt>
                <c:pt idx="1077">
                  <c:v>8.3165702606389082E-4</c:v>
                </c:pt>
                <c:pt idx="1078">
                  <c:v>8.3101336948706965E-4</c:v>
                </c:pt>
                <c:pt idx="1079">
                  <c:v>8.3036762993374854E-4</c:v>
                </c:pt>
                <c:pt idx="1080">
                  <c:v>8.2981499412504932E-4</c:v>
                </c:pt>
                <c:pt idx="1081">
                  <c:v>8.292309159435154E-4</c:v>
                </c:pt>
                <c:pt idx="1082">
                  <c:v>8.2855491555717381E-4</c:v>
                </c:pt>
                <c:pt idx="1083">
                  <c:v>8.2791133365491486E-4</c:v>
                </c:pt>
                <c:pt idx="1084">
                  <c:v>8.2730966187855232E-4</c:v>
                </c:pt>
                <c:pt idx="1085">
                  <c:v>8.2666506478765742E-4</c:v>
                </c:pt>
                <c:pt idx="1086">
                  <c:v>8.2601970854191654E-4</c:v>
                </c:pt>
                <c:pt idx="1087">
                  <c:v>8.2537123423222388E-4</c:v>
                </c:pt>
                <c:pt idx="1088">
                  <c:v>8.2472129161558654E-4</c:v>
                </c:pt>
                <c:pt idx="1089">
                  <c:v>8.2407108933679838E-4</c:v>
                </c:pt>
                <c:pt idx="1090">
                  <c:v>8.2346324060572336E-4</c:v>
                </c:pt>
                <c:pt idx="1091">
                  <c:v>8.2276694956718015E-4</c:v>
                </c:pt>
                <c:pt idx="1092">
                  <c:v>8.221570720702648E-4</c:v>
                </c:pt>
                <c:pt idx="1093">
                  <c:v>8.2152184897185134E-4</c:v>
                </c:pt>
                <c:pt idx="1094">
                  <c:v>8.2090506071672952E-4</c:v>
                </c:pt>
                <c:pt idx="1095">
                  <c:v>8.2023909853089596E-4</c:v>
                </c:pt>
                <c:pt idx="1096">
                  <c:v>8.1956720946964334E-4</c:v>
                </c:pt>
                <c:pt idx="1097">
                  <c:v>8.1894452322065023E-4</c:v>
                </c:pt>
                <c:pt idx="1098">
                  <c:v>8.183931587839215E-4</c:v>
                </c:pt>
                <c:pt idx="1099">
                  <c:v>8.1770565686379757E-4</c:v>
                </c:pt>
                <c:pt idx="1100">
                  <c:v>8.1699348603120542E-4</c:v>
                </c:pt>
                <c:pt idx="1101">
                  <c:v>8.1640607294229607E-4</c:v>
                </c:pt>
                <c:pt idx="1102">
                  <c:v>8.1573109273507254E-4</c:v>
                </c:pt>
                <c:pt idx="1103">
                  <c:v>8.1515402062183975E-4</c:v>
                </c:pt>
                <c:pt idx="1104">
                  <c:v>8.1448671457054434E-4</c:v>
                </c:pt>
                <c:pt idx="1105">
                  <c:v>8.138385996580553E-4</c:v>
                </c:pt>
                <c:pt idx="1106">
                  <c:v>8.1321680315269871E-4</c:v>
                </c:pt>
                <c:pt idx="1107">
                  <c:v>8.1256131807848245E-4</c:v>
                </c:pt>
                <c:pt idx="1108">
                  <c:v>8.1189297219189994E-4</c:v>
                </c:pt>
                <c:pt idx="1109">
                  <c:v>8.1130385465290117E-4</c:v>
                </c:pt>
                <c:pt idx="1110">
                  <c:v>8.1070383604275756E-4</c:v>
                </c:pt>
                <c:pt idx="1111">
                  <c:v>8.1005668107372343E-4</c:v>
                </c:pt>
                <c:pt idx="1112">
                  <c:v>8.0951320272147425E-4</c:v>
                </c:pt>
                <c:pt idx="1113">
                  <c:v>8.0874376351939713E-4</c:v>
                </c:pt>
                <c:pt idx="1114">
                  <c:v>8.0817849254203027E-4</c:v>
                </c:pt>
                <c:pt idx="1115">
                  <c:v>8.0754756168410053E-4</c:v>
                </c:pt>
                <c:pt idx="1116">
                  <c:v>8.0695761950668084E-4</c:v>
                </c:pt>
                <c:pt idx="1117">
                  <c:v>8.0631433156968483E-4</c:v>
                </c:pt>
                <c:pt idx="1118">
                  <c:v>8.0562701520620278E-4</c:v>
                </c:pt>
                <c:pt idx="1119">
                  <c:v>8.0503403205569267E-4</c:v>
                </c:pt>
                <c:pt idx="1120">
                  <c:v>8.0445738718347415E-4</c:v>
                </c:pt>
                <c:pt idx="1121">
                  <c:v>8.0383838880094562E-4</c:v>
                </c:pt>
                <c:pt idx="1122">
                  <c:v>8.0314717953970086E-4</c:v>
                </c:pt>
                <c:pt idx="1123">
                  <c:v>8.0252758028072487E-4</c:v>
                </c:pt>
                <c:pt idx="1124">
                  <c:v>8.0195486930648271E-4</c:v>
                </c:pt>
                <c:pt idx="1125">
                  <c:v>8.0127178542060203E-4</c:v>
                </c:pt>
                <c:pt idx="1126">
                  <c:v>8.006050613479157E-4</c:v>
                </c:pt>
                <c:pt idx="1127">
                  <c:v>8.0007264042372141E-4</c:v>
                </c:pt>
                <c:pt idx="1128">
                  <c:v>7.9944136244709373E-4</c:v>
                </c:pt>
                <c:pt idx="1129">
                  <c:v>7.987826757787003E-4</c:v>
                </c:pt>
                <c:pt idx="1130">
                  <c:v>7.9817103248592354E-4</c:v>
                </c:pt>
                <c:pt idx="1131">
                  <c:v>7.9756753640962148E-4</c:v>
                </c:pt>
                <c:pt idx="1132">
                  <c:v>7.9691364719843179E-4</c:v>
                </c:pt>
                <c:pt idx="1133">
                  <c:v>7.9633183507341445E-4</c:v>
                </c:pt>
                <c:pt idx="1134">
                  <c:v>7.9573139536028741E-4</c:v>
                </c:pt>
                <c:pt idx="1135">
                  <c:v>7.9510284904895018E-4</c:v>
                </c:pt>
                <c:pt idx="1136">
                  <c:v>7.9447123137342719E-4</c:v>
                </c:pt>
                <c:pt idx="1137">
                  <c:v>7.9383961369790452E-4</c:v>
                </c:pt>
                <c:pt idx="1138">
                  <c:v>7.9320799602238153E-4</c:v>
                </c:pt>
                <c:pt idx="1139">
                  <c:v>7.9257637834685886E-4</c:v>
                </c:pt>
                <c:pt idx="1140">
                  <c:v>7.9195132140587581E-4</c:v>
                </c:pt>
                <c:pt idx="1141">
                  <c:v>7.9133132261889377E-4</c:v>
                </c:pt>
                <c:pt idx="1142">
                  <c:v>7.9071132383191141E-4</c:v>
                </c:pt>
                <c:pt idx="1143">
                  <c:v>7.9011671702586565E-4</c:v>
                </c:pt>
                <c:pt idx="1144">
                  <c:v>7.895434684859553E-4</c:v>
                </c:pt>
                <c:pt idx="1145">
                  <c:v>7.8891697555047858E-4</c:v>
                </c:pt>
                <c:pt idx="1146">
                  <c:v>7.8835684475957624E-4</c:v>
                </c:pt>
                <c:pt idx="1147">
                  <c:v>7.877270419688133E-4</c:v>
                </c:pt>
                <c:pt idx="1148">
                  <c:v>7.871450505388003E-4</c:v>
                </c:pt>
                <c:pt idx="1149">
                  <c:v>7.8649207011452624E-4</c:v>
                </c:pt>
                <c:pt idx="1150">
                  <c:v>7.8583850427232807E-4</c:v>
                </c:pt>
                <c:pt idx="1151">
                  <c:v>7.8534425105263907E-4</c:v>
                </c:pt>
                <c:pt idx="1152">
                  <c:v>7.847063671494335E-4</c:v>
                </c:pt>
                <c:pt idx="1153">
                  <c:v>7.8411500167846569E-4</c:v>
                </c:pt>
                <c:pt idx="1154">
                  <c:v>7.8344387845639485E-4</c:v>
                </c:pt>
                <c:pt idx="1155">
                  <c:v>7.8286405180313782E-4</c:v>
                </c:pt>
                <c:pt idx="1156">
                  <c:v>7.8228832282960042E-4</c:v>
                </c:pt>
                <c:pt idx="1157">
                  <c:v>7.8165583662540147E-4</c:v>
                </c:pt>
                <c:pt idx="1158">
                  <c:v>7.8101500476962212E-4</c:v>
                </c:pt>
                <c:pt idx="1159">
                  <c:v>7.8044398363015239E-4</c:v>
                </c:pt>
                <c:pt idx="1160">
                  <c:v>7.797905930428049E-4</c:v>
                </c:pt>
                <c:pt idx="1161">
                  <c:v>7.7920560767887276E-4</c:v>
                </c:pt>
                <c:pt idx="1162">
                  <c:v>7.7860309182681503E-4</c:v>
                </c:pt>
                <c:pt idx="1163">
                  <c:v>7.7797827648108523E-4</c:v>
                </c:pt>
                <c:pt idx="1164">
                  <c:v>7.7742670341191477E-4</c:v>
                </c:pt>
                <c:pt idx="1165">
                  <c:v>7.768203505876815E-4</c:v>
                </c:pt>
                <c:pt idx="1166">
                  <c:v>7.7624441810444618E-4</c:v>
                </c:pt>
                <c:pt idx="1167">
                  <c:v>7.7558079619324382E-4</c:v>
                </c:pt>
                <c:pt idx="1168">
                  <c:v>7.7502991122658984E-4</c:v>
                </c:pt>
                <c:pt idx="1169">
                  <c:v>7.7446652263363886E-4</c:v>
                </c:pt>
                <c:pt idx="1170">
                  <c:v>7.7382358618586502E-4</c:v>
                </c:pt>
                <c:pt idx="1171">
                  <c:v>7.7332478450479396E-4</c:v>
                </c:pt>
                <c:pt idx="1172">
                  <c:v>7.7265821591946358E-4</c:v>
                </c:pt>
                <c:pt idx="1173">
                  <c:v>7.7211043169438446E-4</c:v>
                </c:pt>
                <c:pt idx="1174">
                  <c:v>7.7152434948324583E-4</c:v>
                </c:pt>
                <c:pt idx="1175">
                  <c:v>7.7091234147378524E-4</c:v>
                </c:pt>
                <c:pt idx="1176">
                  <c:v>7.7024832713419383E-4</c:v>
                </c:pt>
                <c:pt idx="1177">
                  <c:v>7.6971239879305693E-4</c:v>
                </c:pt>
                <c:pt idx="1178">
                  <c:v>7.6913322255288462E-4</c:v>
                </c:pt>
                <c:pt idx="1179">
                  <c:v>7.6854080884555028E-4</c:v>
                </c:pt>
                <c:pt idx="1180">
                  <c:v>7.6794723686715236E-4</c:v>
                </c:pt>
                <c:pt idx="1181">
                  <c:v>7.6735315568968827E-4</c:v>
                </c:pt>
                <c:pt idx="1182">
                  <c:v>7.6677149172514635E-4</c:v>
                </c:pt>
                <c:pt idx="1183">
                  <c:v>7.6619999259483376E-4</c:v>
                </c:pt>
                <c:pt idx="1184">
                  <c:v>7.6562534628974029E-4</c:v>
                </c:pt>
                <c:pt idx="1185">
                  <c:v>7.6499481775488937E-4</c:v>
                </c:pt>
                <c:pt idx="1186">
                  <c:v>7.6441905921738914E-4</c:v>
                </c:pt>
                <c:pt idx="1187">
                  <c:v>7.6379652330859314E-4</c:v>
                </c:pt>
                <c:pt idx="1188">
                  <c:v>7.632369839447058E-4</c:v>
                </c:pt>
                <c:pt idx="1189">
                  <c:v>7.6267346579842539E-4</c:v>
                </c:pt>
                <c:pt idx="1190">
                  <c:v>7.621099476521453E-4</c:v>
                </c:pt>
                <c:pt idx="1191">
                  <c:v>7.6154101340820469E-4</c:v>
                </c:pt>
                <c:pt idx="1192">
                  <c:v>7.6095664746518848E-4</c:v>
                </c:pt>
                <c:pt idx="1193">
                  <c:v>7.604329143724609E-4</c:v>
                </c:pt>
                <c:pt idx="1194">
                  <c:v>7.5981860345886339E-4</c:v>
                </c:pt>
                <c:pt idx="1195">
                  <c:v>7.5920429254526609E-4</c:v>
                </c:pt>
                <c:pt idx="1196">
                  <c:v>7.5861215860801093E-4</c:v>
                </c:pt>
                <c:pt idx="1197">
                  <c:v>7.5806888808959013E-4</c:v>
                </c:pt>
                <c:pt idx="1198">
                  <c:v>7.575146776182183E-4</c:v>
                </c:pt>
                <c:pt idx="1199">
                  <c:v>7.5692679462802624E-4</c:v>
                </c:pt>
                <c:pt idx="1200">
                  <c:v>7.5629222784492163E-4</c:v>
                </c:pt>
                <c:pt idx="1201">
                  <c:v>7.5582566918977728E-4</c:v>
                </c:pt>
                <c:pt idx="1202">
                  <c:v>7.5513217334800917E-4</c:v>
                </c:pt>
                <c:pt idx="1203">
                  <c:v>7.5464776323515563E-4</c:v>
                </c:pt>
                <c:pt idx="1204">
                  <c:v>7.5411191177324286E-4</c:v>
                </c:pt>
                <c:pt idx="1205">
                  <c:v>7.5347485832518183E-4</c:v>
                </c:pt>
                <c:pt idx="1206">
                  <c:v>7.5293224239915879E-4</c:v>
                </c:pt>
                <c:pt idx="1207">
                  <c:v>7.523558747976407E-4</c:v>
                </c:pt>
                <c:pt idx="1208">
                  <c:v>7.5178217693923398E-4</c:v>
                </c:pt>
                <c:pt idx="1209">
                  <c:v>7.5120847908082694E-4</c:v>
                </c:pt>
                <c:pt idx="1210">
                  <c:v>7.5063478122242E-4</c:v>
                </c:pt>
                <c:pt idx="1211">
                  <c:v>7.5009195005817117E-4</c:v>
                </c:pt>
                <c:pt idx="1212">
                  <c:v>7.4959307660570312E-4</c:v>
                </c:pt>
                <c:pt idx="1213">
                  <c:v>7.4905604039946806E-4</c:v>
                </c:pt>
                <c:pt idx="1214">
                  <c:v>7.4842587727207079E-4</c:v>
                </c:pt>
                <c:pt idx="1215">
                  <c:v>7.4785147742991831E-4</c:v>
                </c:pt>
                <c:pt idx="1216">
                  <c:v>7.473348901645753E-4</c:v>
                </c:pt>
                <c:pt idx="1217">
                  <c:v>7.4675324111420419E-4</c:v>
                </c:pt>
                <c:pt idx="1218">
                  <c:v>7.4617192360638192E-4</c:v>
                </c:pt>
                <c:pt idx="1219">
                  <c:v>7.4564757009319444E-4</c:v>
                </c:pt>
                <c:pt idx="1220">
                  <c:v>7.4506475502418416E-4</c:v>
                </c:pt>
                <c:pt idx="1221">
                  <c:v>7.4451915460257479E-4</c:v>
                </c:pt>
                <c:pt idx="1222">
                  <c:v>7.4394315892136267E-4</c:v>
                </c:pt>
                <c:pt idx="1223">
                  <c:v>7.4346030072710591E-4</c:v>
                </c:pt>
                <c:pt idx="1224">
                  <c:v>7.429430097036523E-4</c:v>
                </c:pt>
                <c:pt idx="1225">
                  <c:v>7.4230734668808709E-4</c:v>
                </c:pt>
                <c:pt idx="1226">
                  <c:v>7.4171433609493528E-4</c:v>
                </c:pt>
                <c:pt idx="1227">
                  <c:v>7.4111527721257362E-4</c:v>
                </c:pt>
                <c:pt idx="1228">
                  <c:v>7.4063502213330789E-4</c:v>
                </c:pt>
                <c:pt idx="1229">
                  <c:v>7.4009739763693423E-4</c:v>
                </c:pt>
                <c:pt idx="1230">
                  <c:v>7.3952984758672449E-4</c:v>
                </c:pt>
                <c:pt idx="1231">
                  <c:v>7.3896001139924254E-4</c:v>
                </c:pt>
                <c:pt idx="1232">
                  <c:v>7.3838963935106742E-4</c:v>
                </c:pt>
                <c:pt idx="1233">
                  <c:v>7.3784771077183974E-4</c:v>
                </c:pt>
                <c:pt idx="1234">
                  <c:v>7.373123302959881E-4</c:v>
                </c:pt>
                <c:pt idx="1235">
                  <c:v>7.3679845037405108E-4</c:v>
                </c:pt>
                <c:pt idx="1236">
                  <c:v>7.3618944751185369E-4</c:v>
                </c:pt>
                <c:pt idx="1237">
                  <c:v>7.3567631598192931E-4</c:v>
                </c:pt>
                <c:pt idx="1238">
                  <c:v>7.3520270625029394E-4</c:v>
                </c:pt>
                <c:pt idx="1239">
                  <c:v>7.3457817009242577E-4</c:v>
                </c:pt>
                <c:pt idx="1240">
                  <c:v>7.3405547995823381E-4</c:v>
                </c:pt>
                <c:pt idx="1241">
                  <c:v>7.3347109569869254E-4</c:v>
                </c:pt>
                <c:pt idx="1242">
                  <c:v>7.3295441246727547E-4</c:v>
                </c:pt>
                <c:pt idx="1243">
                  <c:v>7.3241782209399636E-4</c:v>
                </c:pt>
                <c:pt idx="1244">
                  <c:v>7.31869619020599E-4</c:v>
                </c:pt>
                <c:pt idx="1245">
                  <c:v>7.3133452144391326E-4</c:v>
                </c:pt>
                <c:pt idx="1246">
                  <c:v>7.3077172732573064E-4</c:v>
                </c:pt>
                <c:pt idx="1247">
                  <c:v>7.3020802574650778E-4</c:v>
                </c:pt>
                <c:pt idx="1248">
                  <c:v>7.2973887448042119E-4</c:v>
                </c:pt>
                <c:pt idx="1249">
                  <c:v>7.2925044983878869E-4</c:v>
                </c:pt>
                <c:pt idx="1250">
                  <c:v>7.2862569111409032E-4</c:v>
                </c:pt>
                <c:pt idx="1251">
                  <c:v>7.2813639722022405E-4</c:v>
                </c:pt>
                <c:pt idx="1252">
                  <c:v>7.2756556367730904E-4</c:v>
                </c:pt>
                <c:pt idx="1253">
                  <c:v>7.2706028940097592E-4</c:v>
                </c:pt>
                <c:pt idx="1254">
                  <c:v>7.2646702293657631E-4</c:v>
                </c:pt>
                <c:pt idx="1255">
                  <c:v>7.2600791150337579E-4</c:v>
                </c:pt>
                <c:pt idx="1256">
                  <c:v>7.2538880726552503E-4</c:v>
                </c:pt>
                <c:pt idx="1257">
                  <c:v>7.2493519882013788E-4</c:v>
                </c:pt>
                <c:pt idx="1258">
                  <c:v>7.243781932638418E-4</c:v>
                </c:pt>
                <c:pt idx="1259">
                  <c:v>7.2381676319058653E-4</c:v>
                </c:pt>
                <c:pt idx="1260">
                  <c:v>7.2331511540963474E-4</c:v>
                </c:pt>
                <c:pt idx="1261">
                  <c:v>7.2289966325451397E-4</c:v>
                </c:pt>
                <c:pt idx="1262">
                  <c:v>7.2227611600249233E-4</c:v>
                </c:pt>
                <c:pt idx="1263">
                  <c:v>7.2172842417273593E-4</c:v>
                </c:pt>
                <c:pt idx="1264">
                  <c:v>7.2126022444419689E-4</c:v>
                </c:pt>
                <c:pt idx="1265">
                  <c:v>7.2073819434017954E-4</c:v>
                </c:pt>
                <c:pt idx="1266">
                  <c:v>7.2022456213116821E-4</c:v>
                </c:pt>
                <c:pt idx="1267">
                  <c:v>7.1961951950575147E-4</c:v>
                </c:pt>
                <c:pt idx="1268">
                  <c:v>7.1915557485744124E-4</c:v>
                </c:pt>
                <c:pt idx="1269">
                  <c:v>7.1858432837604411E-4</c:v>
                </c:pt>
                <c:pt idx="1270">
                  <c:v>7.1810391440741534E-4</c:v>
                </c:pt>
                <c:pt idx="1271">
                  <c:v>7.1765254283680507E-4</c:v>
                </c:pt>
                <c:pt idx="1272">
                  <c:v>7.1708615683132063E-4</c:v>
                </c:pt>
                <c:pt idx="1273">
                  <c:v>7.1658300154193901E-4</c:v>
                </c:pt>
                <c:pt idx="1274">
                  <c:v>7.1603697694864413E-4</c:v>
                </c:pt>
                <c:pt idx="1275">
                  <c:v>7.1557233866313089E-4</c:v>
                </c:pt>
                <c:pt idx="1276">
                  <c:v>7.1504189655676213E-4</c:v>
                </c:pt>
                <c:pt idx="1277">
                  <c:v>7.1466383674937111E-4</c:v>
                </c:pt>
                <c:pt idx="1278">
                  <c:v>7.1418890788353716E-4</c:v>
                </c:pt>
                <c:pt idx="1279">
                  <c:v>7.137139790177031E-4</c:v>
                </c:pt>
                <c:pt idx="1280">
                  <c:v>7.132970199518659E-4</c:v>
                </c:pt>
                <c:pt idx="1281">
                  <c:v>7.1279000656083828E-4</c:v>
                </c:pt>
                <c:pt idx="1282">
                  <c:v>7.1232173450489324E-4</c:v>
                </c:pt>
                <c:pt idx="1283">
                  <c:v>7.1184419742819022E-4</c:v>
                </c:pt>
                <c:pt idx="1284">
                  <c:v>7.1133128673429716E-4</c:v>
                </c:pt>
                <c:pt idx="1285">
                  <c:v>7.10852368154524E-4</c:v>
                </c:pt>
                <c:pt idx="1286">
                  <c:v>7.1032876317308807E-4</c:v>
                </c:pt>
                <c:pt idx="1287">
                  <c:v>7.0973434086751982E-4</c:v>
                </c:pt>
                <c:pt idx="1288">
                  <c:v>7.0926257901178101E-4</c:v>
                </c:pt>
                <c:pt idx="1289">
                  <c:v>7.0879442215146461E-4</c:v>
                </c:pt>
                <c:pt idx="1290">
                  <c:v>7.0832321894294587E-4</c:v>
                </c:pt>
                <c:pt idx="1291">
                  <c:v>7.0785201573442713E-4</c:v>
                </c:pt>
                <c:pt idx="1292">
                  <c:v>7.0736806361811923E-4</c:v>
                </c:pt>
                <c:pt idx="1293">
                  <c:v>7.06882555490128E-4</c:v>
                </c:pt>
                <c:pt idx="1294">
                  <c:v>7.0639000413368048E-4</c:v>
                </c:pt>
                <c:pt idx="1295">
                  <c:v>7.059171868721159E-4</c:v>
                </c:pt>
                <c:pt idx="1296">
                  <c:v>7.0551418554363392E-4</c:v>
                </c:pt>
                <c:pt idx="1297">
                  <c:v>7.0504091014017122E-4</c:v>
                </c:pt>
                <c:pt idx="1298">
                  <c:v>7.0454584917319389E-4</c:v>
                </c:pt>
                <c:pt idx="1299">
                  <c:v>7.0407492637109003E-4</c:v>
                </c:pt>
                <c:pt idx="1300">
                  <c:v>7.0362577875678176E-4</c:v>
                </c:pt>
                <c:pt idx="1301">
                  <c:v>7.0319351503591785E-4</c:v>
                </c:pt>
                <c:pt idx="1302">
                  <c:v>7.0273673685397652E-4</c:v>
                </c:pt>
                <c:pt idx="1303">
                  <c:v>7.0216604147707573E-4</c:v>
                </c:pt>
                <c:pt idx="1304">
                  <c:v>7.0170117353607483E-4</c:v>
                </c:pt>
                <c:pt idx="1305">
                  <c:v>7.0127626480804672E-4</c:v>
                </c:pt>
                <c:pt idx="1306">
                  <c:v>7.0082542516935748E-4</c:v>
                </c:pt>
                <c:pt idx="1307">
                  <c:v>7.0036738828993203E-4</c:v>
                </c:pt>
                <c:pt idx="1308">
                  <c:v>6.9986935403943686E-4</c:v>
                </c:pt>
                <c:pt idx="1309">
                  <c:v>6.9943210995541982E-4</c:v>
                </c:pt>
                <c:pt idx="1310">
                  <c:v>6.989816295616592E-4</c:v>
                </c:pt>
                <c:pt idx="1311">
                  <c:v>6.9849984491715663E-4</c:v>
                </c:pt>
                <c:pt idx="1312">
                  <c:v>6.9800190315636649E-4</c:v>
                </c:pt>
                <c:pt idx="1313">
                  <c:v>6.9753582546295601E-4</c:v>
                </c:pt>
                <c:pt idx="1314">
                  <c:v>6.9708118157242658E-4</c:v>
                </c:pt>
                <c:pt idx="1315">
                  <c:v>6.9661929308038504E-4</c:v>
                </c:pt>
                <c:pt idx="1316">
                  <c:v>6.9613840789366048E-4</c:v>
                </c:pt>
                <c:pt idx="1317">
                  <c:v>6.9561172689730695E-4</c:v>
                </c:pt>
                <c:pt idx="1318">
                  <c:v>6.951961139419992E-4</c:v>
                </c:pt>
                <c:pt idx="1319">
                  <c:v>6.9468929126176662E-4</c:v>
                </c:pt>
                <c:pt idx="1320">
                  <c:v>6.9422544016643751E-4</c:v>
                </c:pt>
                <c:pt idx="1321">
                  <c:v>6.9372585679605019E-4</c:v>
                </c:pt>
                <c:pt idx="1322">
                  <c:v>6.9323543777393662E-4</c:v>
                </c:pt>
                <c:pt idx="1323">
                  <c:v>6.9275874509176349E-4</c:v>
                </c:pt>
                <c:pt idx="1324">
                  <c:v>6.9228863794685094E-4</c:v>
                </c:pt>
                <c:pt idx="1325">
                  <c:v>6.9187259932945212E-4</c:v>
                </c:pt>
                <c:pt idx="1326">
                  <c:v>6.9136428842547348E-4</c:v>
                </c:pt>
                <c:pt idx="1327">
                  <c:v>6.9084879903486235E-4</c:v>
                </c:pt>
                <c:pt idx="1328">
                  <c:v>6.9039735986876904E-4</c:v>
                </c:pt>
                <c:pt idx="1329">
                  <c:v>6.8992059994847123E-4</c:v>
                </c:pt>
                <c:pt idx="1330">
                  <c:v>6.8944761506026209E-4</c:v>
                </c:pt>
                <c:pt idx="1331">
                  <c:v>6.8894122557092781E-4</c:v>
                </c:pt>
                <c:pt idx="1332">
                  <c:v>6.8852989532236758E-4</c:v>
                </c:pt>
                <c:pt idx="1333">
                  <c:v>6.8800552597632152E-4</c:v>
                </c:pt>
                <c:pt idx="1334">
                  <c:v>6.8750385397081681E-4</c:v>
                </c:pt>
                <c:pt idx="1335">
                  <c:v>6.8701737320965117E-4</c:v>
                </c:pt>
                <c:pt idx="1336">
                  <c:v>6.8653898540335255E-4</c:v>
                </c:pt>
                <c:pt idx="1337">
                  <c:v>6.8607665875647296E-4</c:v>
                </c:pt>
                <c:pt idx="1338">
                  <c:v>6.8562644838279015E-4</c:v>
                </c:pt>
                <c:pt idx="1339">
                  <c:v>6.8511602941694646E-4</c:v>
                </c:pt>
                <c:pt idx="1340">
                  <c:v>6.8464807923067079E-4</c:v>
                </c:pt>
                <c:pt idx="1341">
                  <c:v>6.8425001787065631E-4</c:v>
                </c:pt>
                <c:pt idx="1342">
                  <c:v>6.8371106924275241E-4</c:v>
                </c:pt>
                <c:pt idx="1343">
                  <c:v>6.8325052008766677E-4</c:v>
                </c:pt>
                <c:pt idx="1344">
                  <c:v>6.827672790811122E-4</c:v>
                </c:pt>
                <c:pt idx="1345">
                  <c:v>6.8229939093953187E-4</c:v>
                </c:pt>
                <c:pt idx="1346">
                  <c:v>6.8176497638696115E-4</c:v>
                </c:pt>
                <c:pt idx="1347">
                  <c:v>6.8135542949174211E-4</c:v>
                </c:pt>
                <c:pt idx="1348">
                  <c:v>6.8090455657565132E-4</c:v>
                </c:pt>
                <c:pt idx="1349">
                  <c:v>6.8039218392933621E-4</c:v>
                </c:pt>
                <c:pt idx="1350">
                  <c:v>6.7994657665799215E-4</c:v>
                </c:pt>
                <c:pt idx="1351">
                  <c:v>6.7948614313161125E-4</c:v>
                </c:pt>
                <c:pt idx="1352">
                  <c:v>6.7903462773175722E-4</c:v>
                </c:pt>
                <c:pt idx="1353">
                  <c:v>6.7856685946477021E-4</c:v>
                </c:pt>
                <c:pt idx="1354">
                  <c:v>6.7803159515787909E-4</c:v>
                </c:pt>
                <c:pt idx="1355">
                  <c:v>6.775823195891643E-4</c:v>
                </c:pt>
                <c:pt idx="1356">
                  <c:v>6.771677161067659E-4</c:v>
                </c:pt>
                <c:pt idx="1357">
                  <c:v>6.767407022002759E-4</c:v>
                </c:pt>
                <c:pt idx="1358">
                  <c:v>6.7623435480943601E-4</c:v>
                </c:pt>
                <c:pt idx="1359">
                  <c:v>6.7572488820709462E-4</c:v>
                </c:pt>
                <c:pt idx="1360">
                  <c:v>6.7523969561650711E-4</c:v>
                </c:pt>
                <c:pt idx="1361">
                  <c:v>6.7477343205469859E-4</c:v>
                </c:pt>
                <c:pt idx="1362">
                  <c:v>6.7426439501162936E-4</c:v>
                </c:pt>
                <c:pt idx="1363">
                  <c:v>6.7382892453308693E-4</c:v>
                </c:pt>
                <c:pt idx="1364">
                  <c:v>6.7337191708664E-4</c:v>
                </c:pt>
                <c:pt idx="1365">
                  <c:v>6.72849272174377E-4</c:v>
                </c:pt>
                <c:pt idx="1366">
                  <c:v>6.7244851204809281E-4</c:v>
                </c:pt>
                <c:pt idx="1367">
                  <c:v>6.7194590138387105E-4</c:v>
                </c:pt>
                <c:pt idx="1368">
                  <c:v>6.7149383296245921E-4</c:v>
                </c:pt>
                <c:pt idx="1369">
                  <c:v>6.7110144356845509E-4</c:v>
                </c:pt>
                <c:pt idx="1370">
                  <c:v>6.7062344383920494E-4</c:v>
                </c:pt>
                <c:pt idx="1371">
                  <c:v>6.7012484058387683E-4</c:v>
                </c:pt>
                <c:pt idx="1372">
                  <c:v>6.696262373285484E-4</c:v>
                </c:pt>
                <c:pt idx="1373">
                  <c:v>6.6917358068800279E-4</c:v>
                </c:pt>
                <c:pt idx="1374">
                  <c:v>6.6872236432079235E-4</c:v>
                </c:pt>
                <c:pt idx="1375">
                  <c:v>6.6823206465729584E-4</c:v>
                </c:pt>
                <c:pt idx="1376">
                  <c:v>6.6777541594264123E-4</c:v>
                </c:pt>
                <c:pt idx="1377">
                  <c:v>6.6728731073649678E-4</c:v>
                </c:pt>
                <c:pt idx="1378">
                  <c:v>6.668570622175128E-4</c:v>
                </c:pt>
                <c:pt idx="1379">
                  <c:v>6.6638814187699308E-4</c:v>
                </c:pt>
                <c:pt idx="1380">
                  <c:v>6.6593997854730411E-4</c:v>
                </c:pt>
                <c:pt idx="1381">
                  <c:v>6.6548915640929666E-4</c:v>
                </c:pt>
                <c:pt idx="1382">
                  <c:v>6.6499860054706334E-4</c:v>
                </c:pt>
                <c:pt idx="1383">
                  <c:v>6.6455032759243416E-4</c:v>
                </c:pt>
                <c:pt idx="1384">
                  <c:v>6.6413649892781807E-4</c:v>
                </c:pt>
                <c:pt idx="1385">
                  <c:v>6.6362981768416625E-4</c:v>
                </c:pt>
                <c:pt idx="1386">
                  <c:v>6.631384702070614E-4</c:v>
                </c:pt>
                <c:pt idx="1387">
                  <c:v>6.6272595677243707E-4</c:v>
                </c:pt>
                <c:pt idx="1388">
                  <c:v>6.6231344333781284E-4</c:v>
                </c:pt>
                <c:pt idx="1389">
                  <c:v>6.61873633933365E-4</c:v>
                </c:pt>
                <c:pt idx="1390">
                  <c:v>6.6136895523820122E-4</c:v>
                </c:pt>
                <c:pt idx="1391">
                  <c:v>6.6090649057025776E-4</c:v>
                </c:pt>
                <c:pt idx="1392">
                  <c:v>6.6046581771156366E-4</c:v>
                </c:pt>
                <c:pt idx="1393">
                  <c:v>6.6003674178555184E-4</c:v>
                </c:pt>
                <c:pt idx="1394">
                  <c:v>6.5957761753288578E-4</c:v>
                </c:pt>
                <c:pt idx="1395">
                  <c:v>6.5910519055533659E-4</c:v>
                </c:pt>
                <c:pt idx="1396">
                  <c:v>6.5866555837744737E-4</c:v>
                </c:pt>
                <c:pt idx="1397">
                  <c:v>6.5822592619955783E-4</c:v>
                </c:pt>
                <c:pt idx="1398">
                  <c:v>6.5781514946407205E-4</c:v>
                </c:pt>
                <c:pt idx="1399">
                  <c:v>6.5737601590946362E-4</c:v>
                </c:pt>
                <c:pt idx="1400">
                  <c:v>6.568525456268719E-4</c:v>
                </c:pt>
                <c:pt idx="1401">
                  <c:v>6.5644394833901923E-4</c:v>
                </c:pt>
                <c:pt idx="1402">
                  <c:v>6.5611387458621578E-4</c:v>
                </c:pt>
                <c:pt idx="1403">
                  <c:v>6.5561517274496093E-4</c:v>
                </c:pt>
                <c:pt idx="1404">
                  <c:v>6.5514340623851739E-4</c:v>
                </c:pt>
                <c:pt idx="1405">
                  <c:v>6.5476038534744525E-4</c:v>
                </c:pt>
                <c:pt idx="1406">
                  <c:v>6.5433586534153598E-4</c:v>
                </c:pt>
                <c:pt idx="1407">
                  <c:v>6.5388638120334732E-4</c:v>
                </c:pt>
                <c:pt idx="1408">
                  <c:v>6.5349208899796892E-4</c:v>
                </c:pt>
                <c:pt idx="1409">
                  <c:v>6.5314907417571625E-4</c:v>
                </c:pt>
                <c:pt idx="1410">
                  <c:v>6.5264449620760178E-4</c:v>
                </c:pt>
                <c:pt idx="1411">
                  <c:v>6.5217833005799721E-4</c:v>
                </c:pt>
                <c:pt idx="1412">
                  <c:v>6.5178168459613351E-4</c:v>
                </c:pt>
                <c:pt idx="1413">
                  <c:v>6.5142577298762797E-4</c:v>
                </c:pt>
                <c:pt idx="1414">
                  <c:v>6.5093207256786156E-4</c:v>
                </c:pt>
                <c:pt idx="1415">
                  <c:v>6.5054649148826816E-4</c:v>
                </c:pt>
                <c:pt idx="1416">
                  <c:v>6.5015796857256357E-4</c:v>
                </c:pt>
                <c:pt idx="1417">
                  <c:v>6.4972285246076044E-4</c:v>
                </c:pt>
                <c:pt idx="1418">
                  <c:v>6.4932356433743089E-4</c:v>
                </c:pt>
                <c:pt idx="1419">
                  <c:v>6.4894024242426857E-4</c:v>
                </c:pt>
                <c:pt idx="1420">
                  <c:v>6.4852917754120657E-4</c:v>
                </c:pt>
                <c:pt idx="1421">
                  <c:v>6.4816812410010342E-4</c:v>
                </c:pt>
                <c:pt idx="1422">
                  <c:v>6.4772933390739359E-4</c:v>
                </c:pt>
                <c:pt idx="1423">
                  <c:v>6.4727093494994844E-4</c:v>
                </c:pt>
                <c:pt idx="1424">
                  <c:v>6.4690211278836381E-4</c:v>
                </c:pt>
                <c:pt idx="1425">
                  <c:v>6.4653329062677864E-4</c:v>
                </c:pt>
                <c:pt idx="1426">
                  <c:v>6.4610724618210361E-4</c:v>
                </c:pt>
                <c:pt idx="1427">
                  <c:v>6.4566610832487124E-4</c:v>
                </c:pt>
                <c:pt idx="1428">
                  <c:v>6.4527494408613808E-4</c:v>
                </c:pt>
                <c:pt idx="1429">
                  <c:v>6.4499425568053867E-4</c:v>
                </c:pt>
                <c:pt idx="1430">
                  <c:v>6.4462627342446355E-4</c:v>
                </c:pt>
                <c:pt idx="1431">
                  <c:v>6.4423129355027403E-4</c:v>
                </c:pt>
                <c:pt idx="1432">
                  <c:v>6.4382979228047002E-4</c:v>
                </c:pt>
                <c:pt idx="1433">
                  <c:v>6.4340241658356544E-4</c:v>
                </c:pt>
                <c:pt idx="1434">
                  <c:v>6.429968716900441E-4</c:v>
                </c:pt>
                <c:pt idx="1435">
                  <c:v>6.4259132679652287E-4</c:v>
                </c:pt>
                <c:pt idx="1436">
                  <c:v>6.4218578190300163E-4</c:v>
                </c:pt>
                <c:pt idx="1437">
                  <c:v>6.4178023700948029E-4</c:v>
                </c:pt>
                <c:pt idx="1438">
                  <c:v>6.4138683851592897E-4</c:v>
                </c:pt>
                <c:pt idx="1439">
                  <c:v>6.410095709559558E-4</c:v>
                </c:pt>
                <c:pt idx="1440">
                  <c:v>6.4063230339598284E-4</c:v>
                </c:pt>
                <c:pt idx="1441">
                  <c:v>6.4021887583095465E-4</c:v>
                </c:pt>
                <c:pt idx="1442">
                  <c:v>6.3985810991830404E-4</c:v>
                </c:pt>
                <c:pt idx="1443">
                  <c:v>6.3945107619846331E-4</c:v>
                </c:pt>
                <c:pt idx="1444">
                  <c:v>6.3903995699703738E-4</c:v>
                </c:pt>
                <c:pt idx="1445">
                  <c:v>6.3863094132630244E-4</c:v>
                </c:pt>
                <c:pt idx="1446">
                  <c:v>6.3826973030902095E-4</c:v>
                </c:pt>
                <c:pt idx="1447">
                  <c:v>6.3784923415694938E-4</c:v>
                </c:pt>
                <c:pt idx="1448">
                  <c:v>6.3748971250991802E-4</c:v>
                </c:pt>
                <c:pt idx="1449">
                  <c:v>6.371607933011715E-4</c:v>
                </c:pt>
                <c:pt idx="1450">
                  <c:v>6.3677065209284569E-4</c:v>
                </c:pt>
                <c:pt idx="1451">
                  <c:v>6.3633935378052113E-4</c:v>
                </c:pt>
                <c:pt idx="1452">
                  <c:v>6.3590649384877513E-4</c:v>
                </c:pt>
                <c:pt idx="1453">
                  <c:v>6.3552960107929302E-4</c:v>
                </c:pt>
                <c:pt idx="1454">
                  <c:v>6.3518330970545442E-4</c:v>
                </c:pt>
                <c:pt idx="1455">
                  <c:v>6.3471279388573596E-4</c:v>
                </c:pt>
                <c:pt idx="1456">
                  <c:v>6.3437950845597537E-4</c:v>
                </c:pt>
                <c:pt idx="1457">
                  <c:v>6.3403732278889029E-4</c:v>
                </c:pt>
                <c:pt idx="1458">
                  <c:v>6.3366836334316024E-4</c:v>
                </c:pt>
                <c:pt idx="1459">
                  <c:v>6.3322394282518579E-4</c:v>
                </c:pt>
                <c:pt idx="1460">
                  <c:v>6.3286485500336045E-4</c:v>
                </c:pt>
                <c:pt idx="1461">
                  <c:v>6.324886828450811E-4</c:v>
                </c:pt>
                <c:pt idx="1462">
                  <c:v>6.3212242117702819E-4</c:v>
                </c:pt>
                <c:pt idx="1463">
                  <c:v>6.3176113648719633E-4</c:v>
                </c:pt>
                <c:pt idx="1464">
                  <c:v>6.3140735612947612E-4</c:v>
                </c:pt>
                <c:pt idx="1465">
                  <c:v>6.3091298097287072E-4</c:v>
                </c:pt>
                <c:pt idx="1466">
                  <c:v>6.3058534249853606E-4</c:v>
                </c:pt>
                <c:pt idx="1467">
                  <c:v>6.3015586824444691E-4</c:v>
                </c:pt>
                <c:pt idx="1468">
                  <c:v>6.2977904945991003E-4</c:v>
                </c:pt>
                <c:pt idx="1469">
                  <c:v>6.2944443614056165E-4</c:v>
                </c:pt>
                <c:pt idx="1470">
                  <c:v>6.2913820849477484E-4</c:v>
                </c:pt>
                <c:pt idx="1471">
                  <c:v>6.2863639521275392E-4</c:v>
                </c:pt>
                <c:pt idx="1472">
                  <c:v>6.2829793526809582E-4</c:v>
                </c:pt>
                <c:pt idx="1473">
                  <c:v>6.2797143263844434E-4</c:v>
                </c:pt>
                <c:pt idx="1474">
                  <c:v>6.2757755420099937E-4</c:v>
                </c:pt>
                <c:pt idx="1475">
                  <c:v>6.2716002346978415E-4</c:v>
                </c:pt>
                <c:pt idx="1476">
                  <c:v>6.2678945334738133E-4</c:v>
                </c:pt>
                <c:pt idx="1477">
                  <c:v>6.2642430944652298E-4</c:v>
                </c:pt>
                <c:pt idx="1478">
                  <c:v>6.2606427237176128E-4</c:v>
                </c:pt>
                <c:pt idx="1479">
                  <c:v>6.2561891623148617E-4</c:v>
                </c:pt>
                <c:pt idx="1480">
                  <c:v>6.2525105057362272E-4</c:v>
                </c:pt>
                <c:pt idx="1481">
                  <c:v>6.2494522002189547E-4</c:v>
                </c:pt>
                <c:pt idx="1482">
                  <c:v>6.2449496011561165E-4</c:v>
                </c:pt>
                <c:pt idx="1483">
                  <c:v>6.2416075149890836E-4</c:v>
                </c:pt>
                <c:pt idx="1484">
                  <c:v>6.2373932884241651E-4</c:v>
                </c:pt>
                <c:pt idx="1485">
                  <c:v>6.2343589235523168E-4</c:v>
                </c:pt>
                <c:pt idx="1486">
                  <c:v>6.2300821750624694E-4</c:v>
                </c:pt>
                <c:pt idx="1487">
                  <c:v>6.2270463729663047E-4</c:v>
                </c:pt>
                <c:pt idx="1488">
                  <c:v>6.2230149503747587E-4</c:v>
                </c:pt>
                <c:pt idx="1489">
                  <c:v>6.2193981818093073E-4</c:v>
                </c:pt>
                <c:pt idx="1490">
                  <c:v>6.2151640648004951E-4</c:v>
                </c:pt>
                <c:pt idx="1491">
                  <c:v>6.2115659357373236E-4</c:v>
                </c:pt>
                <c:pt idx="1492">
                  <c:v>6.2088509801187027E-4</c:v>
                </c:pt>
                <c:pt idx="1493">
                  <c:v>6.2049331842151134E-4</c:v>
                </c:pt>
                <c:pt idx="1494">
                  <c:v>6.2004649204005862E-4</c:v>
                </c:pt>
                <c:pt idx="1495">
                  <c:v>6.1970631205640202E-4</c:v>
                </c:pt>
                <c:pt idx="1496">
                  <c:v>6.1938032354549237E-4</c:v>
                </c:pt>
                <c:pt idx="1497">
                  <c:v>6.1898767743552921E-4</c:v>
                </c:pt>
                <c:pt idx="1498">
                  <c:v>6.1864394746344125E-4</c:v>
                </c:pt>
                <c:pt idx="1499">
                  <c:v>6.1828909676673823E-4</c:v>
                </c:pt>
                <c:pt idx="1500">
                  <c:v>6.1793321763883098E-4</c:v>
                </c:pt>
                <c:pt idx="1501">
                  <c:v>6.1757168238089563E-4</c:v>
                </c:pt>
                <c:pt idx="1502">
                  <c:v>6.171996176320845E-4</c:v>
                </c:pt>
                <c:pt idx="1503">
                  <c:v>6.1682017417346744E-4</c:v>
                </c:pt>
                <c:pt idx="1504">
                  <c:v>6.165181636390714E-4</c:v>
                </c:pt>
                <c:pt idx="1505">
                  <c:v>6.161594743213022E-4</c:v>
                </c:pt>
                <c:pt idx="1506">
                  <c:v>6.1580592840444889E-4</c:v>
                </c:pt>
                <c:pt idx="1507">
                  <c:v>6.1547898616132039E-4</c:v>
                </c:pt>
                <c:pt idx="1508">
                  <c:v>6.1509841395542551E-4</c:v>
                </c:pt>
                <c:pt idx="1509">
                  <c:v>6.1478210711507107E-4</c:v>
                </c:pt>
                <c:pt idx="1510">
                  <c:v>6.1444220306128804E-4</c:v>
                </c:pt>
                <c:pt idx="1511">
                  <c:v>6.1406243182777196E-4</c:v>
                </c:pt>
                <c:pt idx="1512">
                  <c:v>6.1369324311374648E-4</c:v>
                </c:pt>
                <c:pt idx="1513">
                  <c:v>6.133579116574993E-4</c:v>
                </c:pt>
                <c:pt idx="1514">
                  <c:v>6.1296105333266508E-4</c:v>
                </c:pt>
                <c:pt idx="1515">
                  <c:v>6.1258830934065461E-4</c:v>
                </c:pt>
                <c:pt idx="1516">
                  <c:v>6.1227329958210921E-4</c:v>
                </c:pt>
                <c:pt idx="1517">
                  <c:v>6.1194054193496755E-4</c:v>
                </c:pt>
                <c:pt idx="1518">
                  <c:v>6.1155358685258804E-4</c:v>
                </c:pt>
                <c:pt idx="1519">
                  <c:v>6.1119595972090272E-4</c:v>
                </c:pt>
                <c:pt idx="1520">
                  <c:v>6.1084888516141323E-4</c:v>
                </c:pt>
                <c:pt idx="1521">
                  <c:v>6.1049909042516337E-4</c:v>
                </c:pt>
                <c:pt idx="1522">
                  <c:v>6.1013847411630468E-4</c:v>
                </c:pt>
                <c:pt idx="1523">
                  <c:v>6.0975607122035083E-4</c:v>
                </c:pt>
                <c:pt idx="1524">
                  <c:v>6.0937783986372634E-4</c:v>
                </c:pt>
                <c:pt idx="1525">
                  <c:v>6.0912276777033345E-4</c:v>
                </c:pt>
                <c:pt idx="1526">
                  <c:v>6.08669639396813E-4</c:v>
                </c:pt>
                <c:pt idx="1527">
                  <c:v>6.0837077410573048E-4</c:v>
                </c:pt>
                <c:pt idx="1528">
                  <c:v>6.0807485592876374E-4</c:v>
                </c:pt>
                <c:pt idx="1529">
                  <c:v>6.0772966510995766E-4</c:v>
                </c:pt>
                <c:pt idx="1530">
                  <c:v>6.0736568987218749E-4</c:v>
                </c:pt>
                <c:pt idx="1531">
                  <c:v>6.0696162060583836E-4</c:v>
                </c:pt>
                <c:pt idx="1532">
                  <c:v>6.0656895161058681E-4</c:v>
                </c:pt>
                <c:pt idx="1533">
                  <c:v>6.0619615082565582E-4</c:v>
                </c:pt>
                <c:pt idx="1534">
                  <c:v>6.058368663688264E-4</c:v>
                </c:pt>
                <c:pt idx="1535">
                  <c:v>6.0557471220505307E-4</c:v>
                </c:pt>
                <c:pt idx="1536">
                  <c:v>6.0523823875746467E-4</c:v>
                </c:pt>
                <c:pt idx="1537">
                  <c:v>6.0485695605720332E-4</c:v>
                </c:pt>
                <c:pt idx="1538">
                  <c:v>6.0456963114296721E-4</c:v>
                </c:pt>
                <c:pt idx="1539">
                  <c:v>6.0416744044209378E-4</c:v>
                </c:pt>
                <c:pt idx="1540">
                  <c:v>6.0376987246698612E-4</c:v>
                </c:pt>
                <c:pt idx="1541">
                  <c:v>6.0339324375201881E-4</c:v>
                </c:pt>
                <c:pt idx="1542">
                  <c:v>6.0308044905656524E-4</c:v>
                </c:pt>
                <c:pt idx="1543">
                  <c:v>6.0272368418633313E-4</c:v>
                </c:pt>
                <c:pt idx="1544">
                  <c:v>6.0236517135529128E-4</c:v>
                </c:pt>
                <c:pt idx="1545">
                  <c:v>6.0204663385635181E-4</c:v>
                </c:pt>
                <c:pt idx="1546">
                  <c:v>6.0164697023922279E-4</c:v>
                </c:pt>
                <c:pt idx="1547">
                  <c:v>6.0134852024951581E-4</c:v>
                </c:pt>
                <c:pt idx="1548">
                  <c:v>6.0091634232800378E-4</c:v>
                </c:pt>
                <c:pt idx="1549">
                  <c:v>6.0062405452590594E-4</c:v>
                </c:pt>
                <c:pt idx="1550">
                  <c:v>6.0036515764080531E-4</c:v>
                </c:pt>
                <c:pt idx="1551">
                  <c:v>6.0008434053461122E-4</c:v>
                </c:pt>
                <c:pt idx="1552">
                  <c:v>5.9972625099846395E-4</c:v>
                </c:pt>
                <c:pt idx="1553">
                  <c:v>5.9937604389367232E-4</c:v>
                </c:pt>
                <c:pt idx="1554">
                  <c:v>5.9904976314370984E-4</c:v>
                </c:pt>
                <c:pt idx="1555">
                  <c:v>5.9877335220254234E-4</c:v>
                </c:pt>
                <c:pt idx="1556">
                  <c:v>5.984142729981057E-4</c:v>
                </c:pt>
                <c:pt idx="1557">
                  <c:v>5.9799697444809442E-4</c:v>
                </c:pt>
                <c:pt idx="1558">
                  <c:v>5.97698895695764E-4</c:v>
                </c:pt>
                <c:pt idx="1559">
                  <c:v>5.9738991261450093E-4</c:v>
                </c:pt>
                <c:pt idx="1560">
                  <c:v>5.9701073936168324E-4</c:v>
                </c:pt>
                <c:pt idx="1561">
                  <c:v>5.9668339179570729E-4</c:v>
                </c:pt>
                <c:pt idx="1562">
                  <c:v>5.9630031511074112E-4</c:v>
                </c:pt>
                <c:pt idx="1563">
                  <c:v>5.9606295030936122E-4</c:v>
                </c:pt>
                <c:pt idx="1564">
                  <c:v>5.9573284939940234E-4</c:v>
                </c:pt>
                <c:pt idx="1565">
                  <c:v>5.9537051613597338E-4</c:v>
                </c:pt>
                <c:pt idx="1566">
                  <c:v>5.9504696785978191E-4</c:v>
                </c:pt>
                <c:pt idx="1567">
                  <c:v>5.9471435837816253E-4</c:v>
                </c:pt>
                <c:pt idx="1568">
                  <c:v>5.9439202677381809E-4</c:v>
                </c:pt>
                <c:pt idx="1569">
                  <c:v>5.9400474686815725E-4</c:v>
                </c:pt>
                <c:pt idx="1570">
                  <c:v>5.9371825802918929E-4</c:v>
                </c:pt>
                <c:pt idx="1571">
                  <c:v>5.9337585226226341E-4</c:v>
                </c:pt>
                <c:pt idx="1572">
                  <c:v>5.9303344649533742E-4</c:v>
                </c:pt>
                <c:pt idx="1573">
                  <c:v>5.9270342154282992E-4</c:v>
                </c:pt>
                <c:pt idx="1574">
                  <c:v>5.9235810682789383E-4</c:v>
                </c:pt>
                <c:pt idx="1575">
                  <c:v>5.9201279211295774E-4</c:v>
                </c:pt>
                <c:pt idx="1576">
                  <c:v>5.9174393232302612E-4</c:v>
                </c:pt>
                <c:pt idx="1577">
                  <c:v>5.9145320046006991E-4</c:v>
                </c:pt>
                <c:pt idx="1578">
                  <c:v>5.9110087797450007E-4</c:v>
                </c:pt>
                <c:pt idx="1579">
                  <c:v>5.9068837545392112E-4</c:v>
                </c:pt>
                <c:pt idx="1580">
                  <c:v>5.9036810580784368E-4</c:v>
                </c:pt>
                <c:pt idx="1581">
                  <c:v>5.9008702348904555E-4</c:v>
                </c:pt>
                <c:pt idx="1582">
                  <c:v>5.8974441308201739E-4</c:v>
                </c:pt>
                <c:pt idx="1583">
                  <c:v>5.8933231977383819E-4</c:v>
                </c:pt>
                <c:pt idx="1584">
                  <c:v>5.8909068725153879E-4</c:v>
                </c:pt>
                <c:pt idx="1585">
                  <c:v>5.8864102962097537E-4</c:v>
                </c:pt>
                <c:pt idx="1586">
                  <c:v>5.8841215466937102E-4</c:v>
                </c:pt>
                <c:pt idx="1587">
                  <c:v>5.8802396452773634E-4</c:v>
                </c:pt>
                <c:pt idx="1588">
                  <c:v>5.8773558842597975E-4</c:v>
                </c:pt>
                <c:pt idx="1589">
                  <c:v>5.8737301679507247E-4</c:v>
                </c:pt>
                <c:pt idx="1590">
                  <c:v>5.8704770674052596E-4</c:v>
                </c:pt>
                <c:pt idx="1591">
                  <c:v>5.8676006282478083E-4</c:v>
                </c:pt>
                <c:pt idx="1592">
                  <c:v>5.8643696976535523E-4</c:v>
                </c:pt>
                <c:pt idx="1593">
                  <c:v>5.8603951873931203E-4</c:v>
                </c:pt>
                <c:pt idx="1594">
                  <c:v>5.8573862097222409E-4</c:v>
                </c:pt>
                <c:pt idx="1595">
                  <c:v>5.8532941731952864E-4</c:v>
                </c:pt>
                <c:pt idx="1596">
                  <c:v>5.8496745029107226E-4</c:v>
                </c:pt>
                <c:pt idx="1597">
                  <c:v>5.8469903935513779E-4</c:v>
                </c:pt>
                <c:pt idx="1598">
                  <c:v>5.8434359937903845E-4</c:v>
                </c:pt>
                <c:pt idx="1599">
                  <c:v>5.8403849367557052E-4</c:v>
                </c:pt>
                <c:pt idx="1600">
                  <c:v>5.8373338797210303E-4</c:v>
                </c:pt>
                <c:pt idx="1601">
                  <c:v>5.8338558059034312E-4</c:v>
                </c:pt>
                <c:pt idx="1602">
                  <c:v>5.8300009906104438E-4</c:v>
                </c:pt>
                <c:pt idx="1603">
                  <c:v>5.8267758806506732E-4</c:v>
                </c:pt>
                <c:pt idx="1604">
                  <c:v>5.8238256006279659E-4</c:v>
                </c:pt>
                <c:pt idx="1605">
                  <c:v>5.8203303575923577E-4</c:v>
                </c:pt>
                <c:pt idx="1606">
                  <c:v>5.8165541921575178E-4</c:v>
                </c:pt>
                <c:pt idx="1607">
                  <c:v>5.8127475191517618E-4</c:v>
                </c:pt>
                <c:pt idx="1608">
                  <c:v>5.8093955196287237E-4</c:v>
                </c:pt>
                <c:pt idx="1609">
                  <c:v>5.8054147635429906E-4</c:v>
                </c:pt>
                <c:pt idx="1610">
                  <c:v>5.8028021375482435E-4</c:v>
                </c:pt>
                <c:pt idx="1611">
                  <c:v>5.7985429846014363E-4</c:v>
                </c:pt>
                <c:pt idx="1612">
                  <c:v>5.7950037333961806E-4</c:v>
                </c:pt>
                <c:pt idx="1613">
                  <c:v>5.7916791579961399E-4</c:v>
                </c:pt>
                <c:pt idx="1614">
                  <c:v>5.7889863778920784E-4</c:v>
                </c:pt>
                <c:pt idx="1615">
                  <c:v>5.785634820058631E-4</c:v>
                </c:pt>
                <c:pt idx="1616">
                  <c:v>5.7823899035081548E-4</c:v>
                </c:pt>
                <c:pt idx="1617">
                  <c:v>5.7792034507168487E-4</c:v>
                </c:pt>
                <c:pt idx="1618">
                  <c:v>5.7763632399835047E-4</c:v>
                </c:pt>
                <c:pt idx="1619">
                  <c:v>5.7727071602457975E-4</c:v>
                </c:pt>
                <c:pt idx="1620">
                  <c:v>5.7697303197409551E-4</c:v>
                </c:pt>
                <c:pt idx="1621">
                  <c:v>5.7664087089584113E-4</c:v>
                </c:pt>
                <c:pt idx="1622">
                  <c:v>5.7629466156332027E-4</c:v>
                </c:pt>
                <c:pt idx="1623">
                  <c:v>5.7594309934501657E-4</c:v>
                </c:pt>
                <c:pt idx="1624">
                  <c:v>5.7561045341585721E-4</c:v>
                </c:pt>
                <c:pt idx="1625">
                  <c:v>5.7520530630454062E-4</c:v>
                </c:pt>
                <c:pt idx="1626">
                  <c:v>5.7493688129035326E-4</c:v>
                </c:pt>
                <c:pt idx="1627">
                  <c:v>5.7462017977990003E-4</c:v>
                </c:pt>
                <c:pt idx="1628">
                  <c:v>5.7425614491816144E-4</c:v>
                </c:pt>
                <c:pt idx="1629">
                  <c:v>5.7395100731149511E-4</c:v>
                </c:pt>
                <c:pt idx="1630">
                  <c:v>5.73645869704829E-4</c:v>
                </c:pt>
                <c:pt idx="1631">
                  <c:v>5.7335875131641408E-4</c:v>
                </c:pt>
                <c:pt idx="1632">
                  <c:v>5.7298864902520269E-4</c:v>
                </c:pt>
                <c:pt idx="1633">
                  <c:v>5.7267534000469825E-4</c:v>
                </c:pt>
                <c:pt idx="1634">
                  <c:v>5.7245160018332358E-4</c:v>
                </c:pt>
                <c:pt idx="1635">
                  <c:v>5.7201519830023706E-4</c:v>
                </c:pt>
                <c:pt idx="1636">
                  <c:v>5.717269793971575E-4</c:v>
                </c:pt>
                <c:pt idx="1637">
                  <c:v>5.7146342543317515E-4</c:v>
                </c:pt>
                <c:pt idx="1638">
                  <c:v>5.7105356501401222E-4</c:v>
                </c:pt>
                <c:pt idx="1639">
                  <c:v>5.7083894375505278E-4</c:v>
                </c:pt>
                <c:pt idx="1640">
                  <c:v>5.7051084229334421E-4</c:v>
                </c:pt>
                <c:pt idx="1641">
                  <c:v>5.7020672662944473E-4</c:v>
                </c:pt>
                <c:pt idx="1642">
                  <c:v>5.6985198360465087E-4</c:v>
                </c:pt>
                <c:pt idx="1643">
                  <c:v>5.6954518565162815E-4</c:v>
                </c:pt>
                <c:pt idx="1644">
                  <c:v>5.6930924317391378E-4</c:v>
                </c:pt>
                <c:pt idx="1645">
                  <c:v>5.689669409369531E-4</c:v>
                </c:pt>
                <c:pt idx="1646">
                  <c:v>5.6858584287178228E-4</c:v>
                </c:pt>
                <c:pt idx="1647">
                  <c:v>5.6839132228460895E-4</c:v>
                </c:pt>
                <c:pt idx="1648">
                  <c:v>5.6796397036509253E-4</c:v>
                </c:pt>
                <c:pt idx="1649">
                  <c:v>5.6764344621307154E-4</c:v>
                </c:pt>
                <c:pt idx="1650">
                  <c:v>5.6733068647605244E-4</c:v>
                </c:pt>
                <c:pt idx="1651">
                  <c:v>5.6702759317386409E-4</c:v>
                </c:pt>
                <c:pt idx="1652">
                  <c:v>5.6674539721551049E-4</c:v>
                </c:pt>
                <c:pt idx="1653">
                  <c:v>5.6641800228225323E-4</c:v>
                </c:pt>
                <c:pt idx="1654">
                  <c:v>5.6613470780658356E-4</c:v>
                </c:pt>
                <c:pt idx="1655">
                  <c:v>5.6584289983496153E-4</c:v>
                </c:pt>
                <c:pt idx="1656">
                  <c:v>5.6548528948447655E-4</c:v>
                </c:pt>
                <c:pt idx="1657">
                  <c:v>5.6511654959583808E-4</c:v>
                </c:pt>
                <c:pt idx="1658">
                  <c:v>5.6480428570188687E-4</c:v>
                </c:pt>
                <c:pt idx="1659">
                  <c:v>5.6474207879564787E-4</c:v>
                </c:pt>
                <c:pt idx="1660">
                  <c:v>5.6460899021779857E-4</c:v>
                </c:pt>
                <c:pt idx="1661">
                  <c:v>5.6432181403508479E-4</c:v>
                </c:pt>
                <c:pt idx="1662">
                  <c:v>5.6410552661646828E-4</c:v>
                </c:pt>
                <c:pt idx="1663">
                  <c:v>5.6394979046588611E-4</c:v>
                </c:pt>
                <c:pt idx="1664">
                  <c:v>5.6359422065285704E-4</c:v>
                </c:pt>
                <c:pt idx="1665">
                  <c:v>5.6329634818345583E-4</c:v>
                </c:pt>
                <c:pt idx="1666">
                  <c:v>5.6297511835163802E-4</c:v>
                </c:pt>
                <c:pt idx="1667">
                  <c:v>5.6271432648337177E-4</c:v>
                </c:pt>
                <c:pt idx="1668">
                  <c:v>5.6246634959890621E-4</c:v>
                </c:pt>
                <c:pt idx="1669">
                  <c:v>5.6216840980551313E-4</c:v>
                </c:pt>
                <c:pt idx="1670">
                  <c:v>5.6191442991206065E-4</c:v>
                </c:pt>
                <c:pt idx="1671">
                  <c:v>5.6170161931480653E-4</c:v>
                </c:pt>
                <c:pt idx="1672">
                  <c:v>5.6149019665821661E-4</c:v>
                </c:pt>
                <c:pt idx="1673">
                  <c:v>5.6121257477954119E-4</c:v>
                </c:pt>
                <c:pt idx="1674">
                  <c:v>5.6089786231933061E-4</c:v>
                </c:pt>
                <c:pt idx="1675">
                  <c:v>5.6062600111540827E-4</c:v>
                </c:pt>
                <c:pt idx="1676">
                  <c:v>5.6036692179844917E-4</c:v>
                </c:pt>
                <c:pt idx="1677">
                  <c:v>5.601017728707609E-4</c:v>
                </c:pt>
                <c:pt idx="1678">
                  <c:v>5.5989043029869702E-4</c:v>
                </c:pt>
                <c:pt idx="1679">
                  <c:v>5.595647583875932E-4</c:v>
                </c:pt>
                <c:pt idx="1680">
                  <c:v>5.5933217101629504E-4</c:v>
                </c:pt>
                <c:pt idx="1681">
                  <c:v>5.5912151007191384E-4</c:v>
                </c:pt>
                <c:pt idx="1682">
                  <c:v>5.5887796335581292E-4</c:v>
                </c:pt>
                <c:pt idx="1683">
                  <c:v>5.585423862622072E-4</c:v>
                </c:pt>
                <c:pt idx="1684">
                  <c:v>5.5825553094703928E-4</c:v>
                </c:pt>
                <c:pt idx="1685">
                  <c:v>5.5796145544064455E-4</c:v>
                </c:pt>
                <c:pt idx="1686">
                  <c:v>5.5771171516537854E-4</c:v>
                </c:pt>
                <c:pt idx="1687">
                  <c:v>5.5745406119161306E-4</c:v>
                </c:pt>
                <c:pt idx="1688">
                  <c:v>5.5709732824692877E-4</c:v>
                </c:pt>
                <c:pt idx="1689">
                  <c:v>5.5676134004424983E-4</c:v>
                </c:pt>
                <c:pt idx="1690">
                  <c:v>5.565086418608848E-4</c:v>
                </c:pt>
                <c:pt idx="1691">
                  <c:v>5.5626747275775779E-4</c:v>
                </c:pt>
                <c:pt idx="1692">
                  <c:v>5.5590766935747831E-4</c:v>
                </c:pt>
                <c:pt idx="1693">
                  <c:v>5.5559037161558337E-4</c:v>
                </c:pt>
                <c:pt idx="1694">
                  <c:v>5.5525126377683359E-4</c:v>
                </c:pt>
                <c:pt idx="1695">
                  <c:v>5.5495658426252693E-4</c:v>
                </c:pt>
                <c:pt idx="1696">
                  <c:v>5.5465226160228767E-4</c:v>
                </c:pt>
                <c:pt idx="1697">
                  <c:v>5.5432389764900408E-4</c:v>
                </c:pt>
                <c:pt idx="1698">
                  <c:v>5.5402893087255474E-4</c:v>
                </c:pt>
                <c:pt idx="1699">
                  <c:v>5.5378346296921133E-4</c:v>
                </c:pt>
                <c:pt idx="1700">
                  <c:v>5.5343113933583785E-4</c:v>
                </c:pt>
                <c:pt idx="1701">
                  <c:v>5.5314456831878915E-4</c:v>
                </c:pt>
                <c:pt idx="1702">
                  <c:v>5.5281041007680881E-4</c:v>
                </c:pt>
                <c:pt idx="1703">
                  <c:v>5.5252341549407802E-4</c:v>
                </c:pt>
                <c:pt idx="1704">
                  <c:v>5.5221420924004693E-4</c:v>
                </c:pt>
                <c:pt idx="1705">
                  <c:v>5.5184056642455077E-4</c:v>
                </c:pt>
                <c:pt idx="1706">
                  <c:v>5.515468026980482E-4</c:v>
                </c:pt>
                <c:pt idx="1707">
                  <c:v>5.5126726923998895E-4</c:v>
                </c:pt>
                <c:pt idx="1708">
                  <c:v>5.5093424314364345E-4</c:v>
                </c:pt>
                <c:pt idx="1709">
                  <c:v>5.506650845292472E-4</c:v>
                </c:pt>
                <c:pt idx="1710">
                  <c:v>5.5033484127807713E-4</c:v>
                </c:pt>
                <c:pt idx="1711">
                  <c:v>5.5008583042245288E-4</c:v>
                </c:pt>
                <c:pt idx="1712">
                  <c:v>5.4974119087716669E-4</c:v>
                </c:pt>
                <c:pt idx="1713">
                  <c:v>5.4945981911540449E-4</c:v>
                </c:pt>
                <c:pt idx="1714">
                  <c:v>5.4923729747659972E-4</c:v>
                </c:pt>
                <c:pt idx="1715">
                  <c:v>5.4895023228444665E-4</c:v>
                </c:pt>
                <c:pt idx="1716">
                  <c:v>5.4863566781992697E-4</c:v>
                </c:pt>
                <c:pt idx="1717">
                  <c:v>5.4837857158026313E-4</c:v>
                </c:pt>
                <c:pt idx="1718">
                  <c:v>5.4797846967583194E-4</c:v>
                </c:pt>
                <c:pt idx="1719">
                  <c:v>5.4780264771081999E-4</c:v>
                </c:pt>
                <c:pt idx="1720">
                  <c:v>5.4754461976348149E-4</c:v>
                </c:pt>
                <c:pt idx="1721">
                  <c:v>5.4727005745696202E-4</c:v>
                </c:pt>
                <c:pt idx="1722">
                  <c:v>5.4698097990926601E-4</c:v>
                </c:pt>
                <c:pt idx="1723">
                  <c:v>5.46715108310219E-4</c:v>
                </c:pt>
                <c:pt idx="1724">
                  <c:v>5.4645855429888499E-4</c:v>
                </c:pt>
                <c:pt idx="1725">
                  <c:v>5.4617355760798567E-4</c:v>
                </c:pt>
                <c:pt idx="1726">
                  <c:v>5.4590945722449396E-4</c:v>
                </c:pt>
                <c:pt idx="1727">
                  <c:v>5.4564471249311558E-4</c:v>
                </c:pt>
                <c:pt idx="1728">
                  <c:v>5.4532482985162483E-4</c:v>
                </c:pt>
                <c:pt idx="1729">
                  <c:v>5.451577179932702E-4</c:v>
                </c:pt>
                <c:pt idx="1730">
                  <c:v>5.4485706196720203E-4</c:v>
                </c:pt>
                <c:pt idx="1731">
                  <c:v>5.4460534292403192E-4</c:v>
                </c:pt>
                <c:pt idx="1732">
                  <c:v>5.4433303278777188E-4</c:v>
                </c:pt>
                <c:pt idx="1733">
                  <c:v>5.4402037473582081E-4</c:v>
                </c:pt>
                <c:pt idx="1734">
                  <c:v>5.438387325574182E-4</c:v>
                </c:pt>
                <c:pt idx="1735">
                  <c:v>5.4358266309581928E-4</c:v>
                </c:pt>
                <c:pt idx="1736">
                  <c:v>5.4330594714932035E-4</c:v>
                </c:pt>
                <c:pt idx="1737">
                  <c:v>5.4306573240357563E-4</c:v>
                </c:pt>
                <c:pt idx="1738">
                  <c:v>5.4284304538696284E-4</c:v>
                </c:pt>
                <c:pt idx="1739">
                  <c:v>5.4251413279832086E-4</c:v>
                </c:pt>
                <c:pt idx="1740">
                  <c:v>5.4230482564256838E-4</c:v>
                </c:pt>
                <c:pt idx="1741">
                  <c:v>5.4200795731330648E-4</c:v>
                </c:pt>
                <c:pt idx="1742">
                  <c:v>5.4171108898404415E-4</c:v>
                </c:pt>
                <c:pt idx="1743">
                  <c:v>5.4144388548316548E-4</c:v>
                </c:pt>
                <c:pt idx="1744">
                  <c:v>5.412590110598929E-4</c:v>
                </c:pt>
                <c:pt idx="1745">
                  <c:v>5.4103750761399659E-4</c:v>
                </c:pt>
                <c:pt idx="1746">
                  <c:v>5.407630761394734E-4</c:v>
                </c:pt>
                <c:pt idx="1747">
                  <c:v>5.4050592018406408E-4</c:v>
                </c:pt>
                <c:pt idx="1748">
                  <c:v>5.4027937380941545E-4</c:v>
                </c:pt>
                <c:pt idx="1749">
                  <c:v>5.3998802363503526E-4</c:v>
                </c:pt>
                <c:pt idx="1750">
                  <c:v>5.3963273409651834E-4</c:v>
                </c:pt>
                <c:pt idx="1751">
                  <c:v>5.3946515411046271E-4</c:v>
                </c:pt>
                <c:pt idx="1752">
                  <c:v>5.3921292649464485E-4</c:v>
                </c:pt>
                <c:pt idx="1753">
                  <c:v>5.3899016147217487E-4</c:v>
                </c:pt>
                <c:pt idx="1754">
                  <c:v>5.3869556377038384E-4</c:v>
                </c:pt>
                <c:pt idx="1755">
                  <c:v>5.3842658411628664E-4</c:v>
                </c:pt>
                <c:pt idx="1756">
                  <c:v>5.381950555594816E-4</c:v>
                </c:pt>
                <c:pt idx="1757">
                  <c:v>5.3795242655722538E-4</c:v>
                </c:pt>
                <c:pt idx="1758">
                  <c:v>5.3768076100240531E-4</c:v>
                </c:pt>
                <c:pt idx="1759">
                  <c:v>5.3740909544758536E-4</c:v>
                </c:pt>
                <c:pt idx="1760">
                  <c:v>5.3716531286063132E-4</c:v>
                </c:pt>
                <c:pt idx="1761">
                  <c:v>5.3694549096235556E-4</c:v>
                </c:pt>
                <c:pt idx="1762">
                  <c:v>5.3675149055757321E-4</c:v>
                </c:pt>
                <c:pt idx="1763">
                  <c:v>5.3648848852345422E-4</c:v>
                </c:pt>
                <c:pt idx="1764">
                  <c:v>5.3620701473355739E-4</c:v>
                </c:pt>
                <c:pt idx="1765">
                  <c:v>5.3594470201594928E-4</c:v>
                </c:pt>
                <c:pt idx="1766">
                  <c:v>5.3568667525803466E-4</c:v>
                </c:pt>
                <c:pt idx="1767">
                  <c:v>5.3542864850011993E-4</c:v>
                </c:pt>
                <c:pt idx="1768">
                  <c:v>5.3517697186516696E-4</c:v>
                </c:pt>
                <c:pt idx="1769">
                  <c:v>5.3495285874650923E-4</c:v>
                </c:pt>
                <c:pt idx="1770">
                  <c:v>5.3465881088115349E-4</c:v>
                </c:pt>
                <c:pt idx="1771">
                  <c:v>5.3444383942255057E-4</c:v>
                </c:pt>
                <c:pt idx="1772">
                  <c:v>5.3418555082751301E-4</c:v>
                </c:pt>
                <c:pt idx="1773">
                  <c:v>5.3392764384278943E-4</c:v>
                </c:pt>
                <c:pt idx="1774">
                  <c:v>5.3369993749703519E-4</c:v>
                </c:pt>
                <c:pt idx="1775">
                  <c:v>5.3349428732416373E-4</c:v>
                </c:pt>
                <c:pt idx="1776">
                  <c:v>5.3328574071452009E-4</c:v>
                </c:pt>
                <c:pt idx="1777">
                  <c:v>5.3302487682735052E-4</c:v>
                </c:pt>
                <c:pt idx="1778">
                  <c:v>5.3276401294018053E-4</c:v>
                </c:pt>
                <c:pt idx="1779">
                  <c:v>5.3255103705072482E-4</c:v>
                </c:pt>
                <c:pt idx="1780">
                  <c:v>5.3233560746105692E-4</c:v>
                </c:pt>
                <c:pt idx="1781">
                  <c:v>5.3207299887387584E-4</c:v>
                </c:pt>
                <c:pt idx="1782">
                  <c:v>5.3181497314772714E-4</c:v>
                </c:pt>
                <c:pt idx="1783">
                  <c:v>5.3151607495955061E-4</c:v>
                </c:pt>
                <c:pt idx="1784">
                  <c:v>5.3129729436864081E-4</c:v>
                </c:pt>
                <c:pt idx="1785">
                  <c:v>5.3109179224395417E-4</c:v>
                </c:pt>
                <c:pt idx="1786">
                  <c:v>5.3079200474362735E-4</c:v>
                </c:pt>
                <c:pt idx="1787">
                  <c:v>5.3046443718435211E-4</c:v>
                </c:pt>
                <c:pt idx="1788">
                  <c:v>5.3027988041921782E-4</c:v>
                </c:pt>
                <c:pt idx="1789">
                  <c:v>5.3000651627612382E-4</c:v>
                </c:pt>
                <c:pt idx="1790">
                  <c:v>5.2968547384506291E-4</c:v>
                </c:pt>
                <c:pt idx="1791">
                  <c:v>5.2951703675630586E-4</c:v>
                </c:pt>
                <c:pt idx="1792">
                  <c:v>5.2924066956937189E-4</c:v>
                </c:pt>
                <c:pt idx="1793">
                  <c:v>5.2897993567294565E-4</c:v>
                </c:pt>
                <c:pt idx="1794">
                  <c:v>5.2875015884118687E-4</c:v>
                </c:pt>
                <c:pt idx="1795">
                  <c:v>5.2856850141255773E-4</c:v>
                </c:pt>
                <c:pt idx="1796">
                  <c:v>5.2822554713446708E-4</c:v>
                </c:pt>
                <c:pt idx="1797">
                  <c:v>5.2797694174299933E-4</c:v>
                </c:pt>
                <c:pt idx="1798">
                  <c:v>5.2772441959461494E-4</c:v>
                </c:pt>
                <c:pt idx="1799">
                  <c:v>5.2743643529983399E-4</c:v>
                </c:pt>
                <c:pt idx="1800">
                  <c:v>5.2724508478738552E-4</c:v>
                </c:pt>
                <c:pt idx="1801">
                  <c:v>5.2693174042062099E-4</c:v>
                </c:pt>
                <c:pt idx="1802">
                  <c:v>5.2673595079653272E-4</c:v>
                </c:pt>
                <c:pt idx="1803">
                  <c:v>5.2641767231081688E-4</c:v>
                </c:pt>
                <c:pt idx="1804">
                  <c:v>5.262536398595774E-4</c:v>
                </c:pt>
                <c:pt idx="1805">
                  <c:v>5.259484023179302E-4</c:v>
                </c:pt>
                <c:pt idx="1806">
                  <c:v>5.2568835407958972E-4</c:v>
                </c:pt>
                <c:pt idx="1807">
                  <c:v>5.2548410769612491E-4</c:v>
                </c:pt>
                <c:pt idx="1808">
                  <c:v>5.2514007830196236E-4</c:v>
                </c:pt>
                <c:pt idx="1809">
                  <c:v>5.2491686212311893E-4</c:v>
                </c:pt>
                <c:pt idx="1810">
                  <c:v>5.2469580465842858E-4</c:v>
                </c:pt>
                <c:pt idx="1811">
                  <c:v>5.2445523912114525E-4</c:v>
                </c:pt>
                <c:pt idx="1812">
                  <c:v>5.2427394095584797E-4</c:v>
                </c:pt>
                <c:pt idx="1813">
                  <c:v>5.2398674639636403E-4</c:v>
                </c:pt>
                <c:pt idx="1814">
                  <c:v>5.2373334973609671E-4</c:v>
                </c:pt>
                <c:pt idx="1815">
                  <c:v>5.2345696520627314E-4</c:v>
                </c:pt>
                <c:pt idx="1816">
                  <c:v>5.2317503334749064E-4</c:v>
                </c:pt>
                <c:pt idx="1817">
                  <c:v>5.2295837067218177E-4</c:v>
                </c:pt>
                <c:pt idx="1818">
                  <c:v>5.2273519956957612E-4</c:v>
                </c:pt>
                <c:pt idx="1819">
                  <c:v>5.2251255289177266E-4</c:v>
                </c:pt>
                <c:pt idx="1820">
                  <c:v>5.2227384116322714E-4</c:v>
                </c:pt>
                <c:pt idx="1821">
                  <c:v>5.2198819936135634E-4</c:v>
                </c:pt>
                <c:pt idx="1822">
                  <c:v>5.2167135879673237E-4</c:v>
                </c:pt>
                <c:pt idx="1823">
                  <c:v>5.2151933130826361E-4</c:v>
                </c:pt>
                <c:pt idx="1824">
                  <c:v>5.2124470117328407E-4</c:v>
                </c:pt>
                <c:pt idx="1825">
                  <c:v>5.2104563880113724E-4</c:v>
                </c:pt>
                <c:pt idx="1826">
                  <c:v>5.2080320844837143E-4</c:v>
                </c:pt>
                <c:pt idx="1827">
                  <c:v>5.2057010258168722E-4</c:v>
                </c:pt>
                <c:pt idx="1828">
                  <c:v>5.2032024009328098E-4</c:v>
                </c:pt>
                <c:pt idx="1829">
                  <c:v>5.2003259194001049E-4</c:v>
                </c:pt>
                <c:pt idx="1830">
                  <c:v>5.1979984535255211E-4</c:v>
                </c:pt>
                <c:pt idx="1831">
                  <c:v>5.1958388737620236E-4</c:v>
                </c:pt>
                <c:pt idx="1832">
                  <c:v>5.1938814734630938E-4</c:v>
                </c:pt>
                <c:pt idx="1833">
                  <c:v>5.1919207087111022E-4</c:v>
                </c:pt>
                <c:pt idx="1834">
                  <c:v>5.189694476559661E-4</c:v>
                </c:pt>
                <c:pt idx="1835">
                  <c:v>5.1870051479200707E-4</c:v>
                </c:pt>
                <c:pt idx="1836">
                  <c:v>5.1841042681105532E-4</c:v>
                </c:pt>
                <c:pt idx="1837">
                  <c:v>5.1812033883010433E-4</c:v>
                </c:pt>
                <c:pt idx="1838">
                  <c:v>5.1788067380685685E-4</c:v>
                </c:pt>
                <c:pt idx="1839">
                  <c:v>5.17723952182802E-4</c:v>
                </c:pt>
                <c:pt idx="1840">
                  <c:v>5.1748122911848327E-4</c:v>
                </c:pt>
                <c:pt idx="1841">
                  <c:v>5.1715974351230814E-4</c:v>
                </c:pt>
                <c:pt idx="1842">
                  <c:v>5.1695191726490214E-4</c:v>
                </c:pt>
                <c:pt idx="1843">
                  <c:v>5.1670989279056919E-4</c:v>
                </c:pt>
                <c:pt idx="1844">
                  <c:v>5.1648850647328872E-4</c:v>
                </c:pt>
                <c:pt idx="1845">
                  <c:v>5.1625983061813398E-4</c:v>
                </c:pt>
                <c:pt idx="1846">
                  <c:v>5.1610878488326508E-4</c:v>
                </c:pt>
                <c:pt idx="1847">
                  <c:v>5.1582962794814626E-4</c:v>
                </c:pt>
                <c:pt idx="1848">
                  <c:v>5.1562711477996792E-4</c:v>
                </c:pt>
                <c:pt idx="1849">
                  <c:v>5.1541277954457931E-4</c:v>
                </c:pt>
                <c:pt idx="1850">
                  <c:v>5.1514545297342066E-4</c:v>
                </c:pt>
                <c:pt idx="1851">
                  <c:v>5.149153046176536E-4</c:v>
                </c:pt>
                <c:pt idx="1852">
                  <c:v>5.1475024507893297E-4</c:v>
                </c:pt>
                <c:pt idx="1853">
                  <c:v>5.1453196303389388E-4</c:v>
                </c:pt>
                <c:pt idx="1854">
                  <c:v>5.1431394870405918E-4</c:v>
                </c:pt>
                <c:pt idx="1855">
                  <c:v>5.1402459568306664E-4</c:v>
                </c:pt>
                <c:pt idx="1856">
                  <c:v>5.1377719970258908E-4</c:v>
                </c:pt>
                <c:pt idx="1857">
                  <c:v>5.1353043642118673E-4</c:v>
                </c:pt>
                <c:pt idx="1858">
                  <c:v>5.1328693647320167E-4</c:v>
                </c:pt>
                <c:pt idx="1859">
                  <c:v>5.1307055819395169E-4</c:v>
                </c:pt>
                <c:pt idx="1860">
                  <c:v>5.1285338806506464E-4</c:v>
                </c:pt>
                <c:pt idx="1861">
                  <c:v>5.1263590953704507E-4</c:v>
                </c:pt>
                <c:pt idx="1862">
                  <c:v>5.1245989991267958E-4</c:v>
                </c:pt>
                <c:pt idx="1863">
                  <c:v>5.1216018895869613E-4</c:v>
                </c:pt>
                <c:pt idx="1864">
                  <c:v>5.1193087918160812E-4</c:v>
                </c:pt>
                <c:pt idx="1865">
                  <c:v>5.1176809536608678E-4</c:v>
                </c:pt>
                <c:pt idx="1866">
                  <c:v>5.1150214353328633E-4</c:v>
                </c:pt>
                <c:pt idx="1867">
                  <c:v>5.1127194900008673E-4</c:v>
                </c:pt>
                <c:pt idx="1868">
                  <c:v>5.1111984434929229E-4</c:v>
                </c:pt>
                <c:pt idx="1869">
                  <c:v>5.1085408906995685E-4</c:v>
                </c:pt>
                <c:pt idx="1870">
                  <c:v>5.106251099451758E-4</c:v>
                </c:pt>
                <c:pt idx="1871">
                  <c:v>5.104145045369316E-4</c:v>
                </c:pt>
                <c:pt idx="1872">
                  <c:v>5.1018651060714775E-4</c:v>
                </c:pt>
                <c:pt idx="1873">
                  <c:v>5.0996301781822779E-4</c:v>
                </c:pt>
                <c:pt idx="1874">
                  <c:v>5.0977299240104646E-4</c:v>
                </c:pt>
                <c:pt idx="1875">
                  <c:v>5.0958395017161367E-4</c:v>
                </c:pt>
                <c:pt idx="1876">
                  <c:v>5.0939659982366509E-4</c:v>
                </c:pt>
                <c:pt idx="1877">
                  <c:v>5.091223497132296E-4</c:v>
                </c:pt>
                <c:pt idx="1878">
                  <c:v>5.0891786837313144E-4</c:v>
                </c:pt>
                <c:pt idx="1879">
                  <c:v>5.0874559881234087E-4</c:v>
                </c:pt>
                <c:pt idx="1880">
                  <c:v>5.0852179319336803E-4</c:v>
                </c:pt>
                <c:pt idx="1881">
                  <c:v>5.0836621304105572E-4</c:v>
                </c:pt>
                <c:pt idx="1882">
                  <c:v>5.0820711231185068E-4</c:v>
                </c:pt>
                <c:pt idx="1883">
                  <c:v>5.0794171152933776E-4</c:v>
                </c:pt>
                <c:pt idx="1884">
                  <c:v>5.077252881909649E-4</c:v>
                </c:pt>
                <c:pt idx="1885">
                  <c:v>5.0752482249299209E-4</c:v>
                </c:pt>
                <c:pt idx="1886">
                  <c:v>5.0731606787834612E-4</c:v>
                </c:pt>
                <c:pt idx="1887">
                  <c:v>5.0714476521587673E-4</c:v>
                </c:pt>
                <c:pt idx="1888">
                  <c:v>5.0697012338363266E-4</c:v>
                </c:pt>
                <c:pt idx="1889">
                  <c:v>5.0665541935489755E-4</c:v>
                </c:pt>
                <c:pt idx="1890">
                  <c:v>5.0652468594853859E-4</c:v>
                </c:pt>
                <c:pt idx="1891">
                  <c:v>5.0632926549678203E-4</c:v>
                </c:pt>
                <c:pt idx="1892">
                  <c:v>5.0610955208331171E-4</c:v>
                </c:pt>
                <c:pt idx="1893">
                  <c:v>5.0588983866984118E-4</c:v>
                </c:pt>
                <c:pt idx="1894">
                  <c:v>5.0564139976140099E-4</c:v>
                </c:pt>
                <c:pt idx="1895">
                  <c:v>5.0540075158745398E-4</c:v>
                </c:pt>
                <c:pt idx="1896">
                  <c:v>5.0521256894884843E-4</c:v>
                </c:pt>
                <c:pt idx="1897">
                  <c:v>5.0509724072837162E-4</c:v>
                </c:pt>
                <c:pt idx="1898">
                  <c:v>5.0483279160726203E-4</c:v>
                </c:pt>
                <c:pt idx="1899">
                  <c:v>5.046948562464008E-4</c:v>
                </c:pt>
                <c:pt idx="1900">
                  <c:v>5.045731002177355E-4</c:v>
                </c:pt>
                <c:pt idx="1901">
                  <c:v>5.0441789747680994E-4</c:v>
                </c:pt>
                <c:pt idx="1902">
                  <c:v>5.0422698006676199E-4</c:v>
                </c:pt>
                <c:pt idx="1903">
                  <c:v>5.0395920521858649E-4</c:v>
                </c:pt>
                <c:pt idx="1904">
                  <c:v>5.0376574084146412E-4</c:v>
                </c:pt>
                <c:pt idx="1905">
                  <c:v>5.0359204014360282E-4</c:v>
                </c:pt>
                <c:pt idx="1906">
                  <c:v>5.0344090784681939E-4</c:v>
                </c:pt>
                <c:pt idx="1907">
                  <c:v>5.032308854030674E-4</c:v>
                </c:pt>
                <c:pt idx="1908">
                  <c:v>5.0309391006764768E-4</c:v>
                </c:pt>
                <c:pt idx="1909">
                  <c:v>5.0284012029401407E-4</c:v>
                </c:pt>
                <c:pt idx="1910">
                  <c:v>5.0258373478816968E-4</c:v>
                </c:pt>
                <c:pt idx="1911">
                  <c:v>5.0231645170118562E-4</c:v>
                </c:pt>
                <c:pt idx="1912">
                  <c:v>5.0223300800750497E-4</c:v>
                </c:pt>
                <c:pt idx="1913">
                  <c:v>5.0204350721529676E-4</c:v>
                </c:pt>
                <c:pt idx="1914">
                  <c:v>5.0184183227565599E-4</c:v>
                </c:pt>
                <c:pt idx="1915">
                  <c:v>5.015825421836106E-4</c:v>
                </c:pt>
                <c:pt idx="1916">
                  <c:v>5.0141570029180866E-4</c:v>
                </c:pt>
                <c:pt idx="1917">
                  <c:v>5.0122739452833527E-4</c:v>
                </c:pt>
                <c:pt idx="1918">
                  <c:v>5.0103987130827791E-4</c:v>
                </c:pt>
                <c:pt idx="1919">
                  <c:v>5.0085234808822045E-4</c:v>
                </c:pt>
                <c:pt idx="1920">
                  <c:v>5.005971661407371E-4</c:v>
                </c:pt>
                <c:pt idx="1921">
                  <c:v>5.0035137862230853E-4</c:v>
                </c:pt>
                <c:pt idx="1922">
                  <c:v>5.0023063208457354E-4</c:v>
                </c:pt>
                <c:pt idx="1923">
                  <c:v>4.9994675387680389E-4</c:v>
                </c:pt>
                <c:pt idx="1924">
                  <c:v>4.9977602357043007E-4</c:v>
                </c:pt>
                <c:pt idx="1925">
                  <c:v>4.9956491061312622E-4</c:v>
                </c:pt>
                <c:pt idx="1926">
                  <c:v>4.9930508331853232E-4</c:v>
                </c:pt>
                <c:pt idx="1927">
                  <c:v>4.9914731552492479E-4</c:v>
                </c:pt>
                <c:pt idx="1928">
                  <c:v>4.989782824038674E-4</c:v>
                </c:pt>
                <c:pt idx="1929">
                  <c:v>4.9879389470124493E-4</c:v>
                </c:pt>
                <c:pt idx="1930">
                  <c:v>4.9854956245803234E-4</c:v>
                </c:pt>
                <c:pt idx="1931">
                  <c:v>4.9839882930404389E-4</c:v>
                </c:pt>
                <c:pt idx="1932">
                  <c:v>4.9821645064821742E-4</c:v>
                </c:pt>
                <c:pt idx="1933">
                  <c:v>4.9802760870620226E-4</c:v>
                </c:pt>
                <c:pt idx="1934">
                  <c:v>4.977809862860953E-4</c:v>
                </c:pt>
                <c:pt idx="1935">
                  <c:v>4.9756986138368119E-4</c:v>
                </c:pt>
                <c:pt idx="1936">
                  <c:v>4.9744645622106594E-4</c:v>
                </c:pt>
                <c:pt idx="1937">
                  <c:v>4.9715859686300437E-4</c:v>
                </c:pt>
                <c:pt idx="1938">
                  <c:v>4.9697431202852277E-4</c:v>
                </c:pt>
                <c:pt idx="1939">
                  <c:v>4.9675838931157823E-4</c:v>
                </c:pt>
                <c:pt idx="1940">
                  <c:v>4.9654180387033898E-4</c:v>
                </c:pt>
                <c:pt idx="1941">
                  <c:v>4.9644581456602236E-4</c:v>
                </c:pt>
                <c:pt idx="1942">
                  <c:v>4.9620637999120518E-4</c:v>
                </c:pt>
                <c:pt idx="1943">
                  <c:v>4.9602223701287649E-4</c:v>
                </c:pt>
                <c:pt idx="1944">
                  <c:v>4.95867746059705E-4</c:v>
                </c:pt>
                <c:pt idx="1945">
                  <c:v>4.9566838583789082E-4</c:v>
                </c:pt>
                <c:pt idx="1946">
                  <c:v>4.954569236945099E-4</c:v>
                </c:pt>
                <c:pt idx="1947">
                  <c:v>4.9513929863962498E-4</c:v>
                </c:pt>
                <c:pt idx="1948">
                  <c:v>4.9496958146877325E-4</c:v>
                </c:pt>
                <c:pt idx="1949">
                  <c:v>4.9481674082261075E-4</c:v>
                </c:pt>
                <c:pt idx="1950">
                  <c:v>4.9453184523392223E-4</c:v>
                </c:pt>
                <c:pt idx="1951">
                  <c:v>4.9436485136547385E-4</c:v>
                </c:pt>
                <c:pt idx="1952">
                  <c:v>4.9414615684594183E-4</c:v>
                </c:pt>
                <c:pt idx="1953">
                  <c:v>4.9395701905217938E-4</c:v>
                </c:pt>
                <c:pt idx="1954">
                  <c:v>4.9374680950048334E-4</c:v>
                </c:pt>
                <c:pt idx="1955">
                  <c:v>4.9358144330831344E-4</c:v>
                </c:pt>
                <c:pt idx="1956">
                  <c:v>4.9339255073031589E-4</c:v>
                </c:pt>
                <c:pt idx="1957">
                  <c:v>4.9316402396352424E-4</c:v>
                </c:pt>
                <c:pt idx="1958">
                  <c:v>4.9296844467345874E-4</c:v>
                </c:pt>
                <c:pt idx="1959">
                  <c:v>4.9286382282582957E-4</c:v>
                </c:pt>
                <c:pt idx="1960">
                  <c:v>4.9260569831273101E-4</c:v>
                </c:pt>
                <c:pt idx="1961">
                  <c:v>4.9238500604830121E-4</c:v>
                </c:pt>
                <c:pt idx="1962">
                  <c:v>4.9216431378387173E-4</c:v>
                </c:pt>
                <c:pt idx="1963">
                  <c:v>4.9194362151944193E-4</c:v>
                </c:pt>
                <c:pt idx="1964">
                  <c:v>4.9188964761611375E-4</c:v>
                </c:pt>
                <c:pt idx="1965">
                  <c:v>4.9165438754068239E-4</c:v>
                </c:pt>
                <c:pt idx="1966">
                  <c:v>4.9145282457345549E-4</c:v>
                </c:pt>
                <c:pt idx="1967">
                  <c:v>4.9130548935158089E-4</c:v>
                </c:pt>
                <c:pt idx="1968">
                  <c:v>4.9109320355058194E-4</c:v>
                </c:pt>
                <c:pt idx="1969">
                  <c:v>4.9092323809386655E-4</c:v>
                </c:pt>
                <c:pt idx="1970">
                  <c:v>4.9068198665804376E-4</c:v>
                </c:pt>
                <c:pt idx="1971">
                  <c:v>4.9049676962621095E-4</c:v>
                </c:pt>
                <c:pt idx="1972">
                  <c:v>4.9031159284349012E-4</c:v>
                </c:pt>
                <c:pt idx="1973">
                  <c:v>4.9009572193571094E-4</c:v>
                </c:pt>
                <c:pt idx="1974">
                  <c:v>4.8991022771834166E-4</c:v>
                </c:pt>
                <c:pt idx="1975">
                  <c:v>4.8975310039465721E-4</c:v>
                </c:pt>
                <c:pt idx="1976">
                  <c:v>4.8959597307097287E-4</c:v>
                </c:pt>
                <c:pt idx="1977">
                  <c:v>4.8939606278838486E-4</c:v>
                </c:pt>
                <c:pt idx="1978">
                  <c:v>4.8911346709585148E-4</c:v>
                </c:pt>
                <c:pt idx="1979">
                  <c:v>4.8902036751139724E-4</c:v>
                </c:pt>
                <c:pt idx="1980">
                  <c:v>4.8889136205287995E-4</c:v>
                </c:pt>
                <c:pt idx="1981">
                  <c:v>4.8866398464585277E-4</c:v>
                </c:pt>
                <c:pt idx="1982">
                  <c:v>4.8847890077516267E-4</c:v>
                </c:pt>
                <c:pt idx="1983">
                  <c:v>4.8834590263934668E-4</c:v>
                </c:pt>
                <c:pt idx="1984">
                  <c:v>4.882223376151301E-4</c:v>
                </c:pt>
                <c:pt idx="1985">
                  <c:v>4.8797226266275378E-4</c:v>
                </c:pt>
                <c:pt idx="1986">
                  <c:v>4.8781884614396018E-4</c:v>
                </c:pt>
                <c:pt idx="1987">
                  <c:v>4.8761076918722479E-4</c:v>
                </c:pt>
                <c:pt idx="1988">
                  <c:v>4.8750652475572587E-4</c:v>
                </c:pt>
                <c:pt idx="1989">
                  <c:v>4.8734620467218371E-4</c:v>
                </c:pt>
                <c:pt idx="1990">
                  <c:v>4.8715708395122021E-4</c:v>
                </c:pt>
                <c:pt idx="1991">
                  <c:v>4.8694272842419767E-4</c:v>
                </c:pt>
                <c:pt idx="1992">
                  <c:v>4.8674494404249771E-4</c:v>
                </c:pt>
                <c:pt idx="1993">
                  <c:v>4.8665143794947031E-4</c:v>
                </c:pt>
                <c:pt idx="1994">
                  <c:v>4.8648443927941484E-4</c:v>
                </c:pt>
                <c:pt idx="1995">
                  <c:v>4.8629977685557031E-4</c:v>
                </c:pt>
                <c:pt idx="1996">
                  <c:v>4.8611175964855501E-4</c:v>
                </c:pt>
                <c:pt idx="1997">
                  <c:v>4.858688465094079E-4</c:v>
                </c:pt>
                <c:pt idx="1998">
                  <c:v>4.8578075888324401E-4</c:v>
                </c:pt>
                <c:pt idx="1999">
                  <c:v>4.8550012811765834E-4</c:v>
                </c:pt>
                <c:pt idx="2000">
                  <c:v>4.8540528397275368E-4</c:v>
                </c:pt>
                <c:pt idx="2001">
                  <c:v>4.8517306473618363E-4</c:v>
                </c:pt>
                <c:pt idx="2002">
                  <c:v>4.8507300859715043E-4</c:v>
                </c:pt>
                <c:pt idx="2003">
                  <c:v>4.8492352825492971E-4</c:v>
                </c:pt>
                <c:pt idx="2004">
                  <c:v>4.8475059954459853E-4</c:v>
                </c:pt>
                <c:pt idx="2005">
                  <c:v>4.845257451715811E-4</c:v>
                </c:pt>
                <c:pt idx="2006">
                  <c:v>4.8438188899443697E-4</c:v>
                </c:pt>
                <c:pt idx="2007">
                  <c:v>4.841592445645623E-4</c:v>
                </c:pt>
                <c:pt idx="2008">
                  <c:v>4.8399104706122733E-4</c:v>
                </c:pt>
                <c:pt idx="2009">
                  <c:v>4.838228495578928E-4</c:v>
                </c:pt>
                <c:pt idx="2010">
                  <c:v>4.8366034997139639E-4</c:v>
                </c:pt>
                <c:pt idx="2011">
                  <c:v>4.8351576915231444E-4</c:v>
                </c:pt>
                <c:pt idx="2012">
                  <c:v>4.8337118833323287E-4</c:v>
                </c:pt>
                <c:pt idx="2013">
                  <c:v>4.8322215887297261E-4</c:v>
                </c:pt>
                <c:pt idx="2014">
                  <c:v>4.8306210825446982E-4</c:v>
                </c:pt>
                <c:pt idx="2015">
                  <c:v>4.829020576359667E-4</c:v>
                </c:pt>
                <c:pt idx="2016">
                  <c:v>4.8274200701746379E-4</c:v>
                </c:pt>
                <c:pt idx="2017">
                  <c:v>4.8257401403971242E-4</c:v>
                </c:pt>
                <c:pt idx="2018">
                  <c:v>4.8240409776726398E-4</c:v>
                </c:pt>
                <c:pt idx="2019">
                  <c:v>4.8223418149481576E-4</c:v>
                </c:pt>
                <c:pt idx="2020">
                  <c:v>4.8206724963989375E-4</c:v>
                </c:pt>
                <c:pt idx="2021">
                  <c:v>4.8190658641319192E-4</c:v>
                </c:pt>
                <c:pt idx="2022">
                  <c:v>4.8174592318649047E-4</c:v>
                </c:pt>
                <c:pt idx="2023">
                  <c:v>4.8158525995978886E-4</c:v>
                </c:pt>
                <c:pt idx="2024">
                  <c:v>4.8144574782554595E-4</c:v>
                </c:pt>
                <c:pt idx="2025">
                  <c:v>4.8131075253499253E-4</c:v>
                </c:pt>
                <c:pt idx="2026">
                  <c:v>4.8117267679046734E-4</c:v>
                </c:pt>
                <c:pt idx="2027">
                  <c:v>4.8097615552977394E-4</c:v>
                </c:pt>
                <c:pt idx="2028">
                  <c:v>4.808066943894199E-4</c:v>
                </c:pt>
                <c:pt idx="2029">
                  <c:v>4.8068829197170712E-4</c:v>
                </c:pt>
                <c:pt idx="2030">
                  <c:v>4.8054547646444166E-4</c:v>
                </c:pt>
                <c:pt idx="2031">
                  <c:v>4.8034028855650042E-4</c:v>
                </c:pt>
                <c:pt idx="2032">
                  <c:v>4.8020724395477361E-4</c:v>
                </c:pt>
                <c:pt idx="2033">
                  <c:v>4.8005403454646941E-4</c:v>
                </c:pt>
                <c:pt idx="2034">
                  <c:v>4.7990655301226445E-4</c:v>
                </c:pt>
                <c:pt idx="2035">
                  <c:v>4.7972900033878025E-4</c:v>
                </c:pt>
                <c:pt idx="2036">
                  <c:v>4.795862692768757E-4</c:v>
                </c:pt>
                <c:pt idx="2037">
                  <c:v>4.794911453654667E-4</c:v>
                </c:pt>
                <c:pt idx="2038">
                  <c:v>4.7932881909103079E-4</c:v>
                </c:pt>
                <c:pt idx="2039">
                  <c:v>4.7919088386808283E-4</c:v>
                </c:pt>
                <c:pt idx="2040">
                  <c:v>4.790123476505562E-4</c:v>
                </c:pt>
                <c:pt idx="2041">
                  <c:v>4.7890159331654298E-4</c:v>
                </c:pt>
                <c:pt idx="2042">
                  <c:v>4.7869873149755134E-4</c:v>
                </c:pt>
                <c:pt idx="2043">
                  <c:v>4.7860330418271187E-4</c:v>
                </c:pt>
                <c:pt idx="2044">
                  <c:v>4.7840076239562133E-4</c:v>
                </c:pt>
                <c:pt idx="2045">
                  <c:v>4.7823168261422071E-4</c:v>
                </c:pt>
                <c:pt idx="2046">
                  <c:v>4.7813155676027403E-4</c:v>
                </c:pt>
                <c:pt idx="2047">
                  <c:v>4.7797690171170885E-4</c:v>
                </c:pt>
                <c:pt idx="2048">
                  <c:v>4.778063638831821E-4</c:v>
                </c:pt>
                <c:pt idx="2049">
                  <c:v>4.7766764311721181E-4</c:v>
                </c:pt>
                <c:pt idx="2050">
                  <c:v>4.7753027695646318E-4</c:v>
                </c:pt>
                <c:pt idx="2051">
                  <c:v>4.7739576909248786E-4</c:v>
                </c:pt>
                <c:pt idx="2052">
                  <c:v>4.7726093513685345E-4</c:v>
                </c:pt>
                <c:pt idx="2053">
                  <c:v>4.7710859968705627E-4</c:v>
                </c:pt>
                <c:pt idx="2054">
                  <c:v>4.7695932768220163E-4</c:v>
                </c:pt>
                <c:pt idx="2055">
                  <c:v>4.7677572240778201E-4</c:v>
                </c:pt>
                <c:pt idx="2056">
                  <c:v>4.7657947036269484E-4</c:v>
                </c:pt>
                <c:pt idx="2057">
                  <c:v>4.7652175403441383E-4</c:v>
                </c:pt>
                <c:pt idx="2058">
                  <c:v>4.763851957127616E-4</c:v>
                </c:pt>
                <c:pt idx="2059">
                  <c:v>4.7636939379230896E-4</c:v>
                </c:pt>
                <c:pt idx="2060">
                  <c:v>4.7610490311393783E-4</c:v>
                </c:pt>
                <c:pt idx="2061">
                  <c:v>4.759557962935616E-4</c:v>
                </c:pt>
                <c:pt idx="2062">
                  <c:v>4.757700962112791E-4</c:v>
                </c:pt>
                <c:pt idx="2063">
                  <c:v>4.7563968131186741E-4</c:v>
                </c:pt>
                <c:pt idx="2064">
                  <c:v>4.7547522402726722E-4</c:v>
                </c:pt>
                <c:pt idx="2065">
                  <c:v>4.7537683940575238E-4</c:v>
                </c:pt>
                <c:pt idx="2066">
                  <c:v>4.7520832848669831E-4</c:v>
                </c:pt>
                <c:pt idx="2067">
                  <c:v>4.7506128456532658E-4</c:v>
                </c:pt>
                <c:pt idx="2068">
                  <c:v>4.7494846285301871E-4</c:v>
                </c:pt>
                <c:pt idx="2069">
                  <c:v>4.7479817437897433E-4</c:v>
                </c:pt>
                <c:pt idx="2070">
                  <c:v>4.7464001129633639E-4</c:v>
                </c:pt>
                <c:pt idx="2071">
                  <c:v>4.7451025633789756E-4</c:v>
                </c:pt>
                <c:pt idx="2072">
                  <c:v>4.7441365630907856E-4</c:v>
                </c:pt>
                <c:pt idx="2073">
                  <c:v>4.7424108287911777E-4</c:v>
                </c:pt>
                <c:pt idx="2074">
                  <c:v>4.7409293660213993E-4</c:v>
                </c:pt>
                <c:pt idx="2075">
                  <c:v>4.7395616927954425E-4</c:v>
                </c:pt>
                <c:pt idx="2076">
                  <c:v>4.737666299878648E-4</c:v>
                </c:pt>
                <c:pt idx="2077">
                  <c:v>4.7373448081965667E-4</c:v>
                </c:pt>
                <c:pt idx="2078">
                  <c:v>4.7351843167402663E-4</c:v>
                </c:pt>
                <c:pt idx="2079">
                  <c:v>4.7341835940173084E-4</c:v>
                </c:pt>
                <c:pt idx="2080">
                  <c:v>4.7332857465756705E-4</c:v>
                </c:pt>
                <c:pt idx="2081">
                  <c:v>4.7323570634814579E-4</c:v>
                </c:pt>
                <c:pt idx="2082">
                  <c:v>4.7304029057066793E-4</c:v>
                </c:pt>
                <c:pt idx="2083">
                  <c:v>4.7287957549892309E-4</c:v>
                </c:pt>
                <c:pt idx="2084">
                  <c:v>4.7276406591505816E-4</c:v>
                </c:pt>
                <c:pt idx="2085">
                  <c:v>4.7265984974660284E-4</c:v>
                </c:pt>
                <c:pt idx="2086">
                  <c:v>4.7251029970112637E-4</c:v>
                </c:pt>
                <c:pt idx="2087">
                  <c:v>4.7242511081321999E-4</c:v>
                </c:pt>
                <c:pt idx="2088">
                  <c:v>4.7228271851825653E-4</c:v>
                </c:pt>
                <c:pt idx="2089">
                  <c:v>4.7212309833292299E-4</c:v>
                </c:pt>
                <c:pt idx="2090">
                  <c:v>4.7197223248223792E-4</c:v>
                </c:pt>
                <c:pt idx="2091">
                  <c:v>4.7185490041046636E-4</c:v>
                </c:pt>
                <c:pt idx="2092">
                  <c:v>4.7170595158087513E-4</c:v>
                </c:pt>
                <c:pt idx="2093">
                  <c:v>4.7159155406023399E-4</c:v>
                </c:pt>
                <c:pt idx="2094">
                  <c:v>4.7146747760754552E-4</c:v>
                </c:pt>
                <c:pt idx="2095">
                  <c:v>4.7134412494877562E-4</c:v>
                </c:pt>
                <c:pt idx="2096">
                  <c:v>4.7121996337993918E-4</c:v>
                </c:pt>
                <c:pt idx="2097">
                  <c:v>4.7108328481140218E-4</c:v>
                </c:pt>
                <c:pt idx="2098">
                  <c:v>4.7094599807039907E-4</c:v>
                </c:pt>
                <c:pt idx="2099">
                  <c:v>4.7087641063927812E-4</c:v>
                </c:pt>
                <c:pt idx="2100">
                  <c:v>4.7070616793161072E-4</c:v>
                </c:pt>
                <c:pt idx="2101">
                  <c:v>4.7066144782713799E-4</c:v>
                </c:pt>
                <c:pt idx="2102">
                  <c:v>4.7050204589777167E-4</c:v>
                </c:pt>
                <c:pt idx="2103">
                  <c:v>4.7035860735880614E-4</c:v>
                </c:pt>
                <c:pt idx="2104">
                  <c:v>4.7021927966653073E-4</c:v>
                </c:pt>
                <c:pt idx="2105">
                  <c:v>4.701383671136015E-4</c:v>
                </c:pt>
                <c:pt idx="2106">
                  <c:v>4.6997110157274567E-4</c:v>
                </c:pt>
                <c:pt idx="2107">
                  <c:v>4.6985062642138873E-4</c:v>
                </c:pt>
                <c:pt idx="2108">
                  <c:v>4.6974121523668712E-4</c:v>
                </c:pt>
                <c:pt idx="2109">
                  <c:v>4.6959345666060573E-4</c:v>
                </c:pt>
                <c:pt idx="2110">
                  <c:v>4.6947907868371831E-4</c:v>
                </c:pt>
                <c:pt idx="2111">
                  <c:v>4.6935883172055404E-4</c:v>
                </c:pt>
                <c:pt idx="2112">
                  <c:v>4.6923261798717422E-4</c:v>
                </c:pt>
                <c:pt idx="2113">
                  <c:v>4.6909104285587313E-4</c:v>
                </c:pt>
                <c:pt idx="2114">
                  <c:v>4.6907766969754415E-4</c:v>
                </c:pt>
                <c:pt idx="2115">
                  <c:v>4.6888501193541288E-4</c:v>
                </c:pt>
                <c:pt idx="2116">
                  <c:v>4.6878307893460626E-4</c:v>
                </c:pt>
                <c:pt idx="2117">
                  <c:v>4.6861820705968083E-4</c:v>
                </c:pt>
                <c:pt idx="2118">
                  <c:v>4.6858096237908589E-4</c:v>
                </c:pt>
                <c:pt idx="2119">
                  <c:v>4.6837585119958975E-4</c:v>
                </c:pt>
                <c:pt idx="2120">
                  <c:v>4.6823163638064886E-4</c:v>
                </c:pt>
                <c:pt idx="2121">
                  <c:v>4.6815403972643062E-4</c:v>
                </c:pt>
                <c:pt idx="2122">
                  <c:v>4.6799747754824595E-4</c:v>
                </c:pt>
                <c:pt idx="2123">
                  <c:v>4.6789015931295762E-4</c:v>
                </c:pt>
                <c:pt idx="2124">
                  <c:v>4.6771303088408454E-4</c:v>
                </c:pt>
                <c:pt idx="2125">
                  <c:v>4.6758168876084193E-4</c:v>
                </c:pt>
                <c:pt idx="2126">
                  <c:v>4.6751936352379143E-4</c:v>
                </c:pt>
                <c:pt idx="2127">
                  <c:v>4.6736965198415561E-4</c:v>
                </c:pt>
                <c:pt idx="2128">
                  <c:v>4.6723132190727387E-4</c:v>
                </c:pt>
                <c:pt idx="2129">
                  <c:v>4.6712652929349174E-4</c:v>
                </c:pt>
                <c:pt idx="2130">
                  <c:v>4.6702877339777738E-4</c:v>
                </c:pt>
                <c:pt idx="2131">
                  <c:v>4.6692336877365089E-4</c:v>
                </c:pt>
                <c:pt idx="2132">
                  <c:v>4.6678032368681121E-4</c:v>
                </c:pt>
                <c:pt idx="2133">
                  <c:v>4.6665959975858819E-4</c:v>
                </c:pt>
                <c:pt idx="2134">
                  <c:v>4.6652631615801409E-4</c:v>
                </c:pt>
                <c:pt idx="2135">
                  <c:v>4.6641240649864576E-4</c:v>
                </c:pt>
                <c:pt idx="2136">
                  <c:v>4.6630331930520716E-4</c:v>
                </c:pt>
                <c:pt idx="2137">
                  <c:v>4.662213198411405E-4</c:v>
                </c:pt>
                <c:pt idx="2138">
                  <c:v>4.660736117300142E-4</c:v>
                </c:pt>
                <c:pt idx="2139">
                  <c:v>4.6599472311753597E-4</c:v>
                </c:pt>
                <c:pt idx="2140">
                  <c:v>4.6590520316876384E-4</c:v>
                </c:pt>
                <c:pt idx="2141">
                  <c:v>4.6573724802119384E-4</c:v>
                </c:pt>
                <c:pt idx="2142">
                  <c:v>4.6570280405919598E-4</c:v>
                </c:pt>
                <c:pt idx="2143">
                  <c:v>4.6561440501026192E-4</c:v>
                </c:pt>
                <c:pt idx="2144">
                  <c:v>4.6546468990540273E-4</c:v>
                </c:pt>
                <c:pt idx="2145">
                  <c:v>4.6531497480054322E-4</c:v>
                </c:pt>
                <c:pt idx="2146">
                  <c:v>4.6522618612227954E-4</c:v>
                </c:pt>
                <c:pt idx="2147">
                  <c:v>4.6503992342548711E-4</c:v>
                </c:pt>
                <c:pt idx="2148">
                  <c:v>4.6496510084109135E-4</c:v>
                </c:pt>
                <c:pt idx="2149">
                  <c:v>4.6488848194970215E-4</c:v>
                </c:pt>
                <c:pt idx="2150">
                  <c:v>4.6474181868657498E-4</c:v>
                </c:pt>
                <c:pt idx="2151">
                  <c:v>4.6466791349140078E-4</c:v>
                </c:pt>
                <c:pt idx="2152">
                  <c:v>4.6454553508652432E-4</c:v>
                </c:pt>
                <c:pt idx="2153">
                  <c:v>4.6442631522756133E-4</c:v>
                </c:pt>
                <c:pt idx="2154">
                  <c:v>4.6432638533261129E-4</c:v>
                </c:pt>
                <c:pt idx="2155">
                  <c:v>4.6423943559304235E-4</c:v>
                </c:pt>
                <c:pt idx="2156">
                  <c:v>4.6409836140526322E-4</c:v>
                </c:pt>
                <c:pt idx="2157">
                  <c:v>4.6400815456651591E-4</c:v>
                </c:pt>
                <c:pt idx="2158">
                  <c:v>4.6387614021912445E-4</c:v>
                </c:pt>
                <c:pt idx="2159">
                  <c:v>4.6376937381327672E-4</c:v>
                </c:pt>
                <c:pt idx="2160">
                  <c:v>4.6369795387315977E-4</c:v>
                </c:pt>
                <c:pt idx="2161">
                  <c:v>4.6353527091925735E-4</c:v>
                </c:pt>
                <c:pt idx="2162">
                  <c:v>4.6345406452724512E-4</c:v>
                </c:pt>
                <c:pt idx="2163">
                  <c:v>4.6336956232211437E-4</c:v>
                </c:pt>
                <c:pt idx="2164">
                  <c:v>4.6316974695826291E-4</c:v>
                </c:pt>
                <c:pt idx="2165">
                  <c:v>4.6313733293841389E-4</c:v>
                </c:pt>
                <c:pt idx="2166">
                  <c:v>4.6306227182009966E-4</c:v>
                </c:pt>
                <c:pt idx="2167">
                  <c:v>4.6292067850305422E-4</c:v>
                </c:pt>
                <c:pt idx="2168">
                  <c:v>4.6283455789409401E-4</c:v>
                </c:pt>
                <c:pt idx="2169">
                  <c:v>4.6277747454198572E-4</c:v>
                </c:pt>
                <c:pt idx="2170">
                  <c:v>4.62595872111251E-4</c:v>
                </c:pt>
                <c:pt idx="2171">
                  <c:v>4.6251505953372884E-4</c:v>
                </c:pt>
                <c:pt idx="2172">
                  <c:v>4.6239296744051626E-4</c:v>
                </c:pt>
                <c:pt idx="2173">
                  <c:v>4.6227811046224964E-4</c:v>
                </c:pt>
                <c:pt idx="2174">
                  <c:v>4.6221559779625377E-4</c:v>
                </c:pt>
                <c:pt idx="2175">
                  <c:v>4.6211052920442752E-4</c:v>
                </c:pt>
                <c:pt idx="2176">
                  <c:v>4.6199976542939992E-4</c:v>
                </c:pt>
                <c:pt idx="2177">
                  <c:v>4.6185888217420017E-4</c:v>
                </c:pt>
                <c:pt idx="2178">
                  <c:v>4.6185759200722035E-4</c:v>
                </c:pt>
                <c:pt idx="2179">
                  <c:v>4.6171912830144496E-4</c:v>
                </c:pt>
                <c:pt idx="2180">
                  <c:v>4.616406618311741E-4</c:v>
                </c:pt>
                <c:pt idx="2181">
                  <c:v>4.6155373273603744E-4</c:v>
                </c:pt>
                <c:pt idx="2182">
                  <c:v>4.6144034490934146E-4</c:v>
                </c:pt>
                <c:pt idx="2183">
                  <c:v>4.6137152749424145E-4</c:v>
                </c:pt>
                <c:pt idx="2184">
                  <c:v>4.6120530312955917E-4</c:v>
                </c:pt>
                <c:pt idx="2185">
                  <c:v>4.6117792254485822E-4</c:v>
                </c:pt>
                <c:pt idx="2186">
                  <c:v>4.6114178972153159E-4</c:v>
                </c:pt>
                <c:pt idx="2187">
                  <c:v>4.6100946750510236E-4</c:v>
                </c:pt>
                <c:pt idx="2188">
                  <c:v>4.6083897744427356E-4</c:v>
                </c:pt>
                <c:pt idx="2189">
                  <c:v>4.6080678862506908E-4</c:v>
                </c:pt>
                <c:pt idx="2190">
                  <c:v>4.6066493706540694E-4</c:v>
                </c:pt>
                <c:pt idx="2191">
                  <c:v>4.6061604607952215E-4</c:v>
                </c:pt>
                <c:pt idx="2192">
                  <c:v>4.6048282461493315E-4</c:v>
                </c:pt>
                <c:pt idx="2193">
                  <c:v>4.6034960315034432E-4</c:v>
                </c:pt>
                <c:pt idx="2194">
                  <c:v>4.6022939334669347E-4</c:v>
                </c:pt>
                <c:pt idx="2195">
                  <c:v>4.6012848423036487E-4</c:v>
                </c:pt>
                <c:pt idx="2196">
                  <c:v>4.6002623767591388E-4</c:v>
                </c:pt>
                <c:pt idx="2197">
                  <c:v>4.5993677472027272E-4</c:v>
                </c:pt>
                <c:pt idx="2198">
                  <c:v>4.5988835040705779E-4</c:v>
                </c:pt>
                <c:pt idx="2199">
                  <c:v>4.5981605066920238E-4</c:v>
                </c:pt>
                <c:pt idx="2200">
                  <c:v>4.5966566678340491E-4</c:v>
                </c:pt>
                <c:pt idx="2201">
                  <c:v>4.596049363244885E-4</c:v>
                </c:pt>
                <c:pt idx="2202">
                  <c:v>4.5945544016510721E-4</c:v>
                </c:pt>
                <c:pt idx="2203">
                  <c:v>4.5937921108982958E-4</c:v>
                </c:pt>
                <c:pt idx="2204">
                  <c:v>4.5930787474867725E-4</c:v>
                </c:pt>
                <c:pt idx="2205">
                  <c:v>4.5922027110562898E-4</c:v>
                </c:pt>
                <c:pt idx="2206">
                  <c:v>4.5914862867393159E-4</c:v>
                </c:pt>
                <c:pt idx="2207">
                  <c:v>4.5902747096418083E-4</c:v>
                </c:pt>
                <c:pt idx="2208">
                  <c:v>4.5898080350377719E-4</c:v>
                </c:pt>
                <c:pt idx="2209">
                  <c:v>4.5889279017842705E-4</c:v>
                </c:pt>
                <c:pt idx="2210">
                  <c:v>4.587389555815608E-4</c:v>
                </c:pt>
                <c:pt idx="2211">
                  <c:v>4.5863915613075291E-4</c:v>
                </c:pt>
                <c:pt idx="2212">
                  <c:v>4.5853935667994491E-4</c:v>
                </c:pt>
                <c:pt idx="2213">
                  <c:v>4.5852614728187241E-4</c:v>
                </c:pt>
                <c:pt idx="2214">
                  <c:v>4.5841616161457124E-4</c:v>
                </c:pt>
                <c:pt idx="2215">
                  <c:v>4.5831809120465053E-4</c:v>
                </c:pt>
                <c:pt idx="2216">
                  <c:v>4.5815938160325418E-4</c:v>
                </c:pt>
                <c:pt idx="2217">
                  <c:v>4.5806197368988225E-4</c:v>
                </c:pt>
                <c:pt idx="2218">
                  <c:v>4.5800244677972319E-4</c:v>
                </c:pt>
                <c:pt idx="2219">
                  <c:v>4.5794378850284189E-4</c:v>
                </c:pt>
                <c:pt idx="2220">
                  <c:v>4.5786739716612717E-4</c:v>
                </c:pt>
                <c:pt idx="2221">
                  <c:v>4.577631795502092E-4</c:v>
                </c:pt>
                <c:pt idx="2222">
                  <c:v>4.576239835670183E-4</c:v>
                </c:pt>
                <c:pt idx="2223">
                  <c:v>4.5749885994638708E-4</c:v>
                </c:pt>
                <c:pt idx="2224">
                  <c:v>4.5740423892936822E-4</c:v>
                </c:pt>
                <c:pt idx="2225">
                  <c:v>4.5725766406312304E-4</c:v>
                </c:pt>
                <c:pt idx="2226">
                  <c:v>4.5729736715321073E-4</c:v>
                </c:pt>
                <c:pt idx="2227">
                  <c:v>4.5716758441405672E-4</c:v>
                </c:pt>
                <c:pt idx="2228">
                  <c:v>4.5705125628006557E-4</c:v>
                </c:pt>
                <c:pt idx="2229">
                  <c:v>4.5696632606242587E-4</c:v>
                </c:pt>
                <c:pt idx="2230">
                  <c:v>4.5696519785580502E-4</c:v>
                </c:pt>
                <c:pt idx="2231">
                  <c:v>4.5683079631261521E-4</c:v>
                </c:pt>
                <c:pt idx="2232">
                  <c:v>4.5683463766087547E-4</c:v>
                </c:pt>
                <c:pt idx="2233">
                  <c:v>4.5670667590654181E-4</c:v>
                </c:pt>
                <c:pt idx="2234">
                  <c:v>4.5658863032134065E-4</c:v>
                </c:pt>
                <c:pt idx="2235">
                  <c:v>4.5647778357656713E-4</c:v>
                </c:pt>
                <c:pt idx="2236">
                  <c:v>4.5643915349565759E-4</c:v>
                </c:pt>
                <c:pt idx="2237">
                  <c:v>4.5634189225490633E-4</c:v>
                </c:pt>
                <c:pt idx="2238">
                  <c:v>4.5628892388228026E-4</c:v>
                </c:pt>
                <c:pt idx="2239">
                  <c:v>4.5620803051163222E-4</c:v>
                </c:pt>
                <c:pt idx="2240">
                  <c:v>4.561331162580756E-4</c:v>
                </c:pt>
                <c:pt idx="2241">
                  <c:v>4.5606969445064778E-4</c:v>
                </c:pt>
                <c:pt idx="2242">
                  <c:v>4.5594861878123688E-4</c:v>
                </c:pt>
                <c:pt idx="2243">
                  <c:v>4.5582040909156771E-4</c:v>
                </c:pt>
                <c:pt idx="2244">
                  <c:v>4.5575549554788166E-4</c:v>
                </c:pt>
                <c:pt idx="2245">
                  <c:v>4.5560487887239242E-4</c:v>
                </c:pt>
                <c:pt idx="2246">
                  <c:v>4.5545112123126597E-4</c:v>
                </c:pt>
                <c:pt idx="2247">
                  <c:v>4.5535783389972757E-4</c:v>
                </c:pt>
                <c:pt idx="2248">
                  <c:v>4.5526148038549624E-4</c:v>
                </c:pt>
                <c:pt idx="2249">
                  <c:v>4.5514783066670603E-4</c:v>
                </c:pt>
                <c:pt idx="2250">
                  <c:v>4.5503466765140887E-4</c:v>
                </c:pt>
                <c:pt idx="2251">
                  <c:v>4.5492206468624331E-4</c:v>
                </c:pt>
                <c:pt idx="2252">
                  <c:v>4.5485907561596862E-4</c:v>
                </c:pt>
                <c:pt idx="2253">
                  <c:v>4.5478921928705004E-4</c:v>
                </c:pt>
                <c:pt idx="2254">
                  <c:v>4.5468219434771114E-4</c:v>
                </c:pt>
                <c:pt idx="2255">
                  <c:v>4.5456868670797225E-4</c:v>
                </c:pt>
                <c:pt idx="2256">
                  <c:v>4.5449801981210244E-4</c:v>
                </c:pt>
                <c:pt idx="2257">
                  <c:v>4.5435377524015783E-4</c:v>
                </c:pt>
                <c:pt idx="2258">
                  <c:v>4.5430176448013366E-4</c:v>
                </c:pt>
                <c:pt idx="2259">
                  <c:v>4.5424510353799912E-4</c:v>
                </c:pt>
                <c:pt idx="2260">
                  <c:v>4.542580455267264E-4</c:v>
                </c:pt>
                <c:pt idx="2261">
                  <c:v>4.5408206251182034E-4</c:v>
                </c:pt>
                <c:pt idx="2262">
                  <c:v>4.5403576052622044E-4</c:v>
                </c:pt>
                <c:pt idx="2263">
                  <c:v>4.5395444426407237E-4</c:v>
                </c:pt>
                <c:pt idx="2264">
                  <c:v>4.5389707035134989E-4</c:v>
                </c:pt>
                <c:pt idx="2265">
                  <c:v>4.5383949690757465E-4</c:v>
                </c:pt>
                <c:pt idx="2266">
                  <c:v>4.5378172163567884E-4</c:v>
                </c:pt>
                <c:pt idx="2267">
                  <c:v>4.5371646617239122E-4</c:v>
                </c:pt>
                <c:pt idx="2268">
                  <c:v>4.5365231351435459E-4</c:v>
                </c:pt>
                <c:pt idx="2269">
                  <c:v>4.5358948988839088E-4</c:v>
                </c:pt>
                <c:pt idx="2270">
                  <c:v>4.5354116478733949E-4</c:v>
                </c:pt>
                <c:pt idx="2271">
                  <c:v>4.5353885604195707E-4</c:v>
                </c:pt>
                <c:pt idx="2272">
                  <c:v>4.5351693742835727E-4</c:v>
                </c:pt>
                <c:pt idx="2273">
                  <c:v>4.5340852679409178E-4</c:v>
                </c:pt>
                <c:pt idx="2274">
                  <c:v>4.5333519794779126E-4</c:v>
                </c:pt>
                <c:pt idx="2275">
                  <c:v>4.5326976655971497E-4</c:v>
                </c:pt>
                <c:pt idx="2276">
                  <c:v>4.5322175016443292E-4</c:v>
                </c:pt>
                <c:pt idx="2277">
                  <c:v>4.5318818005840892E-4</c:v>
                </c:pt>
                <c:pt idx="2278">
                  <c:v>4.5308709562856157E-4</c:v>
                </c:pt>
                <c:pt idx="2279">
                  <c:v>4.5304146767123464E-4</c:v>
                </c:pt>
                <c:pt idx="2280">
                  <c:v>4.5303599358767407E-4</c:v>
                </c:pt>
                <c:pt idx="2281">
                  <c:v>4.5293929286631889E-4</c:v>
                </c:pt>
                <c:pt idx="2282">
                  <c:v>4.5293036565057448E-4</c:v>
                </c:pt>
                <c:pt idx="2283">
                  <c:v>4.5287464364379188E-4</c:v>
                </c:pt>
                <c:pt idx="2284">
                  <c:v>4.5283556094352265E-4</c:v>
                </c:pt>
                <c:pt idx="2285">
                  <c:v>4.5277860611150499E-4</c:v>
                </c:pt>
                <c:pt idx="2286">
                  <c:v>4.527643164823762E-4</c:v>
                </c:pt>
                <c:pt idx="2287">
                  <c:v>4.5269526604284181E-4</c:v>
                </c:pt>
                <c:pt idx="2288">
                  <c:v>4.5254355960856741E-4</c:v>
                </c:pt>
                <c:pt idx="2289">
                  <c:v>4.5251369495002465E-4</c:v>
                </c:pt>
                <c:pt idx="2290">
                  <c:v>4.5243976128620639E-4</c:v>
                </c:pt>
                <c:pt idx="2291">
                  <c:v>4.5241357532769871E-4</c:v>
                </c:pt>
                <c:pt idx="2292">
                  <c:v>4.5234713640209201E-4</c:v>
                </c:pt>
                <c:pt idx="2293">
                  <c:v>4.5222607182982666E-4</c:v>
                </c:pt>
                <c:pt idx="2294">
                  <c:v>4.5217526023911718E-4</c:v>
                </c:pt>
                <c:pt idx="2295">
                  <c:v>4.5216100569888952E-4</c:v>
                </c:pt>
                <c:pt idx="2296">
                  <c:v>4.5206121411193659E-4</c:v>
                </c:pt>
                <c:pt idx="2297">
                  <c:v>4.5199386708047186E-4</c:v>
                </c:pt>
                <c:pt idx="2298">
                  <c:v>4.5194307752108857E-4</c:v>
                </c:pt>
                <c:pt idx="2299">
                  <c:v>4.5186905298973362E-4</c:v>
                </c:pt>
                <c:pt idx="2300">
                  <c:v>4.5178464145367289E-4</c:v>
                </c:pt>
                <c:pt idx="2301">
                  <c:v>4.5170697495296576E-4</c:v>
                </c:pt>
                <c:pt idx="2302">
                  <c:v>4.5161806994057551E-4</c:v>
                </c:pt>
                <c:pt idx="2303">
                  <c:v>4.5158422658371126E-4</c:v>
                </c:pt>
                <c:pt idx="2304">
                  <c:v>4.5153388795897095E-4</c:v>
                </c:pt>
                <c:pt idx="2305">
                  <c:v>4.5141932827598902E-4</c:v>
                </c:pt>
                <c:pt idx="2306">
                  <c:v>4.5134514537886717E-4</c:v>
                </c:pt>
                <c:pt idx="2307">
                  <c:v>4.5128653918951239E-4</c:v>
                </c:pt>
                <c:pt idx="2308">
                  <c:v>4.5122793300015766E-4</c:v>
                </c:pt>
                <c:pt idx="2309">
                  <c:v>4.5116932681080294E-4</c:v>
                </c:pt>
                <c:pt idx="2310">
                  <c:v>4.511107206214481E-4</c:v>
                </c:pt>
                <c:pt idx="2311">
                  <c:v>4.5101632495050449E-4</c:v>
                </c:pt>
                <c:pt idx="2312">
                  <c:v>4.5092072266997594E-4</c:v>
                </c:pt>
                <c:pt idx="2313">
                  <c:v>4.5091691832429588E-4</c:v>
                </c:pt>
                <c:pt idx="2314">
                  <c:v>4.5080705672911263E-4</c:v>
                </c:pt>
                <c:pt idx="2315">
                  <c:v>4.5072374199236532E-4</c:v>
                </c:pt>
                <c:pt idx="2316">
                  <c:v>4.506501455128949E-4</c:v>
                </c:pt>
                <c:pt idx="2317">
                  <c:v>4.5064306704358756E-4</c:v>
                </c:pt>
                <c:pt idx="2318">
                  <c:v>4.5054398005684918E-4</c:v>
                </c:pt>
                <c:pt idx="2319">
                  <c:v>4.5047980866777027E-4</c:v>
                </c:pt>
                <c:pt idx="2320">
                  <c:v>4.5040464164404259E-4</c:v>
                </c:pt>
                <c:pt idx="2321">
                  <c:v>4.5043887515195486E-4</c:v>
                </c:pt>
                <c:pt idx="2322">
                  <c:v>4.5030024261220192E-4</c:v>
                </c:pt>
                <c:pt idx="2323">
                  <c:v>4.5025468321451863E-4</c:v>
                </c:pt>
                <c:pt idx="2324">
                  <c:v>4.5021596407615014E-4</c:v>
                </c:pt>
                <c:pt idx="2325">
                  <c:v>4.501833860994115E-4</c:v>
                </c:pt>
                <c:pt idx="2326">
                  <c:v>4.5005445020502232E-4</c:v>
                </c:pt>
                <c:pt idx="2327">
                  <c:v>4.5008084590274157E-4</c:v>
                </c:pt>
                <c:pt idx="2328">
                  <c:v>4.4990531073094663E-4</c:v>
                </c:pt>
                <c:pt idx="2329">
                  <c:v>4.498734328001759E-4</c:v>
                </c:pt>
                <c:pt idx="2330">
                  <c:v>4.4980850965278531E-4</c:v>
                </c:pt>
                <c:pt idx="2331">
                  <c:v>4.4973898886083407E-4</c:v>
                </c:pt>
                <c:pt idx="2332">
                  <c:v>4.4974249361814884E-4</c:v>
                </c:pt>
                <c:pt idx="2333">
                  <c:v>4.4968904782211538E-4</c:v>
                </c:pt>
                <c:pt idx="2334">
                  <c:v>4.4958951509763498E-4</c:v>
                </c:pt>
                <c:pt idx="2335">
                  <c:v>4.4948212140973976E-4</c:v>
                </c:pt>
                <c:pt idx="2336">
                  <c:v>4.4945042194478662E-4</c:v>
                </c:pt>
                <c:pt idx="2337">
                  <c:v>4.4942765514778077E-4</c:v>
                </c:pt>
                <c:pt idx="2338">
                  <c:v>4.4941736936998666E-4</c:v>
                </c:pt>
                <c:pt idx="2339">
                  <c:v>4.4934891121049993E-4</c:v>
                </c:pt>
                <c:pt idx="2340">
                  <c:v>4.4928426132272652E-4</c:v>
                </c:pt>
                <c:pt idx="2341">
                  <c:v>4.4922666449302842E-4</c:v>
                </c:pt>
                <c:pt idx="2342">
                  <c:v>4.4915161086691885E-4</c:v>
                </c:pt>
                <c:pt idx="2343">
                  <c:v>4.4914368543758017E-4</c:v>
                </c:pt>
                <c:pt idx="2344">
                  <c:v>4.4905583109958294E-4</c:v>
                </c:pt>
                <c:pt idx="2345">
                  <c:v>4.4894334429457477E-4</c:v>
                </c:pt>
                <c:pt idx="2346">
                  <c:v>4.4898519076686931E-4</c:v>
                </c:pt>
                <c:pt idx="2347">
                  <c:v>4.4888793835850117E-4</c:v>
                </c:pt>
                <c:pt idx="2348">
                  <c:v>4.4877778117349056E-4</c:v>
                </c:pt>
                <c:pt idx="2349">
                  <c:v>4.4881174770068503E-4</c:v>
                </c:pt>
                <c:pt idx="2350">
                  <c:v>4.4874900541172215E-4</c:v>
                </c:pt>
                <c:pt idx="2351">
                  <c:v>4.4863515281357193E-4</c:v>
                </c:pt>
                <c:pt idx="2352">
                  <c:v>4.4857337280648313E-4</c:v>
                </c:pt>
                <c:pt idx="2353">
                  <c:v>4.4854104284395034E-4</c:v>
                </c:pt>
                <c:pt idx="2354">
                  <c:v>4.4850871288141782E-4</c:v>
                </c:pt>
                <c:pt idx="2355">
                  <c:v>4.484252065891333E-4</c:v>
                </c:pt>
                <c:pt idx="2356">
                  <c:v>4.483800150721278E-4</c:v>
                </c:pt>
                <c:pt idx="2357">
                  <c:v>4.4835971379465127E-4</c:v>
                </c:pt>
                <c:pt idx="2358">
                  <c:v>4.4826267788349228E-4</c:v>
                </c:pt>
                <c:pt idx="2359">
                  <c:v>4.4818739270583905E-4</c:v>
                </c:pt>
                <c:pt idx="2360">
                  <c:v>4.4813436226936434E-4</c:v>
                </c:pt>
                <c:pt idx="2361">
                  <c:v>4.4808187641627822E-4</c:v>
                </c:pt>
                <c:pt idx="2362">
                  <c:v>4.4798062720662843E-4</c:v>
                </c:pt>
                <c:pt idx="2363">
                  <c:v>4.4805044581465269E-4</c:v>
                </c:pt>
                <c:pt idx="2364">
                  <c:v>4.4797490163653374E-4</c:v>
                </c:pt>
                <c:pt idx="2365">
                  <c:v>4.4791164564645243E-4</c:v>
                </c:pt>
                <c:pt idx="2366">
                  <c:v>4.4787419120214436E-4</c:v>
                </c:pt>
                <c:pt idx="2367">
                  <c:v>4.4778781880458522E-4</c:v>
                </c:pt>
                <c:pt idx="2368">
                  <c:v>4.4770106521307734E-4</c:v>
                </c:pt>
                <c:pt idx="2369">
                  <c:v>4.4765649444711449E-4</c:v>
                </c:pt>
                <c:pt idx="2370">
                  <c:v>4.4759475735705071E-4</c:v>
                </c:pt>
                <c:pt idx="2371">
                  <c:v>4.4751635813235799E-4</c:v>
                </c:pt>
                <c:pt idx="2372">
                  <c:v>4.4749518085013582E-4</c:v>
                </c:pt>
                <c:pt idx="2373">
                  <c:v>4.4745642303610728E-4</c:v>
                </c:pt>
                <c:pt idx="2374">
                  <c:v>4.4738769966205804E-4</c:v>
                </c:pt>
                <c:pt idx="2375">
                  <c:v>4.4737260684452773E-4</c:v>
                </c:pt>
                <c:pt idx="2376">
                  <c:v>4.4737790297096834E-4</c:v>
                </c:pt>
                <c:pt idx="2377">
                  <c:v>4.4730120443615284E-4</c:v>
                </c:pt>
                <c:pt idx="2378">
                  <c:v>4.4722745921018883E-4</c:v>
                </c:pt>
                <c:pt idx="2379">
                  <c:v>4.4719015162111815E-4</c:v>
                </c:pt>
                <c:pt idx="2380">
                  <c:v>4.4722603375241574E-4</c:v>
                </c:pt>
                <c:pt idx="2381">
                  <c:v>4.4709394498842174E-4</c:v>
                </c:pt>
                <c:pt idx="2382">
                  <c:v>4.4702618314367584E-4</c:v>
                </c:pt>
                <c:pt idx="2383">
                  <c:v>4.4696764524063088E-4</c:v>
                </c:pt>
                <c:pt idx="2384">
                  <c:v>4.4690560216228471E-4</c:v>
                </c:pt>
                <c:pt idx="2385">
                  <c:v>4.4684222458196265E-4</c:v>
                </c:pt>
                <c:pt idx="2386">
                  <c:v>4.4689840424915346E-4</c:v>
                </c:pt>
                <c:pt idx="2387">
                  <c:v>4.468578213434004E-4</c:v>
                </c:pt>
                <c:pt idx="2388">
                  <c:v>4.4681752190461985E-4</c:v>
                </c:pt>
                <c:pt idx="2389">
                  <c:v>4.4675077474529704E-4</c:v>
                </c:pt>
                <c:pt idx="2390">
                  <c:v>4.4665703966954856E-4</c:v>
                </c:pt>
                <c:pt idx="2391">
                  <c:v>4.4655355478417062E-4</c:v>
                </c:pt>
                <c:pt idx="2392">
                  <c:v>4.4658201004017561E-4</c:v>
                </c:pt>
                <c:pt idx="2393">
                  <c:v>4.4655805693628707E-4</c:v>
                </c:pt>
                <c:pt idx="2394">
                  <c:v>4.4651917170457074E-4</c:v>
                </c:pt>
                <c:pt idx="2395">
                  <c:v>4.4638558122821003E-4</c:v>
                </c:pt>
                <c:pt idx="2396">
                  <c:v>4.4642089995504099E-4</c:v>
                </c:pt>
                <c:pt idx="2397">
                  <c:v>4.4638709708898114E-4</c:v>
                </c:pt>
                <c:pt idx="2398">
                  <c:v>4.4635349747977946E-4</c:v>
                </c:pt>
                <c:pt idx="2399">
                  <c:v>4.4624349357228306E-4</c:v>
                </c:pt>
                <c:pt idx="2400">
                  <c:v>4.4615572300450381E-4</c:v>
                </c:pt>
                <c:pt idx="2401">
                  <c:v>4.4617867751246972E-4</c:v>
                </c:pt>
                <c:pt idx="2402">
                  <c:v>4.4612393871531656E-4</c:v>
                </c:pt>
                <c:pt idx="2403">
                  <c:v>4.4608093808614822E-4</c:v>
                </c:pt>
                <c:pt idx="2404">
                  <c:v>4.4609251263178661E-4</c:v>
                </c:pt>
                <c:pt idx="2405">
                  <c:v>4.460654003522546E-4</c:v>
                </c:pt>
                <c:pt idx="2406">
                  <c:v>4.4600637512117407E-4</c:v>
                </c:pt>
                <c:pt idx="2407">
                  <c:v>4.4586249185918705E-4</c:v>
                </c:pt>
                <c:pt idx="2408">
                  <c:v>4.4582933497931113E-4</c:v>
                </c:pt>
                <c:pt idx="2409">
                  <c:v>4.457914197640503E-4</c:v>
                </c:pt>
                <c:pt idx="2410">
                  <c:v>4.4575538186129274E-4</c:v>
                </c:pt>
                <c:pt idx="2411">
                  <c:v>4.4567842339731794E-4</c:v>
                </c:pt>
                <c:pt idx="2412">
                  <c:v>4.4564094593522655E-4</c:v>
                </c:pt>
                <c:pt idx="2413">
                  <c:v>4.456067082742192E-4</c:v>
                </c:pt>
                <c:pt idx="2414">
                  <c:v>4.4558771975953729E-4</c:v>
                </c:pt>
                <c:pt idx="2415">
                  <c:v>4.4551807611995111E-4</c:v>
                </c:pt>
                <c:pt idx="2416">
                  <c:v>4.4543806753810688E-4</c:v>
                </c:pt>
                <c:pt idx="2417">
                  <c:v>4.4548406078086922E-4</c:v>
                </c:pt>
                <c:pt idx="2418">
                  <c:v>4.4538479016847124E-4</c:v>
                </c:pt>
                <c:pt idx="2419">
                  <c:v>4.4534479582327514E-4</c:v>
                </c:pt>
                <c:pt idx="2420">
                  <c:v>4.4532478705987109E-4</c:v>
                </c:pt>
                <c:pt idx="2421">
                  <c:v>4.4528529414625116E-4</c:v>
                </c:pt>
                <c:pt idx="2422">
                  <c:v>4.4522210591379103E-4</c:v>
                </c:pt>
                <c:pt idx="2423">
                  <c:v>4.4518552252101085E-4</c:v>
                </c:pt>
                <c:pt idx="2424">
                  <c:v>4.4515509406756301E-4</c:v>
                </c:pt>
                <c:pt idx="2425">
                  <c:v>4.4508982534570917E-4</c:v>
                </c:pt>
                <c:pt idx="2426">
                  <c:v>4.4504291923526916E-4</c:v>
                </c:pt>
                <c:pt idx="2427">
                  <c:v>4.4498657427717304E-4</c:v>
                </c:pt>
                <c:pt idx="2428">
                  <c:v>4.4499713032255324E-4</c:v>
                </c:pt>
                <c:pt idx="2429">
                  <c:v>4.449197971946915E-4</c:v>
                </c:pt>
                <c:pt idx="2430">
                  <c:v>4.4487723729118279E-4</c:v>
                </c:pt>
                <c:pt idx="2431">
                  <c:v>4.4488566251713399E-4</c:v>
                </c:pt>
                <c:pt idx="2432">
                  <c:v>4.4485006104955847E-4</c:v>
                </c:pt>
                <c:pt idx="2433">
                  <c:v>4.4466663004170482E-4</c:v>
                </c:pt>
                <c:pt idx="2434">
                  <c:v>4.446712484290628E-4</c:v>
                </c:pt>
                <c:pt idx="2435">
                  <c:v>4.4466599383319484E-4</c:v>
                </c:pt>
                <c:pt idx="2436">
                  <c:v>4.4463825898069634E-4</c:v>
                </c:pt>
                <c:pt idx="2437">
                  <c:v>4.4459611358571821E-4</c:v>
                </c:pt>
                <c:pt idx="2438">
                  <c:v>4.445778495064297E-4</c:v>
                </c:pt>
                <c:pt idx="2439">
                  <c:v>4.4456340485136671E-4</c:v>
                </c:pt>
                <c:pt idx="2440">
                  <c:v>4.4452844446581574E-4</c:v>
                </c:pt>
                <c:pt idx="2441">
                  <c:v>4.4449759794027756E-4</c:v>
                </c:pt>
                <c:pt idx="2442">
                  <c:v>4.4452971204705699E-4</c:v>
                </c:pt>
                <c:pt idx="2443">
                  <c:v>4.4445070933044224E-4</c:v>
                </c:pt>
                <c:pt idx="2444">
                  <c:v>4.4434801714118415E-4</c:v>
                </c:pt>
                <c:pt idx="2445">
                  <c:v>4.4433866384752151E-4</c:v>
                </c:pt>
                <c:pt idx="2446">
                  <c:v>4.4433320744212759E-4</c:v>
                </c:pt>
                <c:pt idx="2447">
                  <c:v>4.4427631550810479E-4</c:v>
                </c:pt>
                <c:pt idx="2448">
                  <c:v>4.4426185345863508E-4</c:v>
                </c:pt>
                <c:pt idx="2449">
                  <c:v>4.4422460495318125E-4</c:v>
                </c:pt>
                <c:pt idx="2450">
                  <c:v>4.4418682935033006E-4</c:v>
                </c:pt>
                <c:pt idx="2451">
                  <c:v>4.4417609864226695E-4</c:v>
                </c:pt>
                <c:pt idx="2452">
                  <c:v>4.4419202133293237E-4</c:v>
                </c:pt>
                <c:pt idx="2453">
                  <c:v>4.4414059935254848E-4</c:v>
                </c:pt>
                <c:pt idx="2454">
                  <c:v>4.440443374805641E-4</c:v>
                </c:pt>
                <c:pt idx="2455">
                  <c:v>4.4402285562970969E-4</c:v>
                </c:pt>
                <c:pt idx="2456">
                  <c:v>4.4405575012788781E-4</c:v>
                </c:pt>
                <c:pt idx="2457">
                  <c:v>4.4399614639245593E-4</c:v>
                </c:pt>
                <c:pt idx="2458">
                  <c:v>4.438985284249528E-4</c:v>
                </c:pt>
                <c:pt idx="2459">
                  <c:v>4.4383371209148753E-4</c:v>
                </c:pt>
                <c:pt idx="2460">
                  <c:v>4.4385996850723714E-4</c:v>
                </c:pt>
                <c:pt idx="2461">
                  <c:v>4.4380498891012648E-4</c:v>
                </c:pt>
                <c:pt idx="2462">
                  <c:v>4.4382598142763422E-4</c:v>
                </c:pt>
                <c:pt idx="2463">
                  <c:v>4.4385004806047566E-4</c:v>
                </c:pt>
                <c:pt idx="2464">
                  <c:v>4.4376650165664239E-4</c:v>
                </c:pt>
                <c:pt idx="2465">
                  <c:v>4.4359836131279123E-4</c:v>
                </c:pt>
                <c:pt idx="2466">
                  <c:v>4.4359063529986708E-4</c:v>
                </c:pt>
                <c:pt idx="2467">
                  <c:v>4.4364058598869E-4</c:v>
                </c:pt>
                <c:pt idx="2468">
                  <c:v>4.4360582038882081E-4</c:v>
                </c:pt>
                <c:pt idx="2469">
                  <c:v>4.4353493235774037E-4</c:v>
                </c:pt>
                <c:pt idx="2470">
                  <c:v>4.4351693875643828E-4</c:v>
                </c:pt>
                <c:pt idx="2471">
                  <c:v>4.4343454665032341E-4</c:v>
                </c:pt>
                <c:pt idx="2472">
                  <c:v>4.4347750740880487E-4</c:v>
                </c:pt>
                <c:pt idx="2473">
                  <c:v>4.4337286983007508E-4</c:v>
                </c:pt>
                <c:pt idx="2474">
                  <c:v>4.4338087213524391E-4</c:v>
                </c:pt>
                <c:pt idx="2475">
                  <c:v>4.434339123055419E-4</c:v>
                </c:pt>
                <c:pt idx="2476">
                  <c:v>4.433971687231953E-4</c:v>
                </c:pt>
                <c:pt idx="2477">
                  <c:v>4.4334399700455347E-4</c:v>
                </c:pt>
                <c:pt idx="2478">
                  <c:v>4.432955454416547E-4</c:v>
                </c:pt>
                <c:pt idx="2479">
                  <c:v>4.4326413470110673E-4</c:v>
                </c:pt>
                <c:pt idx="2480">
                  <c:v>4.4323891764749297E-4</c:v>
                </c:pt>
                <c:pt idx="2481">
                  <c:v>4.4322043381282196E-4</c:v>
                </c:pt>
                <c:pt idx="2482">
                  <c:v>4.4320544080719636E-4</c:v>
                </c:pt>
                <c:pt idx="2483">
                  <c:v>4.431225897063989E-4</c:v>
                </c:pt>
                <c:pt idx="2484">
                  <c:v>4.4313287304275495E-4</c:v>
                </c:pt>
                <c:pt idx="2485">
                  <c:v>4.4306505470805951E-4</c:v>
                </c:pt>
                <c:pt idx="2486">
                  <c:v>4.430509387158897E-4</c:v>
                </c:pt>
                <c:pt idx="2487">
                  <c:v>4.4311174644770122E-4</c:v>
                </c:pt>
                <c:pt idx="2488">
                  <c:v>4.4301415390869361E-4</c:v>
                </c:pt>
                <c:pt idx="2489">
                  <c:v>4.4307722274855799E-4</c:v>
                </c:pt>
                <c:pt idx="2490">
                  <c:v>4.4299228442396812E-4</c:v>
                </c:pt>
                <c:pt idx="2491">
                  <c:v>4.4293596007523387E-4</c:v>
                </c:pt>
                <c:pt idx="2492">
                  <c:v>4.4291256858754863E-4</c:v>
                </c:pt>
                <c:pt idx="2493">
                  <c:v>4.428712251585646E-4</c:v>
                </c:pt>
                <c:pt idx="2494">
                  <c:v>4.4282189850922517E-4</c:v>
                </c:pt>
                <c:pt idx="2495">
                  <c:v>4.4274439333959388E-4</c:v>
                </c:pt>
                <c:pt idx="2496">
                  <c:v>4.427659930854958E-4</c:v>
                </c:pt>
                <c:pt idx="2497">
                  <c:v>4.4273276422364144E-4</c:v>
                </c:pt>
                <c:pt idx="2498">
                  <c:v>4.4269953536178725E-4</c:v>
                </c:pt>
                <c:pt idx="2499">
                  <c:v>4.4276839784324008E-4</c:v>
                </c:pt>
                <c:pt idx="2500">
                  <c:v>4.4276142144994391E-4</c:v>
                </c:pt>
                <c:pt idx="2501">
                  <c:v>4.4267089385705168E-4</c:v>
                </c:pt>
                <c:pt idx="2502">
                  <c:v>4.4273606230099455E-4</c:v>
                </c:pt>
                <c:pt idx="2503">
                  <c:v>4.4263615117243172E-4</c:v>
                </c:pt>
                <c:pt idx="2504">
                  <c:v>4.4255613798340761E-4</c:v>
                </c:pt>
                <c:pt idx="2505">
                  <c:v>4.4258168443279738E-4</c:v>
                </c:pt>
                <c:pt idx="2506">
                  <c:v>4.4254836044284199E-4</c:v>
                </c:pt>
                <c:pt idx="2507">
                  <c:v>4.4255087485594279E-4</c:v>
                </c:pt>
                <c:pt idx="2508">
                  <c:v>4.4252362017147836E-4</c:v>
                </c:pt>
                <c:pt idx="2509">
                  <c:v>4.4250064278680086E-4</c:v>
                </c:pt>
                <c:pt idx="2510">
                  <c:v>4.4253768025157773E-4</c:v>
                </c:pt>
                <c:pt idx="2511">
                  <c:v>4.4245073972710579E-4</c:v>
                </c:pt>
                <c:pt idx="2512">
                  <c:v>4.4244110902349581E-4</c:v>
                </c:pt>
                <c:pt idx="2513">
                  <c:v>4.4242701754323494E-4</c:v>
                </c:pt>
                <c:pt idx="2514">
                  <c:v>4.4239455179209062E-4</c:v>
                </c:pt>
                <c:pt idx="2515">
                  <c:v>4.42412920423578E-4</c:v>
                </c:pt>
                <c:pt idx="2516">
                  <c:v>4.4241572394057273E-4</c:v>
                </c:pt>
                <c:pt idx="2517">
                  <c:v>4.4234366182040397E-4</c:v>
                </c:pt>
                <c:pt idx="2518">
                  <c:v>4.4231328739638827E-4</c:v>
                </c:pt>
                <c:pt idx="2519">
                  <c:v>4.4229271053024234E-4</c:v>
                </c:pt>
                <c:pt idx="2520">
                  <c:v>4.4229601948417481E-4</c:v>
                </c:pt>
                <c:pt idx="2521">
                  <c:v>4.4230733571685299E-4</c:v>
                </c:pt>
                <c:pt idx="2522">
                  <c:v>4.4226268132523637E-4</c:v>
                </c:pt>
                <c:pt idx="2523">
                  <c:v>4.4221419293079782E-4</c:v>
                </c:pt>
                <c:pt idx="2524">
                  <c:v>4.4225777024336729E-4</c:v>
                </c:pt>
                <c:pt idx="2525">
                  <c:v>4.4228401897279229E-4</c:v>
                </c:pt>
                <c:pt idx="2526">
                  <c:v>4.4221945264366109E-4</c:v>
                </c:pt>
                <c:pt idx="2527">
                  <c:v>4.4228746585922297E-4</c:v>
                </c:pt>
                <c:pt idx="2528">
                  <c:v>4.4220176631509008E-4</c:v>
                </c:pt>
                <c:pt idx="2529">
                  <c:v>4.4221066347864833E-4</c:v>
                </c:pt>
                <c:pt idx="2530">
                  <c:v>4.4212107061628866E-4</c:v>
                </c:pt>
                <c:pt idx="2531">
                  <c:v>4.4210952781606521E-4</c:v>
                </c:pt>
                <c:pt idx="2532">
                  <c:v>4.4205456397001391E-4</c:v>
                </c:pt>
                <c:pt idx="2533">
                  <c:v>4.4201405029077042E-4</c:v>
                </c:pt>
                <c:pt idx="2534">
                  <c:v>4.4204512290424224E-4</c:v>
                </c:pt>
                <c:pt idx="2535">
                  <c:v>4.4208234909001113E-4</c:v>
                </c:pt>
                <c:pt idx="2536">
                  <c:v>4.4211957527577958E-4</c:v>
                </c:pt>
                <c:pt idx="2537">
                  <c:v>4.4210896517235537E-4</c:v>
                </c:pt>
                <c:pt idx="2538">
                  <c:v>4.4201945039112065E-4</c:v>
                </c:pt>
                <c:pt idx="2539">
                  <c:v>4.4193911210942236E-4</c:v>
                </c:pt>
                <c:pt idx="2540">
                  <c:v>4.4192220854955553E-4</c:v>
                </c:pt>
                <c:pt idx="2541">
                  <c:v>4.4198536518258598E-4</c:v>
                </c:pt>
                <c:pt idx="2542">
                  <c:v>4.4202160756893534E-4</c:v>
                </c:pt>
                <c:pt idx="2543">
                  <c:v>4.4200918657150021E-4</c:v>
                </c:pt>
                <c:pt idx="2544">
                  <c:v>4.4188886354951812E-4</c:v>
                </c:pt>
                <c:pt idx="2545">
                  <c:v>4.4186812736027472E-4</c:v>
                </c:pt>
                <c:pt idx="2546">
                  <c:v>4.4185080589695858E-4</c:v>
                </c:pt>
                <c:pt idx="2547">
                  <c:v>4.4180044437514286E-4</c:v>
                </c:pt>
                <c:pt idx="2548">
                  <c:v>4.4182576180996035E-4</c:v>
                </c:pt>
                <c:pt idx="2549">
                  <c:v>4.4183009762059931E-4</c:v>
                </c:pt>
                <c:pt idx="2550">
                  <c:v>4.4178096845446231E-4</c:v>
                </c:pt>
                <c:pt idx="2551">
                  <c:v>4.4175572976348966E-4</c:v>
                </c:pt>
                <c:pt idx="2552">
                  <c:v>4.4173074540287065E-4</c:v>
                </c:pt>
                <c:pt idx="2553">
                  <c:v>4.417057610422516E-4</c:v>
                </c:pt>
                <c:pt idx="2554">
                  <c:v>4.4171217883763337E-4</c:v>
                </c:pt>
                <c:pt idx="2555">
                  <c:v>4.4169110217338349E-4</c:v>
                </c:pt>
                <c:pt idx="2556">
                  <c:v>4.4162661174099692E-4</c:v>
                </c:pt>
                <c:pt idx="2557">
                  <c:v>4.4165304610899734E-4</c:v>
                </c:pt>
                <c:pt idx="2558">
                  <c:v>4.416101953800265E-4</c:v>
                </c:pt>
                <c:pt idx="2559">
                  <c:v>4.415345697145938E-4</c:v>
                </c:pt>
                <c:pt idx="2560">
                  <c:v>4.4157436409853574E-4</c:v>
                </c:pt>
                <c:pt idx="2561">
                  <c:v>4.4156490269874223E-4</c:v>
                </c:pt>
                <c:pt idx="2562">
                  <c:v>4.4153187970163055E-4</c:v>
                </c:pt>
                <c:pt idx="2563">
                  <c:v>4.4147385681034566E-4</c:v>
                </c:pt>
                <c:pt idx="2564">
                  <c:v>4.4146386482036437E-4</c:v>
                </c:pt>
                <c:pt idx="2565">
                  <c:v>4.4146396841182394E-4</c:v>
                </c:pt>
                <c:pt idx="2566">
                  <c:v>4.4148866892002438E-4</c:v>
                </c:pt>
                <c:pt idx="2567">
                  <c:v>4.4149997075110524E-4</c:v>
                </c:pt>
                <c:pt idx="2568">
                  <c:v>4.4134755997401966E-4</c:v>
                </c:pt>
                <c:pt idx="2569">
                  <c:v>4.4145587162183379E-4</c:v>
                </c:pt>
                <c:pt idx="2570">
                  <c:v>4.4136000763341079E-4</c:v>
                </c:pt>
                <c:pt idx="2571">
                  <c:v>4.4143775639761938E-4</c:v>
                </c:pt>
                <c:pt idx="2572">
                  <c:v>4.4139003866072572E-4</c:v>
                </c:pt>
                <c:pt idx="2573">
                  <c:v>4.4131870551800069E-4</c:v>
                </c:pt>
                <c:pt idx="2574">
                  <c:v>4.4136008120397287E-4</c:v>
                </c:pt>
                <c:pt idx="2575">
                  <c:v>4.4132922794563119E-4</c:v>
                </c:pt>
                <c:pt idx="2576">
                  <c:v>4.4133248866745465E-4</c:v>
                </c:pt>
                <c:pt idx="2577">
                  <c:v>4.4132048991493732E-4</c:v>
                </c:pt>
                <c:pt idx="2578">
                  <c:v>4.4132839273051136E-4</c:v>
                </c:pt>
                <c:pt idx="2579">
                  <c:v>4.4128104548974231E-4</c:v>
                </c:pt>
                <c:pt idx="2580">
                  <c:v>4.4128427089596539E-4</c:v>
                </c:pt>
                <c:pt idx="2581">
                  <c:v>4.4127096269523181E-4</c:v>
                </c:pt>
                <c:pt idx="2582">
                  <c:v>4.4121352556041559E-4</c:v>
                </c:pt>
                <c:pt idx="2583">
                  <c:v>4.4115829580966846E-4</c:v>
                </c:pt>
                <c:pt idx="2584">
                  <c:v>4.4121807114653094E-4</c:v>
                </c:pt>
                <c:pt idx="2585">
                  <c:v>4.4112743401317136E-4</c:v>
                </c:pt>
                <c:pt idx="2586">
                  <c:v>4.4118318745831487E-4</c:v>
                </c:pt>
                <c:pt idx="2587">
                  <c:v>4.4119957873008098E-4</c:v>
                </c:pt>
                <c:pt idx="2588">
                  <c:v>4.4120732658827367E-4</c:v>
                </c:pt>
                <c:pt idx="2589">
                  <c:v>4.411811510704242E-4</c:v>
                </c:pt>
                <c:pt idx="2590">
                  <c:v>4.4123978528350154E-4</c:v>
                </c:pt>
                <c:pt idx="2591">
                  <c:v>4.4119178259094752E-4</c:v>
                </c:pt>
                <c:pt idx="2592">
                  <c:v>4.4114716903804736E-4</c:v>
                </c:pt>
                <c:pt idx="2593">
                  <c:v>4.4120363025272093E-4</c:v>
                </c:pt>
                <c:pt idx="2594">
                  <c:v>4.4110366321768594E-4</c:v>
                </c:pt>
                <c:pt idx="2595">
                  <c:v>4.4118046143124738E-4</c:v>
                </c:pt>
                <c:pt idx="2596">
                  <c:v>4.4108031481712983E-4</c:v>
                </c:pt>
                <c:pt idx="2597">
                  <c:v>4.411362037681932E-4</c:v>
                </c:pt>
                <c:pt idx="2598">
                  <c:v>4.4105270122996699E-4</c:v>
                </c:pt>
                <c:pt idx="2599">
                  <c:v>4.410437832299109E-4</c:v>
                </c:pt>
                <c:pt idx="2600">
                  <c:v>4.4102557509043773E-4</c:v>
                </c:pt>
                <c:pt idx="2601">
                  <c:v>4.4108001382536604E-4</c:v>
                </c:pt>
                <c:pt idx="2602">
                  <c:v>4.4103941616844698E-4</c:v>
                </c:pt>
                <c:pt idx="2603">
                  <c:v>4.410791209333936E-4</c:v>
                </c:pt>
                <c:pt idx="2604">
                  <c:v>4.41058546210063E-4</c:v>
                </c:pt>
                <c:pt idx="2605">
                  <c:v>4.4103861124074149E-4</c:v>
                </c:pt>
                <c:pt idx="2606">
                  <c:v>4.4102379136550874E-4</c:v>
                </c:pt>
                <c:pt idx="2607">
                  <c:v>4.4101117782075605E-4</c:v>
                </c:pt>
                <c:pt idx="2608">
                  <c:v>4.4105929080619959E-4</c:v>
                </c:pt>
                <c:pt idx="2609">
                  <c:v>4.4102611431843613E-4</c:v>
                </c:pt>
                <c:pt idx="2610">
                  <c:v>4.410118681852767E-4</c:v>
                </c:pt>
                <c:pt idx="2611">
                  <c:v>4.4098680597997762E-4</c:v>
                </c:pt>
                <c:pt idx="2612">
                  <c:v>4.4105857522713803E-4</c:v>
                </c:pt>
                <c:pt idx="2613">
                  <c:v>4.4103627711910979E-4</c:v>
                </c:pt>
                <c:pt idx="2614">
                  <c:v>4.4098568903037043E-4</c:v>
                </c:pt>
                <c:pt idx="2615">
                  <c:v>4.4101575556886621E-4</c:v>
                </c:pt>
                <c:pt idx="2616">
                  <c:v>4.4097936193348295E-4</c:v>
                </c:pt>
                <c:pt idx="2617">
                  <c:v>4.4100170705925538E-4</c:v>
                </c:pt>
                <c:pt idx="2618">
                  <c:v>4.4095690682518623E-4</c:v>
                </c:pt>
                <c:pt idx="2619">
                  <c:v>4.4094997857109324E-4</c:v>
                </c:pt>
                <c:pt idx="2620">
                  <c:v>4.4094466864976715E-4</c:v>
                </c:pt>
                <c:pt idx="2621">
                  <c:v>4.4093992524952332E-4</c:v>
                </c:pt>
                <c:pt idx="2622">
                  <c:v>4.409427891960574E-4</c:v>
                </c:pt>
                <c:pt idx="2623">
                  <c:v>4.4094565314259116E-4</c:v>
                </c:pt>
                <c:pt idx="2624">
                  <c:v>4.4094851708912513E-4</c:v>
                </c:pt>
                <c:pt idx="2625">
                  <c:v>4.4095138103565922E-4</c:v>
                </c:pt>
                <c:pt idx="2626">
                  <c:v>4.409327069099396E-4</c:v>
                </c:pt>
                <c:pt idx="2627">
                  <c:v>4.4091207215587265E-4</c:v>
                </c:pt>
                <c:pt idx="2628">
                  <c:v>4.4089524105577252E-4</c:v>
                </c:pt>
                <c:pt idx="2629">
                  <c:v>4.4089176195961336E-4</c:v>
                </c:pt>
                <c:pt idx="2630">
                  <c:v>4.4089583293485088E-4</c:v>
                </c:pt>
                <c:pt idx="2631">
                  <c:v>4.4091443872190238E-4</c:v>
                </c:pt>
                <c:pt idx="2632">
                  <c:v>4.4093304450895394E-4</c:v>
                </c:pt>
                <c:pt idx="2633">
                  <c:v>4.4091591235900085E-4</c:v>
                </c:pt>
                <c:pt idx="2634">
                  <c:v>4.4087216901833213E-4</c:v>
                </c:pt>
                <c:pt idx="2635">
                  <c:v>4.4084774895189168E-4</c:v>
                </c:pt>
                <c:pt idx="2636">
                  <c:v>4.4087936287752277E-4</c:v>
                </c:pt>
                <c:pt idx="2637">
                  <c:v>4.4091674784302315E-4</c:v>
                </c:pt>
                <c:pt idx="2638">
                  <c:v>4.4089504880291523E-4</c:v>
                </c:pt>
                <c:pt idx="2639">
                  <c:v>4.4088009830236201E-4</c:v>
                </c:pt>
                <c:pt idx="2640">
                  <c:v>4.4082410023891567E-4</c:v>
                </c:pt>
                <c:pt idx="2641">
                  <c:v>4.4086676001620903E-4</c:v>
                </c:pt>
                <c:pt idx="2642">
                  <c:v>4.4091144964991517E-4</c:v>
                </c:pt>
                <c:pt idx="2643">
                  <c:v>4.4098987595814708E-4</c:v>
                </c:pt>
                <c:pt idx="2644">
                  <c:v>4.4091702998426413E-4</c:v>
                </c:pt>
                <c:pt idx="2645">
                  <c:v>4.4079838993138758E-4</c:v>
                </c:pt>
                <c:pt idx="2646">
                  <c:v>4.4086418934379944E-4</c:v>
                </c:pt>
                <c:pt idx="2647">
                  <c:v>4.4081256790806992E-4</c:v>
                </c:pt>
                <c:pt idx="2648">
                  <c:v>4.4090424746184696E-4</c:v>
                </c:pt>
                <c:pt idx="2649">
                  <c:v>4.408819739196897E-4</c:v>
                </c:pt>
                <c:pt idx="2650">
                  <c:v>4.408957415152469E-4</c:v>
                </c:pt>
                <c:pt idx="2651">
                  <c:v>4.4087105227435446E-4</c:v>
                </c:pt>
                <c:pt idx="2652">
                  <c:v>4.4090451790013379E-4</c:v>
                </c:pt>
                <c:pt idx="2653">
                  <c:v>4.4087799326105934E-4</c:v>
                </c:pt>
                <c:pt idx="2654">
                  <c:v>4.4097617620774006E-4</c:v>
                </c:pt>
                <c:pt idx="2655">
                  <c:v>4.4094249048976517E-4</c:v>
                </c:pt>
                <c:pt idx="2656">
                  <c:v>4.4092993654084423E-4</c:v>
                </c:pt>
                <c:pt idx="2657">
                  <c:v>4.4096272337974763E-4</c:v>
                </c:pt>
                <c:pt idx="2658">
                  <c:v>4.4100486306456734E-4</c:v>
                </c:pt>
                <c:pt idx="2659">
                  <c:v>4.4089135057025122E-4</c:v>
                </c:pt>
                <c:pt idx="2660">
                  <c:v>4.4096466698336948E-4</c:v>
                </c:pt>
                <c:pt idx="2661">
                  <c:v>4.4102891883637823E-4</c:v>
                </c:pt>
                <c:pt idx="2662">
                  <c:v>4.409814786741433E-4</c:v>
                </c:pt>
                <c:pt idx="2663">
                  <c:v>4.4100052026908409E-4</c:v>
                </c:pt>
                <c:pt idx="2664">
                  <c:v>4.4100262596649057E-4</c:v>
                </c:pt>
                <c:pt idx="2665">
                  <c:v>4.409713657583603E-4</c:v>
                </c:pt>
                <c:pt idx="2666">
                  <c:v>4.4095006443162411E-4</c:v>
                </c:pt>
                <c:pt idx="2667">
                  <c:v>4.4096352589745969E-4</c:v>
                </c:pt>
                <c:pt idx="2668">
                  <c:v>4.4097711033050743E-4</c:v>
                </c:pt>
                <c:pt idx="2669">
                  <c:v>4.4099069476355473E-4</c:v>
                </c:pt>
                <c:pt idx="2670">
                  <c:v>4.4100427919660252E-4</c:v>
                </c:pt>
                <c:pt idx="2671">
                  <c:v>4.4101786362964976E-4</c:v>
                </c:pt>
                <c:pt idx="2672">
                  <c:v>4.4100502623910237E-4</c:v>
                </c:pt>
                <c:pt idx="2673">
                  <c:v>4.4100013884326418E-4</c:v>
                </c:pt>
                <c:pt idx="2674">
                  <c:v>4.4106325724008243E-4</c:v>
                </c:pt>
                <c:pt idx="2675">
                  <c:v>4.4104824353678279E-4</c:v>
                </c:pt>
                <c:pt idx="2676">
                  <c:v>4.4103139058254969E-4</c:v>
                </c:pt>
                <c:pt idx="2677">
                  <c:v>4.4103785602607503E-4</c:v>
                </c:pt>
                <c:pt idx="2678">
                  <c:v>4.4107042589068177E-4</c:v>
                </c:pt>
                <c:pt idx="2679">
                  <c:v>4.4107663158032796E-4</c:v>
                </c:pt>
                <c:pt idx="2680">
                  <c:v>4.4102000094014724E-4</c:v>
                </c:pt>
                <c:pt idx="2681">
                  <c:v>4.4111413801022471E-4</c:v>
                </c:pt>
                <c:pt idx="2682">
                  <c:v>4.4103428775974364E-4</c:v>
                </c:pt>
                <c:pt idx="2683">
                  <c:v>4.4110139156440937E-4</c:v>
                </c:pt>
                <c:pt idx="2684">
                  <c:v>4.4106948016642565E-4</c:v>
                </c:pt>
                <c:pt idx="2685">
                  <c:v>4.4109911723979727E-4</c:v>
                </c:pt>
                <c:pt idx="2686">
                  <c:v>4.4114679098124817E-4</c:v>
                </c:pt>
                <c:pt idx="2687">
                  <c:v>4.4113175526127088E-4</c:v>
                </c:pt>
                <c:pt idx="2688">
                  <c:v>4.4115743818718995E-4</c:v>
                </c:pt>
                <c:pt idx="2689">
                  <c:v>4.4114716492384923E-4</c:v>
                </c:pt>
                <c:pt idx="2690">
                  <c:v>4.4111651778242725E-4</c:v>
                </c:pt>
                <c:pt idx="2691">
                  <c:v>4.4109476265517984E-4</c:v>
                </c:pt>
                <c:pt idx="2692">
                  <c:v>4.4119990663616255E-4</c:v>
                </c:pt>
                <c:pt idx="2693">
                  <c:v>4.4111850565604921E-4</c:v>
                </c:pt>
                <c:pt idx="2694">
                  <c:v>4.4116269615738883E-4</c:v>
                </c:pt>
                <c:pt idx="2695">
                  <c:v>4.4116103557429983E-4</c:v>
                </c:pt>
                <c:pt idx="2696">
                  <c:v>4.4111539591577776E-4</c:v>
                </c:pt>
                <c:pt idx="2697">
                  <c:v>4.4116178179202405E-4</c:v>
                </c:pt>
                <c:pt idx="2698">
                  <c:v>4.4110695841832336E-4</c:v>
                </c:pt>
                <c:pt idx="2699">
                  <c:v>4.4113800204798043E-4</c:v>
                </c:pt>
                <c:pt idx="2700">
                  <c:v>4.4109986254273643E-4</c:v>
                </c:pt>
                <c:pt idx="2701">
                  <c:v>4.4121430972089676E-4</c:v>
                </c:pt>
                <c:pt idx="2702">
                  <c:v>4.4114725677920692E-4</c:v>
                </c:pt>
                <c:pt idx="2703">
                  <c:v>4.4115866794353949E-4</c:v>
                </c:pt>
                <c:pt idx="2704">
                  <c:v>4.4122517056126401E-4</c:v>
                </c:pt>
                <c:pt idx="2705">
                  <c:v>4.4121271506412479E-4</c:v>
                </c:pt>
                <c:pt idx="2706">
                  <c:v>4.4124823332785176E-4</c:v>
                </c:pt>
                <c:pt idx="2707">
                  <c:v>4.4126191881950792E-4</c:v>
                </c:pt>
                <c:pt idx="2708">
                  <c:v>4.412483451129284E-4</c:v>
                </c:pt>
                <c:pt idx="2709">
                  <c:v>4.4123778714270977E-4</c:v>
                </c:pt>
                <c:pt idx="2710">
                  <c:v>4.4123568151326628E-4</c:v>
                </c:pt>
                <c:pt idx="2711">
                  <c:v>4.4128111460719398E-4</c:v>
                </c:pt>
                <c:pt idx="2712">
                  <c:v>4.4128390040220424E-4</c:v>
                </c:pt>
                <c:pt idx="2713">
                  <c:v>4.4128073903249563E-4</c:v>
                </c:pt>
                <c:pt idx="2714">
                  <c:v>4.4128726562157183E-4</c:v>
                </c:pt>
                <c:pt idx="2715">
                  <c:v>4.4130873267167009E-4</c:v>
                </c:pt>
                <c:pt idx="2716">
                  <c:v>4.4134201212995866E-4</c:v>
                </c:pt>
                <c:pt idx="2717">
                  <c:v>4.4138279983861644E-4</c:v>
                </c:pt>
                <c:pt idx="2718">
                  <c:v>4.4140562560322457E-4</c:v>
                </c:pt>
                <c:pt idx="2719">
                  <c:v>4.4142338768681324E-4</c:v>
                </c:pt>
                <c:pt idx="2720">
                  <c:v>4.414991204677575E-4</c:v>
                </c:pt>
                <c:pt idx="2721">
                  <c:v>4.414736598453896E-4</c:v>
                </c:pt>
                <c:pt idx="2722">
                  <c:v>4.4144789558114557E-4</c:v>
                </c:pt>
                <c:pt idx="2723">
                  <c:v>4.4145767924956829E-4</c:v>
                </c:pt>
                <c:pt idx="2724">
                  <c:v>4.4144825868984628E-4</c:v>
                </c:pt>
                <c:pt idx="2725">
                  <c:v>4.4148419144743507E-4</c:v>
                </c:pt>
                <c:pt idx="2726">
                  <c:v>4.414674518016823E-4</c:v>
                </c:pt>
                <c:pt idx="2727">
                  <c:v>4.4148119773113406E-4</c:v>
                </c:pt>
                <c:pt idx="2728">
                  <c:v>4.4147984716091379E-4</c:v>
                </c:pt>
                <c:pt idx="2729">
                  <c:v>4.4141715987569167E-4</c:v>
                </c:pt>
                <c:pt idx="2730">
                  <c:v>4.4150928737132669E-4</c:v>
                </c:pt>
                <c:pt idx="2731">
                  <c:v>4.4143189110164229E-4</c:v>
                </c:pt>
                <c:pt idx="2732">
                  <c:v>4.414744631722586E-4</c:v>
                </c:pt>
                <c:pt idx="2733">
                  <c:v>4.4146917801584772E-4</c:v>
                </c:pt>
                <c:pt idx="2734">
                  <c:v>4.4148782261850582E-4</c:v>
                </c:pt>
                <c:pt idx="2735">
                  <c:v>4.4142676179154529E-4</c:v>
                </c:pt>
                <c:pt idx="2736">
                  <c:v>4.414638507136168E-4</c:v>
                </c:pt>
                <c:pt idx="2737">
                  <c:v>4.414094484811696E-4</c:v>
                </c:pt>
                <c:pt idx="2738">
                  <c:v>4.4135937720388488E-4</c:v>
                </c:pt>
                <c:pt idx="2739">
                  <c:v>4.4141208212711768E-4</c:v>
                </c:pt>
                <c:pt idx="2740">
                  <c:v>4.4138464111447099E-4</c:v>
                </c:pt>
                <c:pt idx="2741">
                  <c:v>4.41334121518735E-4</c:v>
                </c:pt>
                <c:pt idx="2742">
                  <c:v>4.4135487432833242E-4</c:v>
                </c:pt>
                <c:pt idx="2743">
                  <c:v>4.4131215733077636E-4</c:v>
                </c:pt>
                <c:pt idx="2744">
                  <c:v>4.4134579871186379E-4</c:v>
                </c:pt>
                <c:pt idx="2745">
                  <c:v>4.4136187336594015E-4</c:v>
                </c:pt>
                <c:pt idx="2746">
                  <c:v>4.4138361304547848E-4</c:v>
                </c:pt>
                <c:pt idx="2747">
                  <c:v>4.4134673835716259E-4</c:v>
                </c:pt>
                <c:pt idx="2748">
                  <c:v>4.4144009655551394E-4</c:v>
                </c:pt>
                <c:pt idx="2749">
                  <c:v>4.4143088004591427E-4</c:v>
                </c:pt>
                <c:pt idx="2750">
                  <c:v>4.4145174463880069E-4</c:v>
                </c:pt>
                <c:pt idx="2751">
                  <c:v>4.4150167153068497E-4</c:v>
                </c:pt>
                <c:pt idx="2752">
                  <c:v>4.4148045513092493E-4</c:v>
                </c:pt>
                <c:pt idx="2753">
                  <c:v>4.4152595961579043E-4</c:v>
                </c:pt>
                <c:pt idx="2754">
                  <c:v>4.4151363406928377E-4</c:v>
                </c:pt>
                <c:pt idx="2755">
                  <c:v>4.4158084609998598E-4</c:v>
                </c:pt>
                <c:pt idx="2756">
                  <c:v>4.4156127453923578E-4</c:v>
                </c:pt>
                <c:pt idx="2757">
                  <c:v>4.4160267951326703E-4</c:v>
                </c:pt>
                <c:pt idx="2758">
                  <c:v>4.4164465335433682E-4</c:v>
                </c:pt>
                <c:pt idx="2759">
                  <c:v>4.4168849574460322E-4</c:v>
                </c:pt>
                <c:pt idx="2760">
                  <c:v>4.4173233813487006E-4</c:v>
                </c:pt>
                <c:pt idx="2761">
                  <c:v>4.4177618052513684E-4</c:v>
                </c:pt>
                <c:pt idx="2762">
                  <c:v>4.4182486941368352E-4</c:v>
                </c:pt>
                <c:pt idx="2763">
                  <c:v>4.4187379825561825E-4</c:v>
                </c:pt>
                <c:pt idx="2764">
                  <c:v>4.4192272709755315E-4</c:v>
                </c:pt>
                <c:pt idx="2765">
                  <c:v>4.4197165593948799E-4</c:v>
                </c:pt>
                <c:pt idx="2766">
                  <c:v>4.419625544209871E-4</c:v>
                </c:pt>
                <c:pt idx="2767">
                  <c:v>4.4202165883380057E-4</c:v>
                </c:pt>
                <c:pt idx="2768">
                  <c:v>4.420182811771153E-4</c:v>
                </c:pt>
                <c:pt idx="2769">
                  <c:v>4.4211149444300555E-4</c:v>
                </c:pt>
                <c:pt idx="2770">
                  <c:v>4.4213922287547841E-4</c:v>
                </c:pt>
                <c:pt idx="2771">
                  <c:v>4.4215051897937639E-4</c:v>
                </c:pt>
                <c:pt idx="2772">
                  <c:v>4.4217648037929268E-4</c:v>
                </c:pt>
                <c:pt idx="2773">
                  <c:v>4.4227443133572803E-4</c:v>
                </c:pt>
                <c:pt idx="2774">
                  <c:v>4.4235755446039849E-4</c:v>
                </c:pt>
                <c:pt idx="2775">
                  <c:v>4.423095187978139E-4</c:v>
                </c:pt>
                <c:pt idx="2776">
                  <c:v>4.4228057382591308E-4</c:v>
                </c:pt>
                <c:pt idx="2777">
                  <c:v>4.4231697560202034E-4</c:v>
                </c:pt>
                <c:pt idx="2778">
                  <c:v>4.423924257712659E-4</c:v>
                </c:pt>
                <c:pt idx="2779">
                  <c:v>4.4239559344912735E-4</c:v>
                </c:pt>
                <c:pt idx="2780">
                  <c:v>4.4242008992145506E-4</c:v>
                </c:pt>
                <c:pt idx="2781">
                  <c:v>4.4245350978378104E-4</c:v>
                </c:pt>
                <c:pt idx="2782">
                  <c:v>4.4252197244280805E-4</c:v>
                </c:pt>
                <c:pt idx="2783">
                  <c:v>4.4245902975245031E-4</c:v>
                </c:pt>
                <c:pt idx="2784">
                  <c:v>4.4253739931861985E-4</c:v>
                </c:pt>
                <c:pt idx="2785">
                  <c:v>4.4258113133329509E-4</c:v>
                </c:pt>
                <c:pt idx="2786">
                  <c:v>4.4257663032517468E-4</c:v>
                </c:pt>
                <c:pt idx="2787">
                  <c:v>4.4265588237437704E-4</c:v>
                </c:pt>
                <c:pt idx="2788">
                  <c:v>4.4265714337171581E-4</c:v>
                </c:pt>
                <c:pt idx="2789">
                  <c:v>4.4268889133678563E-4</c:v>
                </c:pt>
                <c:pt idx="2790">
                  <c:v>4.427134506599317E-4</c:v>
                </c:pt>
                <c:pt idx="2791">
                  <c:v>4.4270961546091574E-4</c:v>
                </c:pt>
                <c:pt idx="2792">
                  <c:v>4.4277720637801732E-4</c:v>
                </c:pt>
                <c:pt idx="2793">
                  <c:v>4.4276262029472945E-4</c:v>
                </c:pt>
                <c:pt idx="2794">
                  <c:v>4.42716110298793E-4</c:v>
                </c:pt>
                <c:pt idx="2795">
                  <c:v>4.4281607016150026E-4</c:v>
                </c:pt>
                <c:pt idx="2796">
                  <c:v>4.428453213637134E-4</c:v>
                </c:pt>
                <c:pt idx="2797">
                  <c:v>4.4281349857165192E-4</c:v>
                </c:pt>
                <c:pt idx="2798">
                  <c:v>4.4283548375690474E-4</c:v>
                </c:pt>
                <c:pt idx="2799">
                  <c:v>4.4287685864846172E-4</c:v>
                </c:pt>
                <c:pt idx="2800">
                  <c:v>4.4286672946848945E-4</c:v>
                </c:pt>
                <c:pt idx="2801">
                  <c:v>4.4294041373062258E-4</c:v>
                </c:pt>
                <c:pt idx="2802">
                  <c:v>4.4297689333723522E-4</c:v>
                </c:pt>
                <c:pt idx="2803">
                  <c:v>4.4298716925164129E-4</c:v>
                </c:pt>
                <c:pt idx="2804">
                  <c:v>4.4298847379382585E-4</c:v>
                </c:pt>
                <c:pt idx="2805">
                  <c:v>4.4297277642807887E-4</c:v>
                </c:pt>
                <c:pt idx="2806">
                  <c:v>4.4301697321294682E-4</c:v>
                </c:pt>
                <c:pt idx="2807">
                  <c:v>4.4299930447111343E-4</c:v>
                </c:pt>
                <c:pt idx="2808">
                  <c:v>4.4299689528758547E-4</c:v>
                </c:pt>
                <c:pt idx="2809">
                  <c:v>4.4301298055141736E-4</c:v>
                </c:pt>
                <c:pt idx="2810">
                  <c:v>4.4301120274441467E-4</c:v>
                </c:pt>
                <c:pt idx="2811">
                  <c:v>4.4299421557871839E-4</c:v>
                </c:pt>
                <c:pt idx="2812">
                  <c:v>4.4301457825623888E-4</c:v>
                </c:pt>
                <c:pt idx="2813">
                  <c:v>4.4303787018163375E-4</c:v>
                </c:pt>
                <c:pt idx="2814">
                  <c:v>4.4303027056471301E-4</c:v>
                </c:pt>
                <c:pt idx="2815">
                  <c:v>4.4307250264652843E-4</c:v>
                </c:pt>
                <c:pt idx="2816">
                  <c:v>4.4305720226584411E-4</c:v>
                </c:pt>
                <c:pt idx="2817">
                  <c:v>4.4304190188515963E-4</c:v>
                </c:pt>
                <c:pt idx="2818">
                  <c:v>4.4308206436892964E-4</c:v>
                </c:pt>
                <c:pt idx="2819">
                  <c:v>4.4307066415992909E-4</c:v>
                </c:pt>
                <c:pt idx="2820">
                  <c:v>4.4309715840263605E-4</c:v>
                </c:pt>
                <c:pt idx="2821">
                  <c:v>4.4308905049226193E-4</c:v>
                </c:pt>
                <c:pt idx="2822">
                  <c:v>4.4307285404139796E-4</c:v>
                </c:pt>
                <c:pt idx="2823">
                  <c:v>4.4309916702108475E-4</c:v>
                </c:pt>
                <c:pt idx="2824">
                  <c:v>4.4313352811155466E-4</c:v>
                </c:pt>
                <c:pt idx="2825">
                  <c:v>4.4316788920202468E-4</c:v>
                </c:pt>
                <c:pt idx="2826">
                  <c:v>4.4318811188471629E-4</c:v>
                </c:pt>
                <c:pt idx="2827">
                  <c:v>4.4319959663853493E-4</c:v>
                </c:pt>
                <c:pt idx="2828">
                  <c:v>4.4321108139235384E-4</c:v>
                </c:pt>
                <c:pt idx="2829">
                  <c:v>4.432225661461727E-4</c:v>
                </c:pt>
                <c:pt idx="2830">
                  <c:v>4.4323572535769751E-4</c:v>
                </c:pt>
                <c:pt idx="2831">
                  <c:v>4.4322544426122422E-4</c:v>
                </c:pt>
                <c:pt idx="2832">
                  <c:v>4.4322895831096719E-4</c:v>
                </c:pt>
                <c:pt idx="2833">
                  <c:v>4.4323929795736804E-4</c:v>
                </c:pt>
                <c:pt idx="2834">
                  <c:v>4.4331274173880581E-4</c:v>
                </c:pt>
                <c:pt idx="2835">
                  <c:v>4.4340950012635274E-4</c:v>
                </c:pt>
                <c:pt idx="2836">
                  <c:v>4.4333810620956067E-4</c:v>
                </c:pt>
                <c:pt idx="2837">
                  <c:v>4.4338872120595224E-4</c:v>
                </c:pt>
                <c:pt idx="2838">
                  <c:v>4.4341337712946826E-4</c:v>
                </c:pt>
                <c:pt idx="2839">
                  <c:v>4.4349310158730025E-4</c:v>
                </c:pt>
                <c:pt idx="2840">
                  <c:v>4.4349088669865823E-4</c:v>
                </c:pt>
                <c:pt idx="2841">
                  <c:v>4.4342516659326198E-4</c:v>
                </c:pt>
                <c:pt idx="2842">
                  <c:v>4.4353137310300329E-4</c:v>
                </c:pt>
                <c:pt idx="2843">
                  <c:v>4.4356000917191444E-4</c:v>
                </c:pt>
                <c:pt idx="2844">
                  <c:v>4.436323573734299E-4</c:v>
                </c:pt>
                <c:pt idx="2845">
                  <c:v>4.4368491407811546E-4</c:v>
                </c:pt>
                <c:pt idx="2846">
                  <c:v>4.4363560616996812E-4</c:v>
                </c:pt>
                <c:pt idx="2847">
                  <c:v>4.4363576976454253E-4</c:v>
                </c:pt>
                <c:pt idx="2848">
                  <c:v>4.4372819336690084E-4</c:v>
                </c:pt>
                <c:pt idx="2849">
                  <c:v>4.4374312639650592E-4</c:v>
                </c:pt>
                <c:pt idx="2850">
                  <c:v>4.4376861760486469E-4</c:v>
                </c:pt>
                <c:pt idx="2851">
                  <c:v>4.4382288843863486E-4</c:v>
                </c:pt>
                <c:pt idx="2852">
                  <c:v>4.4380832658177959E-4</c:v>
                </c:pt>
                <c:pt idx="2853">
                  <c:v>4.4379550774774871E-4</c:v>
                </c:pt>
                <c:pt idx="2854">
                  <c:v>4.4384519857500583E-4</c:v>
                </c:pt>
                <c:pt idx="2855">
                  <c:v>4.4389464806116735E-4</c:v>
                </c:pt>
                <c:pt idx="2856">
                  <c:v>4.4393483108085203E-4</c:v>
                </c:pt>
                <c:pt idx="2857">
                  <c:v>4.4394814770914597E-4</c:v>
                </c:pt>
                <c:pt idx="2858">
                  <c:v>4.4397832763248346E-4</c:v>
                </c:pt>
                <c:pt idx="2859">
                  <c:v>4.440081882030673E-4</c:v>
                </c:pt>
                <c:pt idx="2860">
                  <c:v>4.4403678940129447E-4</c:v>
                </c:pt>
                <c:pt idx="2861">
                  <c:v>4.4410600890533545E-4</c:v>
                </c:pt>
                <c:pt idx="2862">
                  <c:v>4.440965891078286E-4</c:v>
                </c:pt>
                <c:pt idx="2863">
                  <c:v>4.4412622838201684E-4</c:v>
                </c:pt>
                <c:pt idx="2864">
                  <c:v>4.44122411252756E-4</c:v>
                </c:pt>
                <c:pt idx="2865">
                  <c:v>4.4416494203506664E-4</c:v>
                </c:pt>
                <c:pt idx="2866">
                  <c:v>4.4413547442740428E-4</c:v>
                </c:pt>
                <c:pt idx="2867">
                  <c:v>4.4428299459043475E-4</c:v>
                </c:pt>
                <c:pt idx="2868">
                  <c:v>4.4426478390840584E-4</c:v>
                </c:pt>
                <c:pt idx="2869">
                  <c:v>4.4428679986634672E-4</c:v>
                </c:pt>
                <c:pt idx="2870">
                  <c:v>4.4429686120904955E-4</c:v>
                </c:pt>
                <c:pt idx="2871">
                  <c:v>4.4430966876627043E-4</c:v>
                </c:pt>
                <c:pt idx="2872">
                  <c:v>4.4433046022831189E-4</c:v>
                </c:pt>
                <c:pt idx="2873">
                  <c:v>4.4437988780737764E-4</c:v>
                </c:pt>
                <c:pt idx="2874">
                  <c:v>4.443706311206549E-4</c:v>
                </c:pt>
                <c:pt idx="2875">
                  <c:v>4.443875212542394E-4</c:v>
                </c:pt>
                <c:pt idx="2876">
                  <c:v>4.4448075798413583E-4</c:v>
                </c:pt>
                <c:pt idx="2877">
                  <c:v>4.4451393805999324E-4</c:v>
                </c:pt>
                <c:pt idx="2878">
                  <c:v>4.4446700235183621E-4</c:v>
                </c:pt>
                <c:pt idx="2879">
                  <c:v>4.4458053685546528E-4</c:v>
                </c:pt>
                <c:pt idx="2880">
                  <c:v>4.445762401551826E-4</c:v>
                </c:pt>
                <c:pt idx="2881">
                  <c:v>4.4471832864915079E-4</c:v>
                </c:pt>
                <c:pt idx="2882">
                  <c:v>4.4488829234781192E-4</c:v>
                </c:pt>
                <c:pt idx="2883">
                  <c:v>4.4500023209365319E-4</c:v>
                </c:pt>
                <c:pt idx="2884">
                  <c:v>4.4515979376514848E-4</c:v>
                </c:pt>
                <c:pt idx="2885">
                  <c:v>4.4527517010832892E-4</c:v>
                </c:pt>
                <c:pt idx="2886">
                  <c:v>4.4539660693499838E-4</c:v>
                </c:pt>
                <c:pt idx="2887">
                  <c:v>4.4559200488254822E-4</c:v>
                </c:pt>
                <c:pt idx="2888">
                  <c:v>4.4584284256250875E-4</c:v>
                </c:pt>
                <c:pt idx="2889">
                  <c:v>4.4597673825362403E-4</c:v>
                </c:pt>
                <c:pt idx="2890">
                  <c:v>4.4613541379422969E-4</c:v>
                </c:pt>
                <c:pt idx="2891">
                  <c:v>4.462531222943987E-4</c:v>
                </c:pt>
                <c:pt idx="2892">
                  <c:v>4.463857705711055E-4</c:v>
                </c:pt>
                <c:pt idx="2893">
                  <c:v>4.465833456472553E-4</c:v>
                </c:pt>
                <c:pt idx="2894">
                  <c:v>4.467886568926871E-4</c:v>
                </c:pt>
                <c:pt idx="2895">
                  <c:v>4.4717484277920656E-4</c:v>
                </c:pt>
                <c:pt idx="2896">
                  <c:v>4.4728610954558487E-4</c:v>
                </c:pt>
                <c:pt idx="2897">
                  <c:v>4.4750519095777943E-4</c:v>
                </c:pt>
                <c:pt idx="2898">
                  <c:v>4.476492506392549E-4</c:v>
                </c:pt>
                <c:pt idx="2899">
                  <c:v>4.4772456809854112E-4</c:v>
                </c:pt>
                <c:pt idx="2900">
                  <c:v>4.4793312688224009E-4</c:v>
                </c:pt>
                <c:pt idx="2901">
                  <c:v>4.4799917759780103E-4</c:v>
                </c:pt>
                <c:pt idx="2902">
                  <c:v>4.4810315939996132E-4</c:v>
                </c:pt>
                <c:pt idx="2903">
                  <c:v>4.4816722302333121E-4</c:v>
                </c:pt>
                <c:pt idx="2904">
                  <c:v>4.483671383995251E-4</c:v>
                </c:pt>
                <c:pt idx="2905">
                  <c:v>4.4848970343502463E-4</c:v>
                </c:pt>
                <c:pt idx="2906">
                  <c:v>4.4866684882472835E-4</c:v>
                </c:pt>
                <c:pt idx="2907">
                  <c:v>4.4873384696480877E-4</c:v>
                </c:pt>
                <c:pt idx="2908">
                  <c:v>4.4873812828788993E-4</c:v>
                </c:pt>
                <c:pt idx="2909">
                  <c:v>4.4884208142037388E-4</c:v>
                </c:pt>
                <c:pt idx="2910">
                  <c:v>4.4896750488239369E-4</c:v>
                </c:pt>
                <c:pt idx="2911">
                  <c:v>4.4897253147588989E-4</c:v>
                </c:pt>
                <c:pt idx="2912">
                  <c:v>4.493110940836915E-4</c:v>
                </c:pt>
                <c:pt idx="2913">
                  <c:v>4.4937678406492456E-4</c:v>
                </c:pt>
                <c:pt idx="2914">
                  <c:v>4.4959052310572831E-4</c:v>
                </c:pt>
                <c:pt idx="2915">
                  <c:v>4.4967172208853557E-4</c:v>
                </c:pt>
                <c:pt idx="2916">
                  <c:v>4.497720933726716E-4</c:v>
                </c:pt>
                <c:pt idx="2917">
                  <c:v>4.4978168432268381E-4</c:v>
                </c:pt>
                <c:pt idx="2918">
                  <c:v>4.4988026665683192E-4</c:v>
                </c:pt>
                <c:pt idx="2919">
                  <c:v>4.5000391566484964E-4</c:v>
                </c:pt>
                <c:pt idx="2920">
                  <c:v>4.5005104374314992E-4</c:v>
                </c:pt>
                <c:pt idx="2921">
                  <c:v>4.5012412307913493E-4</c:v>
                </c:pt>
                <c:pt idx="2922">
                  <c:v>4.5010446929142305E-4</c:v>
                </c:pt>
                <c:pt idx="2923">
                  <c:v>4.5010403582152326E-4</c:v>
                </c:pt>
                <c:pt idx="2924">
                  <c:v>4.5018033327539676E-4</c:v>
                </c:pt>
                <c:pt idx="2925">
                  <c:v>4.5016876582269311E-4</c:v>
                </c:pt>
                <c:pt idx="2926">
                  <c:v>4.5023319581939951E-4</c:v>
                </c:pt>
                <c:pt idx="2927">
                  <c:v>4.5018893566483778E-4</c:v>
                </c:pt>
                <c:pt idx="2928">
                  <c:v>4.5018583637185928E-4</c:v>
                </c:pt>
                <c:pt idx="2929">
                  <c:v>4.5019095458161297E-4</c:v>
                </c:pt>
                <c:pt idx="2930">
                  <c:v>4.5010963729576246E-4</c:v>
                </c:pt>
                <c:pt idx="2931">
                  <c:v>4.4992163204823975E-4</c:v>
                </c:pt>
                <c:pt idx="2932">
                  <c:v>4.4980952826916009E-4</c:v>
                </c:pt>
                <c:pt idx="2933">
                  <c:v>4.4958838780542152E-4</c:v>
                </c:pt>
                <c:pt idx="2934">
                  <c:v>4.4941000149705337E-4</c:v>
                </c:pt>
                <c:pt idx="2935">
                  <c:v>4.4930603066442018E-4</c:v>
                </c:pt>
                <c:pt idx="2936">
                  <c:v>4.4926563959992008E-4</c:v>
                </c:pt>
                <c:pt idx="2937">
                  <c:v>4.4921172294068912E-4</c:v>
                </c:pt>
                <c:pt idx="2938">
                  <c:v>4.4914723609131908E-4</c:v>
                </c:pt>
                <c:pt idx="2939">
                  <c:v>4.4917080757909115E-4</c:v>
                </c:pt>
                <c:pt idx="2940">
                  <c:v>4.4923545496328219E-4</c:v>
                </c:pt>
                <c:pt idx="2941">
                  <c:v>4.4930855734599752E-4</c:v>
                </c:pt>
                <c:pt idx="2942">
                  <c:v>4.4935766374236082E-4</c:v>
                </c:pt>
                <c:pt idx="2943">
                  <c:v>4.4942258230232994E-4</c:v>
                </c:pt>
                <c:pt idx="2944">
                  <c:v>4.4949149016467827E-4</c:v>
                </c:pt>
                <c:pt idx="2945">
                  <c:v>4.4956730098329612E-4</c:v>
                </c:pt>
                <c:pt idx="2946">
                  <c:v>4.4946105477271106E-4</c:v>
                </c:pt>
                <c:pt idx="2947">
                  <c:v>4.4947118347775085E-4</c:v>
                </c:pt>
                <c:pt idx="2948">
                  <c:v>4.4945551751490102E-4</c:v>
                </c:pt>
                <c:pt idx="2949">
                  <c:v>4.4939412163798694E-4</c:v>
                </c:pt>
                <c:pt idx="2950">
                  <c:v>4.4924840109690625E-4</c:v>
                </c:pt>
                <c:pt idx="2951">
                  <c:v>4.4908609531112565E-4</c:v>
                </c:pt>
                <c:pt idx="2952">
                  <c:v>4.4901263855352396E-4</c:v>
                </c:pt>
                <c:pt idx="2953">
                  <c:v>4.4892508162537164E-4</c:v>
                </c:pt>
                <c:pt idx="2954">
                  <c:v>4.4879160021498566E-4</c:v>
                </c:pt>
                <c:pt idx="2955">
                  <c:v>4.4865117781775184E-4</c:v>
                </c:pt>
                <c:pt idx="2956">
                  <c:v>4.4851668245670225E-4</c:v>
                </c:pt>
                <c:pt idx="2957">
                  <c:v>4.484737694736749E-4</c:v>
                </c:pt>
                <c:pt idx="2958">
                  <c:v>4.4833847820444284E-4</c:v>
                </c:pt>
                <c:pt idx="2959">
                  <c:v>4.4813527263754633E-4</c:v>
                </c:pt>
                <c:pt idx="2960">
                  <c:v>4.4786370642996428E-4</c:v>
                </c:pt>
                <c:pt idx="2961">
                  <c:v>4.4766966343440739E-4</c:v>
                </c:pt>
                <c:pt idx="2962">
                  <c:v>4.4746633762908408E-4</c:v>
                </c:pt>
                <c:pt idx="2963">
                  <c:v>4.4726714772871782E-4</c:v>
                </c:pt>
                <c:pt idx="2964">
                  <c:v>4.4694057831333656E-4</c:v>
                </c:pt>
                <c:pt idx="2965">
                  <c:v>4.4669366139726618E-4</c:v>
                </c:pt>
                <c:pt idx="2966">
                  <c:v>4.4638794878271816E-4</c:v>
                </c:pt>
                <c:pt idx="2967">
                  <c:v>4.4597535498262764E-4</c:v>
                </c:pt>
                <c:pt idx="2968">
                  <c:v>4.4555252461031726E-4</c:v>
                </c:pt>
                <c:pt idx="2969">
                  <c:v>4.451926423632859E-4</c:v>
                </c:pt>
                <c:pt idx="2970">
                  <c:v>4.4478853810373762E-4</c:v>
                </c:pt>
                <c:pt idx="2971">
                  <c:v>4.4443749461152687E-4</c:v>
                </c:pt>
                <c:pt idx="2972">
                  <c:v>4.4413174686104692E-4</c:v>
                </c:pt>
                <c:pt idx="2973">
                  <c:v>4.4377479320247915E-4</c:v>
                </c:pt>
                <c:pt idx="2974">
                  <c:v>4.4346897779922161E-4</c:v>
                </c:pt>
                <c:pt idx="2975">
                  <c:v>4.4314399005407318E-4</c:v>
                </c:pt>
                <c:pt idx="2976">
                  <c:v>4.428075390342076E-4</c:v>
                </c:pt>
                <c:pt idx="2977">
                  <c:v>4.4241299336063972E-4</c:v>
                </c:pt>
                <c:pt idx="2978">
                  <c:v>4.4199019028771399E-4</c:v>
                </c:pt>
                <c:pt idx="2979">
                  <c:v>4.4172293885174209E-4</c:v>
                </c:pt>
                <c:pt idx="2980">
                  <c:v>4.4132742406015487E-4</c:v>
                </c:pt>
                <c:pt idx="2981">
                  <c:v>4.4097411556735794E-4</c:v>
                </c:pt>
                <c:pt idx="2982">
                  <c:v>4.405449958495394E-4</c:v>
                </c:pt>
                <c:pt idx="2983">
                  <c:v>4.4023086860374178E-4</c:v>
                </c:pt>
                <c:pt idx="2984">
                  <c:v>4.3985945245570622E-4</c:v>
                </c:pt>
                <c:pt idx="2985">
                  <c:v>4.3952938741330963E-4</c:v>
                </c:pt>
                <c:pt idx="2986">
                  <c:v>4.3907698222911613E-4</c:v>
                </c:pt>
                <c:pt idx="2987">
                  <c:v>4.3872349413586457E-4</c:v>
                </c:pt>
                <c:pt idx="2988">
                  <c:v>4.3829207275293829E-4</c:v>
                </c:pt>
                <c:pt idx="2989">
                  <c:v>4.3779362226103172E-4</c:v>
                </c:pt>
                <c:pt idx="2990">
                  <c:v>4.3740809489532985E-4</c:v>
                </c:pt>
                <c:pt idx="2991">
                  <c:v>4.3716055030564531E-4</c:v>
                </c:pt>
                <c:pt idx="2992">
                  <c:v>4.3668052034129463E-4</c:v>
                </c:pt>
                <c:pt idx="2993">
                  <c:v>4.3628256928016621E-4</c:v>
                </c:pt>
                <c:pt idx="2994">
                  <c:v>4.3567937116790637E-4</c:v>
                </c:pt>
                <c:pt idx="2995">
                  <c:v>4.3516060286817224E-4</c:v>
                </c:pt>
                <c:pt idx="2996">
                  <c:v>4.3463549122746946E-4</c:v>
                </c:pt>
                <c:pt idx="2997">
                  <c:v>4.341205888148779E-4</c:v>
                </c:pt>
                <c:pt idx="2998">
                  <c:v>4.3363548877038742E-4</c:v>
                </c:pt>
                <c:pt idx="2999">
                  <c:v>4.3314185633774508E-4</c:v>
                </c:pt>
                <c:pt idx="3000">
                  <c:v>4.327752386873315E-4</c:v>
                </c:pt>
                <c:pt idx="3001">
                  <c:v>4.3222122423790417E-4</c:v>
                </c:pt>
                <c:pt idx="3002">
                  <c:v>4.3175573814878903E-4</c:v>
                </c:pt>
                <c:pt idx="3003">
                  <c:v>4.3125731161037042E-4</c:v>
                </c:pt>
                <c:pt idx="3004">
                  <c:v>4.3083688385575229E-4</c:v>
                </c:pt>
                <c:pt idx="3005">
                  <c:v>4.3048980070549615E-4</c:v>
                </c:pt>
                <c:pt idx="3006">
                  <c:v>4.3006525865022427E-4</c:v>
                </c:pt>
                <c:pt idx="3007">
                  <c:v>4.2964363364710582E-4</c:v>
                </c:pt>
                <c:pt idx="3008">
                  <c:v>4.2905978297506263E-4</c:v>
                </c:pt>
                <c:pt idx="3009">
                  <c:v>4.2861342651090791E-4</c:v>
                </c:pt>
                <c:pt idx="3010">
                  <c:v>4.281639419599623E-4</c:v>
                </c:pt>
                <c:pt idx="3011">
                  <c:v>4.2754744132439209E-4</c:v>
                </c:pt>
                <c:pt idx="3012">
                  <c:v>4.2700653112552617E-4</c:v>
                </c:pt>
                <c:pt idx="3013">
                  <c:v>4.2658094808690567E-4</c:v>
                </c:pt>
                <c:pt idx="3014">
                  <c:v>4.2604385250555164E-4</c:v>
                </c:pt>
                <c:pt idx="3015">
                  <c:v>4.2555268309921906E-4</c:v>
                </c:pt>
                <c:pt idx="3016">
                  <c:v>4.2507634422903935E-4</c:v>
                </c:pt>
                <c:pt idx="3017">
                  <c:v>4.2452037433756199E-4</c:v>
                </c:pt>
                <c:pt idx="3018">
                  <c:v>4.2398148482975878E-4</c:v>
                </c:pt>
                <c:pt idx="3019">
                  <c:v>4.234295970340651E-4</c:v>
                </c:pt>
                <c:pt idx="3020">
                  <c:v>4.2297397280979706E-4</c:v>
                </c:pt>
                <c:pt idx="3021">
                  <c:v>4.2262103260656218E-4</c:v>
                </c:pt>
                <c:pt idx="3022">
                  <c:v>4.2211838166100442E-4</c:v>
                </c:pt>
                <c:pt idx="3023">
                  <c:v>4.2153430870786395E-4</c:v>
                </c:pt>
                <c:pt idx="3024">
                  <c:v>4.2095604069273244E-4</c:v>
                </c:pt>
                <c:pt idx="3025">
                  <c:v>4.2048643071113183E-4</c:v>
                </c:pt>
                <c:pt idx="3026">
                  <c:v>4.1985973924356807E-4</c:v>
                </c:pt>
                <c:pt idx="3027">
                  <c:v>4.1932664503248302E-4</c:v>
                </c:pt>
                <c:pt idx="3028">
                  <c:v>4.1872523134766623E-4</c:v>
                </c:pt>
                <c:pt idx="3029">
                  <c:v>4.1817443100799568E-4</c:v>
                </c:pt>
                <c:pt idx="3030">
                  <c:v>4.1769193117852544E-4</c:v>
                </c:pt>
                <c:pt idx="3031">
                  <c:v>4.1713398306489336E-4</c:v>
                </c:pt>
                <c:pt idx="3032">
                  <c:v>4.1664995404824216E-4</c:v>
                </c:pt>
                <c:pt idx="3033">
                  <c:v>4.163950897142798E-4</c:v>
                </c:pt>
                <c:pt idx="3034">
                  <c:v>4.1589108520952091E-4</c:v>
                </c:pt>
                <c:pt idx="3035">
                  <c:v>4.1540855656740499E-4</c:v>
                </c:pt>
                <c:pt idx="3036">
                  <c:v>4.1495404265700942E-4</c:v>
                </c:pt>
                <c:pt idx="3037">
                  <c:v>4.1452686237403061E-4</c:v>
                </c:pt>
                <c:pt idx="3038">
                  <c:v>4.1395907019569267E-4</c:v>
                </c:pt>
                <c:pt idx="3039">
                  <c:v>4.1333390406074727E-4</c:v>
                </c:pt>
                <c:pt idx="3040">
                  <c:v>4.1285231883905115E-4</c:v>
                </c:pt>
                <c:pt idx="3041">
                  <c:v>4.1224604483568487E-4</c:v>
                </c:pt>
                <c:pt idx="3042">
                  <c:v>4.1169898867768708E-4</c:v>
                </c:pt>
                <c:pt idx="3043">
                  <c:v>4.1115308210330878E-4</c:v>
                </c:pt>
                <c:pt idx="3044">
                  <c:v>4.1070601662178305E-4</c:v>
                </c:pt>
                <c:pt idx="3045">
                  <c:v>4.1011870810370957E-4</c:v>
                </c:pt>
                <c:pt idx="3046">
                  <c:v>4.0962108018405133E-4</c:v>
                </c:pt>
                <c:pt idx="3047">
                  <c:v>4.0906972877637033E-4</c:v>
                </c:pt>
                <c:pt idx="3048">
                  <c:v>4.0846656890504196E-4</c:v>
                </c:pt>
                <c:pt idx="3049">
                  <c:v>4.0795347990757902E-4</c:v>
                </c:pt>
                <c:pt idx="3050">
                  <c:v>4.0737143197387942E-4</c:v>
                </c:pt>
                <c:pt idx="3051">
                  <c:v>4.0683582929752131E-4</c:v>
                </c:pt>
                <c:pt idx="3052">
                  <c:v>4.0639809020956175E-4</c:v>
                </c:pt>
                <c:pt idx="3053">
                  <c:v>4.0588383996903037E-4</c:v>
                </c:pt>
                <c:pt idx="3054">
                  <c:v>4.0534879928195229E-4</c:v>
                </c:pt>
                <c:pt idx="3055">
                  <c:v>4.0484664618437244E-4</c:v>
                </c:pt>
                <c:pt idx="3056">
                  <c:v>4.0426387158964098E-4</c:v>
                </c:pt>
                <c:pt idx="3057">
                  <c:v>4.037785956960432E-4</c:v>
                </c:pt>
                <c:pt idx="3058">
                  <c:v>4.0328811275335783E-4</c:v>
                </c:pt>
                <c:pt idx="3059">
                  <c:v>4.028147352289002E-4</c:v>
                </c:pt>
                <c:pt idx="3060">
                  <c:v>4.0221349328619976E-4</c:v>
                </c:pt>
                <c:pt idx="3061">
                  <c:v>4.0178177108941815E-4</c:v>
                </c:pt>
                <c:pt idx="3062">
                  <c:v>4.0120621915979137E-4</c:v>
                </c:pt>
                <c:pt idx="3063">
                  <c:v>4.0076307594774852E-4</c:v>
                </c:pt>
                <c:pt idx="3064">
                  <c:v>4.0034052814458254E-4</c:v>
                </c:pt>
                <c:pt idx="3065">
                  <c:v>3.9979349854082761E-4</c:v>
                </c:pt>
                <c:pt idx="3066">
                  <c:v>3.9929470245447817E-4</c:v>
                </c:pt>
                <c:pt idx="3067">
                  <c:v>3.9871106889211727E-4</c:v>
                </c:pt>
                <c:pt idx="3068">
                  <c:v>3.9830750681374899E-4</c:v>
                </c:pt>
                <c:pt idx="3069">
                  <c:v>3.9787395553195459E-4</c:v>
                </c:pt>
                <c:pt idx="3070">
                  <c:v>3.9726067336514666E-4</c:v>
                </c:pt>
                <c:pt idx="3071">
                  <c:v>3.9677970730845106E-4</c:v>
                </c:pt>
                <c:pt idx="3072">
                  <c:v>3.9637544779424241E-4</c:v>
                </c:pt>
                <c:pt idx="3073">
                  <c:v>3.9583635277422714E-4</c:v>
                </c:pt>
                <c:pt idx="3074">
                  <c:v>3.9537653986133648E-4</c:v>
                </c:pt>
                <c:pt idx="3075">
                  <c:v>3.9487513344385275E-4</c:v>
                </c:pt>
                <c:pt idx="3076">
                  <c:v>3.942523318114326E-4</c:v>
                </c:pt>
                <c:pt idx="3077">
                  <c:v>3.9379926146093365E-4</c:v>
                </c:pt>
                <c:pt idx="3078">
                  <c:v>3.933231630449958E-4</c:v>
                </c:pt>
                <c:pt idx="3079">
                  <c:v>3.9281273898963395E-4</c:v>
                </c:pt>
                <c:pt idx="3080">
                  <c:v>3.9231536697969421E-4</c:v>
                </c:pt>
                <c:pt idx="3081">
                  <c:v>3.918121690393466E-4</c:v>
                </c:pt>
                <c:pt idx="3082">
                  <c:v>3.9135261210043878E-4</c:v>
                </c:pt>
                <c:pt idx="3083">
                  <c:v>3.9087603515813391E-4</c:v>
                </c:pt>
                <c:pt idx="3084">
                  <c:v>3.903507318249164E-4</c:v>
                </c:pt>
                <c:pt idx="3085">
                  <c:v>3.8988278984068009E-4</c:v>
                </c:pt>
                <c:pt idx="3086">
                  <c:v>3.894807774648548E-4</c:v>
                </c:pt>
                <c:pt idx="3087">
                  <c:v>3.8895822223758588E-4</c:v>
                </c:pt>
                <c:pt idx="3088">
                  <c:v>3.8843799419250458E-4</c:v>
                </c:pt>
                <c:pt idx="3089">
                  <c:v>3.8797496411747408E-4</c:v>
                </c:pt>
                <c:pt idx="3090">
                  <c:v>3.8745011881308639E-4</c:v>
                </c:pt>
                <c:pt idx="3091">
                  <c:v>3.8696758153214145E-4</c:v>
                </c:pt>
                <c:pt idx="3092">
                  <c:v>3.86478323709326E-4</c:v>
                </c:pt>
                <c:pt idx="3093">
                  <c:v>3.8598554464509973E-4</c:v>
                </c:pt>
                <c:pt idx="3094">
                  <c:v>3.855546499260259E-4</c:v>
                </c:pt>
                <c:pt idx="3095">
                  <c:v>3.8516396697523816E-4</c:v>
                </c:pt>
                <c:pt idx="3096">
                  <c:v>3.8470006045754232E-4</c:v>
                </c:pt>
                <c:pt idx="3097">
                  <c:v>3.8418859229715456E-4</c:v>
                </c:pt>
                <c:pt idx="3098">
                  <c:v>3.8372984672600384E-4</c:v>
                </c:pt>
                <c:pt idx="3099">
                  <c:v>3.832099651294974E-4</c:v>
                </c:pt>
                <c:pt idx="3100">
                  <c:v>3.8272218595222784E-4</c:v>
                </c:pt>
                <c:pt idx="3101">
                  <c:v>3.8219982895368234E-4</c:v>
                </c:pt>
                <c:pt idx="3102">
                  <c:v>3.8169324811521691E-4</c:v>
                </c:pt>
                <c:pt idx="3103">
                  <c:v>3.8129409343399531E-4</c:v>
                </c:pt>
                <c:pt idx="3104">
                  <c:v>3.8103304560652959E-4</c:v>
                </c:pt>
                <c:pt idx="3105">
                  <c:v>3.8059365299799458E-4</c:v>
                </c:pt>
                <c:pt idx="3106">
                  <c:v>3.7999783937086505E-4</c:v>
                </c:pt>
                <c:pt idx="3107">
                  <c:v>3.7955393945901295E-4</c:v>
                </c:pt>
                <c:pt idx="3108">
                  <c:v>3.7907587144945729E-4</c:v>
                </c:pt>
                <c:pt idx="3109">
                  <c:v>3.7862489762353386E-4</c:v>
                </c:pt>
                <c:pt idx="3110">
                  <c:v>3.7812198242236051E-4</c:v>
                </c:pt>
                <c:pt idx="3111">
                  <c:v>3.7769611887071715E-4</c:v>
                </c:pt>
                <c:pt idx="3112">
                  <c:v>3.7724847402288237E-4</c:v>
                </c:pt>
                <c:pt idx="3113">
                  <c:v>3.7682689849350635E-4</c:v>
                </c:pt>
                <c:pt idx="3114">
                  <c:v>3.7631362880145023E-4</c:v>
                </c:pt>
                <c:pt idx="3115">
                  <c:v>3.758598594882039E-4</c:v>
                </c:pt>
                <c:pt idx="3116">
                  <c:v>3.7537128512081785E-4</c:v>
                </c:pt>
                <c:pt idx="3117">
                  <c:v>3.7499443083895026E-4</c:v>
                </c:pt>
                <c:pt idx="3118">
                  <c:v>3.7450877178211371E-4</c:v>
                </c:pt>
                <c:pt idx="3119">
                  <c:v>3.7409900714532163E-4</c:v>
                </c:pt>
                <c:pt idx="3120">
                  <c:v>3.7360218680580239E-4</c:v>
                </c:pt>
                <c:pt idx="3121">
                  <c:v>3.7311309172413041E-4</c:v>
                </c:pt>
                <c:pt idx="3122">
                  <c:v>3.7267887340090172E-4</c:v>
                </c:pt>
                <c:pt idx="3123">
                  <c:v>3.7228104443905006E-4</c:v>
                </c:pt>
                <c:pt idx="3124">
                  <c:v>3.7182302336651529E-4</c:v>
                </c:pt>
                <c:pt idx="3125">
                  <c:v>3.7144676085340295E-4</c:v>
                </c:pt>
                <c:pt idx="3126">
                  <c:v>3.7091729779379495E-4</c:v>
                </c:pt>
                <c:pt idx="3127">
                  <c:v>3.7047072922978883E-4</c:v>
                </c:pt>
                <c:pt idx="3128">
                  <c:v>3.6998461263761085E-4</c:v>
                </c:pt>
                <c:pt idx="3129">
                  <c:v>3.6958790064619407E-4</c:v>
                </c:pt>
                <c:pt idx="3130">
                  <c:v>3.6921037014082464E-4</c:v>
                </c:pt>
                <c:pt idx="3131">
                  <c:v>3.6886475124012631E-4</c:v>
                </c:pt>
                <c:pt idx="3132">
                  <c:v>3.6834865176452056E-4</c:v>
                </c:pt>
                <c:pt idx="3133">
                  <c:v>3.6797816039796111E-4</c:v>
                </c:pt>
                <c:pt idx="3134">
                  <c:v>3.6752034039833634E-4</c:v>
                </c:pt>
                <c:pt idx="3135">
                  <c:v>3.6711341126170299E-4</c:v>
                </c:pt>
                <c:pt idx="3136">
                  <c:v>3.6661100867745961E-4</c:v>
                </c:pt>
                <c:pt idx="3137">
                  <c:v>3.6618373039442616E-4</c:v>
                </c:pt>
                <c:pt idx="3138">
                  <c:v>3.6586502902866944E-4</c:v>
                </c:pt>
                <c:pt idx="3139">
                  <c:v>3.6544442625245345E-4</c:v>
                </c:pt>
                <c:pt idx="3140">
                  <c:v>3.649331788713258E-4</c:v>
                </c:pt>
                <c:pt idx="3141">
                  <c:v>3.6450823547355958E-4</c:v>
                </c:pt>
                <c:pt idx="3142">
                  <c:v>3.6399333022260215E-4</c:v>
                </c:pt>
                <c:pt idx="3143">
                  <c:v>3.6358945207556659E-4</c:v>
                </c:pt>
                <c:pt idx="3144">
                  <c:v>3.6317014045273869E-4</c:v>
                </c:pt>
                <c:pt idx="3145">
                  <c:v>3.6277291216609095E-4</c:v>
                </c:pt>
                <c:pt idx="3146">
                  <c:v>3.6235361396515394E-4</c:v>
                </c:pt>
                <c:pt idx="3147">
                  <c:v>3.6207150263153963E-4</c:v>
                </c:pt>
                <c:pt idx="3148">
                  <c:v>3.6164007135204481E-4</c:v>
                </c:pt>
                <c:pt idx="3149">
                  <c:v>3.6119847332186767E-4</c:v>
                </c:pt>
                <c:pt idx="3150">
                  <c:v>3.6082143342449339E-4</c:v>
                </c:pt>
                <c:pt idx="3151">
                  <c:v>3.6032797136332541E-4</c:v>
                </c:pt>
                <c:pt idx="3152">
                  <c:v>3.5991865735723779E-4</c:v>
                </c:pt>
                <c:pt idx="3153">
                  <c:v>3.5955646424563637E-4</c:v>
                </c:pt>
                <c:pt idx="3154">
                  <c:v>3.591179679653151E-4</c:v>
                </c:pt>
                <c:pt idx="3155">
                  <c:v>3.5867065260215895E-4</c:v>
                </c:pt>
                <c:pt idx="3156">
                  <c:v>3.5824244855239162E-4</c:v>
                </c:pt>
                <c:pt idx="3157">
                  <c:v>3.5780217205779358E-4</c:v>
                </c:pt>
                <c:pt idx="3158">
                  <c:v>3.5743237078954027E-4</c:v>
                </c:pt>
                <c:pt idx="3159">
                  <c:v>3.5696317471390964E-4</c:v>
                </c:pt>
                <c:pt idx="3160">
                  <c:v>3.566455660599372E-4</c:v>
                </c:pt>
                <c:pt idx="3161">
                  <c:v>3.5639764624790225E-4</c:v>
                </c:pt>
                <c:pt idx="3162">
                  <c:v>3.5588546622210195E-4</c:v>
                </c:pt>
                <c:pt idx="3163">
                  <c:v>3.555161843588884E-4</c:v>
                </c:pt>
                <c:pt idx="3164">
                  <c:v>3.551300843040634E-4</c:v>
                </c:pt>
                <c:pt idx="3165">
                  <c:v>3.5474339277641456E-4</c:v>
                </c:pt>
                <c:pt idx="3166">
                  <c:v>3.5426207565289399E-4</c:v>
                </c:pt>
                <c:pt idx="3167">
                  <c:v>3.5388980564265347E-4</c:v>
                </c:pt>
                <c:pt idx="3168">
                  <c:v>3.5350123339746551E-4</c:v>
                </c:pt>
                <c:pt idx="3169">
                  <c:v>3.5308238498090231E-4</c:v>
                </c:pt>
                <c:pt idx="3170">
                  <c:v>3.5271234977098115E-4</c:v>
                </c:pt>
                <c:pt idx="3171">
                  <c:v>3.5239127059948772E-4</c:v>
                </c:pt>
                <c:pt idx="3172">
                  <c:v>3.5205276057948237E-4</c:v>
                </c:pt>
                <c:pt idx="3173">
                  <c:v>3.517024301367144E-4</c:v>
                </c:pt>
                <c:pt idx="3174">
                  <c:v>3.5134864768624304E-4</c:v>
                </c:pt>
                <c:pt idx="3175">
                  <c:v>3.5089359448145431E-4</c:v>
                </c:pt>
                <c:pt idx="3176">
                  <c:v>3.5055202040629787E-4</c:v>
                </c:pt>
                <c:pt idx="3177">
                  <c:v>3.5023640864603961E-4</c:v>
                </c:pt>
                <c:pt idx="3178">
                  <c:v>3.4982793660506448E-4</c:v>
                </c:pt>
                <c:pt idx="3179">
                  <c:v>3.4948350358805601E-4</c:v>
                </c:pt>
                <c:pt idx="3180">
                  <c:v>3.4901321222539667E-4</c:v>
                </c:pt>
                <c:pt idx="3181">
                  <c:v>3.4866956979589316E-4</c:v>
                </c:pt>
                <c:pt idx="3182">
                  <c:v>3.4820474097942405E-4</c:v>
                </c:pt>
                <c:pt idx="3183">
                  <c:v>3.4789502596386206E-4</c:v>
                </c:pt>
                <c:pt idx="3184">
                  <c:v>3.4757011455228303E-4</c:v>
                </c:pt>
                <c:pt idx="3185">
                  <c:v>3.4723061914272436E-4</c:v>
                </c:pt>
                <c:pt idx="3186">
                  <c:v>3.4701100047073119E-4</c:v>
                </c:pt>
                <c:pt idx="3187">
                  <c:v>3.4664824532999213E-4</c:v>
                </c:pt>
                <c:pt idx="3188">
                  <c:v>3.4643504843154244E-4</c:v>
                </c:pt>
                <c:pt idx="3189">
                  <c:v>3.4618652909450997E-4</c:v>
                </c:pt>
                <c:pt idx="3190">
                  <c:v>3.4588716515220633E-4</c:v>
                </c:pt>
                <c:pt idx="3191">
                  <c:v>3.4556998307992242E-4</c:v>
                </c:pt>
                <c:pt idx="3192">
                  <c:v>3.4510299413630894E-4</c:v>
                </c:pt>
                <c:pt idx="3193">
                  <c:v>3.4469402718390789E-4</c:v>
                </c:pt>
                <c:pt idx="3194">
                  <c:v>3.4441810715067259E-4</c:v>
                </c:pt>
                <c:pt idx="3195">
                  <c:v>3.4404676046593624E-4</c:v>
                </c:pt>
                <c:pt idx="3196">
                  <c:v>3.4375143815343725E-4</c:v>
                </c:pt>
                <c:pt idx="3197">
                  <c:v>3.4344751527031278E-4</c:v>
                </c:pt>
                <c:pt idx="3198">
                  <c:v>3.4307232391148193E-4</c:v>
                </c:pt>
                <c:pt idx="3199">
                  <c:v>3.4277952111371943E-4</c:v>
                </c:pt>
                <c:pt idx="3200">
                  <c:v>3.4239934268077364E-4</c:v>
                </c:pt>
                <c:pt idx="3201">
                  <c:v>3.4203794548564681E-4</c:v>
                </c:pt>
                <c:pt idx="3202">
                  <c:v>3.4176386165407749E-4</c:v>
                </c:pt>
                <c:pt idx="3203">
                  <c:v>3.4140782023463011E-4</c:v>
                </c:pt>
                <c:pt idx="3204">
                  <c:v>3.4102035768086299E-4</c:v>
                </c:pt>
                <c:pt idx="3205">
                  <c:v>3.4080778825830595E-4</c:v>
                </c:pt>
                <c:pt idx="3206">
                  <c:v>3.4044323718992575E-4</c:v>
                </c:pt>
                <c:pt idx="3207">
                  <c:v>3.401496603862055E-4</c:v>
                </c:pt>
                <c:pt idx="3208">
                  <c:v>3.3976327259368035E-4</c:v>
                </c:pt>
                <c:pt idx="3209">
                  <c:v>3.3945582225405706E-4</c:v>
                </c:pt>
                <c:pt idx="3210">
                  <c:v>3.3911727787340614E-4</c:v>
                </c:pt>
                <c:pt idx="3211">
                  <c:v>3.3881075431155337E-4</c:v>
                </c:pt>
                <c:pt idx="3212">
                  <c:v>3.3847578182711203E-4</c:v>
                </c:pt>
                <c:pt idx="3213">
                  <c:v>3.3811566308584068E-4</c:v>
                </c:pt>
                <c:pt idx="3214">
                  <c:v>3.377801438484634E-4</c:v>
                </c:pt>
                <c:pt idx="3215">
                  <c:v>3.3741736217427328E-4</c:v>
                </c:pt>
                <c:pt idx="3216">
                  <c:v>3.3715433313403473E-4</c:v>
                </c:pt>
                <c:pt idx="3217">
                  <c:v>3.368491706979186E-4</c:v>
                </c:pt>
                <c:pt idx="3218">
                  <c:v>3.3651798692569768E-4</c:v>
                </c:pt>
                <c:pt idx="3219">
                  <c:v>3.36158925032402E-4</c:v>
                </c:pt>
                <c:pt idx="3220">
                  <c:v>3.3587396285174976E-4</c:v>
                </c:pt>
                <c:pt idx="3221">
                  <c:v>3.3550209992925465E-4</c:v>
                </c:pt>
                <c:pt idx="3222">
                  <c:v>3.352241864156324E-4</c:v>
                </c:pt>
                <c:pt idx="3223">
                  <c:v>3.3492055054182458E-4</c:v>
                </c:pt>
                <c:pt idx="3224">
                  <c:v>3.3471360335530863E-4</c:v>
                </c:pt>
                <c:pt idx="3225">
                  <c:v>3.3441332194002063E-4</c:v>
                </c:pt>
                <c:pt idx="3226">
                  <c:v>3.3397129707678805E-4</c:v>
                </c:pt>
                <c:pt idx="3227">
                  <c:v>3.3379591203089976E-4</c:v>
                </c:pt>
                <c:pt idx="3228">
                  <c:v>3.3342519651865003E-4</c:v>
                </c:pt>
                <c:pt idx="3229">
                  <c:v>3.331541426938235E-4</c:v>
                </c:pt>
                <c:pt idx="3230">
                  <c:v>3.3282663216017109E-4</c:v>
                </c:pt>
                <c:pt idx="3231">
                  <c:v>3.3260252394557864E-4</c:v>
                </c:pt>
                <c:pt idx="3232">
                  <c:v>3.3219665437106823E-4</c:v>
                </c:pt>
                <c:pt idx="3233">
                  <c:v>3.3195148245360645E-4</c:v>
                </c:pt>
                <c:pt idx="3234">
                  <c:v>3.3173209418752925E-4</c:v>
                </c:pt>
                <c:pt idx="3235">
                  <c:v>3.3140164068566608E-4</c:v>
                </c:pt>
                <c:pt idx="3236">
                  <c:v>3.3110901308551976E-4</c:v>
                </c:pt>
                <c:pt idx="3237">
                  <c:v>3.3092543207040754E-4</c:v>
                </c:pt>
                <c:pt idx="3238">
                  <c:v>3.3058249228149855E-4</c:v>
                </c:pt>
                <c:pt idx="3239">
                  <c:v>3.303112390991506E-4</c:v>
                </c:pt>
                <c:pt idx="3240">
                  <c:v>3.2995246184240015E-4</c:v>
                </c:pt>
                <c:pt idx="3241">
                  <c:v>3.296722336983572E-4</c:v>
                </c:pt>
                <c:pt idx="3242">
                  <c:v>3.2952318270512997E-4</c:v>
                </c:pt>
                <c:pt idx="3243">
                  <c:v>3.2925954087161186E-4</c:v>
                </c:pt>
                <c:pt idx="3244">
                  <c:v>3.2887950566542584E-4</c:v>
                </c:pt>
                <c:pt idx="3245">
                  <c:v>3.286083919231287E-4</c:v>
                </c:pt>
                <c:pt idx="3246">
                  <c:v>3.2838818021401086E-4</c:v>
                </c:pt>
                <c:pt idx="3247">
                  <c:v>3.2809865157429384E-4</c:v>
                </c:pt>
                <c:pt idx="3248">
                  <c:v>3.2782714203782084E-4</c:v>
                </c:pt>
                <c:pt idx="3249">
                  <c:v>3.2758245874093763E-4</c:v>
                </c:pt>
                <c:pt idx="3250">
                  <c:v>3.2741293753218396E-4</c:v>
                </c:pt>
                <c:pt idx="3251">
                  <c:v>3.2714317018436086E-4</c:v>
                </c:pt>
                <c:pt idx="3252">
                  <c:v>3.2679661896023698E-4</c:v>
                </c:pt>
                <c:pt idx="3253">
                  <c:v>3.2656871019850597E-4</c:v>
                </c:pt>
                <c:pt idx="3254">
                  <c:v>3.2628916743218086E-4</c:v>
                </c:pt>
                <c:pt idx="3255">
                  <c:v>3.2595806232140633E-4</c:v>
                </c:pt>
                <c:pt idx="3256">
                  <c:v>3.2575330605270192E-4</c:v>
                </c:pt>
                <c:pt idx="3257">
                  <c:v>3.2540662498415946E-4</c:v>
                </c:pt>
                <c:pt idx="3258">
                  <c:v>3.2515623388593661E-4</c:v>
                </c:pt>
                <c:pt idx="3259">
                  <c:v>3.2487758081615846E-4</c:v>
                </c:pt>
                <c:pt idx="3260">
                  <c:v>3.2470197397794121E-4</c:v>
                </c:pt>
                <c:pt idx="3261">
                  <c:v>3.2441897800572516E-4</c:v>
                </c:pt>
                <c:pt idx="3262">
                  <c:v>3.2424613565234557E-4</c:v>
                </c:pt>
                <c:pt idx="3263">
                  <c:v>3.2399786397097687E-4</c:v>
                </c:pt>
                <c:pt idx="3264">
                  <c:v>3.2360369898059346E-4</c:v>
                </c:pt>
                <c:pt idx="3265">
                  <c:v>3.2348195026884389E-4</c:v>
                </c:pt>
                <c:pt idx="3266">
                  <c:v>3.2317526024202951E-4</c:v>
                </c:pt>
                <c:pt idx="3267">
                  <c:v>3.2298157233944116E-4</c:v>
                </c:pt>
                <c:pt idx="3268">
                  <c:v>3.2275123730633298E-4</c:v>
                </c:pt>
                <c:pt idx="3269">
                  <c:v>3.225533503824868E-4</c:v>
                </c:pt>
                <c:pt idx="3270">
                  <c:v>3.2222506720981745E-4</c:v>
                </c:pt>
                <c:pt idx="3271">
                  <c:v>3.2204484933854411E-4</c:v>
                </c:pt>
                <c:pt idx="3272">
                  <c:v>3.2171505249333155E-4</c:v>
                </c:pt>
                <c:pt idx="3273">
                  <c:v>3.2161691153445549E-4</c:v>
                </c:pt>
                <c:pt idx="3274">
                  <c:v>3.2136877399632351E-4</c:v>
                </c:pt>
                <c:pt idx="3275">
                  <c:v>3.2118016174082842E-4</c:v>
                </c:pt>
                <c:pt idx="3276">
                  <c:v>3.2114843899861176E-4</c:v>
                </c:pt>
                <c:pt idx="3277">
                  <c:v>3.2097725635862716E-4</c:v>
                </c:pt>
                <c:pt idx="3278">
                  <c:v>3.2078762010206562E-4</c:v>
                </c:pt>
                <c:pt idx="3279">
                  <c:v>3.2065915201590745E-4</c:v>
                </c:pt>
                <c:pt idx="3280">
                  <c:v>3.2060426763673975E-4</c:v>
                </c:pt>
                <c:pt idx="3281">
                  <c:v>3.204250671790066E-4</c:v>
                </c:pt>
                <c:pt idx="3282">
                  <c:v>3.202836222678446E-4</c:v>
                </c:pt>
                <c:pt idx="3283">
                  <c:v>3.2020923943777122E-4</c:v>
                </c:pt>
                <c:pt idx="3284">
                  <c:v>3.1994352898247571E-4</c:v>
                </c:pt>
                <c:pt idx="3285">
                  <c:v>3.1973762249294207E-4</c:v>
                </c:pt>
                <c:pt idx="3286">
                  <c:v>3.1951135173105956E-4</c:v>
                </c:pt>
                <c:pt idx="3287">
                  <c:v>3.1931316795309566E-4</c:v>
                </c:pt>
                <c:pt idx="3288">
                  <c:v>3.1899442169693585E-4</c:v>
                </c:pt>
                <c:pt idx="3289">
                  <c:v>3.1874259635860535E-4</c:v>
                </c:pt>
                <c:pt idx="3290">
                  <c:v>3.1854783031951244E-4</c:v>
                </c:pt>
                <c:pt idx="3291">
                  <c:v>3.1824779536419889E-4</c:v>
                </c:pt>
                <c:pt idx="3292">
                  <c:v>3.1807398016101896E-4</c:v>
                </c:pt>
                <c:pt idx="3293">
                  <c:v>3.1789565648418212E-4</c:v>
                </c:pt>
                <c:pt idx="3294">
                  <c:v>3.1759795121102702E-4</c:v>
                </c:pt>
                <c:pt idx="3295">
                  <c:v>3.1745178444259525E-4</c:v>
                </c:pt>
                <c:pt idx="3296">
                  <c:v>3.1731672907037552E-4</c:v>
                </c:pt>
                <c:pt idx="3297">
                  <c:v>3.1710607097374912E-4</c:v>
                </c:pt>
                <c:pt idx="3298">
                  <c:v>3.1685599469902535E-4</c:v>
                </c:pt>
                <c:pt idx="3299">
                  <c:v>3.1654978872929255E-4</c:v>
                </c:pt>
                <c:pt idx="3300">
                  <c:v>3.1632961476834182E-4</c:v>
                </c:pt>
                <c:pt idx="3301">
                  <c:v>3.1607912166123819E-4</c:v>
                </c:pt>
                <c:pt idx="3302">
                  <c:v>3.1592493054392336E-4</c:v>
                </c:pt>
                <c:pt idx="3303">
                  <c:v>3.1577916628453706E-4</c:v>
                </c:pt>
                <c:pt idx="3304">
                  <c:v>3.1555271558975664E-4</c:v>
                </c:pt>
                <c:pt idx="3305">
                  <c:v>3.1537314889357757E-4</c:v>
                </c:pt>
                <c:pt idx="3306">
                  <c:v>3.1522425881158936E-4</c:v>
                </c:pt>
                <c:pt idx="3307">
                  <c:v>3.1505362840623767E-4</c:v>
                </c:pt>
                <c:pt idx="3308">
                  <c:v>3.1483829670370881E-4</c:v>
                </c:pt>
                <c:pt idx="3309">
                  <c:v>3.1463603534845461E-4</c:v>
                </c:pt>
                <c:pt idx="3310">
                  <c:v>3.143778146041256E-4</c:v>
                </c:pt>
                <c:pt idx="3311">
                  <c:v>3.1437518987529857E-4</c:v>
                </c:pt>
                <c:pt idx="3312">
                  <c:v>3.1414769704568482E-4</c:v>
                </c:pt>
                <c:pt idx="3313">
                  <c:v>3.1401559160302764E-4</c:v>
                </c:pt>
                <c:pt idx="3314">
                  <c:v>3.1377739372480049E-4</c:v>
                </c:pt>
                <c:pt idx="3315">
                  <c:v>3.136585670961557E-4</c:v>
                </c:pt>
                <c:pt idx="3316">
                  <c:v>3.1333725822936184E-4</c:v>
                </c:pt>
                <c:pt idx="3317">
                  <c:v>3.1306999552271046E-4</c:v>
                </c:pt>
                <c:pt idx="3318">
                  <c:v>3.1304879377856877E-4</c:v>
                </c:pt>
                <c:pt idx="3319">
                  <c:v>3.128018834044933E-4</c:v>
                </c:pt>
                <c:pt idx="3320">
                  <c:v>3.1256046537959161E-4</c:v>
                </c:pt>
                <c:pt idx="3321">
                  <c:v>3.1246765186722483E-4</c:v>
                </c:pt>
                <c:pt idx="3322">
                  <c:v>3.1224022292538961E-4</c:v>
                </c:pt>
                <c:pt idx="3323">
                  <c:v>3.1209019208754726E-4</c:v>
                </c:pt>
                <c:pt idx="3324">
                  <c:v>3.1186921283267015E-4</c:v>
                </c:pt>
                <c:pt idx="3325">
                  <c:v>3.1177089456239395E-4</c:v>
                </c:pt>
                <c:pt idx="3326">
                  <c:v>3.1161464537772716E-4</c:v>
                </c:pt>
                <c:pt idx="3327">
                  <c:v>3.1149102742569301E-4</c:v>
                </c:pt>
                <c:pt idx="3328">
                  <c:v>3.1139917238940886E-4</c:v>
                </c:pt>
                <c:pt idx="3329">
                  <c:v>3.112412779215422E-4</c:v>
                </c:pt>
                <c:pt idx="3330">
                  <c:v>3.1112238166017416E-4</c:v>
                </c:pt>
                <c:pt idx="3331">
                  <c:v>3.1105365676984103E-4</c:v>
                </c:pt>
                <c:pt idx="3332">
                  <c:v>3.1080481078460197E-4</c:v>
                </c:pt>
                <c:pt idx="3333">
                  <c:v>3.10499349899484E-4</c:v>
                </c:pt>
                <c:pt idx="3334">
                  <c:v>3.10349170376598E-4</c:v>
                </c:pt>
                <c:pt idx="3335">
                  <c:v>3.1006765410852941E-4</c:v>
                </c:pt>
                <c:pt idx="3336">
                  <c:v>3.0975648147948254E-4</c:v>
                </c:pt>
                <c:pt idx="3337">
                  <c:v>3.0967208744659905E-4</c:v>
                </c:pt>
                <c:pt idx="3338">
                  <c:v>3.0942436693980405E-4</c:v>
                </c:pt>
                <c:pt idx="3339">
                  <c:v>3.0916058596117195E-4</c:v>
                </c:pt>
                <c:pt idx="3340">
                  <c:v>3.0903882565376127E-4</c:v>
                </c:pt>
                <c:pt idx="3341">
                  <c:v>3.0888286813368003E-4</c:v>
                </c:pt>
                <c:pt idx="3342">
                  <c:v>3.0868366999518875E-4</c:v>
                </c:pt>
                <c:pt idx="3343">
                  <c:v>3.08495542721274E-4</c:v>
                </c:pt>
                <c:pt idx="3344">
                  <c:v>3.0838375721371932E-4</c:v>
                </c:pt>
                <c:pt idx="3345">
                  <c:v>3.0826119861587938E-4</c:v>
                </c:pt>
                <c:pt idx="3346">
                  <c:v>3.0810430147645498E-4</c:v>
                </c:pt>
                <c:pt idx="3347">
                  <c:v>3.0795695601370946E-4</c:v>
                </c:pt>
                <c:pt idx="3348">
                  <c:v>3.0784747586929198E-4</c:v>
                </c:pt>
                <c:pt idx="3349">
                  <c:v>3.0776867440400317E-4</c:v>
                </c:pt>
                <c:pt idx="3350">
                  <c:v>3.075360412624034E-4</c:v>
                </c:pt>
                <c:pt idx="3351">
                  <c:v>3.0740333271727998E-4</c:v>
                </c:pt>
                <c:pt idx="3352">
                  <c:v>3.0720502365254836E-4</c:v>
                </c:pt>
                <c:pt idx="3353">
                  <c:v>3.0699197115311241E-4</c:v>
                </c:pt>
                <c:pt idx="3354">
                  <c:v>3.0689378497923589E-4</c:v>
                </c:pt>
                <c:pt idx="3355">
                  <c:v>3.0669136759282049E-4</c:v>
                </c:pt>
                <c:pt idx="3356">
                  <c:v>3.0652202890909879E-4</c:v>
                </c:pt>
                <c:pt idx="3357">
                  <c:v>3.0640445166705112E-4</c:v>
                </c:pt>
                <c:pt idx="3358">
                  <c:v>3.0626117369637445E-4</c:v>
                </c:pt>
                <c:pt idx="3359">
                  <c:v>3.0605115950402717E-4</c:v>
                </c:pt>
                <c:pt idx="3360">
                  <c:v>3.0593315975717541E-4</c:v>
                </c:pt>
                <c:pt idx="3361">
                  <c:v>3.058149687218863E-4</c:v>
                </c:pt>
                <c:pt idx="3362">
                  <c:v>3.0566965566002779E-4</c:v>
                </c:pt>
                <c:pt idx="3363">
                  <c:v>3.056466583920527E-4</c:v>
                </c:pt>
                <c:pt idx="3364">
                  <c:v>3.0562556976096542E-4</c:v>
                </c:pt>
                <c:pt idx="3365">
                  <c:v>3.0549693183073328E-4</c:v>
                </c:pt>
                <c:pt idx="3366">
                  <c:v>3.0527133312725758E-4</c:v>
                </c:pt>
                <c:pt idx="3367">
                  <c:v>3.0503606692757352E-4</c:v>
                </c:pt>
                <c:pt idx="3368">
                  <c:v>3.0482508596605209E-4</c:v>
                </c:pt>
                <c:pt idx="3369">
                  <c:v>3.0458372783616605E-4</c:v>
                </c:pt>
                <c:pt idx="3370">
                  <c:v>3.0442318154802277E-4</c:v>
                </c:pt>
                <c:pt idx="3371">
                  <c:v>3.0417332736519791E-4</c:v>
                </c:pt>
                <c:pt idx="3372">
                  <c:v>3.040142913976428E-4</c:v>
                </c:pt>
                <c:pt idx="3373">
                  <c:v>3.0386135757103181E-4</c:v>
                </c:pt>
                <c:pt idx="3374">
                  <c:v>3.0371911644300718E-4</c:v>
                </c:pt>
                <c:pt idx="3375">
                  <c:v>3.0356408563310064E-4</c:v>
                </c:pt>
                <c:pt idx="3376">
                  <c:v>3.0339786873193308E-4</c:v>
                </c:pt>
                <c:pt idx="3377">
                  <c:v>3.0321778082499726E-4</c:v>
                </c:pt>
                <c:pt idx="3378">
                  <c:v>3.0303981360134023E-4</c:v>
                </c:pt>
                <c:pt idx="3379">
                  <c:v>3.0285578879836217E-4</c:v>
                </c:pt>
                <c:pt idx="3380">
                  <c:v>3.026847414550284E-4</c:v>
                </c:pt>
                <c:pt idx="3381">
                  <c:v>3.0258112742077256E-4</c:v>
                </c:pt>
                <c:pt idx="3382">
                  <c:v>3.0243723665767785E-4</c:v>
                </c:pt>
                <c:pt idx="3383">
                  <c:v>3.0223114293770142E-4</c:v>
                </c:pt>
                <c:pt idx="3384">
                  <c:v>3.0203652203923106E-4</c:v>
                </c:pt>
                <c:pt idx="3385">
                  <c:v>3.0191568559074247E-4</c:v>
                </c:pt>
                <c:pt idx="3386">
                  <c:v>3.0186401639720791E-4</c:v>
                </c:pt>
                <c:pt idx="3387">
                  <c:v>3.017330158663339E-4</c:v>
                </c:pt>
                <c:pt idx="3388">
                  <c:v>3.0145046597320488E-4</c:v>
                </c:pt>
                <c:pt idx="3389">
                  <c:v>3.0142812821018895E-4</c:v>
                </c:pt>
                <c:pt idx="3390">
                  <c:v>3.0161752280417914E-4</c:v>
                </c:pt>
                <c:pt idx="3391">
                  <c:v>3.0151749333078172E-4</c:v>
                </c:pt>
                <c:pt idx="3392">
                  <c:v>3.0127647218283147E-4</c:v>
                </c:pt>
                <c:pt idx="3393">
                  <c:v>3.0105452582093186E-4</c:v>
                </c:pt>
                <c:pt idx="3394">
                  <c:v>3.0074049573336096E-4</c:v>
                </c:pt>
                <c:pt idx="3395">
                  <c:v>3.0064690657138611E-4</c:v>
                </c:pt>
                <c:pt idx="3396">
                  <c:v>3.0049903287271445E-4</c:v>
                </c:pt>
                <c:pt idx="3397">
                  <c:v>3.0031394653566953E-4</c:v>
                </c:pt>
                <c:pt idx="3398">
                  <c:v>3.0025186318390524E-4</c:v>
                </c:pt>
                <c:pt idx="3399">
                  <c:v>2.9994294602885869E-4</c:v>
                </c:pt>
                <c:pt idx="3400">
                  <c:v>2.9992841287829495E-4</c:v>
                </c:pt>
                <c:pt idx="3401">
                  <c:v>2.9976707388788641E-4</c:v>
                </c:pt>
                <c:pt idx="3402">
                  <c:v>2.995848874739333E-4</c:v>
                </c:pt>
                <c:pt idx="3403">
                  <c:v>2.9946519434425939E-4</c:v>
                </c:pt>
                <c:pt idx="3404">
                  <c:v>2.9928006594645334E-4</c:v>
                </c:pt>
                <c:pt idx="3405">
                  <c:v>2.9923047056902807E-4</c:v>
                </c:pt>
                <c:pt idx="3406">
                  <c:v>2.991433604699817E-4</c:v>
                </c:pt>
                <c:pt idx="3407">
                  <c:v>2.9907224657438531E-4</c:v>
                </c:pt>
                <c:pt idx="3408">
                  <c:v>2.9883551839014055E-4</c:v>
                </c:pt>
                <c:pt idx="3409">
                  <c:v>2.9858991520965848E-4</c:v>
                </c:pt>
                <c:pt idx="3410">
                  <c:v>2.9829018431939958E-4</c:v>
                </c:pt>
                <c:pt idx="3411">
                  <c:v>2.9817499675842591E-4</c:v>
                </c:pt>
                <c:pt idx="3412">
                  <c:v>2.9797110072622246E-4</c:v>
                </c:pt>
                <c:pt idx="3413">
                  <c:v>2.9781191468520316E-4</c:v>
                </c:pt>
                <c:pt idx="3414">
                  <c:v>2.977057633762279E-4</c:v>
                </c:pt>
                <c:pt idx="3415">
                  <c:v>2.9752067538340178E-4</c:v>
                </c:pt>
                <c:pt idx="3416">
                  <c:v>2.9727432875619315E-4</c:v>
                </c:pt>
                <c:pt idx="3417">
                  <c:v>2.9721177801555262E-4</c:v>
                </c:pt>
                <c:pt idx="3418">
                  <c:v>2.9717420116650775E-4</c:v>
                </c:pt>
                <c:pt idx="3419">
                  <c:v>2.9696502550583041E-4</c:v>
                </c:pt>
                <c:pt idx="3420">
                  <c:v>2.9681346634826333E-4</c:v>
                </c:pt>
                <c:pt idx="3421">
                  <c:v>2.9665986550937804E-4</c:v>
                </c:pt>
                <c:pt idx="3422">
                  <c:v>2.9659794924037685E-4</c:v>
                </c:pt>
                <c:pt idx="3423">
                  <c:v>2.9643566290080484E-4</c:v>
                </c:pt>
                <c:pt idx="3424">
                  <c:v>2.9614244652302737E-4</c:v>
                </c:pt>
                <c:pt idx="3425">
                  <c:v>2.9610178239100523E-4</c:v>
                </c:pt>
                <c:pt idx="3426">
                  <c:v>2.9582788436859146E-4</c:v>
                </c:pt>
                <c:pt idx="3427">
                  <c:v>2.9551909069724854E-4</c:v>
                </c:pt>
                <c:pt idx="3428">
                  <c:v>2.9532672231164539E-4</c:v>
                </c:pt>
                <c:pt idx="3429">
                  <c:v>2.953356502609315E-4</c:v>
                </c:pt>
                <c:pt idx="3430">
                  <c:v>2.9515276249415828E-4</c:v>
                </c:pt>
                <c:pt idx="3431">
                  <c:v>2.9510328413486788E-4</c:v>
                </c:pt>
                <c:pt idx="3432">
                  <c:v>2.9507353533193132E-4</c:v>
                </c:pt>
                <c:pt idx="3433">
                  <c:v>2.9497789407053688E-4</c:v>
                </c:pt>
                <c:pt idx="3434">
                  <c:v>2.9492432880348033E-4</c:v>
                </c:pt>
                <c:pt idx="3435">
                  <c:v>2.9473295311714665E-4</c:v>
                </c:pt>
                <c:pt idx="3436">
                  <c:v>2.9456697105181211E-4</c:v>
                </c:pt>
                <c:pt idx="3437">
                  <c:v>2.9440894771493476E-4</c:v>
                </c:pt>
                <c:pt idx="3438">
                  <c:v>2.9429645117819809E-4</c:v>
                </c:pt>
                <c:pt idx="3439">
                  <c:v>2.9417638362854684E-4</c:v>
                </c:pt>
                <c:pt idx="3440">
                  <c:v>2.9399642074497199E-4</c:v>
                </c:pt>
                <c:pt idx="3441">
                  <c:v>2.9393913592805349E-4</c:v>
                </c:pt>
                <c:pt idx="3442">
                  <c:v>2.937286367590565E-4</c:v>
                </c:pt>
                <c:pt idx="3443">
                  <c:v>2.9343365179528014E-4</c:v>
                </c:pt>
                <c:pt idx="3444">
                  <c:v>2.9339079837553954E-4</c:v>
                </c:pt>
                <c:pt idx="3445">
                  <c:v>2.9331078756510945E-4</c:v>
                </c:pt>
                <c:pt idx="3446">
                  <c:v>2.9325866409150994E-4</c:v>
                </c:pt>
                <c:pt idx="3447">
                  <c:v>2.9310275910367553E-4</c:v>
                </c:pt>
                <c:pt idx="3448">
                  <c:v>2.9294551191501317E-4</c:v>
                </c:pt>
                <c:pt idx="3449">
                  <c:v>2.9266499597500499E-4</c:v>
                </c:pt>
                <c:pt idx="3450">
                  <c:v>2.9253073678577583E-4</c:v>
                </c:pt>
                <c:pt idx="3451">
                  <c:v>2.9212857403184263E-4</c:v>
                </c:pt>
                <c:pt idx="3452">
                  <c:v>2.9186082875401579E-4</c:v>
                </c:pt>
                <c:pt idx="3453">
                  <c:v>2.9162445416256285E-4</c:v>
                </c:pt>
                <c:pt idx="3454">
                  <c:v>2.9138704466458474E-4</c:v>
                </c:pt>
                <c:pt idx="3455">
                  <c:v>2.9108458758433649E-4</c:v>
                </c:pt>
                <c:pt idx="3456">
                  <c:v>2.9106241866006606E-4</c:v>
                </c:pt>
                <c:pt idx="3457">
                  <c:v>2.9078795613293637E-4</c:v>
                </c:pt>
                <c:pt idx="3458">
                  <c:v>2.9061198144846604E-4</c:v>
                </c:pt>
                <c:pt idx="3459">
                  <c:v>2.9039743866512014E-4</c:v>
                </c:pt>
                <c:pt idx="3460">
                  <c:v>2.9015921616250479E-4</c:v>
                </c:pt>
                <c:pt idx="3461">
                  <c:v>2.9005249443266593E-4</c:v>
                </c:pt>
                <c:pt idx="3462">
                  <c:v>2.8987906686301008E-4</c:v>
                </c:pt>
                <c:pt idx="3463">
                  <c:v>2.8968472450370102E-4</c:v>
                </c:pt>
                <c:pt idx="3464">
                  <c:v>2.8944543660521064E-4</c:v>
                </c:pt>
                <c:pt idx="3465">
                  <c:v>2.8918713983567141E-4</c:v>
                </c:pt>
                <c:pt idx="3466">
                  <c:v>2.8896374220462235E-4</c:v>
                </c:pt>
                <c:pt idx="3467">
                  <c:v>2.8874075293807875E-4</c:v>
                </c:pt>
                <c:pt idx="3468">
                  <c:v>2.88567797591296E-4</c:v>
                </c:pt>
                <c:pt idx="3469">
                  <c:v>2.8828034196853018E-4</c:v>
                </c:pt>
                <c:pt idx="3470">
                  <c:v>2.8804574542191669E-4</c:v>
                </c:pt>
                <c:pt idx="3471">
                  <c:v>2.8779456444841527E-4</c:v>
                </c:pt>
                <c:pt idx="3472">
                  <c:v>2.8756277722891252E-4</c:v>
                </c:pt>
                <c:pt idx="3473">
                  <c:v>2.8746380081902845E-4</c:v>
                </c:pt>
                <c:pt idx="3474">
                  <c:v>2.8716473512199319E-4</c:v>
                </c:pt>
                <c:pt idx="3475">
                  <c:v>2.8700286986483231E-4</c:v>
                </c:pt>
                <c:pt idx="3476">
                  <c:v>2.867891579910705E-4</c:v>
                </c:pt>
                <c:pt idx="3477">
                  <c:v>2.8653266569775266E-4</c:v>
                </c:pt>
                <c:pt idx="3478">
                  <c:v>2.8621705428528565E-4</c:v>
                </c:pt>
                <c:pt idx="3479">
                  <c:v>2.8609788661102307E-4</c:v>
                </c:pt>
                <c:pt idx="3480">
                  <c:v>2.8578822099336741E-4</c:v>
                </c:pt>
                <c:pt idx="3481">
                  <c:v>2.8546637205799727E-4</c:v>
                </c:pt>
                <c:pt idx="3482">
                  <c:v>2.8529736924305318E-4</c:v>
                </c:pt>
                <c:pt idx="3483">
                  <c:v>2.8501428281104481E-4</c:v>
                </c:pt>
                <c:pt idx="3484">
                  <c:v>2.8473785682964513E-4</c:v>
                </c:pt>
                <c:pt idx="3485">
                  <c:v>2.8455537137939444E-4</c:v>
                </c:pt>
                <c:pt idx="3486">
                  <c:v>2.8430571445510694E-4</c:v>
                </c:pt>
                <c:pt idx="3487">
                  <c:v>2.842323625768483E-4</c:v>
                </c:pt>
                <c:pt idx="3488">
                  <c:v>2.8402044806097581E-4</c:v>
                </c:pt>
                <c:pt idx="3489">
                  <c:v>2.8378111260111608E-4</c:v>
                </c:pt>
                <c:pt idx="3490">
                  <c:v>2.8358901797136983E-4</c:v>
                </c:pt>
                <c:pt idx="3491">
                  <c:v>2.8331646203043923E-4</c:v>
                </c:pt>
                <c:pt idx="3492">
                  <c:v>2.8317839549191345E-4</c:v>
                </c:pt>
                <c:pt idx="3493">
                  <c:v>2.828563477257346E-4</c:v>
                </c:pt>
                <c:pt idx="3494">
                  <c:v>2.8267268623523886E-4</c:v>
                </c:pt>
                <c:pt idx="3495">
                  <c:v>2.8246220477548978E-4</c:v>
                </c:pt>
                <c:pt idx="3496">
                  <c:v>2.8219371130235146E-4</c:v>
                </c:pt>
                <c:pt idx="3497">
                  <c:v>2.8195655958838028E-4</c:v>
                </c:pt>
                <c:pt idx="3498">
                  <c:v>2.8162362526102649E-4</c:v>
                </c:pt>
                <c:pt idx="3499">
                  <c:v>2.814289670645805E-4</c:v>
                </c:pt>
                <c:pt idx="3500">
                  <c:v>2.8122968537748385E-4</c:v>
                </c:pt>
                <c:pt idx="3501">
                  <c:v>2.8095848035424172E-4</c:v>
                </c:pt>
                <c:pt idx="3502">
                  <c:v>2.8070358228486067E-4</c:v>
                </c:pt>
                <c:pt idx="3503">
                  <c:v>2.8048512199534988E-4</c:v>
                </c:pt>
                <c:pt idx="3504">
                  <c:v>2.8023982903360294E-4</c:v>
                </c:pt>
                <c:pt idx="3505">
                  <c:v>2.8004237146331533E-4</c:v>
                </c:pt>
                <c:pt idx="3506">
                  <c:v>2.7983298038697612E-4</c:v>
                </c:pt>
                <c:pt idx="3507">
                  <c:v>2.7959487404608451E-4</c:v>
                </c:pt>
                <c:pt idx="3508">
                  <c:v>2.7930554169010752E-4</c:v>
                </c:pt>
                <c:pt idx="3509">
                  <c:v>2.7902308071301964E-4</c:v>
                </c:pt>
                <c:pt idx="3510">
                  <c:v>2.7884788113198095E-4</c:v>
                </c:pt>
                <c:pt idx="3511">
                  <c:v>2.7868962456384811E-4</c:v>
                </c:pt>
                <c:pt idx="3512">
                  <c:v>2.7837769613686008E-4</c:v>
                </c:pt>
                <c:pt idx="3513">
                  <c:v>2.7825207434106097E-4</c:v>
                </c:pt>
                <c:pt idx="3514">
                  <c:v>2.7782963467452691E-4</c:v>
                </c:pt>
                <c:pt idx="3515">
                  <c:v>2.7762174941035151E-4</c:v>
                </c:pt>
                <c:pt idx="3516">
                  <c:v>2.7714431697266074E-4</c:v>
                </c:pt>
                <c:pt idx="3517">
                  <c:v>2.7695405209684663E-4</c:v>
                </c:pt>
                <c:pt idx="3518">
                  <c:v>2.7663276321133383E-4</c:v>
                </c:pt>
                <c:pt idx="3519">
                  <c:v>2.7639648758812812E-4</c:v>
                </c:pt>
                <c:pt idx="3520">
                  <c:v>2.7613098911272372E-4</c:v>
                </c:pt>
                <c:pt idx="3521">
                  <c:v>2.7594035681317234E-4</c:v>
                </c:pt>
                <c:pt idx="3522">
                  <c:v>2.7574481650835411E-4</c:v>
                </c:pt>
                <c:pt idx="3523">
                  <c:v>2.7546661706185456E-4</c:v>
                </c:pt>
                <c:pt idx="3524">
                  <c:v>2.752396993246489E-4</c:v>
                </c:pt>
                <c:pt idx="3525">
                  <c:v>2.749784861235069E-4</c:v>
                </c:pt>
                <c:pt idx="3526">
                  <c:v>2.7468517192446039E-4</c:v>
                </c:pt>
                <c:pt idx="3527">
                  <c:v>2.744494869997719E-4</c:v>
                </c:pt>
                <c:pt idx="3528">
                  <c:v>2.7414055404252277E-4</c:v>
                </c:pt>
                <c:pt idx="3529">
                  <c:v>2.7386011489141687E-4</c:v>
                </c:pt>
                <c:pt idx="3530">
                  <c:v>2.7356773852724734E-4</c:v>
                </c:pt>
                <c:pt idx="3531">
                  <c:v>2.7326450222206613E-4</c:v>
                </c:pt>
                <c:pt idx="3532">
                  <c:v>2.7299831053696576E-4</c:v>
                </c:pt>
                <c:pt idx="3533">
                  <c:v>2.7284528798214922E-4</c:v>
                </c:pt>
                <c:pt idx="3534">
                  <c:v>2.7268785860218856E-4</c:v>
                </c:pt>
                <c:pt idx="3535">
                  <c:v>2.7228133586519425E-4</c:v>
                </c:pt>
                <c:pt idx="3536">
                  <c:v>2.7201231328843108E-4</c:v>
                </c:pt>
                <c:pt idx="3537">
                  <c:v>2.7172784689432012E-4</c:v>
                </c:pt>
                <c:pt idx="3538">
                  <c:v>2.714163083480466E-4</c:v>
                </c:pt>
                <c:pt idx="3539">
                  <c:v>2.7107242062381857E-4</c:v>
                </c:pt>
                <c:pt idx="3540">
                  <c:v>2.7076664177691745E-4</c:v>
                </c:pt>
                <c:pt idx="3541">
                  <c:v>2.7065207848879025E-4</c:v>
                </c:pt>
                <c:pt idx="3542">
                  <c:v>2.7025221900499449E-4</c:v>
                </c:pt>
                <c:pt idx="3543">
                  <c:v>2.6984147422058852E-4</c:v>
                </c:pt>
                <c:pt idx="3544">
                  <c:v>2.6954548714968029E-4</c:v>
                </c:pt>
                <c:pt idx="3545">
                  <c:v>2.6928204392838553E-4</c:v>
                </c:pt>
                <c:pt idx="3546">
                  <c:v>2.6889538843764875E-4</c:v>
                </c:pt>
                <c:pt idx="3547">
                  <c:v>2.6860562425906436E-4</c:v>
                </c:pt>
                <c:pt idx="3548">
                  <c:v>2.6818663494758871E-4</c:v>
                </c:pt>
                <c:pt idx="3549">
                  <c:v>2.6794586504303737E-4</c:v>
                </c:pt>
                <c:pt idx="3550">
                  <c:v>2.6752890406503036E-4</c:v>
                </c:pt>
                <c:pt idx="3551">
                  <c:v>2.6722556246270093E-4</c:v>
                </c:pt>
                <c:pt idx="3552">
                  <c:v>2.669575189471188E-4</c:v>
                </c:pt>
                <c:pt idx="3553">
                  <c:v>2.666018893786863E-4</c:v>
                </c:pt>
                <c:pt idx="3554">
                  <c:v>2.6631215668436123E-4</c:v>
                </c:pt>
                <c:pt idx="3555">
                  <c:v>2.6601414180016771E-4</c:v>
                </c:pt>
                <c:pt idx="3556">
                  <c:v>2.6569593278786478E-4</c:v>
                </c:pt>
                <c:pt idx="3557">
                  <c:v>2.6536522471927676E-4</c:v>
                </c:pt>
                <c:pt idx="3558">
                  <c:v>2.6515501097141409E-4</c:v>
                </c:pt>
                <c:pt idx="3559">
                  <c:v>2.6477111126226331E-4</c:v>
                </c:pt>
                <c:pt idx="3560">
                  <c:v>2.6447320285382623E-4</c:v>
                </c:pt>
                <c:pt idx="3561">
                  <c:v>2.6421245391968412E-4</c:v>
                </c:pt>
                <c:pt idx="3562">
                  <c:v>2.6383837330922199E-4</c:v>
                </c:pt>
                <c:pt idx="3563">
                  <c:v>2.6352770532247995E-4</c:v>
                </c:pt>
                <c:pt idx="3564">
                  <c:v>2.6321186108195244E-4</c:v>
                </c:pt>
                <c:pt idx="3565">
                  <c:v>2.628691484788174E-4</c:v>
                </c:pt>
                <c:pt idx="3566">
                  <c:v>2.6257235575857498E-4</c:v>
                </c:pt>
                <c:pt idx="3567">
                  <c:v>2.6226777223368244E-4</c:v>
                </c:pt>
                <c:pt idx="3568">
                  <c:v>2.6189199544295424E-4</c:v>
                </c:pt>
                <c:pt idx="3569">
                  <c:v>2.6163627318181982E-4</c:v>
                </c:pt>
                <c:pt idx="3570">
                  <c:v>2.6116921426274698E-4</c:v>
                </c:pt>
                <c:pt idx="3571">
                  <c:v>2.6089600555192518E-4</c:v>
                </c:pt>
                <c:pt idx="3572">
                  <c:v>2.6054185398209672E-4</c:v>
                </c:pt>
                <c:pt idx="3573">
                  <c:v>2.6024444552547179E-4</c:v>
                </c:pt>
                <c:pt idx="3574">
                  <c:v>2.5978186779057892E-4</c:v>
                </c:pt>
                <c:pt idx="3575">
                  <c:v>2.5935588250271079E-4</c:v>
                </c:pt>
                <c:pt idx="3576">
                  <c:v>2.590183586560819E-4</c:v>
                </c:pt>
                <c:pt idx="3577">
                  <c:v>2.5865559328425283E-4</c:v>
                </c:pt>
                <c:pt idx="3578">
                  <c:v>2.5833983618442645E-4</c:v>
                </c:pt>
                <c:pt idx="3579">
                  <c:v>2.5799078273211804E-4</c:v>
                </c:pt>
                <c:pt idx="3580">
                  <c:v>2.5772293433304019E-4</c:v>
                </c:pt>
                <c:pt idx="3581">
                  <c:v>2.5731517248893832E-4</c:v>
                </c:pt>
                <c:pt idx="3582">
                  <c:v>2.5695976261643329E-4</c:v>
                </c:pt>
                <c:pt idx="3583">
                  <c:v>2.5660593257521212E-4</c:v>
                </c:pt>
                <c:pt idx="3584">
                  <c:v>2.5630758490220165E-4</c:v>
                </c:pt>
                <c:pt idx="3585">
                  <c:v>2.5599867798716658E-4</c:v>
                </c:pt>
                <c:pt idx="3586">
                  <c:v>2.5559888827656157E-4</c:v>
                </c:pt>
                <c:pt idx="3587">
                  <c:v>2.5536625723966374E-4</c:v>
                </c:pt>
                <c:pt idx="3588">
                  <c:v>2.5495731225830368E-4</c:v>
                </c:pt>
                <c:pt idx="3589">
                  <c:v>2.5465755172752135E-4</c:v>
                </c:pt>
                <c:pt idx="3590">
                  <c:v>2.543721132522176E-4</c:v>
                </c:pt>
                <c:pt idx="3591">
                  <c:v>2.5406628384045787E-4</c:v>
                </c:pt>
                <c:pt idx="3592">
                  <c:v>2.5367920197436142E-4</c:v>
                </c:pt>
                <c:pt idx="3593">
                  <c:v>2.5336167460735404E-4</c:v>
                </c:pt>
                <c:pt idx="3594">
                  <c:v>2.5305556749677312E-4</c:v>
                </c:pt>
                <c:pt idx="3595">
                  <c:v>2.5276875379905085E-4</c:v>
                </c:pt>
                <c:pt idx="3596">
                  <c:v>2.5237006702952947E-4</c:v>
                </c:pt>
                <c:pt idx="3597">
                  <c:v>2.5198611929228026E-4</c:v>
                </c:pt>
                <c:pt idx="3598">
                  <c:v>2.5166167072219634E-4</c:v>
                </c:pt>
                <c:pt idx="3599">
                  <c:v>2.5133862961174879E-4</c:v>
                </c:pt>
                <c:pt idx="3600">
                  <c:v>2.5102691747450382E-4</c:v>
                </c:pt>
                <c:pt idx="3601">
                  <c:v>2.5066403865076835E-4</c:v>
                </c:pt>
                <c:pt idx="3602">
                  <c:v>2.5034449019401358E-4</c:v>
                </c:pt>
                <c:pt idx="3603">
                  <c:v>2.4999234434692683E-4</c:v>
                </c:pt>
                <c:pt idx="3604">
                  <c:v>2.4964801008950225E-4</c:v>
                </c:pt>
                <c:pt idx="3605">
                  <c:v>2.4933577321406542E-4</c:v>
                </c:pt>
                <c:pt idx="3606">
                  <c:v>2.4910578502217119E-4</c:v>
                </c:pt>
                <c:pt idx="3607">
                  <c:v>2.4902716880418306E-4</c:v>
                </c:pt>
                <c:pt idx="3608">
                  <c:v>2.4860790376858989E-4</c:v>
                </c:pt>
                <c:pt idx="3609">
                  <c:v>2.4814791266016955E-4</c:v>
                </c:pt>
                <c:pt idx="3610">
                  <c:v>2.4777043203773617E-4</c:v>
                </c:pt>
                <c:pt idx="3611">
                  <c:v>2.4746886088948192E-4</c:v>
                </c:pt>
                <c:pt idx="3612">
                  <c:v>2.4701897411193982E-4</c:v>
                </c:pt>
                <c:pt idx="3613">
                  <c:v>2.4675204749995464E-4</c:v>
                </c:pt>
                <c:pt idx="3614">
                  <c:v>2.4644357266567746E-4</c:v>
                </c:pt>
                <c:pt idx="3615">
                  <c:v>2.4605868663364513E-4</c:v>
                </c:pt>
                <c:pt idx="3616">
                  <c:v>2.4576020212257945E-4</c:v>
                </c:pt>
                <c:pt idx="3617">
                  <c:v>2.4535651669206436E-4</c:v>
                </c:pt>
                <c:pt idx="3618">
                  <c:v>2.4505787351997686E-4</c:v>
                </c:pt>
                <c:pt idx="3619">
                  <c:v>2.4469712041107439E-4</c:v>
                </c:pt>
                <c:pt idx="3620">
                  <c:v>2.4437233954886404E-4</c:v>
                </c:pt>
                <c:pt idx="3621">
                  <c:v>2.4415042138949453E-4</c:v>
                </c:pt>
                <c:pt idx="3622">
                  <c:v>2.4371534290841396E-4</c:v>
                </c:pt>
                <c:pt idx="3623">
                  <c:v>2.4334668654036793E-4</c:v>
                </c:pt>
                <c:pt idx="3624">
                  <c:v>2.4301238117863049E-4</c:v>
                </c:pt>
                <c:pt idx="3625">
                  <c:v>2.4263245050128176E-4</c:v>
                </c:pt>
                <c:pt idx="3626">
                  <c:v>2.4225638260759081E-4</c:v>
                </c:pt>
                <c:pt idx="3627">
                  <c:v>2.4187191754460868E-4</c:v>
                </c:pt>
                <c:pt idx="3628">
                  <c:v>2.415574643162643E-4</c:v>
                </c:pt>
                <c:pt idx="3629">
                  <c:v>2.41109369800839E-4</c:v>
                </c:pt>
                <c:pt idx="3630">
                  <c:v>2.4083654996837593E-4</c:v>
                </c:pt>
                <c:pt idx="3631">
                  <c:v>2.4053730955196946E-4</c:v>
                </c:pt>
                <c:pt idx="3632">
                  <c:v>2.4024102862421374E-4</c:v>
                </c:pt>
                <c:pt idx="3633">
                  <c:v>2.3977802248819342E-4</c:v>
                </c:pt>
                <c:pt idx="3634">
                  <c:v>2.3942032532831288E-4</c:v>
                </c:pt>
                <c:pt idx="3635">
                  <c:v>2.3901518874275328E-4</c:v>
                </c:pt>
                <c:pt idx="3636">
                  <c:v>2.3881436404056246E-4</c:v>
                </c:pt>
                <c:pt idx="3637">
                  <c:v>2.3837118874078456E-4</c:v>
                </c:pt>
                <c:pt idx="3638">
                  <c:v>2.3807223555199241E-4</c:v>
                </c:pt>
                <c:pt idx="3639">
                  <c:v>2.3760376523492685E-4</c:v>
                </c:pt>
                <c:pt idx="3640">
                  <c:v>2.3721723078935382E-4</c:v>
                </c:pt>
                <c:pt idx="3641">
                  <c:v>2.3695280741492614E-4</c:v>
                </c:pt>
                <c:pt idx="3642">
                  <c:v>2.3661637546000782E-4</c:v>
                </c:pt>
                <c:pt idx="3643">
                  <c:v>2.3618761058370673E-4</c:v>
                </c:pt>
                <c:pt idx="3644">
                  <c:v>2.3588372059697536E-4</c:v>
                </c:pt>
                <c:pt idx="3645">
                  <c:v>2.3561505446432647E-4</c:v>
                </c:pt>
                <c:pt idx="3646">
                  <c:v>2.3523988095294372E-4</c:v>
                </c:pt>
                <c:pt idx="3647">
                  <c:v>2.348494860229539E-4</c:v>
                </c:pt>
                <c:pt idx="3648">
                  <c:v>2.3449281178420059E-4</c:v>
                </c:pt>
                <c:pt idx="3649">
                  <c:v>2.3419501753094778E-4</c:v>
                </c:pt>
                <c:pt idx="3650">
                  <c:v>2.3384528366754203E-4</c:v>
                </c:pt>
                <c:pt idx="3651">
                  <c:v>2.334614256447524E-4</c:v>
                </c:pt>
                <c:pt idx="3652">
                  <c:v>2.3321586291065173E-4</c:v>
                </c:pt>
                <c:pt idx="3653">
                  <c:v>2.3282796520065056E-4</c:v>
                </c:pt>
                <c:pt idx="3654">
                  <c:v>2.3254883249781077E-4</c:v>
                </c:pt>
                <c:pt idx="3655">
                  <c:v>2.3222655450172322E-4</c:v>
                </c:pt>
                <c:pt idx="3656">
                  <c:v>2.3181187228294391E-4</c:v>
                </c:pt>
                <c:pt idx="3657">
                  <c:v>2.3150855682604351E-4</c:v>
                </c:pt>
                <c:pt idx="3658">
                  <c:v>2.3122678045021266E-4</c:v>
                </c:pt>
                <c:pt idx="3659">
                  <c:v>2.3082731023162854E-4</c:v>
                </c:pt>
                <c:pt idx="3660">
                  <c:v>2.305172863578961E-4</c:v>
                </c:pt>
                <c:pt idx="3661">
                  <c:v>2.3022208235603939E-4</c:v>
                </c:pt>
                <c:pt idx="3662">
                  <c:v>2.2987085380370763E-4</c:v>
                </c:pt>
                <c:pt idx="3663">
                  <c:v>2.2962462361198149E-4</c:v>
                </c:pt>
                <c:pt idx="3664">
                  <c:v>2.2923594113026402E-4</c:v>
                </c:pt>
                <c:pt idx="3665">
                  <c:v>2.2888101401822821E-4</c:v>
                </c:pt>
                <c:pt idx="3666">
                  <c:v>2.2848922948089882E-4</c:v>
                </c:pt>
                <c:pt idx="3667">
                  <c:v>2.2820333171977994E-4</c:v>
                </c:pt>
                <c:pt idx="3668">
                  <c:v>2.2793045092790471E-4</c:v>
                </c:pt>
                <c:pt idx="3669">
                  <c:v>2.2756157965905053E-4</c:v>
                </c:pt>
                <c:pt idx="3670">
                  <c:v>2.2727153099967042E-4</c:v>
                </c:pt>
                <c:pt idx="3671">
                  <c:v>2.2685967747374964E-4</c:v>
                </c:pt>
                <c:pt idx="3672">
                  <c:v>2.2649535326997442E-4</c:v>
                </c:pt>
                <c:pt idx="3673">
                  <c:v>2.2624355064108231E-4</c:v>
                </c:pt>
                <c:pt idx="3674">
                  <c:v>2.2579076945345475E-4</c:v>
                </c:pt>
                <c:pt idx="3675">
                  <c:v>2.2558420244402324E-4</c:v>
                </c:pt>
                <c:pt idx="3676">
                  <c:v>2.2520221368383512E-4</c:v>
                </c:pt>
                <c:pt idx="3677">
                  <c:v>2.2477870455604797E-4</c:v>
                </c:pt>
                <c:pt idx="3678">
                  <c:v>2.2448554375718716E-4</c:v>
                </c:pt>
                <c:pt idx="3679">
                  <c:v>2.2413807624829528E-4</c:v>
                </c:pt>
                <c:pt idx="3680">
                  <c:v>2.2376567876413844E-4</c:v>
                </c:pt>
                <c:pt idx="3681">
                  <c:v>2.235208327248972E-4</c:v>
                </c:pt>
                <c:pt idx="3682">
                  <c:v>2.2316596513500286E-4</c:v>
                </c:pt>
                <c:pt idx="3683">
                  <c:v>2.2290801354354236E-4</c:v>
                </c:pt>
                <c:pt idx="3684">
                  <c:v>2.2254147125745521E-4</c:v>
                </c:pt>
                <c:pt idx="3685">
                  <c:v>2.2220111382400569E-4</c:v>
                </c:pt>
                <c:pt idx="3686">
                  <c:v>2.2187342144608239E-4</c:v>
                </c:pt>
                <c:pt idx="3687">
                  <c:v>2.214657324728144E-4</c:v>
                </c:pt>
                <c:pt idx="3688">
                  <c:v>2.2116639926352268E-4</c:v>
                </c:pt>
                <c:pt idx="3689">
                  <c:v>2.2086633487385291E-4</c:v>
                </c:pt>
                <c:pt idx="3690">
                  <c:v>2.2054854061016673E-4</c:v>
                </c:pt>
                <c:pt idx="3691">
                  <c:v>2.2027758584722631E-4</c:v>
                </c:pt>
                <c:pt idx="3692">
                  <c:v>2.1984580560402978E-4</c:v>
                </c:pt>
                <c:pt idx="3693">
                  <c:v>2.195807492697305E-4</c:v>
                </c:pt>
                <c:pt idx="3694">
                  <c:v>2.1924304590481425E-4</c:v>
                </c:pt>
                <c:pt idx="3695">
                  <c:v>2.189136247957852E-4</c:v>
                </c:pt>
                <c:pt idx="3696">
                  <c:v>2.1865371649361186E-4</c:v>
                </c:pt>
                <c:pt idx="3697">
                  <c:v>2.1828534445151134E-4</c:v>
                </c:pt>
                <c:pt idx="3698">
                  <c:v>2.179143934682024E-4</c:v>
                </c:pt>
                <c:pt idx="3699">
                  <c:v>2.1762918841539776E-4</c:v>
                </c:pt>
                <c:pt idx="3700">
                  <c:v>2.1741076206893491E-4</c:v>
                </c:pt>
                <c:pt idx="3701">
                  <c:v>2.1699693438529617E-4</c:v>
                </c:pt>
                <c:pt idx="3702">
                  <c:v>2.1675266915649873E-4</c:v>
                </c:pt>
                <c:pt idx="3703">
                  <c:v>2.1631370382217604E-4</c:v>
                </c:pt>
                <c:pt idx="3704">
                  <c:v>2.1593647463901799E-4</c:v>
                </c:pt>
                <c:pt idx="3705">
                  <c:v>2.1558623394253402E-4</c:v>
                </c:pt>
                <c:pt idx="3706">
                  <c:v>2.1541282143110633E-4</c:v>
                </c:pt>
                <c:pt idx="3707">
                  <c:v>2.1509423034350586E-4</c:v>
                </c:pt>
                <c:pt idx="3708">
                  <c:v>2.1462875297111709E-4</c:v>
                </c:pt>
                <c:pt idx="3709">
                  <c:v>2.1438938507466001E-4</c:v>
                </c:pt>
                <c:pt idx="3710">
                  <c:v>2.1407707195273301E-4</c:v>
                </c:pt>
                <c:pt idx="3711">
                  <c:v>2.137664616955589E-4</c:v>
                </c:pt>
                <c:pt idx="3712">
                  <c:v>2.1349598751248947E-4</c:v>
                </c:pt>
                <c:pt idx="3713">
                  <c:v>2.1318971477572038E-4</c:v>
                </c:pt>
                <c:pt idx="3714">
                  <c:v>2.1277679330453764E-4</c:v>
                </c:pt>
                <c:pt idx="3715">
                  <c:v>2.1233010863657716E-4</c:v>
                </c:pt>
                <c:pt idx="3716">
                  <c:v>2.1189750624082718E-4</c:v>
                </c:pt>
                <c:pt idx="3717">
                  <c:v>2.1161643824257239E-4</c:v>
                </c:pt>
                <c:pt idx="3718">
                  <c:v>2.1138057645361398E-4</c:v>
                </c:pt>
                <c:pt idx="3719">
                  <c:v>2.1123237086659844E-4</c:v>
                </c:pt>
                <c:pt idx="3720">
                  <c:v>2.1105838590980723E-4</c:v>
                </c:pt>
                <c:pt idx="3721">
                  <c:v>2.1079221682768865E-4</c:v>
                </c:pt>
                <c:pt idx="3722">
                  <c:v>2.1062898554511484E-4</c:v>
                </c:pt>
                <c:pt idx="3723">
                  <c:v>2.1029581771368565E-4</c:v>
                </c:pt>
                <c:pt idx="3724">
                  <c:v>2.1014232285948412E-4</c:v>
                </c:pt>
                <c:pt idx="3725">
                  <c:v>2.0978601975263285E-4</c:v>
                </c:pt>
                <c:pt idx="3726">
                  <c:v>2.0955323821970629E-4</c:v>
                </c:pt>
                <c:pt idx="3727">
                  <c:v>2.0908513555408201E-4</c:v>
                </c:pt>
                <c:pt idx="3728">
                  <c:v>2.0895658626199647E-4</c:v>
                </c:pt>
                <c:pt idx="3729">
                  <c:v>2.0851332583707188E-4</c:v>
                </c:pt>
                <c:pt idx="3730">
                  <c:v>2.0814590957118125E-4</c:v>
                </c:pt>
                <c:pt idx="3731">
                  <c:v>2.0768769523980262E-4</c:v>
                </c:pt>
                <c:pt idx="3732">
                  <c:v>2.0726283055207367E-4</c:v>
                </c:pt>
                <c:pt idx="3733">
                  <c:v>2.0691996435384977E-4</c:v>
                </c:pt>
                <c:pt idx="3734">
                  <c:v>2.0652731942195324E-4</c:v>
                </c:pt>
                <c:pt idx="3735">
                  <c:v>2.0625655579774063E-4</c:v>
                </c:pt>
                <c:pt idx="3736">
                  <c:v>2.0595351609332485E-4</c:v>
                </c:pt>
                <c:pt idx="3737">
                  <c:v>2.0563126856472377E-4</c:v>
                </c:pt>
                <c:pt idx="3738">
                  <c:v>2.0537570640025442E-4</c:v>
                </c:pt>
                <c:pt idx="3739">
                  <c:v>2.0511067358866512E-4</c:v>
                </c:pt>
                <c:pt idx="3740">
                  <c:v>2.0479826616335165E-4</c:v>
                </c:pt>
                <c:pt idx="3741">
                  <c:v>2.0447488940466836E-4</c:v>
                </c:pt>
                <c:pt idx="3742">
                  <c:v>2.0425838100415192E-4</c:v>
                </c:pt>
                <c:pt idx="3743">
                  <c:v>2.0386500889356691E-4</c:v>
                </c:pt>
                <c:pt idx="3744">
                  <c:v>2.0357983397881411E-4</c:v>
                </c:pt>
                <c:pt idx="3745">
                  <c:v>2.0323556910112553E-4</c:v>
                </c:pt>
                <c:pt idx="3746">
                  <c:v>2.0294776561672188E-4</c:v>
                </c:pt>
                <c:pt idx="3747">
                  <c:v>2.0263031683502754E-4</c:v>
                </c:pt>
                <c:pt idx="3748">
                  <c:v>2.0229199733928836E-4</c:v>
                </c:pt>
                <c:pt idx="3749">
                  <c:v>2.020033813535639E-4</c:v>
                </c:pt>
                <c:pt idx="3750">
                  <c:v>2.0164030212794487E-4</c:v>
                </c:pt>
                <c:pt idx="3751">
                  <c:v>2.0120672573086456E-4</c:v>
                </c:pt>
                <c:pt idx="3752">
                  <c:v>2.008704518627058E-4</c:v>
                </c:pt>
                <c:pt idx="3753">
                  <c:v>2.0051082390904206E-4</c:v>
                </c:pt>
                <c:pt idx="3754">
                  <c:v>2.0013341414644743E-4</c:v>
                </c:pt>
                <c:pt idx="3755">
                  <c:v>1.9985157121269479E-4</c:v>
                </c:pt>
                <c:pt idx="3756">
                  <c:v>1.9961906009691941E-4</c:v>
                </c:pt>
                <c:pt idx="3757">
                  <c:v>1.9931602283769338E-4</c:v>
                </c:pt>
                <c:pt idx="3758">
                  <c:v>1.9911158899038018E-4</c:v>
                </c:pt>
                <c:pt idx="3759">
                  <c:v>1.9878240372228628E-4</c:v>
                </c:pt>
                <c:pt idx="3760">
                  <c:v>1.9854396877645435E-4</c:v>
                </c:pt>
                <c:pt idx="3761">
                  <c:v>1.9825897846112789E-4</c:v>
                </c:pt>
                <c:pt idx="3762">
                  <c:v>1.9793892027395038E-4</c:v>
                </c:pt>
                <c:pt idx="3763">
                  <c:v>1.9762979371294352E-4</c:v>
                </c:pt>
                <c:pt idx="3764">
                  <c:v>1.9736020465192816E-4</c:v>
                </c:pt>
                <c:pt idx="3765">
                  <c:v>1.9708717413247562E-4</c:v>
                </c:pt>
                <c:pt idx="3766">
                  <c:v>1.9671679878188411E-4</c:v>
                </c:pt>
                <c:pt idx="3767">
                  <c:v>1.9644329548630616E-4</c:v>
                </c:pt>
                <c:pt idx="3768">
                  <c:v>1.9609143023555656E-4</c:v>
                </c:pt>
                <c:pt idx="3769">
                  <c:v>1.9579248378643292E-4</c:v>
                </c:pt>
                <c:pt idx="3770">
                  <c:v>1.9540719493337132E-4</c:v>
                </c:pt>
                <c:pt idx="3771">
                  <c:v>1.9517378990940748E-4</c:v>
                </c:pt>
                <c:pt idx="3772">
                  <c:v>1.9488847575009413E-4</c:v>
                </c:pt>
                <c:pt idx="3773">
                  <c:v>1.9460021589474833E-4</c:v>
                </c:pt>
                <c:pt idx="3774">
                  <c:v>1.9430907805673822E-4</c:v>
                </c:pt>
                <c:pt idx="3775">
                  <c:v>1.9407346555426168E-4</c:v>
                </c:pt>
                <c:pt idx="3776">
                  <c:v>1.9374767905586777E-4</c:v>
                </c:pt>
                <c:pt idx="3777">
                  <c:v>1.9337896512539385E-4</c:v>
                </c:pt>
                <c:pt idx="3778">
                  <c:v>1.9300779877579413E-4</c:v>
                </c:pt>
                <c:pt idx="3779">
                  <c:v>1.9279282527132462E-4</c:v>
                </c:pt>
                <c:pt idx="3780">
                  <c:v>1.9252001627476957E-4</c:v>
                </c:pt>
                <c:pt idx="3781">
                  <c:v>1.9227968398890122E-4</c:v>
                </c:pt>
                <c:pt idx="3782">
                  <c:v>1.9207368700614795E-4</c:v>
                </c:pt>
                <c:pt idx="3783">
                  <c:v>1.9176133799755549E-4</c:v>
                </c:pt>
                <c:pt idx="3784">
                  <c:v>1.9153109100332878E-4</c:v>
                </c:pt>
                <c:pt idx="3785">
                  <c:v>1.9131130611804535E-4</c:v>
                </c:pt>
                <c:pt idx="3786">
                  <c:v>1.9108586458127267E-4</c:v>
                </c:pt>
                <c:pt idx="3787">
                  <c:v>1.9086474125920409E-4</c:v>
                </c:pt>
                <c:pt idx="3788">
                  <c:v>1.9052148146488633E-4</c:v>
                </c:pt>
                <c:pt idx="3789">
                  <c:v>1.9025804527128342E-4</c:v>
                </c:pt>
                <c:pt idx="3790">
                  <c:v>1.9008714840730622E-4</c:v>
                </c:pt>
                <c:pt idx="3791">
                  <c:v>1.8974086245104429E-4</c:v>
                </c:pt>
                <c:pt idx="3792">
                  <c:v>1.8954014240561739E-4</c:v>
                </c:pt>
                <c:pt idx="3793">
                  <c:v>1.8919072508624123E-4</c:v>
                </c:pt>
                <c:pt idx="3794">
                  <c:v>1.8894715745581474E-4</c:v>
                </c:pt>
                <c:pt idx="3795">
                  <c:v>1.8864978642215268E-4</c:v>
                </c:pt>
                <c:pt idx="3796">
                  <c:v>1.8837314415567842E-4</c:v>
                </c:pt>
                <c:pt idx="3797">
                  <c:v>1.8806167952172692E-4</c:v>
                </c:pt>
                <c:pt idx="3798">
                  <c:v>1.8773992909051164E-4</c:v>
                </c:pt>
                <c:pt idx="3799">
                  <c:v>1.873323679783602E-4</c:v>
                </c:pt>
                <c:pt idx="3800">
                  <c:v>1.8694982191393939E-4</c:v>
                </c:pt>
                <c:pt idx="3801">
                  <c:v>1.8663962615582814E-4</c:v>
                </c:pt>
                <c:pt idx="3802">
                  <c:v>1.8628016395751145E-4</c:v>
                </c:pt>
                <c:pt idx="3803">
                  <c:v>1.8606311163120142E-4</c:v>
                </c:pt>
                <c:pt idx="3804">
                  <c:v>1.8573168852443605E-4</c:v>
                </c:pt>
                <c:pt idx="3805">
                  <c:v>1.8554482471549655E-4</c:v>
                </c:pt>
                <c:pt idx="3806">
                  <c:v>1.8531710489214182E-4</c:v>
                </c:pt>
                <c:pt idx="3807">
                  <c:v>1.85227803788536E-4</c:v>
                </c:pt>
                <c:pt idx="3808">
                  <c:v>1.8507555131068185E-4</c:v>
                </c:pt>
                <c:pt idx="3809">
                  <c:v>1.8495790192442251E-4</c:v>
                </c:pt>
                <c:pt idx="3810">
                  <c:v>1.8484742655477121E-4</c:v>
                </c:pt>
                <c:pt idx="3811">
                  <c:v>1.8459669890862166E-4</c:v>
                </c:pt>
                <c:pt idx="3812">
                  <c:v>1.8443326432569996E-4</c:v>
                </c:pt>
                <c:pt idx="3813">
                  <c:v>1.8425814723999829E-4</c:v>
                </c:pt>
                <c:pt idx="3814">
                  <c:v>1.8397069073054672E-4</c:v>
                </c:pt>
                <c:pt idx="3815">
                  <c:v>1.8385668117776782E-4</c:v>
                </c:pt>
                <c:pt idx="3816">
                  <c:v>1.8367445635926046E-4</c:v>
                </c:pt>
                <c:pt idx="3817">
                  <c:v>1.8342868089323924E-4</c:v>
                </c:pt>
                <c:pt idx="3818">
                  <c:v>1.8321009860919568E-4</c:v>
                </c:pt>
                <c:pt idx="3819">
                  <c:v>1.8297204900439385E-4</c:v>
                </c:pt>
                <c:pt idx="3820">
                  <c:v>1.8272641200904523E-4</c:v>
                </c:pt>
                <c:pt idx="3821">
                  <c:v>1.8246253778681401E-4</c:v>
                </c:pt>
                <c:pt idx="3822">
                  <c:v>1.8224230248322531E-4</c:v>
                </c:pt>
                <c:pt idx="3823">
                  <c:v>1.8191893349284925E-4</c:v>
                </c:pt>
                <c:pt idx="3824">
                  <c:v>1.816093246610783E-4</c:v>
                </c:pt>
                <c:pt idx="3825">
                  <c:v>1.8138675981655588E-4</c:v>
                </c:pt>
                <c:pt idx="3826">
                  <c:v>1.8126606723415265E-4</c:v>
                </c:pt>
                <c:pt idx="3827">
                  <c:v>1.8100319465921418E-4</c:v>
                </c:pt>
                <c:pt idx="3828">
                  <c:v>1.8077004425672995E-4</c:v>
                </c:pt>
                <c:pt idx="3829">
                  <c:v>1.8062080085167286E-4</c:v>
                </c:pt>
                <c:pt idx="3830">
                  <c:v>1.8028987860217889E-4</c:v>
                </c:pt>
                <c:pt idx="3831">
                  <c:v>1.7994666262552794E-4</c:v>
                </c:pt>
                <c:pt idx="3832">
                  <c:v>1.7968091675160441E-4</c:v>
                </c:pt>
                <c:pt idx="3833">
                  <c:v>1.7946538696540245E-4</c:v>
                </c:pt>
                <c:pt idx="3834">
                  <c:v>1.7916087807933305E-4</c:v>
                </c:pt>
                <c:pt idx="3835">
                  <c:v>1.7884865022973465E-4</c:v>
                </c:pt>
                <c:pt idx="3836">
                  <c:v>1.7862671041852534E-4</c:v>
                </c:pt>
                <c:pt idx="3837">
                  <c:v>1.7841176205326791E-4</c:v>
                </c:pt>
                <c:pt idx="3838">
                  <c:v>1.7815735952409474E-4</c:v>
                </c:pt>
                <c:pt idx="3839">
                  <c:v>1.7788677500780837E-4</c:v>
                </c:pt>
                <c:pt idx="3840">
                  <c:v>1.7768810490079786E-4</c:v>
                </c:pt>
                <c:pt idx="3841">
                  <c:v>1.7747163389752584E-4</c:v>
                </c:pt>
                <c:pt idx="3842">
                  <c:v>1.7726453763883824E-4</c:v>
                </c:pt>
                <c:pt idx="3843">
                  <c:v>1.7712351144894814E-4</c:v>
                </c:pt>
                <c:pt idx="3844">
                  <c:v>1.7688481852805613E-4</c:v>
                </c:pt>
                <c:pt idx="3845">
                  <c:v>1.7663335573303649E-4</c:v>
                </c:pt>
                <c:pt idx="3846">
                  <c:v>1.7639567280779665E-4</c:v>
                </c:pt>
                <c:pt idx="3847">
                  <c:v>1.7619116192882223E-4</c:v>
                </c:pt>
                <c:pt idx="3848">
                  <c:v>1.758939450222474E-4</c:v>
                </c:pt>
                <c:pt idx="3849">
                  <c:v>1.7575074657072E-4</c:v>
                </c:pt>
                <c:pt idx="3850">
                  <c:v>1.7547717247337787E-4</c:v>
                </c:pt>
                <c:pt idx="3851">
                  <c:v>1.7521680874363655E-4</c:v>
                </c:pt>
                <c:pt idx="3852">
                  <c:v>1.7497449816103572E-4</c:v>
                </c:pt>
                <c:pt idx="3853">
                  <c:v>1.7472949242224687E-4</c:v>
                </c:pt>
                <c:pt idx="3854">
                  <c:v>1.7445188700526983E-4</c:v>
                </c:pt>
                <c:pt idx="3855">
                  <c:v>1.7430032521497247E-4</c:v>
                </c:pt>
                <c:pt idx="3856">
                  <c:v>1.7401914904018731E-4</c:v>
                </c:pt>
                <c:pt idx="3857">
                  <c:v>1.7385008150169946E-4</c:v>
                </c:pt>
                <c:pt idx="3858">
                  <c:v>1.7358740556786741E-4</c:v>
                </c:pt>
                <c:pt idx="3859">
                  <c:v>1.7330795781983233E-4</c:v>
                </c:pt>
                <c:pt idx="3860">
                  <c:v>1.7305384452264347E-4</c:v>
                </c:pt>
                <c:pt idx="3861">
                  <c:v>1.7285228455962031E-4</c:v>
                </c:pt>
                <c:pt idx="3862">
                  <c:v>1.7255268334384841E-4</c:v>
                </c:pt>
                <c:pt idx="3863">
                  <c:v>1.7226846078935494E-4</c:v>
                </c:pt>
                <c:pt idx="3864">
                  <c:v>1.7194836505329838E-4</c:v>
                </c:pt>
                <c:pt idx="3865">
                  <c:v>1.7165437146902672E-4</c:v>
                </c:pt>
                <c:pt idx="3866">
                  <c:v>1.7144785530912558E-4</c:v>
                </c:pt>
                <c:pt idx="3867">
                  <c:v>1.7123367073919942E-4</c:v>
                </c:pt>
                <c:pt idx="3868">
                  <c:v>1.7098949914084647E-4</c:v>
                </c:pt>
                <c:pt idx="3869">
                  <c:v>1.7078017974877033E-4</c:v>
                </c:pt>
                <c:pt idx="3870">
                  <c:v>1.7050894888184456E-4</c:v>
                </c:pt>
                <c:pt idx="3871">
                  <c:v>1.7021173725291247E-4</c:v>
                </c:pt>
                <c:pt idx="3872">
                  <c:v>1.700504027815701E-4</c:v>
                </c:pt>
                <c:pt idx="3873">
                  <c:v>1.6972173889522366E-4</c:v>
                </c:pt>
                <c:pt idx="3874">
                  <c:v>1.6953604837238398E-4</c:v>
                </c:pt>
                <c:pt idx="3875">
                  <c:v>1.6933371619963291E-4</c:v>
                </c:pt>
                <c:pt idx="3876">
                  <c:v>1.6902190335880727E-4</c:v>
                </c:pt>
                <c:pt idx="3877">
                  <c:v>1.6881119006433945E-4</c:v>
                </c:pt>
                <c:pt idx="3878">
                  <c:v>1.6852249704075417E-4</c:v>
                </c:pt>
                <c:pt idx="3879">
                  <c:v>1.6835453807556084E-4</c:v>
                </c:pt>
                <c:pt idx="3880">
                  <c:v>1.6810378690255702E-4</c:v>
                </c:pt>
                <c:pt idx="3881">
                  <c:v>1.6782741910007846E-4</c:v>
                </c:pt>
                <c:pt idx="3882">
                  <c:v>1.6766211476482263E-4</c:v>
                </c:pt>
                <c:pt idx="3883">
                  <c:v>1.674426211747249E-4</c:v>
                </c:pt>
                <c:pt idx="3884">
                  <c:v>1.672821623644162E-4</c:v>
                </c:pt>
                <c:pt idx="3885">
                  <c:v>1.6699895640795616E-4</c:v>
                </c:pt>
                <c:pt idx="3886">
                  <c:v>1.6675394754530557E-4</c:v>
                </c:pt>
                <c:pt idx="3887">
                  <c:v>1.6655172420113471E-4</c:v>
                </c:pt>
                <c:pt idx="3888">
                  <c:v>1.6638140756841687E-4</c:v>
                </c:pt>
                <c:pt idx="3889">
                  <c:v>1.6610851187735356E-4</c:v>
                </c:pt>
                <c:pt idx="3890">
                  <c:v>1.6582417947720235E-4</c:v>
                </c:pt>
                <c:pt idx="3891">
                  <c:v>1.6560011419235031E-4</c:v>
                </c:pt>
                <c:pt idx="3892">
                  <c:v>1.6540339649696894E-4</c:v>
                </c:pt>
                <c:pt idx="3893">
                  <c:v>1.650993588140923E-4</c:v>
                </c:pt>
                <c:pt idx="3894">
                  <c:v>1.6484591723270927E-4</c:v>
                </c:pt>
                <c:pt idx="3895">
                  <c:v>1.6464820177333186E-4</c:v>
                </c:pt>
                <c:pt idx="3896">
                  <c:v>1.6438509442432331E-4</c:v>
                </c:pt>
                <c:pt idx="3897">
                  <c:v>1.6416440257804117E-4</c:v>
                </c:pt>
                <c:pt idx="3898">
                  <c:v>1.6394265016570695E-4</c:v>
                </c:pt>
                <c:pt idx="3899">
                  <c:v>1.6364145351671083E-4</c:v>
                </c:pt>
                <c:pt idx="3900">
                  <c:v>1.6341564652851384E-4</c:v>
                </c:pt>
                <c:pt idx="3901">
                  <c:v>1.6325159810111838E-4</c:v>
                </c:pt>
                <c:pt idx="3902">
                  <c:v>1.6294231125892923E-4</c:v>
                </c:pt>
                <c:pt idx="3903">
                  <c:v>1.6264820034939587E-4</c:v>
                </c:pt>
                <c:pt idx="3904">
                  <c:v>1.6242223506080696E-4</c:v>
                </c:pt>
                <c:pt idx="3905">
                  <c:v>1.6216468065324876E-4</c:v>
                </c:pt>
                <c:pt idx="3906">
                  <c:v>1.6190677121432709E-4</c:v>
                </c:pt>
                <c:pt idx="3907">
                  <c:v>1.6158410830539023E-4</c:v>
                </c:pt>
                <c:pt idx="3908">
                  <c:v>1.6140959460329076E-4</c:v>
                </c:pt>
                <c:pt idx="3909">
                  <c:v>1.6116452230893337E-4</c:v>
                </c:pt>
                <c:pt idx="3910">
                  <c:v>1.60975121427906E-4</c:v>
                </c:pt>
                <c:pt idx="3911">
                  <c:v>1.6072238816983948E-4</c:v>
                </c:pt>
                <c:pt idx="3912">
                  <c:v>1.6044004073750961E-4</c:v>
                </c:pt>
                <c:pt idx="3913">
                  <c:v>1.6016140709570556E-4</c:v>
                </c:pt>
                <c:pt idx="3914">
                  <c:v>1.5995080269158818E-4</c:v>
                </c:pt>
                <c:pt idx="3915">
                  <c:v>1.5974206783533443E-4</c:v>
                </c:pt>
                <c:pt idx="3916">
                  <c:v>1.5950736556021147E-4</c:v>
                </c:pt>
                <c:pt idx="3917">
                  <c:v>1.5925628367027131E-4</c:v>
                </c:pt>
                <c:pt idx="3918">
                  <c:v>1.5910794394661265E-4</c:v>
                </c:pt>
                <c:pt idx="3919">
                  <c:v>1.5884764158952182E-4</c:v>
                </c:pt>
                <c:pt idx="3920">
                  <c:v>1.5872461225900747E-4</c:v>
                </c:pt>
                <c:pt idx="3921">
                  <c:v>1.585229736324858E-4</c:v>
                </c:pt>
                <c:pt idx="3922">
                  <c:v>1.5831656260674096E-4</c:v>
                </c:pt>
                <c:pt idx="3923">
                  <c:v>1.5816920041442043E-4</c:v>
                </c:pt>
                <c:pt idx="3924">
                  <c:v>1.5786361500291494E-4</c:v>
                </c:pt>
                <c:pt idx="3925">
                  <c:v>1.5763270198291431E-4</c:v>
                </c:pt>
                <c:pt idx="3926">
                  <c:v>1.5736329787013469E-4</c:v>
                </c:pt>
                <c:pt idx="3927">
                  <c:v>1.5709725753256949E-4</c:v>
                </c:pt>
                <c:pt idx="3928">
                  <c:v>1.5684312341834091E-4</c:v>
                </c:pt>
                <c:pt idx="3929">
                  <c:v>1.5659525773364287E-4</c:v>
                </c:pt>
                <c:pt idx="3930">
                  <c:v>1.5629713384485193E-4</c:v>
                </c:pt>
                <c:pt idx="3931">
                  <c:v>1.5611966983857201E-4</c:v>
                </c:pt>
                <c:pt idx="3932">
                  <c:v>1.5586768497107556E-4</c:v>
                </c:pt>
                <c:pt idx="3933">
                  <c:v>1.557329290039867E-4</c:v>
                </c:pt>
                <c:pt idx="3934">
                  <c:v>1.5558199079591313E-4</c:v>
                </c:pt>
                <c:pt idx="3935">
                  <c:v>1.5542239157007081E-4</c:v>
                </c:pt>
                <c:pt idx="3936">
                  <c:v>1.5519155510559062E-4</c:v>
                </c:pt>
                <c:pt idx="3937">
                  <c:v>1.550708160777691E-4</c:v>
                </c:pt>
                <c:pt idx="3938">
                  <c:v>1.5504099119119174E-4</c:v>
                </c:pt>
                <c:pt idx="3939">
                  <c:v>1.5471388098168174E-4</c:v>
                </c:pt>
                <c:pt idx="3940">
                  <c:v>1.5453435373341231E-4</c:v>
                </c:pt>
                <c:pt idx="3941">
                  <c:v>1.5413768762942206E-4</c:v>
                </c:pt>
                <c:pt idx="3942">
                  <c:v>1.5379773734382337E-4</c:v>
                </c:pt>
                <c:pt idx="3943">
                  <c:v>1.5349931419310562E-4</c:v>
                </c:pt>
                <c:pt idx="3944">
                  <c:v>1.5320835363867423E-4</c:v>
                </c:pt>
                <c:pt idx="3945">
                  <c:v>1.5287198429856942E-4</c:v>
                </c:pt>
                <c:pt idx="3946">
                  <c:v>1.5266920054594793E-4</c:v>
                </c:pt>
                <c:pt idx="3947">
                  <c:v>1.5239276765995755E-4</c:v>
                </c:pt>
                <c:pt idx="3948">
                  <c:v>1.5223875218471541E-4</c:v>
                </c:pt>
                <c:pt idx="3949">
                  <c:v>1.5197722918971262E-4</c:v>
                </c:pt>
                <c:pt idx="3950">
                  <c:v>1.518676331794277E-4</c:v>
                </c:pt>
                <c:pt idx="3951">
                  <c:v>1.5165022603642723E-4</c:v>
                </c:pt>
                <c:pt idx="3952">
                  <c:v>1.5141609396532486E-4</c:v>
                </c:pt>
                <c:pt idx="3953">
                  <c:v>1.5117623918631113E-4</c:v>
                </c:pt>
                <c:pt idx="3954">
                  <c:v>1.5098432383766933E-4</c:v>
                </c:pt>
                <c:pt idx="3955">
                  <c:v>1.5069753281498545E-4</c:v>
                </c:pt>
                <c:pt idx="3956">
                  <c:v>1.5055141063070689E-4</c:v>
                </c:pt>
                <c:pt idx="3957">
                  <c:v>1.5024276440854287E-4</c:v>
                </c:pt>
                <c:pt idx="3958">
                  <c:v>1.5009870457806054E-4</c:v>
                </c:pt>
                <c:pt idx="3959">
                  <c:v>1.4980668319669664E-4</c:v>
                </c:pt>
                <c:pt idx="3960">
                  <c:v>1.4956030411297905E-4</c:v>
                </c:pt>
                <c:pt idx="3961">
                  <c:v>1.493587142924156E-4</c:v>
                </c:pt>
                <c:pt idx="3962">
                  <c:v>1.4918428985499831E-4</c:v>
                </c:pt>
                <c:pt idx="3963">
                  <c:v>1.4902795386896402E-4</c:v>
                </c:pt>
                <c:pt idx="3964">
                  <c:v>1.4874413916829546E-4</c:v>
                </c:pt>
                <c:pt idx="3965">
                  <c:v>1.4864036220410047E-4</c:v>
                </c:pt>
                <c:pt idx="3966">
                  <c:v>1.4838206450760384E-4</c:v>
                </c:pt>
                <c:pt idx="3967">
                  <c:v>1.4819695332206855E-4</c:v>
                </c:pt>
                <c:pt idx="3968">
                  <c:v>1.480589781476742E-4</c:v>
                </c:pt>
                <c:pt idx="3969">
                  <c:v>1.4789297079244434E-4</c:v>
                </c:pt>
                <c:pt idx="3970">
                  <c:v>1.4762420819589716E-4</c:v>
                </c:pt>
                <c:pt idx="3971">
                  <c:v>1.4735520525203011E-4</c:v>
                </c:pt>
                <c:pt idx="3972">
                  <c:v>1.471560989340995E-4</c:v>
                </c:pt>
                <c:pt idx="3973">
                  <c:v>1.4695134973165337E-4</c:v>
                </c:pt>
                <c:pt idx="3974">
                  <c:v>1.4670672423202665E-4</c:v>
                </c:pt>
                <c:pt idx="3975">
                  <c:v>1.4637495800126055E-4</c:v>
                </c:pt>
                <c:pt idx="3976">
                  <c:v>1.4611862483368594E-4</c:v>
                </c:pt>
                <c:pt idx="3977">
                  <c:v>1.4594522155769173E-4</c:v>
                </c:pt>
                <c:pt idx="3978">
                  <c:v>1.4575348707422165E-4</c:v>
                </c:pt>
                <c:pt idx="3979">
                  <c:v>1.4555849881852965E-4</c:v>
                </c:pt>
                <c:pt idx="3980">
                  <c:v>1.4533315432223651E-4</c:v>
                </c:pt>
                <c:pt idx="3981">
                  <c:v>1.4520566720034871E-4</c:v>
                </c:pt>
                <c:pt idx="3982">
                  <c:v>1.4499125387728239E-4</c:v>
                </c:pt>
                <c:pt idx="3983">
                  <c:v>1.4478050812770038E-4</c:v>
                </c:pt>
                <c:pt idx="3984">
                  <c:v>1.4456861936211447E-4</c:v>
                </c:pt>
                <c:pt idx="3985">
                  <c:v>1.4445437457322302E-4</c:v>
                </c:pt>
                <c:pt idx="3986">
                  <c:v>1.4417415857575851E-4</c:v>
                </c:pt>
                <c:pt idx="3987">
                  <c:v>1.4393696501105959E-4</c:v>
                </c:pt>
                <c:pt idx="3988">
                  <c:v>1.4376029148880452E-4</c:v>
                </c:pt>
                <c:pt idx="3989">
                  <c:v>1.4355441701483819E-4</c:v>
                </c:pt>
                <c:pt idx="3990">
                  <c:v>1.4334960001043646E-4</c:v>
                </c:pt>
                <c:pt idx="3991">
                  <c:v>1.4315335635974025E-4</c:v>
                </c:pt>
                <c:pt idx="3992">
                  <c:v>1.4294615727367059E-4</c:v>
                </c:pt>
                <c:pt idx="3993">
                  <c:v>1.4273861063107332E-4</c:v>
                </c:pt>
                <c:pt idx="3994">
                  <c:v>1.4248354797752224E-4</c:v>
                </c:pt>
                <c:pt idx="3995">
                  <c:v>1.4227224679148247E-4</c:v>
                </c:pt>
                <c:pt idx="3996">
                  <c:v>1.4214084417081763E-4</c:v>
                </c:pt>
                <c:pt idx="3997">
                  <c:v>1.4199956875964696E-4</c:v>
                </c:pt>
                <c:pt idx="3998">
                  <c:v>1.4176983670206964E-4</c:v>
                </c:pt>
                <c:pt idx="3999">
                  <c:v>1.4162116139199179E-4</c:v>
                </c:pt>
                <c:pt idx="4000">
                  <c:v>1.4141074733294801E-4</c:v>
                </c:pt>
                <c:pt idx="4001">
                  <c:v>1.4108368623224487E-4</c:v>
                </c:pt>
                <c:pt idx="4002">
                  <c:v>1.407831704769026E-4</c:v>
                </c:pt>
                <c:pt idx="4003">
                  <c:v>1.4054239269558708E-4</c:v>
                </c:pt>
                <c:pt idx="4004">
                  <c:v>1.402751729500846E-4</c:v>
                </c:pt>
                <c:pt idx="4005">
                  <c:v>1.4008011793138788E-4</c:v>
                </c:pt>
                <c:pt idx="4006">
                  <c:v>1.3981709712627597E-4</c:v>
                </c:pt>
                <c:pt idx="4007">
                  <c:v>1.3966217096618948E-4</c:v>
                </c:pt>
                <c:pt idx="4008">
                  <c:v>1.3938146933347527E-4</c:v>
                </c:pt>
                <c:pt idx="4009">
                  <c:v>1.3921109694224894E-4</c:v>
                </c:pt>
                <c:pt idx="4010">
                  <c:v>1.3906871872945093E-4</c:v>
                </c:pt>
                <c:pt idx="4011">
                  <c:v>1.3895752006638757E-4</c:v>
                </c:pt>
                <c:pt idx="4012">
                  <c:v>1.3892346436568869E-4</c:v>
                </c:pt>
                <c:pt idx="4013">
                  <c:v>1.3878280291864669E-4</c:v>
                </c:pt>
                <c:pt idx="4014">
                  <c:v>1.3860445267529866E-4</c:v>
                </c:pt>
                <c:pt idx="4015">
                  <c:v>1.3845669422638056E-4</c:v>
                </c:pt>
                <c:pt idx="4016">
                  <c:v>1.3834851888603838E-4</c:v>
                </c:pt>
                <c:pt idx="4017">
                  <c:v>1.3813526189264012E-4</c:v>
                </c:pt>
                <c:pt idx="4018">
                  <c:v>1.3791627267220781E-4</c:v>
                </c:pt>
                <c:pt idx="4019">
                  <c:v>1.3772043679659542E-4</c:v>
                </c:pt>
                <c:pt idx="4020">
                  <c:v>1.3752590653928716E-4</c:v>
                </c:pt>
                <c:pt idx="4021">
                  <c:v>1.3735647507472941E-4</c:v>
                </c:pt>
                <c:pt idx="4022">
                  <c:v>1.3709510537580102E-4</c:v>
                </c:pt>
                <c:pt idx="4023">
                  <c:v>1.3686807922903881E-4</c:v>
                </c:pt>
                <c:pt idx="4024">
                  <c:v>1.3660690014371659E-4</c:v>
                </c:pt>
                <c:pt idx="4025">
                  <c:v>1.3639188020216991E-4</c:v>
                </c:pt>
                <c:pt idx="4026">
                  <c:v>1.3626451020239564E-4</c:v>
                </c:pt>
                <c:pt idx="4027">
                  <c:v>1.3605439001105008E-4</c:v>
                </c:pt>
                <c:pt idx="4028">
                  <c:v>1.3588119363891704E-4</c:v>
                </c:pt>
                <c:pt idx="4029">
                  <c:v>1.3562684648804843E-4</c:v>
                </c:pt>
                <c:pt idx="4030">
                  <c:v>1.3539209265811414E-4</c:v>
                </c:pt>
                <c:pt idx="4031">
                  <c:v>1.3517440020325384E-4</c:v>
                </c:pt>
                <c:pt idx="4032">
                  <c:v>1.3492898065941766E-4</c:v>
                </c:pt>
                <c:pt idx="4033">
                  <c:v>1.3484097363279188E-4</c:v>
                </c:pt>
                <c:pt idx="4034">
                  <c:v>1.3477199438628553E-4</c:v>
                </c:pt>
                <c:pt idx="4035">
                  <c:v>1.3451487472877563E-4</c:v>
                </c:pt>
                <c:pt idx="4036">
                  <c:v>1.3435348137298095E-4</c:v>
                </c:pt>
                <c:pt idx="4037">
                  <c:v>1.3426639566244025E-4</c:v>
                </c:pt>
                <c:pt idx="4038">
                  <c:v>1.3395807144331301E-4</c:v>
                </c:pt>
                <c:pt idx="4039">
                  <c:v>1.3377925946820134E-4</c:v>
                </c:pt>
                <c:pt idx="4040">
                  <c:v>1.3356030015645296E-4</c:v>
                </c:pt>
                <c:pt idx="4041">
                  <c:v>1.3341597114176819E-4</c:v>
                </c:pt>
                <c:pt idx="4042">
                  <c:v>1.3322586293807606E-4</c:v>
                </c:pt>
                <c:pt idx="4043">
                  <c:v>1.3304314393435712E-4</c:v>
                </c:pt>
                <c:pt idx="4044">
                  <c:v>1.3286966132726498E-4</c:v>
                </c:pt>
                <c:pt idx="4045">
                  <c:v>1.3275308801811303E-4</c:v>
                </c:pt>
                <c:pt idx="4046">
                  <c:v>1.324915343207041E-4</c:v>
                </c:pt>
                <c:pt idx="4047">
                  <c:v>1.3226489550857392E-4</c:v>
                </c:pt>
                <c:pt idx="4048">
                  <c:v>1.3207296359283622E-4</c:v>
                </c:pt>
                <c:pt idx="4049">
                  <c:v>1.3181541827542585E-4</c:v>
                </c:pt>
                <c:pt idx="4050">
                  <c:v>1.316546800732277E-4</c:v>
                </c:pt>
                <c:pt idx="4051">
                  <c:v>1.3141026917034245E-4</c:v>
                </c:pt>
                <c:pt idx="4052">
                  <c:v>1.3111923148966063E-4</c:v>
                </c:pt>
                <c:pt idx="4053">
                  <c:v>1.3090644221786901E-4</c:v>
                </c:pt>
                <c:pt idx="4054">
                  <c:v>1.3056674499526159E-4</c:v>
                </c:pt>
                <c:pt idx="4055">
                  <c:v>1.3036840132512595E-4</c:v>
                </c:pt>
                <c:pt idx="4056">
                  <c:v>1.3009689074477496E-4</c:v>
                </c:pt>
                <c:pt idx="4057">
                  <c:v>1.2977832204818211E-4</c:v>
                </c:pt>
                <c:pt idx="4058">
                  <c:v>1.295911988707168E-4</c:v>
                </c:pt>
                <c:pt idx="4059">
                  <c:v>1.2932732240272801E-4</c:v>
                </c:pt>
                <c:pt idx="4060">
                  <c:v>1.290525696410054E-4</c:v>
                </c:pt>
                <c:pt idx="4061">
                  <c:v>1.2881813892493536E-4</c:v>
                </c:pt>
                <c:pt idx="4062">
                  <c:v>1.2851910767705459E-4</c:v>
                </c:pt>
                <c:pt idx="4063">
                  <c:v>1.2829796718081244E-4</c:v>
                </c:pt>
                <c:pt idx="4064">
                  <c:v>1.2806367192657277E-4</c:v>
                </c:pt>
                <c:pt idx="4065">
                  <c:v>1.2780763966955126E-4</c:v>
                </c:pt>
                <c:pt idx="4066">
                  <c:v>1.2747363332585022E-4</c:v>
                </c:pt>
                <c:pt idx="4067">
                  <c:v>1.2720625371123135E-4</c:v>
                </c:pt>
                <c:pt idx="4068">
                  <c:v>1.2705432205837352E-4</c:v>
                </c:pt>
                <c:pt idx="4069">
                  <c:v>1.2690916381446498E-4</c:v>
                </c:pt>
                <c:pt idx="4070">
                  <c:v>1.2668239264146066E-4</c:v>
                </c:pt>
                <c:pt idx="4071">
                  <c:v>1.2647826741273702E-4</c:v>
                </c:pt>
                <c:pt idx="4072">
                  <c:v>1.2632143321607351E-4</c:v>
                </c:pt>
                <c:pt idx="4073">
                  <c:v>1.2600009522153102E-4</c:v>
                </c:pt>
                <c:pt idx="4074">
                  <c:v>1.2586457236136604E-4</c:v>
                </c:pt>
                <c:pt idx="4075">
                  <c:v>1.2572288140752088E-4</c:v>
                </c:pt>
                <c:pt idx="4076">
                  <c:v>1.2547890544009613E-4</c:v>
                </c:pt>
                <c:pt idx="4077">
                  <c:v>1.2532852399646009E-4</c:v>
                </c:pt>
                <c:pt idx="4078">
                  <c:v>1.2499524764701E-4</c:v>
                </c:pt>
                <c:pt idx="4079">
                  <c:v>1.2486949899408276E-4</c:v>
                </c:pt>
                <c:pt idx="4080">
                  <c:v>1.2461354132288594E-4</c:v>
                </c:pt>
                <c:pt idx="4081">
                  <c:v>1.2445498647112776E-4</c:v>
                </c:pt>
                <c:pt idx="4082">
                  <c:v>1.2416503500048409E-4</c:v>
                </c:pt>
                <c:pt idx="4083">
                  <c:v>1.2385616395179408E-4</c:v>
                </c:pt>
                <c:pt idx="4084">
                  <c:v>1.2350928409658678E-4</c:v>
                </c:pt>
                <c:pt idx="4085">
                  <c:v>1.2297348076636144E-4</c:v>
                </c:pt>
                <c:pt idx="4086">
                  <c:v>1.2260176121046379E-4</c:v>
                </c:pt>
                <c:pt idx="4087">
                  <c:v>1.2216252728710248E-4</c:v>
                </c:pt>
                <c:pt idx="4088">
                  <c:v>1.2188160921873104E-4</c:v>
                </c:pt>
                <c:pt idx="4089">
                  <c:v>1.21766999091445E-4</c:v>
                </c:pt>
                <c:pt idx="4090">
                  <c:v>1.2155249987221646E-4</c:v>
                </c:pt>
                <c:pt idx="4091">
                  <c:v>1.2144198874286515E-4</c:v>
                </c:pt>
                <c:pt idx="4092">
                  <c:v>1.2129070731600173E-4</c:v>
                </c:pt>
                <c:pt idx="4093">
                  <c:v>1.2122202568146168E-4</c:v>
                </c:pt>
                <c:pt idx="4094">
                  <c:v>1.2146674955127626E-4</c:v>
                </c:pt>
                <c:pt idx="4095">
                  <c:v>1.2155340376632403E-4</c:v>
                </c:pt>
                <c:pt idx="4096">
                  <c:v>1.2168160313450886E-4</c:v>
                </c:pt>
                <c:pt idx="4097">
                  <c:v>1.2153739887079716E-4</c:v>
                </c:pt>
                <c:pt idx="4098">
                  <c:v>1.213807339291176E-4</c:v>
                </c:pt>
                <c:pt idx="4099">
                  <c:v>1.2111912915679617E-4</c:v>
                </c:pt>
                <c:pt idx="4100">
                  <c:v>1.2110950908472409E-4</c:v>
                </c:pt>
                <c:pt idx="4101">
                  <c:v>1.2101302143767745E-4</c:v>
                </c:pt>
                <c:pt idx="4102">
                  <c:v>1.2095013188721691E-4</c:v>
                </c:pt>
                <c:pt idx="4103">
                  <c:v>1.2097641226165575E-4</c:v>
                </c:pt>
                <c:pt idx="4104">
                  <c:v>1.2096929460127693E-4</c:v>
                </c:pt>
                <c:pt idx="4105">
                  <c:v>1.2095069470435925E-4</c:v>
                </c:pt>
                <c:pt idx="4106">
                  <c:v>1.2078762180204022E-4</c:v>
                </c:pt>
                <c:pt idx="4107">
                  <c:v>1.2080066259352598E-4</c:v>
                </c:pt>
                <c:pt idx="4108">
                  <c:v>1.2069467338875961E-4</c:v>
                </c:pt>
                <c:pt idx="4109">
                  <c:v>1.2060121651766847E-4</c:v>
                </c:pt>
                <c:pt idx="4110">
                  <c:v>1.2039521634797519E-4</c:v>
                </c:pt>
                <c:pt idx="4111">
                  <c:v>1.2027972634249704E-4</c:v>
                </c:pt>
                <c:pt idx="4112">
                  <c:v>1.2017726022958553E-4</c:v>
                </c:pt>
                <c:pt idx="4113">
                  <c:v>1.1995027327015816E-4</c:v>
                </c:pt>
                <c:pt idx="4114">
                  <c:v>1.1973615268080949E-4</c:v>
                </c:pt>
                <c:pt idx="4115">
                  <c:v>1.1965615011908553E-4</c:v>
                </c:pt>
                <c:pt idx="4116">
                  <c:v>1.1960548969999707E-4</c:v>
                </c:pt>
                <c:pt idx="4117">
                  <c:v>1.1949599519718537E-4</c:v>
                </c:pt>
                <c:pt idx="4118">
                  <c:v>1.1940544181406175E-4</c:v>
                </c:pt>
                <c:pt idx="4119">
                  <c:v>1.1920458865859007E-4</c:v>
                </c:pt>
                <c:pt idx="4120">
                  <c:v>1.1897407997948446E-4</c:v>
                </c:pt>
                <c:pt idx="4121">
                  <c:v>1.1858017495111862E-4</c:v>
                </c:pt>
                <c:pt idx="4122">
                  <c:v>1.1847534839448444E-4</c:v>
                </c:pt>
                <c:pt idx="4123">
                  <c:v>1.1817203351131729E-4</c:v>
                </c:pt>
                <c:pt idx="4124">
                  <c:v>1.1803529195881127E-4</c:v>
                </c:pt>
                <c:pt idx="4125">
                  <c:v>1.177518066801429E-4</c:v>
                </c:pt>
                <c:pt idx="4126">
                  <c:v>1.1748673935205161E-4</c:v>
                </c:pt>
                <c:pt idx="4127">
                  <c:v>1.1740376286704249E-4</c:v>
                </c:pt>
                <c:pt idx="4128">
                  <c:v>1.1739227677431201E-4</c:v>
                </c:pt>
                <c:pt idx="4129">
                  <c:v>1.1714809223108336E-4</c:v>
                </c:pt>
                <c:pt idx="4130">
                  <c:v>1.1709739194673048E-4</c:v>
                </c:pt>
                <c:pt idx="4131">
                  <c:v>1.1699652417486893E-4</c:v>
                </c:pt>
                <c:pt idx="4132">
                  <c:v>1.1688965176161961E-4</c:v>
                </c:pt>
                <c:pt idx="4133">
                  <c:v>1.1668724272962113E-4</c:v>
                </c:pt>
                <c:pt idx="4134">
                  <c:v>1.1655054321525723E-4</c:v>
                </c:pt>
                <c:pt idx="4135">
                  <c:v>1.1631879691506419E-4</c:v>
                </c:pt>
                <c:pt idx="4136">
                  <c:v>1.1618121826251496E-4</c:v>
                </c:pt>
                <c:pt idx="4137">
                  <c:v>1.1602508680812207E-4</c:v>
                </c:pt>
                <c:pt idx="4138">
                  <c:v>1.158091635770363E-4</c:v>
                </c:pt>
                <c:pt idx="4139">
                  <c:v>1.1566890364233613E-4</c:v>
                </c:pt>
                <c:pt idx="4140">
                  <c:v>1.1556116617304773E-4</c:v>
                </c:pt>
                <c:pt idx="4141">
                  <c:v>1.1537261585053649E-4</c:v>
                </c:pt>
                <c:pt idx="4142">
                  <c:v>1.152737237178405E-4</c:v>
                </c:pt>
                <c:pt idx="4143">
                  <c:v>1.1512516641500459E-4</c:v>
                </c:pt>
                <c:pt idx="4144">
                  <c:v>1.1500726653999383E-4</c:v>
                </c:pt>
                <c:pt idx="4145">
                  <c:v>1.1482733662317307E-4</c:v>
                </c:pt>
                <c:pt idx="4146">
                  <c:v>1.1462596264199954E-4</c:v>
                </c:pt>
                <c:pt idx="4147">
                  <c:v>1.1459465305549313E-4</c:v>
                </c:pt>
                <c:pt idx="4148">
                  <c:v>1.1447268469311996E-4</c:v>
                </c:pt>
                <c:pt idx="4149">
                  <c:v>1.1428823989000647E-4</c:v>
                </c:pt>
                <c:pt idx="4150">
                  <c:v>1.141874510690003E-4</c:v>
                </c:pt>
                <c:pt idx="4151">
                  <c:v>1.1394426058012584E-4</c:v>
                </c:pt>
                <c:pt idx="4152">
                  <c:v>1.1376539829279922E-4</c:v>
                </c:pt>
                <c:pt idx="4153">
                  <c:v>1.1355847146392664E-4</c:v>
                </c:pt>
                <c:pt idx="4154">
                  <c:v>1.1341253684668487E-4</c:v>
                </c:pt>
                <c:pt idx="4155">
                  <c:v>1.1326148517694206E-4</c:v>
                </c:pt>
                <c:pt idx="4156">
                  <c:v>1.129653519542343E-4</c:v>
                </c:pt>
                <c:pt idx="4157">
                  <c:v>1.1290960471734477E-4</c:v>
                </c:pt>
                <c:pt idx="4158">
                  <c:v>1.1274841908053529E-4</c:v>
                </c:pt>
                <c:pt idx="4159">
                  <c:v>1.1253678761618513E-4</c:v>
                </c:pt>
                <c:pt idx="4160">
                  <c:v>1.1248175498978224E-4</c:v>
                </c:pt>
                <c:pt idx="4161">
                  <c:v>1.1225969631246434E-4</c:v>
                </c:pt>
                <c:pt idx="4162">
                  <c:v>1.121467741093829E-4</c:v>
                </c:pt>
                <c:pt idx="4163">
                  <c:v>1.1188971538758761E-4</c:v>
                </c:pt>
                <c:pt idx="4164">
                  <c:v>1.1166988412093065E-4</c:v>
                </c:pt>
                <c:pt idx="4165">
                  <c:v>1.116626931033466E-4</c:v>
                </c:pt>
                <c:pt idx="4166">
                  <c:v>1.1143780424309784E-4</c:v>
                </c:pt>
                <c:pt idx="4167">
                  <c:v>1.115403627409138E-4</c:v>
                </c:pt>
                <c:pt idx="4168">
                  <c:v>1.111624791616912E-4</c:v>
                </c:pt>
                <c:pt idx="4169">
                  <c:v>1.1098523632894748E-4</c:v>
                </c:pt>
                <c:pt idx="4170">
                  <c:v>1.1081713822034678E-4</c:v>
                </c:pt>
                <c:pt idx="4171">
                  <c:v>1.1074502658592983E-4</c:v>
                </c:pt>
                <c:pt idx="4172">
                  <c:v>1.1065318075947817E-4</c:v>
                </c:pt>
                <c:pt idx="4173">
                  <c:v>1.1038942126808746E-4</c:v>
                </c:pt>
                <c:pt idx="4174">
                  <c:v>1.103589806368343E-4</c:v>
                </c:pt>
                <c:pt idx="4175">
                  <c:v>1.1016920533152302E-4</c:v>
                </c:pt>
                <c:pt idx="4176">
                  <c:v>1.1006963729171253E-4</c:v>
                </c:pt>
                <c:pt idx="4177">
                  <c:v>1.0982008705949578E-4</c:v>
                </c:pt>
                <c:pt idx="4178">
                  <c:v>1.0952787061375489E-4</c:v>
                </c:pt>
                <c:pt idx="4179">
                  <c:v>1.0947954230200019E-4</c:v>
                </c:pt>
                <c:pt idx="4180">
                  <c:v>1.0930629387007949E-4</c:v>
                </c:pt>
                <c:pt idx="4181">
                  <c:v>1.0912593893973275E-4</c:v>
                </c:pt>
                <c:pt idx="4182">
                  <c:v>1.0902219086142028E-4</c:v>
                </c:pt>
                <c:pt idx="4183">
                  <c:v>1.0891942609676584E-4</c:v>
                </c:pt>
                <c:pt idx="4184">
                  <c:v>1.0865059785361748E-4</c:v>
                </c:pt>
                <c:pt idx="4185">
                  <c:v>1.0869820012548905E-4</c:v>
                </c:pt>
                <c:pt idx="4186">
                  <c:v>1.084829933690789E-4</c:v>
                </c:pt>
                <c:pt idx="4187">
                  <c:v>1.0821955225003177E-4</c:v>
                </c:pt>
                <c:pt idx="4188">
                  <c:v>1.0813969538629293E-4</c:v>
                </c:pt>
                <c:pt idx="4189">
                  <c:v>1.0790562940833444E-4</c:v>
                </c:pt>
                <c:pt idx="4190">
                  <c:v>1.0784907692876951E-4</c:v>
                </c:pt>
                <c:pt idx="4191">
                  <c:v>1.0767252862179512E-4</c:v>
                </c:pt>
                <c:pt idx="4192">
                  <c:v>1.0745928152158551E-4</c:v>
                </c:pt>
                <c:pt idx="4193">
                  <c:v>1.0722203340581902E-4</c:v>
                </c:pt>
                <c:pt idx="4194">
                  <c:v>1.0710370438132377E-4</c:v>
                </c:pt>
                <c:pt idx="4195">
                  <c:v>1.0701722061380923E-4</c:v>
                </c:pt>
                <c:pt idx="4196">
                  <c:v>1.0674040711645821E-4</c:v>
                </c:pt>
                <c:pt idx="4197">
                  <c:v>1.0649096112927258E-4</c:v>
                </c:pt>
                <c:pt idx="4198">
                  <c:v>1.0646637943531474E-4</c:v>
                </c:pt>
                <c:pt idx="4199">
                  <c:v>1.0624209089092898E-4</c:v>
                </c:pt>
                <c:pt idx="4200">
                  <c:v>1.0604984741870097E-4</c:v>
                </c:pt>
                <c:pt idx="4201">
                  <c:v>1.0583465219279663E-4</c:v>
                </c:pt>
                <c:pt idx="4202">
                  <c:v>1.0566802683292255E-4</c:v>
                </c:pt>
                <c:pt idx="4203">
                  <c:v>1.0570736337317855E-4</c:v>
                </c:pt>
                <c:pt idx="4204">
                  <c:v>1.0545894478342244E-4</c:v>
                </c:pt>
                <c:pt idx="4205">
                  <c:v>1.0544688656927683E-4</c:v>
                </c:pt>
                <c:pt idx="4206">
                  <c:v>1.0534028301918719E-4</c:v>
                </c:pt>
                <c:pt idx="4207">
                  <c:v>1.0522372524251445E-4</c:v>
                </c:pt>
                <c:pt idx="4208">
                  <c:v>1.0511853137697488E-4</c:v>
                </c:pt>
                <c:pt idx="4209">
                  <c:v>1.0490445201394499E-4</c:v>
                </c:pt>
                <c:pt idx="4210">
                  <c:v>1.0465917676367897E-4</c:v>
                </c:pt>
                <c:pt idx="4211">
                  <c:v>1.0438417098470221E-4</c:v>
                </c:pt>
                <c:pt idx="4212">
                  <c:v>1.0414741238539159E-4</c:v>
                </c:pt>
                <c:pt idx="4213">
                  <c:v>1.0404075581212881E-4</c:v>
                </c:pt>
                <c:pt idx="4214">
                  <c:v>1.038151025457551E-4</c:v>
                </c:pt>
                <c:pt idx="4215">
                  <c:v>1.0362601720810445E-4</c:v>
                </c:pt>
                <c:pt idx="4216">
                  <c:v>1.0353914157755937E-4</c:v>
                </c:pt>
                <c:pt idx="4217">
                  <c:v>1.0327262550907117E-4</c:v>
                </c:pt>
                <c:pt idx="4218">
                  <c:v>1.0316818533686765E-4</c:v>
                </c:pt>
                <c:pt idx="4219">
                  <c:v>1.0295136667821401E-4</c:v>
                </c:pt>
                <c:pt idx="4220">
                  <c:v>1.0277005608336764E-4</c:v>
                </c:pt>
                <c:pt idx="4221">
                  <c:v>1.0266008501408579E-4</c:v>
                </c:pt>
                <c:pt idx="4222">
                  <c:v>1.0241489120726823E-4</c:v>
                </c:pt>
                <c:pt idx="4223">
                  <c:v>1.0238706245611642E-4</c:v>
                </c:pt>
                <c:pt idx="4224">
                  <c:v>1.0224821674378523E-4</c:v>
                </c:pt>
                <c:pt idx="4225">
                  <c:v>1.0209817553980922E-4</c:v>
                </c:pt>
                <c:pt idx="4226">
                  <c:v>1.0199571406424423E-4</c:v>
                </c:pt>
                <c:pt idx="4227">
                  <c:v>1.0188371737655117E-4</c:v>
                </c:pt>
                <c:pt idx="4228">
                  <c:v>1.0168699286243529E-4</c:v>
                </c:pt>
                <c:pt idx="4229">
                  <c:v>1.0142076401162137E-4</c:v>
                </c:pt>
                <c:pt idx="4230">
                  <c:v>1.0130017405757496E-4</c:v>
                </c:pt>
                <c:pt idx="4231">
                  <c:v>1.0125142509802802E-4</c:v>
                </c:pt>
                <c:pt idx="4232">
                  <c:v>1.0108014053697849E-4</c:v>
                </c:pt>
                <c:pt idx="4233">
                  <c:v>1.0091570779211298E-4</c:v>
                </c:pt>
                <c:pt idx="4234">
                  <c:v>1.0088905271403889E-4</c:v>
                </c:pt>
                <c:pt idx="4235">
                  <c:v>1.0081019895191601E-4</c:v>
                </c:pt>
                <c:pt idx="4236">
                  <c:v>1.0061341467911869E-4</c:v>
                </c:pt>
                <c:pt idx="4237">
                  <c:v>1.0056110168592822E-4</c:v>
                </c:pt>
                <c:pt idx="4238">
                  <c:v>1.0039311537645301E-4</c:v>
                </c:pt>
                <c:pt idx="4239">
                  <c:v>1.001782808696007E-4</c:v>
                </c:pt>
                <c:pt idx="4240">
                  <c:v>1.0002589153836141E-4</c:v>
                </c:pt>
                <c:pt idx="4241">
                  <c:v>9.9947460566151986E-5</c:v>
                </c:pt>
                <c:pt idx="4242">
                  <c:v>9.9739621202570789E-5</c:v>
                </c:pt>
                <c:pt idx="4243">
                  <c:v>9.9601402547198792E-5</c:v>
                </c:pt>
                <c:pt idx="4244">
                  <c:v>9.9512561890289388E-5</c:v>
                </c:pt>
                <c:pt idx="4245">
                  <c:v>9.9366426085909391E-5</c:v>
                </c:pt>
                <c:pt idx="4246">
                  <c:v>9.926284105470361E-5</c:v>
                </c:pt>
                <c:pt idx="4247">
                  <c:v>9.9112795210644724E-5</c:v>
                </c:pt>
                <c:pt idx="4248">
                  <c:v>9.9006629091438319E-5</c:v>
                </c:pt>
                <c:pt idx="4249">
                  <c:v>9.8813614729697326E-5</c:v>
                </c:pt>
                <c:pt idx="4250">
                  <c:v>9.8675033475907728E-5</c:v>
                </c:pt>
                <c:pt idx="4251">
                  <c:v>9.8485243810309063E-5</c:v>
                </c:pt>
                <c:pt idx="4252">
                  <c:v>9.8364802233575355E-5</c:v>
                </c:pt>
                <c:pt idx="4253">
                  <c:v>9.8272789783832419E-5</c:v>
                </c:pt>
                <c:pt idx="4254">
                  <c:v>9.8092372464133695E-5</c:v>
                </c:pt>
                <c:pt idx="4255">
                  <c:v>9.7976910137573839E-5</c:v>
                </c:pt>
                <c:pt idx="4256">
                  <c:v>9.7826002689033507E-5</c:v>
                </c:pt>
                <c:pt idx="4257">
                  <c:v>9.7637396418623256E-5</c:v>
                </c:pt>
                <c:pt idx="4258">
                  <c:v>9.7445244231192371E-5</c:v>
                </c:pt>
                <c:pt idx="4259">
                  <c:v>9.7233255817449725E-5</c:v>
                </c:pt>
                <c:pt idx="4260">
                  <c:v>9.7167946838273747E-5</c:v>
                </c:pt>
                <c:pt idx="4261">
                  <c:v>9.6987095552380351E-5</c:v>
                </c:pt>
                <c:pt idx="4262">
                  <c:v>9.69033464613407E-5</c:v>
                </c:pt>
                <c:pt idx="4263">
                  <c:v>9.6731086003154745E-5</c:v>
                </c:pt>
                <c:pt idx="4264">
                  <c:v>9.6615141861528542E-5</c:v>
                </c:pt>
                <c:pt idx="4265">
                  <c:v>9.6496495978469103E-5</c:v>
                </c:pt>
                <c:pt idx="4266">
                  <c:v>9.6430428687639379E-5</c:v>
                </c:pt>
                <c:pt idx="4267">
                  <c:v>9.61451039908444E-5</c:v>
                </c:pt>
                <c:pt idx="4268">
                  <c:v>9.6121709251655436E-5</c:v>
                </c:pt>
                <c:pt idx="4269">
                  <c:v>9.5954569384502908E-5</c:v>
                </c:pt>
                <c:pt idx="4270">
                  <c:v>9.5868031617377334E-5</c:v>
                </c:pt>
                <c:pt idx="4271">
                  <c:v>9.5665431932812555E-5</c:v>
                </c:pt>
                <c:pt idx="4272">
                  <c:v>9.5518218893044982E-5</c:v>
                </c:pt>
                <c:pt idx="4273">
                  <c:v>9.5343083641352862E-5</c:v>
                </c:pt>
                <c:pt idx="4274">
                  <c:v>9.5252971702104185E-5</c:v>
                </c:pt>
                <c:pt idx="4275">
                  <c:v>9.5092845030987665E-5</c:v>
                </c:pt>
                <c:pt idx="4276">
                  <c:v>9.5007436785289381E-5</c:v>
                </c:pt>
                <c:pt idx="4277">
                  <c:v>9.4841589915872562E-5</c:v>
                </c:pt>
                <c:pt idx="4278">
                  <c:v>9.4660473357951311E-5</c:v>
                </c:pt>
                <c:pt idx="4279">
                  <c:v>9.4537231901760659E-5</c:v>
                </c:pt>
                <c:pt idx="4280">
                  <c:v>9.4451141631271985E-5</c:v>
                </c:pt>
                <c:pt idx="4281">
                  <c:v>9.4281648407488726E-5</c:v>
                </c:pt>
                <c:pt idx="4282">
                  <c:v>9.4172035300436055E-5</c:v>
                </c:pt>
                <c:pt idx="4283">
                  <c:v>9.4007258696989784E-5</c:v>
                </c:pt>
                <c:pt idx="4284">
                  <c:v>9.3987997779991679E-5</c:v>
                </c:pt>
                <c:pt idx="4285">
                  <c:v>9.3835956251415195E-5</c:v>
                </c:pt>
                <c:pt idx="4286">
                  <c:v>9.3625020721279644E-5</c:v>
                </c:pt>
                <c:pt idx="4287">
                  <c:v>9.3507910971118578E-5</c:v>
                </c:pt>
                <c:pt idx="4288">
                  <c:v>9.3365991384793782E-5</c:v>
                </c:pt>
                <c:pt idx="4289">
                  <c:v>9.3147688069182544E-5</c:v>
                </c:pt>
                <c:pt idx="4290">
                  <c:v>9.3019230119451026E-5</c:v>
                </c:pt>
                <c:pt idx="4291">
                  <c:v>9.2858167926199582E-5</c:v>
                </c:pt>
                <c:pt idx="4292">
                  <c:v>9.2648534064385582E-5</c:v>
                </c:pt>
                <c:pt idx="4293">
                  <c:v>9.2432257330494816E-5</c:v>
                </c:pt>
                <c:pt idx="4294">
                  <c:v>9.2341603005755113E-5</c:v>
                </c:pt>
                <c:pt idx="4295">
                  <c:v>9.2199679465535529E-5</c:v>
                </c:pt>
                <c:pt idx="4296">
                  <c:v>9.2070729715245644E-5</c:v>
                </c:pt>
                <c:pt idx="4297">
                  <c:v>9.191071349529104E-5</c:v>
                </c:pt>
                <c:pt idx="4298">
                  <c:v>9.1828849093865276E-5</c:v>
                </c:pt>
                <c:pt idx="4299">
                  <c:v>9.1823673683117665E-5</c:v>
                </c:pt>
                <c:pt idx="4300">
                  <c:v>9.171936232447257E-5</c:v>
                </c:pt>
                <c:pt idx="4301">
                  <c:v>9.1592093432702791E-5</c:v>
                </c:pt>
                <c:pt idx="4302">
                  <c:v>9.1543219505460399E-5</c:v>
                </c:pt>
                <c:pt idx="4303">
                  <c:v>9.1383265912311853E-5</c:v>
                </c:pt>
                <c:pt idx="4304">
                  <c:v>9.1159773850784504E-5</c:v>
                </c:pt>
                <c:pt idx="4305">
                  <c:v>9.0904316678736195E-5</c:v>
                </c:pt>
                <c:pt idx="4306">
                  <c:v>9.0617338258408808E-5</c:v>
                </c:pt>
                <c:pt idx="4307">
                  <c:v>9.0549973265643767E-5</c:v>
                </c:pt>
                <c:pt idx="4308">
                  <c:v>9.0396780490068293E-5</c:v>
                </c:pt>
                <c:pt idx="4309">
                  <c:v>9.0188549920545269E-5</c:v>
                </c:pt>
                <c:pt idx="4310">
                  <c:v>9.0105176495470547E-5</c:v>
                </c:pt>
                <c:pt idx="4311">
                  <c:v>8.998504964026961E-5</c:v>
                </c:pt>
                <c:pt idx="4312">
                  <c:v>8.9922318960340572E-5</c:v>
                </c:pt>
                <c:pt idx="4313">
                  <c:v>8.9806538055651344E-5</c:v>
                </c:pt>
                <c:pt idx="4314">
                  <c:v>8.9663091033685905E-5</c:v>
                </c:pt>
                <c:pt idx="4315">
                  <c:v>8.9548805393878018E-5</c:v>
                </c:pt>
                <c:pt idx="4316">
                  <c:v>8.9484957559963246E-5</c:v>
                </c:pt>
                <c:pt idx="4317">
                  <c:v>8.9259457089879368E-5</c:v>
                </c:pt>
                <c:pt idx="4318">
                  <c:v>8.9049332861065256E-5</c:v>
                </c:pt>
                <c:pt idx="4319">
                  <c:v>8.8818970325210429E-5</c:v>
                </c:pt>
                <c:pt idx="4320">
                  <c:v>8.8699647521264728E-5</c:v>
                </c:pt>
              </c:numCache>
            </c:numRef>
          </c:yVal>
          <c:smooth val="1"/>
        </c:ser>
        <c:ser>
          <c:idx val="2"/>
          <c:order val="5"/>
          <c:tx>
            <c:strRef>
              <c:f>'Raw data'!$C$3</c:f>
              <c:strCache>
                <c:ptCount val="1"/>
                <c:pt idx="0">
                  <c:v>GBS 13b (annealed)</c:v>
                </c:pt>
              </c:strCache>
            </c:strRef>
          </c:tx>
          <c:spPr>
            <a:ln w="50800"/>
          </c:spPr>
          <c:marker>
            <c:symbol val="none"/>
          </c:marker>
          <c:xVal>
            <c:numRef>
              <c:f>'Raw data'!$D$3:$D$4328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data'!$I$3:$I$4328</c:f>
              <c:numCache>
                <c:formatCode>0.0000</c:formatCode>
                <c:ptCount val="4326"/>
                <c:pt idx="0">
                  <c:v>5.7820060518842971E-4</c:v>
                </c:pt>
                <c:pt idx="1">
                  <c:v>2.8130830012514374E-3</c:v>
                </c:pt>
                <c:pt idx="2">
                  <c:v>4.5662202020810734E-3</c:v>
                </c:pt>
                <c:pt idx="3">
                  <c:v>5.3047244884165375E-3</c:v>
                </c:pt>
                <c:pt idx="4">
                  <c:v>5.4133144076642286E-3</c:v>
                </c:pt>
                <c:pt idx="5">
                  <c:v>5.1780590639298107E-3</c:v>
                </c:pt>
                <c:pt idx="6">
                  <c:v>4.7805868322714808E-3</c:v>
                </c:pt>
                <c:pt idx="7">
                  <c:v>4.3248894511395616E-3</c:v>
                </c:pt>
                <c:pt idx="8">
                  <c:v>3.8692687376018012E-3</c:v>
                </c:pt>
                <c:pt idx="9">
                  <c:v>3.4427149061087227E-3</c:v>
                </c:pt>
                <c:pt idx="10">
                  <c:v>3.0577699690599292E-3</c:v>
                </c:pt>
                <c:pt idx="11">
                  <c:v>2.7178294467433452E-3</c:v>
                </c:pt>
                <c:pt idx="12">
                  <c:v>2.4211847238854453E-3</c:v>
                </c:pt>
                <c:pt idx="13">
                  <c:v>2.1646352865819199E-3</c:v>
                </c:pt>
                <c:pt idx="14">
                  <c:v>1.9434329747915254E-3</c:v>
                </c:pt>
                <c:pt idx="15">
                  <c:v>1.7533909763870481E-3</c:v>
                </c:pt>
                <c:pt idx="16">
                  <c:v>1.5900799637225916E-3</c:v>
                </c:pt>
                <c:pt idx="17">
                  <c:v>1.449728927819904E-3</c:v>
                </c:pt>
                <c:pt idx="18">
                  <c:v>1.3273999113345139E-3</c:v>
                </c:pt>
                <c:pt idx="19">
                  <c:v>1.2229744316589884E-3</c:v>
                </c:pt>
                <c:pt idx="20">
                  <c:v>1.132564653775633E-3</c:v>
                </c:pt>
                <c:pt idx="21">
                  <c:v>1.054085533656829E-3</c:v>
                </c:pt>
                <c:pt idx="22">
                  <c:v>9.8569492463927949E-4</c:v>
                </c:pt>
                <c:pt idx="23">
                  <c:v>9.2598451810426427E-4</c:v>
                </c:pt>
                <c:pt idx="24">
                  <c:v>8.7350880190159065E-4</c:v>
                </c:pt>
                <c:pt idx="25">
                  <c:v>8.2720411192404024E-4</c:v>
                </c:pt>
                <c:pt idx="26">
                  <c:v>7.8619080161461104E-4</c:v>
                </c:pt>
                <c:pt idx="27">
                  <c:v>7.4966709079660155E-4</c:v>
                </c:pt>
                <c:pt idx="28">
                  <c:v>7.1703779165750671E-4</c:v>
                </c:pt>
                <c:pt idx="29">
                  <c:v>6.8766832642892469E-4</c:v>
                </c:pt>
                <c:pt idx="30">
                  <c:v>6.6117401501762717E-4</c:v>
                </c:pt>
                <c:pt idx="31">
                  <c:v>6.3717956003912822E-4</c:v>
                </c:pt>
                <c:pt idx="32">
                  <c:v>6.1566296955037098E-4</c:v>
                </c:pt>
                <c:pt idx="33">
                  <c:v>5.958963675952168E-4</c:v>
                </c:pt>
                <c:pt idx="34">
                  <c:v>5.7800493408752924E-4</c:v>
                </c:pt>
                <c:pt idx="35">
                  <c:v>5.6149787971123669E-4</c:v>
                </c:pt>
                <c:pt idx="36">
                  <c:v>5.4631963708691011E-4</c:v>
                </c:pt>
                <c:pt idx="37">
                  <c:v>5.3231318127362542E-4</c:v>
                </c:pt>
                <c:pt idx="38">
                  <c:v>5.1929490189585455E-4</c:v>
                </c:pt>
                <c:pt idx="39">
                  <c:v>5.0724346209529388E-4</c:v>
                </c:pt>
                <c:pt idx="40">
                  <c:v>4.9610772471195481E-4</c:v>
                </c:pt>
                <c:pt idx="41">
                  <c:v>4.8563588122910341E-4</c:v>
                </c:pt>
                <c:pt idx="42">
                  <c:v>4.7601720074910318E-4</c:v>
                </c:pt>
                <c:pt idx="43">
                  <c:v>4.6686408854766344E-4</c:v>
                </c:pt>
                <c:pt idx="44">
                  <c:v>4.5825691702960762E-4</c:v>
                </c:pt>
                <c:pt idx="45">
                  <c:v>4.5025121188428728E-4</c:v>
                </c:pt>
                <c:pt idx="46">
                  <c:v>4.4264642926612903E-4</c:v>
                </c:pt>
                <c:pt idx="47">
                  <c:v>4.3549701299151061E-4</c:v>
                </c:pt>
                <c:pt idx="48">
                  <c:v>4.2878654831481099E-4</c:v>
                </c:pt>
                <c:pt idx="49">
                  <c:v>4.2248614468540018E-4</c:v>
                </c:pt>
                <c:pt idx="50">
                  <c:v>4.1642497631789668E-4</c:v>
                </c:pt>
                <c:pt idx="51">
                  <c:v>4.1066971786394093E-4</c:v>
                </c:pt>
                <c:pt idx="52">
                  <c:v>4.0523230341595566E-4</c:v>
                </c:pt>
                <c:pt idx="53">
                  <c:v>4.0008148078324817E-4</c:v>
                </c:pt>
                <c:pt idx="54">
                  <c:v>3.9510756830004798E-4</c:v>
                </c:pt>
                <c:pt idx="55">
                  <c:v>3.9046813784939411E-4</c:v>
                </c:pt>
                <c:pt idx="56">
                  <c:v>3.8601048579276853E-4</c:v>
                </c:pt>
                <c:pt idx="57">
                  <c:v>3.8173392304717606E-4</c:v>
                </c:pt>
                <c:pt idx="58">
                  <c:v>3.7758889998572E-4</c:v>
                </c:pt>
                <c:pt idx="59">
                  <c:v>3.736864978641101E-4</c:v>
                </c:pt>
                <c:pt idx="60">
                  <c:v>3.7002015133939754E-4</c:v>
                </c:pt>
                <c:pt idx="61">
                  <c:v>3.6641761353469783E-4</c:v>
                </c:pt>
                <c:pt idx="62">
                  <c:v>3.6293481314934016E-4</c:v>
                </c:pt>
                <c:pt idx="63">
                  <c:v>3.5967293555103384E-4</c:v>
                </c:pt>
                <c:pt idx="64">
                  <c:v>3.565482996408263E-4</c:v>
                </c:pt>
                <c:pt idx="65">
                  <c:v>3.5350100930156634E-4</c:v>
                </c:pt>
                <c:pt idx="66">
                  <c:v>3.5053905200203031E-4</c:v>
                </c:pt>
                <c:pt idx="67">
                  <c:v>3.4764186963500869E-4</c:v>
                </c:pt>
                <c:pt idx="68">
                  <c:v>3.4494628151250905E-4</c:v>
                </c:pt>
                <c:pt idx="69">
                  <c:v>3.4226657823343355E-4</c:v>
                </c:pt>
                <c:pt idx="70">
                  <c:v>3.3964476146587213E-4</c:v>
                </c:pt>
                <c:pt idx="71">
                  <c:v>3.3728089293188107E-4</c:v>
                </c:pt>
                <c:pt idx="72">
                  <c:v>3.3498839461746922E-4</c:v>
                </c:pt>
                <c:pt idx="73">
                  <c:v>3.3261150007704116E-4</c:v>
                </c:pt>
                <c:pt idx="74">
                  <c:v>3.3035663223516328E-4</c:v>
                </c:pt>
                <c:pt idx="75">
                  <c:v>3.2825000038924797E-4</c:v>
                </c:pt>
                <c:pt idx="76">
                  <c:v>3.2619013960674242E-4</c:v>
                </c:pt>
                <c:pt idx="77">
                  <c:v>3.2418359803264703E-4</c:v>
                </c:pt>
                <c:pt idx="78">
                  <c:v>3.2218572763854675E-4</c:v>
                </c:pt>
                <c:pt idx="79">
                  <c:v>3.2028865524666737E-4</c:v>
                </c:pt>
                <c:pt idx="80">
                  <c:v>3.184798334497911E-4</c:v>
                </c:pt>
                <c:pt idx="81">
                  <c:v>3.1669885119218962E-4</c:v>
                </c:pt>
                <c:pt idx="82">
                  <c:v>3.1493456619798639E-4</c:v>
                </c:pt>
                <c:pt idx="83">
                  <c:v>3.1323183094872966E-4</c:v>
                </c:pt>
                <c:pt idx="84">
                  <c:v>3.1160093918651484E-4</c:v>
                </c:pt>
                <c:pt idx="85">
                  <c:v>3.099530066287007E-4</c:v>
                </c:pt>
                <c:pt idx="86">
                  <c:v>3.0837932487620852E-4</c:v>
                </c:pt>
                <c:pt idx="87">
                  <c:v>3.068870199989349E-4</c:v>
                </c:pt>
                <c:pt idx="88">
                  <c:v>3.0539761092956979E-4</c:v>
                </c:pt>
                <c:pt idx="89">
                  <c:v>3.0396686883392464E-4</c:v>
                </c:pt>
                <c:pt idx="90">
                  <c:v>3.0249862235567161E-4</c:v>
                </c:pt>
                <c:pt idx="91">
                  <c:v>3.010569555968238E-4</c:v>
                </c:pt>
                <c:pt idx="92">
                  <c:v>2.997542128116161E-4</c:v>
                </c:pt>
                <c:pt idx="93">
                  <c:v>2.9841365643066203E-4</c:v>
                </c:pt>
                <c:pt idx="94">
                  <c:v>2.9713196532321748E-4</c:v>
                </c:pt>
                <c:pt idx="95">
                  <c:v>2.9582823901555641E-4</c:v>
                </c:pt>
                <c:pt idx="96">
                  <c:v>2.9461390236996948E-4</c:v>
                </c:pt>
                <c:pt idx="97">
                  <c:v>2.9343574296403945E-4</c:v>
                </c:pt>
                <c:pt idx="98">
                  <c:v>2.9224888667466115E-4</c:v>
                </c:pt>
                <c:pt idx="99">
                  <c:v>2.9104253694381535E-4</c:v>
                </c:pt>
                <c:pt idx="100">
                  <c:v>2.8984302574956131E-4</c:v>
                </c:pt>
                <c:pt idx="101">
                  <c:v>2.8873616372566144E-4</c:v>
                </c:pt>
                <c:pt idx="102">
                  <c:v>2.8769682731784606E-4</c:v>
                </c:pt>
                <c:pt idx="103">
                  <c:v>2.8669789029665951E-4</c:v>
                </c:pt>
                <c:pt idx="104">
                  <c:v>2.8560115321832742E-4</c:v>
                </c:pt>
                <c:pt idx="105">
                  <c:v>2.8458731872611992E-4</c:v>
                </c:pt>
                <c:pt idx="106">
                  <c:v>2.836321818638897E-4</c:v>
                </c:pt>
                <c:pt idx="107">
                  <c:v>2.8268322933321278E-4</c:v>
                </c:pt>
                <c:pt idx="108">
                  <c:v>2.8174208557118255E-4</c:v>
                </c:pt>
                <c:pt idx="109">
                  <c:v>2.8081945670551875E-4</c:v>
                </c:pt>
                <c:pt idx="110">
                  <c:v>2.7994967956826531E-4</c:v>
                </c:pt>
                <c:pt idx="111">
                  <c:v>2.7909026091153799E-4</c:v>
                </c:pt>
                <c:pt idx="112">
                  <c:v>2.7825919670906505E-4</c:v>
                </c:pt>
                <c:pt idx="113">
                  <c:v>2.7742813250659199E-4</c:v>
                </c:pt>
                <c:pt idx="114">
                  <c:v>2.7659706830411893E-4</c:v>
                </c:pt>
                <c:pt idx="115">
                  <c:v>2.7574635383824581E-4</c:v>
                </c:pt>
                <c:pt idx="116">
                  <c:v>2.7501094210323083E-4</c:v>
                </c:pt>
                <c:pt idx="117">
                  <c:v>2.7430236658594593E-4</c:v>
                </c:pt>
                <c:pt idx="118">
                  <c:v>2.7356036399918583E-4</c:v>
                </c:pt>
                <c:pt idx="119">
                  <c:v>2.7282260564203645E-4</c:v>
                </c:pt>
                <c:pt idx="120">
                  <c:v>2.7214950004112186E-4</c:v>
                </c:pt>
                <c:pt idx="121">
                  <c:v>2.7149689076555629E-4</c:v>
                </c:pt>
                <c:pt idx="122">
                  <c:v>2.7090527134924363E-4</c:v>
                </c:pt>
                <c:pt idx="123">
                  <c:v>2.702588409836061E-4</c:v>
                </c:pt>
                <c:pt idx="124">
                  <c:v>2.6962277275240022E-4</c:v>
                </c:pt>
                <c:pt idx="125">
                  <c:v>2.6899452769927365E-4</c:v>
                </c:pt>
                <c:pt idx="126">
                  <c:v>2.684890596646208E-4</c:v>
                </c:pt>
                <c:pt idx="127">
                  <c:v>2.6792677614606054E-4</c:v>
                </c:pt>
                <c:pt idx="128">
                  <c:v>2.6742107727656167E-4</c:v>
                </c:pt>
                <c:pt idx="129">
                  <c:v>2.6685653462195488E-4</c:v>
                </c:pt>
                <c:pt idx="130">
                  <c:v>2.6636937335740258E-4</c:v>
                </c:pt>
                <c:pt idx="131">
                  <c:v>2.6589391847330686E-4</c:v>
                </c:pt>
                <c:pt idx="132">
                  <c:v>2.6545224616342532E-4</c:v>
                </c:pt>
                <c:pt idx="133">
                  <c:v>2.6507903892893661E-4</c:v>
                </c:pt>
                <c:pt idx="134">
                  <c:v>2.6472297225255852E-4</c:v>
                </c:pt>
                <c:pt idx="135">
                  <c:v>2.6430091674251976E-4</c:v>
                </c:pt>
                <c:pt idx="136">
                  <c:v>2.6393735022408845E-4</c:v>
                </c:pt>
                <c:pt idx="137">
                  <c:v>2.6364903622199071E-4</c:v>
                </c:pt>
                <c:pt idx="138">
                  <c:v>2.632237362259354E-4</c:v>
                </c:pt>
                <c:pt idx="139">
                  <c:v>2.6295765925613815E-4</c:v>
                </c:pt>
                <c:pt idx="140">
                  <c:v>2.626720642136744E-4</c:v>
                </c:pt>
                <c:pt idx="141">
                  <c:v>2.6238646917121059E-4</c:v>
                </c:pt>
                <c:pt idx="142">
                  <c:v>2.6219893404906536E-4</c:v>
                </c:pt>
                <c:pt idx="143">
                  <c:v>2.6204303783563263E-4</c:v>
                </c:pt>
                <c:pt idx="144">
                  <c:v>2.6177628884337491E-4</c:v>
                </c:pt>
                <c:pt idx="145">
                  <c:v>2.6158637175420312E-4</c:v>
                </c:pt>
                <c:pt idx="146">
                  <c:v>2.6139645466503138E-4</c:v>
                </c:pt>
                <c:pt idx="147">
                  <c:v>2.6126955953766643E-4</c:v>
                </c:pt>
                <c:pt idx="148">
                  <c:v>2.612166050457445E-4</c:v>
                </c:pt>
                <c:pt idx="149">
                  <c:v>2.6111187701280527E-4</c:v>
                </c:pt>
                <c:pt idx="150">
                  <c:v>2.6094304727913604E-4</c:v>
                </c:pt>
                <c:pt idx="151">
                  <c:v>2.6095105817834749E-4</c:v>
                </c:pt>
                <c:pt idx="152">
                  <c:v>2.6086318176326938E-4</c:v>
                </c:pt>
                <c:pt idx="153">
                  <c:v>2.6090356203451148E-4</c:v>
                </c:pt>
                <c:pt idx="154">
                  <c:v>2.6091421652620598E-4</c:v>
                </c:pt>
                <c:pt idx="155">
                  <c:v>2.6091193526680021E-4</c:v>
                </c:pt>
                <c:pt idx="156">
                  <c:v>2.6096414398615116E-4</c:v>
                </c:pt>
                <c:pt idx="157">
                  <c:v>2.6095637699964544E-4</c:v>
                </c:pt>
                <c:pt idx="158">
                  <c:v>2.611163113260372E-4</c:v>
                </c:pt>
                <c:pt idx="159">
                  <c:v>2.6113036424458121E-4</c:v>
                </c:pt>
                <c:pt idx="160">
                  <c:v>2.613157348343754E-4</c:v>
                </c:pt>
                <c:pt idx="161">
                  <c:v>2.615182358783381E-4</c:v>
                </c:pt>
                <c:pt idx="162">
                  <c:v>2.6166017680686693E-4</c:v>
                </c:pt>
                <c:pt idx="163">
                  <c:v>2.6176901713774459E-4</c:v>
                </c:pt>
                <c:pt idx="164">
                  <c:v>2.6200014583502599E-4</c:v>
                </c:pt>
                <c:pt idx="165">
                  <c:v>2.6230189859570804E-4</c:v>
                </c:pt>
                <c:pt idx="166">
                  <c:v>2.6250299252693034E-4</c:v>
                </c:pt>
                <c:pt idx="167">
                  <c:v>2.6280854717292476E-4</c:v>
                </c:pt>
                <c:pt idx="168">
                  <c:v>2.6309848717513619E-4</c:v>
                </c:pt>
                <c:pt idx="169">
                  <c:v>2.63391779214051E-4</c:v>
                </c:pt>
                <c:pt idx="170">
                  <c:v>2.6377811556548637E-4</c:v>
                </c:pt>
                <c:pt idx="171">
                  <c:v>2.6416347302250179E-4</c:v>
                </c:pt>
                <c:pt idx="172">
                  <c:v>2.6455051338631437E-4</c:v>
                </c:pt>
                <c:pt idx="173">
                  <c:v>2.6501055559361396E-4</c:v>
                </c:pt>
                <c:pt idx="174">
                  <c:v>2.6536083017204598E-4</c:v>
                </c:pt>
                <c:pt idx="175">
                  <c:v>2.6581792490594459E-4</c:v>
                </c:pt>
                <c:pt idx="176">
                  <c:v>2.6622037578384996E-4</c:v>
                </c:pt>
                <c:pt idx="177">
                  <c:v>2.6683364589042677E-4</c:v>
                </c:pt>
                <c:pt idx="178">
                  <c:v>2.6726964000460654E-4</c:v>
                </c:pt>
                <c:pt idx="179">
                  <c:v>2.6773356368707985E-4</c:v>
                </c:pt>
                <c:pt idx="180">
                  <c:v>2.68309543817828E-4</c:v>
                </c:pt>
                <c:pt idx="181">
                  <c:v>2.6890960377310997E-4</c:v>
                </c:pt>
                <c:pt idx="182">
                  <c:v>2.6949920051987786E-4</c:v>
                </c:pt>
                <c:pt idx="183">
                  <c:v>2.7011280173595592E-4</c:v>
                </c:pt>
                <c:pt idx="184">
                  <c:v>2.706806677546938E-4</c:v>
                </c:pt>
                <c:pt idx="185">
                  <c:v>2.7139476106043245E-4</c:v>
                </c:pt>
                <c:pt idx="186">
                  <c:v>2.7202976905104476E-4</c:v>
                </c:pt>
                <c:pt idx="187">
                  <c:v>2.7269214080618111E-4</c:v>
                </c:pt>
                <c:pt idx="188">
                  <c:v>2.7346949128615751E-4</c:v>
                </c:pt>
                <c:pt idx="189">
                  <c:v>2.7423258976839088E-4</c:v>
                </c:pt>
                <c:pt idx="190">
                  <c:v>2.7494492394850034E-4</c:v>
                </c:pt>
                <c:pt idx="191">
                  <c:v>2.7568481039571548E-4</c:v>
                </c:pt>
                <c:pt idx="192">
                  <c:v>2.7650022999436123E-4</c:v>
                </c:pt>
                <c:pt idx="193">
                  <c:v>2.773103313136058E-4</c:v>
                </c:pt>
                <c:pt idx="194">
                  <c:v>2.7812670698982954E-4</c:v>
                </c:pt>
                <c:pt idx="195">
                  <c:v>2.7898771727223723E-4</c:v>
                </c:pt>
                <c:pt idx="196">
                  <c:v>2.7984927580604812E-4</c:v>
                </c:pt>
                <c:pt idx="197">
                  <c:v>2.8066358366136436E-4</c:v>
                </c:pt>
                <c:pt idx="198">
                  <c:v>2.8163328903649639E-4</c:v>
                </c:pt>
                <c:pt idx="199">
                  <c:v>2.8256696076979639E-4</c:v>
                </c:pt>
                <c:pt idx="200">
                  <c:v>2.8353581538132384E-4</c:v>
                </c:pt>
                <c:pt idx="201">
                  <c:v>2.8441006645497018E-4</c:v>
                </c:pt>
                <c:pt idx="202">
                  <c:v>2.8534594092806533E-4</c:v>
                </c:pt>
                <c:pt idx="203">
                  <c:v>2.8633479156085626E-4</c:v>
                </c:pt>
                <c:pt idx="204">
                  <c:v>2.8732364219364714E-4</c:v>
                </c:pt>
                <c:pt idx="205">
                  <c:v>2.8831249282643807E-4</c:v>
                </c:pt>
                <c:pt idx="206">
                  <c:v>2.8930662145922986E-4</c:v>
                </c:pt>
                <c:pt idx="207">
                  <c:v>2.9022838868180854E-4</c:v>
                </c:pt>
                <c:pt idx="208">
                  <c:v>2.9114169559892809E-4</c:v>
                </c:pt>
                <c:pt idx="209">
                  <c:v>2.9218722708287102E-4</c:v>
                </c:pt>
                <c:pt idx="210">
                  <c:v>2.9308501344276004E-4</c:v>
                </c:pt>
                <c:pt idx="211">
                  <c:v>2.9410253784890606E-4</c:v>
                </c:pt>
                <c:pt idx="212">
                  <c:v>2.9493769894740944E-4</c:v>
                </c:pt>
                <c:pt idx="213">
                  <c:v>2.9582246869282565E-4</c:v>
                </c:pt>
                <c:pt idx="214">
                  <c:v>2.9664674154280109E-4</c:v>
                </c:pt>
                <c:pt idx="215">
                  <c:v>2.974572472810943E-4</c:v>
                </c:pt>
                <c:pt idx="216">
                  <c:v>2.9832506632036115E-4</c:v>
                </c:pt>
                <c:pt idx="217">
                  <c:v>2.9927981926517123E-4</c:v>
                </c:pt>
                <c:pt idx="218">
                  <c:v>3.0040221126905131E-4</c:v>
                </c:pt>
                <c:pt idx="219">
                  <c:v>3.0166933993742821E-4</c:v>
                </c:pt>
                <c:pt idx="220">
                  <c:v>3.0308660140286429E-4</c:v>
                </c:pt>
                <c:pt idx="221">
                  <c:v>3.0479986563707495E-4</c:v>
                </c:pt>
                <c:pt idx="222">
                  <c:v>3.0673377927104006E-4</c:v>
                </c:pt>
                <c:pt idx="223">
                  <c:v>3.0892921022777355E-4</c:v>
                </c:pt>
                <c:pt idx="224">
                  <c:v>3.1139046045675328E-4</c:v>
                </c:pt>
                <c:pt idx="225">
                  <c:v>3.1413706732271086E-4</c:v>
                </c:pt>
                <c:pt idx="226">
                  <c:v>3.1700106320986738E-4</c:v>
                </c:pt>
                <c:pt idx="227">
                  <c:v>3.2005265566689765E-4</c:v>
                </c:pt>
                <c:pt idx="228">
                  <c:v>3.2324139566784413E-4</c:v>
                </c:pt>
                <c:pt idx="229">
                  <c:v>3.2656464594824937E-4</c:v>
                </c:pt>
                <c:pt idx="230">
                  <c:v>3.2987634621448454E-4</c:v>
                </c:pt>
                <c:pt idx="231">
                  <c:v>3.3330935398562001E-4</c:v>
                </c:pt>
                <c:pt idx="232">
                  <c:v>3.3672012418471404E-4</c:v>
                </c:pt>
                <c:pt idx="233">
                  <c:v>3.4006975848440194E-4</c:v>
                </c:pt>
                <c:pt idx="234">
                  <c:v>3.4339508154620417E-4</c:v>
                </c:pt>
                <c:pt idx="235">
                  <c:v>3.466901022142583E-4</c:v>
                </c:pt>
                <c:pt idx="236">
                  <c:v>3.4999958050081699E-4</c:v>
                </c:pt>
                <c:pt idx="237">
                  <c:v>3.5323424902327402E-4</c:v>
                </c:pt>
                <c:pt idx="238">
                  <c:v>3.5636732734441515E-4</c:v>
                </c:pt>
                <c:pt idx="239">
                  <c:v>3.5946826781567447E-4</c:v>
                </c:pt>
                <c:pt idx="240">
                  <c:v>3.6245367250763795E-4</c:v>
                </c:pt>
                <c:pt idx="241">
                  <c:v>3.654795851199225E-4</c:v>
                </c:pt>
                <c:pt idx="242">
                  <c:v>3.6839579098241817E-4</c:v>
                </c:pt>
                <c:pt idx="243">
                  <c:v>3.7117697813338519E-4</c:v>
                </c:pt>
                <c:pt idx="244">
                  <c:v>3.7402419082914576E-4</c:v>
                </c:pt>
                <c:pt idx="245">
                  <c:v>3.7682267482449421E-4</c:v>
                </c:pt>
                <c:pt idx="246">
                  <c:v>3.7951669871678104E-4</c:v>
                </c:pt>
                <c:pt idx="247">
                  <c:v>3.8220693850399273E-4</c:v>
                </c:pt>
                <c:pt idx="248">
                  <c:v>3.8475361822518832E-4</c:v>
                </c:pt>
                <c:pt idx="249">
                  <c:v>3.8733192449165476E-4</c:v>
                </c:pt>
                <c:pt idx="250">
                  <c:v>3.8985549084912799E-4</c:v>
                </c:pt>
                <c:pt idx="251">
                  <c:v>3.9237362135374656E-4</c:v>
                </c:pt>
                <c:pt idx="252">
                  <c:v>3.9490279404517112E-4</c:v>
                </c:pt>
                <c:pt idx="253">
                  <c:v>3.9736289976300597E-4</c:v>
                </c:pt>
                <c:pt idx="254">
                  <c:v>3.9974953219697776E-4</c:v>
                </c:pt>
                <c:pt idx="255">
                  <c:v>4.0221681776228112E-4</c:v>
                </c:pt>
                <c:pt idx="256">
                  <c:v>4.0466434684334419E-4</c:v>
                </c:pt>
                <c:pt idx="257">
                  <c:v>4.0704885476967211E-4</c:v>
                </c:pt>
                <c:pt idx="258">
                  <c:v>4.093707560365316E-4</c:v>
                </c:pt>
                <c:pt idx="259">
                  <c:v>4.1169265730339115E-4</c:v>
                </c:pt>
                <c:pt idx="260">
                  <c:v>4.1401455857025091E-4</c:v>
                </c:pt>
                <c:pt idx="261">
                  <c:v>4.1634130411698288E-4</c:v>
                </c:pt>
                <c:pt idx="262">
                  <c:v>4.1868193344572486E-4</c:v>
                </c:pt>
                <c:pt idx="263">
                  <c:v>4.2100824405565785E-4</c:v>
                </c:pt>
                <c:pt idx="264">
                  <c:v>4.2331027944971081E-4</c:v>
                </c:pt>
                <c:pt idx="265">
                  <c:v>4.2558244117776026E-4</c:v>
                </c:pt>
                <c:pt idx="266">
                  <c:v>4.278523398055267E-4</c:v>
                </c:pt>
                <c:pt idx="267">
                  <c:v>4.3005823150668772E-4</c:v>
                </c:pt>
                <c:pt idx="268">
                  <c:v>4.3236419387560841E-4</c:v>
                </c:pt>
                <c:pt idx="269">
                  <c:v>4.3464642589315057E-4</c:v>
                </c:pt>
                <c:pt idx="270">
                  <c:v>4.3695601937772795E-4</c:v>
                </c:pt>
                <c:pt idx="271">
                  <c:v>4.3910241441274362E-4</c:v>
                </c:pt>
                <c:pt idx="272">
                  <c:v>4.4136414747052692E-4</c:v>
                </c:pt>
                <c:pt idx="273">
                  <c:v>4.4362588052831011E-4</c:v>
                </c:pt>
                <c:pt idx="274">
                  <c:v>4.4586873995122023E-4</c:v>
                </c:pt>
                <c:pt idx="275">
                  <c:v>4.481155985068887E-4</c:v>
                </c:pt>
                <c:pt idx="276">
                  <c:v>4.5036456452978183E-4</c:v>
                </c:pt>
                <c:pt idx="277">
                  <c:v>4.526825860184647E-4</c:v>
                </c:pt>
                <c:pt idx="278">
                  <c:v>4.5484804741056028E-4</c:v>
                </c:pt>
                <c:pt idx="279">
                  <c:v>4.5709894133008373E-4</c:v>
                </c:pt>
                <c:pt idx="280">
                  <c:v>4.5934949459952525E-4</c:v>
                </c:pt>
                <c:pt idx="281">
                  <c:v>4.6154507917571535E-4</c:v>
                </c:pt>
                <c:pt idx="282">
                  <c:v>4.6378869279886843E-4</c:v>
                </c:pt>
                <c:pt idx="283">
                  <c:v>4.6603697466029596E-4</c:v>
                </c:pt>
                <c:pt idx="284">
                  <c:v>4.6828520530438312E-4</c:v>
                </c:pt>
                <c:pt idx="285">
                  <c:v>4.7053303624810454E-4</c:v>
                </c:pt>
                <c:pt idx="286">
                  <c:v>4.7278535540477959E-4</c:v>
                </c:pt>
                <c:pt idx="287">
                  <c:v>4.7503947672379631E-4</c:v>
                </c:pt>
                <c:pt idx="288">
                  <c:v>4.7724577640664308E-4</c:v>
                </c:pt>
                <c:pt idx="289">
                  <c:v>4.7945207608948986E-4</c:v>
                </c:pt>
                <c:pt idx="290">
                  <c:v>4.8174212494175308E-4</c:v>
                </c:pt>
                <c:pt idx="291">
                  <c:v>4.8396373617792956E-4</c:v>
                </c:pt>
                <c:pt idx="292">
                  <c:v>4.8618770401890726E-4</c:v>
                </c:pt>
                <c:pt idx="293">
                  <c:v>4.8843789913766936E-4</c:v>
                </c:pt>
                <c:pt idx="294">
                  <c:v>4.9068809425643163E-4</c:v>
                </c:pt>
                <c:pt idx="295">
                  <c:v>4.9285762928069708E-4</c:v>
                </c:pt>
                <c:pt idx="296">
                  <c:v>4.9516209921410346E-4</c:v>
                </c:pt>
                <c:pt idx="297">
                  <c:v>4.9741374519065489E-4</c:v>
                </c:pt>
                <c:pt idx="298">
                  <c:v>4.9961270620588649E-4</c:v>
                </c:pt>
                <c:pt idx="299">
                  <c:v>5.0181166722111799E-4</c:v>
                </c:pt>
                <c:pt idx="300">
                  <c:v>5.0409976042649731E-4</c:v>
                </c:pt>
                <c:pt idx="301">
                  <c:v>5.0639066567847568E-4</c:v>
                </c:pt>
                <c:pt idx="302">
                  <c:v>5.0859983420164709E-4</c:v>
                </c:pt>
                <c:pt idx="303">
                  <c:v>5.1082653162412225E-4</c:v>
                </c:pt>
                <c:pt idx="304">
                  <c:v>5.1311354025929199E-4</c:v>
                </c:pt>
                <c:pt idx="305">
                  <c:v>5.1541107382062888E-4</c:v>
                </c:pt>
                <c:pt idx="306">
                  <c:v>5.1755753455164696E-4</c:v>
                </c:pt>
                <c:pt idx="307">
                  <c:v>5.1981531499981244E-4</c:v>
                </c:pt>
                <c:pt idx="308">
                  <c:v>5.2203928170606155E-4</c:v>
                </c:pt>
                <c:pt idx="309">
                  <c:v>5.2425184794959291E-4</c:v>
                </c:pt>
                <c:pt idx="310">
                  <c:v>5.2649701933510167E-4</c:v>
                </c:pt>
                <c:pt idx="311">
                  <c:v>5.2882807437689284E-4</c:v>
                </c:pt>
                <c:pt idx="312">
                  <c:v>5.3097202809026882E-4</c:v>
                </c:pt>
                <c:pt idx="313">
                  <c:v>5.3326895593773169E-4</c:v>
                </c:pt>
                <c:pt idx="314">
                  <c:v>5.3549170156193672E-4</c:v>
                </c:pt>
                <c:pt idx="315">
                  <c:v>5.3775197519350781E-4</c:v>
                </c:pt>
                <c:pt idx="316">
                  <c:v>5.3995096354081883E-4</c:v>
                </c:pt>
                <c:pt idx="317">
                  <c:v>5.4223274845324027E-4</c:v>
                </c:pt>
                <c:pt idx="318">
                  <c:v>5.4442223304801819E-4</c:v>
                </c:pt>
                <c:pt idx="319">
                  <c:v>5.466518425857374E-4</c:v>
                </c:pt>
                <c:pt idx="320">
                  <c:v>5.4885827082486779E-4</c:v>
                </c:pt>
                <c:pt idx="321">
                  <c:v>5.5109286154520864E-4</c:v>
                </c:pt>
                <c:pt idx="322">
                  <c:v>5.533432613916184E-4</c:v>
                </c:pt>
                <c:pt idx="323">
                  <c:v>5.5559900642271614E-4</c:v>
                </c:pt>
                <c:pt idx="324">
                  <c:v>5.5786958372265963E-4</c:v>
                </c:pt>
                <c:pt idx="325">
                  <c:v>5.600095486998169E-4</c:v>
                </c:pt>
                <c:pt idx="326">
                  <c:v>5.6221020718075817E-4</c:v>
                </c:pt>
                <c:pt idx="327">
                  <c:v>5.6448529640432262E-4</c:v>
                </c:pt>
                <c:pt idx="328">
                  <c:v>5.6673463664523929E-4</c:v>
                </c:pt>
                <c:pt idx="329">
                  <c:v>5.6888213991321691E-4</c:v>
                </c:pt>
                <c:pt idx="330">
                  <c:v>5.7116523678584722E-4</c:v>
                </c:pt>
                <c:pt idx="331">
                  <c:v>5.7341661402968993E-4</c:v>
                </c:pt>
                <c:pt idx="332">
                  <c:v>5.7557333352596977E-4</c:v>
                </c:pt>
                <c:pt idx="333">
                  <c:v>5.7776212215902899E-4</c:v>
                </c:pt>
                <c:pt idx="334">
                  <c:v>5.8000419489355676E-4</c:v>
                </c:pt>
                <c:pt idx="335">
                  <c:v>5.8216351499454778E-4</c:v>
                </c:pt>
                <c:pt idx="336">
                  <c:v>5.8442839241041916E-4</c:v>
                </c:pt>
                <c:pt idx="337">
                  <c:v>5.8660282913180952E-4</c:v>
                </c:pt>
                <c:pt idx="338">
                  <c:v>5.8874247339563883E-4</c:v>
                </c:pt>
                <c:pt idx="339">
                  <c:v>5.9088141960374056E-4</c:v>
                </c:pt>
                <c:pt idx="340">
                  <c:v>5.9319816602206683E-4</c:v>
                </c:pt>
                <c:pt idx="341">
                  <c:v>5.9548040788110716E-4</c:v>
                </c:pt>
                <c:pt idx="342">
                  <c:v>5.9759408436492478E-4</c:v>
                </c:pt>
                <c:pt idx="343">
                  <c:v>5.9982607319893902E-4</c:v>
                </c:pt>
                <c:pt idx="344">
                  <c:v>6.0200683080755804E-4</c:v>
                </c:pt>
                <c:pt idx="345">
                  <c:v>6.0419697556541641E-4</c:v>
                </c:pt>
                <c:pt idx="346">
                  <c:v>6.0636371627693171E-4</c:v>
                </c:pt>
                <c:pt idx="347">
                  <c:v>6.0862804835659938E-4</c:v>
                </c:pt>
                <c:pt idx="348">
                  <c:v>6.1076992383698298E-4</c:v>
                </c:pt>
                <c:pt idx="349">
                  <c:v>6.1292908261907988E-4</c:v>
                </c:pt>
                <c:pt idx="350">
                  <c:v>6.1505367525021475E-4</c:v>
                </c:pt>
                <c:pt idx="351">
                  <c:v>6.1722378444726569E-4</c:v>
                </c:pt>
                <c:pt idx="352">
                  <c:v>6.1940603667128317E-4</c:v>
                </c:pt>
                <c:pt idx="353">
                  <c:v>6.2155151068750978E-4</c:v>
                </c:pt>
                <c:pt idx="354">
                  <c:v>6.2377526711544274E-4</c:v>
                </c:pt>
                <c:pt idx="355">
                  <c:v>6.2587155515777431E-4</c:v>
                </c:pt>
                <c:pt idx="356">
                  <c:v>6.2808237641025005E-4</c:v>
                </c:pt>
                <c:pt idx="357">
                  <c:v>6.3020213672930492E-4</c:v>
                </c:pt>
                <c:pt idx="358">
                  <c:v>6.3239842942985425E-4</c:v>
                </c:pt>
                <c:pt idx="359">
                  <c:v>6.3455986615368061E-4</c:v>
                </c:pt>
                <c:pt idx="360">
                  <c:v>6.367349336308429E-4</c:v>
                </c:pt>
                <c:pt idx="361">
                  <c:v>6.3885568002001883E-4</c:v>
                </c:pt>
                <c:pt idx="362">
                  <c:v>6.4096878419783504E-4</c:v>
                </c:pt>
                <c:pt idx="363">
                  <c:v>6.4315905079087685E-4</c:v>
                </c:pt>
                <c:pt idx="364">
                  <c:v>6.4530103759614476E-4</c:v>
                </c:pt>
                <c:pt idx="365">
                  <c:v>6.4740252492551022E-4</c:v>
                </c:pt>
                <c:pt idx="366">
                  <c:v>6.4950401225487601E-4</c:v>
                </c:pt>
                <c:pt idx="367">
                  <c:v>6.5163064909244878E-4</c:v>
                </c:pt>
                <c:pt idx="368">
                  <c:v>6.5377873059116009E-4</c:v>
                </c:pt>
                <c:pt idx="369">
                  <c:v>6.5592747635396609E-4</c:v>
                </c:pt>
                <c:pt idx="370">
                  <c:v>6.5807266930225012E-4</c:v>
                </c:pt>
                <c:pt idx="371">
                  <c:v>6.6020935414195516E-4</c:v>
                </c:pt>
                <c:pt idx="372">
                  <c:v>6.6234476276015293E-4</c:v>
                </c:pt>
                <c:pt idx="373">
                  <c:v>6.6446697735690044E-4</c:v>
                </c:pt>
                <c:pt idx="374">
                  <c:v>6.6656055108557416E-4</c:v>
                </c:pt>
                <c:pt idx="375">
                  <c:v>6.6862299375761809E-4</c:v>
                </c:pt>
                <c:pt idx="376">
                  <c:v>6.7067087576456281E-4</c:v>
                </c:pt>
                <c:pt idx="377">
                  <c:v>6.7276345605964301E-4</c:v>
                </c:pt>
                <c:pt idx="378">
                  <c:v>6.748928390823049E-4</c:v>
                </c:pt>
                <c:pt idx="379">
                  <c:v>6.7702447342465042E-4</c:v>
                </c:pt>
                <c:pt idx="380">
                  <c:v>6.7911721463016902E-4</c:v>
                </c:pt>
                <c:pt idx="381">
                  <c:v>6.8116374979640144E-4</c:v>
                </c:pt>
                <c:pt idx="382">
                  <c:v>6.8328924170274247E-4</c:v>
                </c:pt>
                <c:pt idx="383">
                  <c:v>6.854065865892488E-4</c:v>
                </c:pt>
                <c:pt idx="384">
                  <c:v>6.8742064726088682E-4</c:v>
                </c:pt>
                <c:pt idx="385">
                  <c:v>6.8952018932597395E-4</c:v>
                </c:pt>
                <c:pt idx="386">
                  <c:v>6.9160905286057078E-4</c:v>
                </c:pt>
                <c:pt idx="387">
                  <c:v>6.9364116981302589E-4</c:v>
                </c:pt>
                <c:pt idx="388">
                  <c:v>6.9568294836500695E-4</c:v>
                </c:pt>
                <c:pt idx="389">
                  <c:v>6.9775082430342176E-4</c:v>
                </c:pt>
                <c:pt idx="390">
                  <c:v>6.9980857577092216E-4</c:v>
                </c:pt>
                <c:pt idx="391">
                  <c:v>7.0186024996386103E-4</c:v>
                </c:pt>
                <c:pt idx="392">
                  <c:v>7.0387168453829639E-4</c:v>
                </c:pt>
                <c:pt idx="393">
                  <c:v>7.0586567211275365E-4</c:v>
                </c:pt>
                <c:pt idx="394">
                  <c:v>7.0792152665779737E-4</c:v>
                </c:pt>
                <c:pt idx="395">
                  <c:v>7.0998652282413437E-4</c:v>
                </c:pt>
                <c:pt idx="396">
                  <c:v>7.1198157587486319E-4</c:v>
                </c:pt>
                <c:pt idx="397">
                  <c:v>7.1397715313363606E-4</c:v>
                </c:pt>
                <c:pt idx="398">
                  <c:v>7.1604700878760068E-4</c:v>
                </c:pt>
                <c:pt idx="399">
                  <c:v>7.1808416931334147E-4</c:v>
                </c:pt>
                <c:pt idx="400">
                  <c:v>7.1999866861990414E-4</c:v>
                </c:pt>
                <c:pt idx="401">
                  <c:v>7.2203576884618994E-4</c:v>
                </c:pt>
                <c:pt idx="402">
                  <c:v>7.240120938638697E-4</c:v>
                </c:pt>
                <c:pt idx="403">
                  <c:v>7.260075261872899E-4</c:v>
                </c:pt>
                <c:pt idx="404">
                  <c:v>7.279550751949815E-4</c:v>
                </c:pt>
                <c:pt idx="405">
                  <c:v>7.2996095373213947E-4</c:v>
                </c:pt>
                <c:pt idx="406">
                  <c:v>7.3193465962340424E-4</c:v>
                </c:pt>
                <c:pt idx="407">
                  <c:v>7.3395919627354176E-4</c:v>
                </c:pt>
                <c:pt idx="408">
                  <c:v>7.3585419905837035E-4</c:v>
                </c:pt>
                <c:pt idx="409">
                  <c:v>7.378044388326524E-4</c:v>
                </c:pt>
                <c:pt idx="410">
                  <c:v>7.3977507838961741E-4</c:v>
                </c:pt>
                <c:pt idx="411">
                  <c:v>7.4175450977500418E-4</c:v>
                </c:pt>
                <c:pt idx="412">
                  <c:v>7.4371596901406565E-4</c:v>
                </c:pt>
                <c:pt idx="413">
                  <c:v>7.4564724156122762E-4</c:v>
                </c:pt>
                <c:pt idx="414">
                  <c:v>7.4757851410838926E-4</c:v>
                </c:pt>
                <c:pt idx="415">
                  <c:v>7.495097866555509E-4</c:v>
                </c:pt>
                <c:pt idx="416">
                  <c:v>7.5143525012584598E-4</c:v>
                </c:pt>
                <c:pt idx="417">
                  <c:v>7.5335908853945636E-4</c:v>
                </c:pt>
                <c:pt idx="418">
                  <c:v>7.552829269530663E-4</c:v>
                </c:pt>
                <c:pt idx="419">
                  <c:v>7.5720676536667657E-4</c:v>
                </c:pt>
                <c:pt idx="420">
                  <c:v>7.5910538606640914E-4</c:v>
                </c:pt>
                <c:pt idx="421">
                  <c:v>7.6101514370743243E-4</c:v>
                </c:pt>
                <c:pt idx="422">
                  <c:v>7.6286584152762064E-4</c:v>
                </c:pt>
                <c:pt idx="423">
                  <c:v>7.6480366813866591E-4</c:v>
                </c:pt>
                <c:pt idx="424">
                  <c:v>7.6666814397822547E-4</c:v>
                </c:pt>
                <c:pt idx="425">
                  <c:v>7.6852191733406915E-4</c:v>
                </c:pt>
                <c:pt idx="426">
                  <c:v>7.7043180344817813E-4</c:v>
                </c:pt>
                <c:pt idx="427">
                  <c:v>7.7233366196772049E-4</c:v>
                </c:pt>
                <c:pt idx="428">
                  <c:v>7.7414192598261545E-4</c:v>
                </c:pt>
                <c:pt idx="429">
                  <c:v>7.7605054361852056E-4</c:v>
                </c:pt>
                <c:pt idx="430">
                  <c:v>7.7786485154574642E-4</c:v>
                </c:pt>
                <c:pt idx="431">
                  <c:v>7.7972570052129125E-4</c:v>
                </c:pt>
                <c:pt idx="432">
                  <c:v>7.8153410206690545E-4</c:v>
                </c:pt>
                <c:pt idx="433">
                  <c:v>7.8336882825410625E-4</c:v>
                </c:pt>
                <c:pt idx="434">
                  <c:v>7.8522896180844139E-4</c:v>
                </c:pt>
                <c:pt idx="435">
                  <c:v>7.8709157443136181E-4</c:v>
                </c:pt>
                <c:pt idx="436">
                  <c:v>7.8895947025357555E-4</c:v>
                </c:pt>
                <c:pt idx="437">
                  <c:v>7.9077134573599963E-4</c:v>
                </c:pt>
                <c:pt idx="438">
                  <c:v>7.92527687006992E-4</c:v>
                </c:pt>
                <c:pt idx="439">
                  <c:v>7.9435825429315847E-4</c:v>
                </c:pt>
                <c:pt idx="440">
                  <c:v>7.9610590692348398E-4</c:v>
                </c:pt>
                <c:pt idx="441">
                  <c:v>7.978701427860729E-4</c:v>
                </c:pt>
                <c:pt idx="442">
                  <c:v>7.9967117552282507E-4</c:v>
                </c:pt>
                <c:pt idx="443">
                  <c:v>8.0139691292123341E-4</c:v>
                </c:pt>
                <c:pt idx="444">
                  <c:v>8.0320351328476566E-4</c:v>
                </c:pt>
                <c:pt idx="445">
                  <c:v>8.0502468707593293E-4</c:v>
                </c:pt>
                <c:pt idx="446">
                  <c:v>8.0677355091878194E-4</c:v>
                </c:pt>
                <c:pt idx="447">
                  <c:v>8.0859273703695763E-4</c:v>
                </c:pt>
                <c:pt idx="448">
                  <c:v>8.1021261558325813E-4</c:v>
                </c:pt>
                <c:pt idx="449">
                  <c:v>8.1203629630717045E-4</c:v>
                </c:pt>
                <c:pt idx="450">
                  <c:v>8.1371751123449835E-4</c:v>
                </c:pt>
                <c:pt idx="451">
                  <c:v>8.1545914799948434E-4</c:v>
                </c:pt>
                <c:pt idx="452">
                  <c:v>8.1718532517033662E-4</c:v>
                </c:pt>
                <c:pt idx="453">
                  <c:v>8.1890515735962856E-4</c:v>
                </c:pt>
                <c:pt idx="454">
                  <c:v>8.2066712381382721E-4</c:v>
                </c:pt>
                <c:pt idx="455">
                  <c:v>8.2231729084911458E-4</c:v>
                </c:pt>
                <c:pt idx="456">
                  <c:v>8.2400594027790962E-4</c:v>
                </c:pt>
                <c:pt idx="457">
                  <c:v>8.2571346941750384E-4</c:v>
                </c:pt>
                <c:pt idx="458">
                  <c:v>8.2741152306295526E-4</c:v>
                </c:pt>
                <c:pt idx="459">
                  <c:v>8.2903181338424845E-4</c:v>
                </c:pt>
                <c:pt idx="460">
                  <c:v>8.307024591942216E-4</c:v>
                </c:pt>
                <c:pt idx="461">
                  <c:v>8.3243541558867878E-4</c:v>
                </c:pt>
                <c:pt idx="462">
                  <c:v>8.3413441640031684E-4</c:v>
                </c:pt>
                <c:pt idx="463">
                  <c:v>8.3583133882754533E-4</c:v>
                </c:pt>
                <c:pt idx="464">
                  <c:v>8.3739538825268337E-4</c:v>
                </c:pt>
                <c:pt idx="465">
                  <c:v>8.3899713765134775E-4</c:v>
                </c:pt>
                <c:pt idx="466">
                  <c:v>8.4065578758026104E-4</c:v>
                </c:pt>
                <c:pt idx="467">
                  <c:v>8.4225442156588579E-4</c:v>
                </c:pt>
                <c:pt idx="468">
                  <c:v>8.4391314084518237E-4</c:v>
                </c:pt>
                <c:pt idx="469">
                  <c:v>8.4561053155112907E-4</c:v>
                </c:pt>
                <c:pt idx="470">
                  <c:v>8.4713588901161091E-4</c:v>
                </c:pt>
                <c:pt idx="471">
                  <c:v>8.4876171663003338E-4</c:v>
                </c:pt>
                <c:pt idx="472">
                  <c:v>8.5034956712857926E-4</c:v>
                </c:pt>
                <c:pt idx="473">
                  <c:v>8.5195910253078573E-4</c:v>
                </c:pt>
                <c:pt idx="474">
                  <c:v>8.5352213903217196E-4</c:v>
                </c:pt>
                <c:pt idx="475">
                  <c:v>8.5513989208842872E-4</c:v>
                </c:pt>
                <c:pt idx="476">
                  <c:v>8.5671965057306659E-4</c:v>
                </c:pt>
                <c:pt idx="477">
                  <c:v>8.5826853788472735E-4</c:v>
                </c:pt>
                <c:pt idx="478">
                  <c:v>8.5981680805797623E-4</c:v>
                </c:pt>
                <c:pt idx="479">
                  <c:v>8.6136191427252894E-4</c:v>
                </c:pt>
                <c:pt idx="480">
                  <c:v>8.6290892585328847E-4</c:v>
                </c:pt>
                <c:pt idx="481">
                  <c:v>8.6445613625499556E-4</c:v>
                </c:pt>
                <c:pt idx="482">
                  <c:v>8.6600334665670308E-4</c:v>
                </c:pt>
                <c:pt idx="483">
                  <c:v>8.6751681104458526E-4</c:v>
                </c:pt>
                <c:pt idx="484">
                  <c:v>8.6896886187089531E-4</c:v>
                </c:pt>
                <c:pt idx="485">
                  <c:v>8.7045454320696259E-4</c:v>
                </c:pt>
                <c:pt idx="486">
                  <c:v>8.719842375465069E-4</c:v>
                </c:pt>
                <c:pt idx="487">
                  <c:v>8.7346953643531379E-4</c:v>
                </c:pt>
                <c:pt idx="488">
                  <c:v>8.7496386790564642E-4</c:v>
                </c:pt>
                <c:pt idx="489">
                  <c:v>8.7636852335313566E-4</c:v>
                </c:pt>
                <c:pt idx="490">
                  <c:v>8.7789456994466432E-4</c:v>
                </c:pt>
                <c:pt idx="491">
                  <c:v>8.7937437317785324E-4</c:v>
                </c:pt>
                <c:pt idx="492">
                  <c:v>8.8082593600605468E-4</c:v>
                </c:pt>
                <c:pt idx="493">
                  <c:v>8.8222394597091078E-4</c:v>
                </c:pt>
                <c:pt idx="494">
                  <c:v>8.8366777423977254E-4</c:v>
                </c:pt>
                <c:pt idx="495">
                  <c:v>8.8514515643161218E-4</c:v>
                </c:pt>
                <c:pt idx="496">
                  <c:v>8.8652557952580775E-4</c:v>
                </c:pt>
                <c:pt idx="497">
                  <c:v>8.8805272413527731E-4</c:v>
                </c:pt>
                <c:pt idx="498">
                  <c:v>8.8938822116030357E-4</c:v>
                </c:pt>
                <c:pt idx="499">
                  <c:v>8.9089475307722117E-4</c:v>
                </c:pt>
                <c:pt idx="500">
                  <c:v>8.9220832217123697E-4</c:v>
                </c:pt>
                <c:pt idx="501">
                  <c:v>8.9360196502510675E-4</c:v>
                </c:pt>
                <c:pt idx="502">
                  <c:v>8.950429514519735E-4</c:v>
                </c:pt>
                <c:pt idx="503">
                  <c:v>8.9632577928399086E-4</c:v>
                </c:pt>
                <c:pt idx="504">
                  <c:v>8.9769941765747248E-4</c:v>
                </c:pt>
                <c:pt idx="505">
                  <c:v>8.9909131072467242E-4</c:v>
                </c:pt>
                <c:pt idx="506">
                  <c:v>9.0048320379187269E-4</c:v>
                </c:pt>
                <c:pt idx="507">
                  <c:v>9.0182980908648427E-4</c:v>
                </c:pt>
                <c:pt idx="508">
                  <c:v>9.0317987845785869E-4</c:v>
                </c:pt>
                <c:pt idx="509">
                  <c:v>9.0449251917080499E-4</c:v>
                </c:pt>
                <c:pt idx="510">
                  <c:v>9.058377986921151E-4</c:v>
                </c:pt>
                <c:pt idx="511">
                  <c:v>9.0717360909261093E-4</c:v>
                </c:pt>
                <c:pt idx="512">
                  <c:v>9.0845353772705162E-4</c:v>
                </c:pt>
                <c:pt idx="513">
                  <c:v>9.0974758269595098E-4</c:v>
                </c:pt>
                <c:pt idx="514">
                  <c:v>9.1110799870672927E-4</c:v>
                </c:pt>
                <c:pt idx="515">
                  <c:v>9.1239219501760703E-4</c:v>
                </c:pt>
                <c:pt idx="516">
                  <c:v>9.1366694598228972E-4</c:v>
                </c:pt>
                <c:pt idx="517">
                  <c:v>9.1494169694697231E-4</c:v>
                </c:pt>
                <c:pt idx="518">
                  <c:v>9.1621644791165468E-4</c:v>
                </c:pt>
                <c:pt idx="519">
                  <c:v>9.1753195772710028E-4</c:v>
                </c:pt>
                <c:pt idx="520">
                  <c:v>9.1873765370475719E-4</c:v>
                </c:pt>
                <c:pt idx="521">
                  <c:v>9.200237579927795E-4</c:v>
                </c:pt>
                <c:pt idx="522">
                  <c:v>9.2124272181269248E-4</c:v>
                </c:pt>
                <c:pt idx="523">
                  <c:v>9.2248866144351905E-4</c:v>
                </c:pt>
                <c:pt idx="524">
                  <c:v>9.2374215874649562E-4</c:v>
                </c:pt>
                <c:pt idx="525">
                  <c:v>9.2498170640835636E-4</c:v>
                </c:pt>
                <c:pt idx="526">
                  <c:v>9.2621025893828424E-4</c:v>
                </c:pt>
                <c:pt idx="527">
                  <c:v>9.2738877147121939E-4</c:v>
                </c:pt>
                <c:pt idx="528">
                  <c:v>9.2861414290036973E-4</c:v>
                </c:pt>
                <c:pt idx="529">
                  <c:v>9.2981819331601197E-4</c:v>
                </c:pt>
                <c:pt idx="530">
                  <c:v>9.3099865238106545E-4</c:v>
                </c:pt>
                <c:pt idx="531">
                  <c:v>9.3210231736592139E-4</c:v>
                </c:pt>
                <c:pt idx="532">
                  <c:v>9.3334075452225214E-4</c:v>
                </c:pt>
                <c:pt idx="533">
                  <c:v>9.3458078861536546E-4</c:v>
                </c:pt>
                <c:pt idx="534">
                  <c:v>9.3572427656701438E-4</c:v>
                </c:pt>
                <c:pt idx="535">
                  <c:v>9.3690348766507759E-4</c:v>
                </c:pt>
                <c:pt idx="536">
                  <c:v>9.3806811410016239E-4</c:v>
                </c:pt>
                <c:pt idx="537">
                  <c:v>9.3921271266983843E-4</c:v>
                </c:pt>
                <c:pt idx="538">
                  <c:v>9.4035731123951404E-4</c:v>
                </c:pt>
                <c:pt idx="539">
                  <c:v>9.4150190980918998E-4</c:v>
                </c:pt>
                <c:pt idx="540">
                  <c:v>9.4262790796580684E-4</c:v>
                </c:pt>
                <c:pt idx="541">
                  <c:v>9.4371897419162989E-4</c:v>
                </c:pt>
                <c:pt idx="542">
                  <c:v>9.4481366646631581E-4</c:v>
                </c:pt>
                <c:pt idx="543">
                  <c:v>9.4592317624414058E-4</c:v>
                </c:pt>
                <c:pt idx="544">
                  <c:v>9.4706620273082777E-4</c:v>
                </c:pt>
                <c:pt idx="545">
                  <c:v>9.4814825515483552E-4</c:v>
                </c:pt>
                <c:pt idx="546">
                  <c:v>9.4925553606258492E-4</c:v>
                </c:pt>
                <c:pt idx="547">
                  <c:v>9.5029457066469092E-4</c:v>
                </c:pt>
                <c:pt idx="548">
                  <c:v>9.5133313766544508E-4</c:v>
                </c:pt>
                <c:pt idx="549">
                  <c:v>9.5240374864524735E-4</c:v>
                </c:pt>
                <c:pt idx="550">
                  <c:v>9.5347435962505006E-4</c:v>
                </c:pt>
                <c:pt idx="551">
                  <c:v>9.5454353062507033E-4</c:v>
                </c:pt>
                <c:pt idx="552">
                  <c:v>9.5562316833988994E-4</c:v>
                </c:pt>
                <c:pt idx="553">
                  <c:v>9.5667752611883693E-4</c:v>
                </c:pt>
                <c:pt idx="554">
                  <c:v>9.5766441802547426E-4</c:v>
                </c:pt>
                <c:pt idx="555">
                  <c:v>9.5867533817816622E-4</c:v>
                </c:pt>
                <c:pt idx="556">
                  <c:v>9.5970973203179694E-4</c:v>
                </c:pt>
                <c:pt idx="557">
                  <c:v>9.6075749271621377E-4</c:v>
                </c:pt>
                <c:pt idx="558">
                  <c:v>9.6172298973583E-4</c:v>
                </c:pt>
                <c:pt idx="559">
                  <c:v>9.627202766638686E-4</c:v>
                </c:pt>
                <c:pt idx="560">
                  <c:v>9.6371799043494131E-4</c:v>
                </c:pt>
                <c:pt idx="561">
                  <c:v>9.6472071899566744E-4</c:v>
                </c:pt>
                <c:pt idx="562">
                  <c:v>9.6570147363687301E-4</c:v>
                </c:pt>
                <c:pt idx="563">
                  <c:v>9.6666865533646148E-4</c:v>
                </c:pt>
                <c:pt idx="564">
                  <c:v>9.6753843315057324E-4</c:v>
                </c:pt>
                <c:pt idx="565">
                  <c:v>9.685597232972587E-4</c:v>
                </c:pt>
                <c:pt idx="566">
                  <c:v>9.6943470015207101E-4</c:v>
                </c:pt>
                <c:pt idx="567">
                  <c:v>9.7038421294809722E-4</c:v>
                </c:pt>
                <c:pt idx="568">
                  <c:v>9.7134332768234984E-4</c:v>
                </c:pt>
                <c:pt idx="569">
                  <c:v>9.7230502412274094E-4</c:v>
                </c:pt>
                <c:pt idx="570">
                  <c:v>9.7321573195254777E-4</c:v>
                </c:pt>
                <c:pt idx="571">
                  <c:v>9.7410939520401927E-4</c:v>
                </c:pt>
                <c:pt idx="572">
                  <c:v>9.750214040769226E-4</c:v>
                </c:pt>
                <c:pt idx="573">
                  <c:v>9.7601485716208511E-4</c:v>
                </c:pt>
                <c:pt idx="574">
                  <c:v>9.7686454935356094E-4</c:v>
                </c:pt>
                <c:pt idx="575">
                  <c:v>9.777818689961212E-4</c:v>
                </c:pt>
                <c:pt idx="576">
                  <c:v>9.7859973618840096E-4</c:v>
                </c:pt>
                <c:pt idx="577">
                  <c:v>9.7946677354235193E-4</c:v>
                </c:pt>
                <c:pt idx="578">
                  <c:v>9.8037134715180953E-4</c:v>
                </c:pt>
                <c:pt idx="579">
                  <c:v>9.8116954941603897E-4</c:v>
                </c:pt>
                <c:pt idx="580">
                  <c:v>9.8201886026366985E-4</c:v>
                </c:pt>
                <c:pt idx="581">
                  <c:v>9.8287951724602323E-4</c:v>
                </c:pt>
                <c:pt idx="582">
                  <c:v>9.8371060051913968E-4</c:v>
                </c:pt>
                <c:pt idx="583">
                  <c:v>9.8451227374028163E-4</c:v>
                </c:pt>
                <c:pt idx="584">
                  <c:v>9.8531069514081913E-4</c:v>
                </c:pt>
                <c:pt idx="585">
                  <c:v>9.8610911654135598E-4</c:v>
                </c:pt>
                <c:pt idx="586">
                  <c:v>9.8697812972917782E-4</c:v>
                </c:pt>
                <c:pt idx="587">
                  <c:v>9.8778961470918024E-4</c:v>
                </c:pt>
                <c:pt idx="588">
                  <c:v>9.8854512854644949E-4</c:v>
                </c:pt>
                <c:pt idx="589">
                  <c:v>9.8928817705960488E-4</c:v>
                </c:pt>
                <c:pt idx="590">
                  <c:v>9.9003928140143239E-4</c:v>
                </c:pt>
                <c:pt idx="591">
                  <c:v>9.9090103196657845E-4</c:v>
                </c:pt>
                <c:pt idx="592">
                  <c:v>9.9159341871925635E-4</c:v>
                </c:pt>
                <c:pt idx="593">
                  <c:v>9.9239009191851046E-4</c:v>
                </c:pt>
                <c:pt idx="594">
                  <c:v>9.9313742611985452E-4</c:v>
                </c:pt>
                <c:pt idx="595">
                  <c:v>9.9384494797562554E-4</c:v>
                </c:pt>
                <c:pt idx="596">
                  <c:v>9.9463263034565291E-4</c:v>
                </c:pt>
                <c:pt idx="597">
                  <c:v>9.9532970079284984E-4</c:v>
                </c:pt>
                <c:pt idx="598">
                  <c:v>9.9596164082549343E-4</c:v>
                </c:pt>
                <c:pt idx="599">
                  <c:v>9.9678072318500738E-4</c:v>
                </c:pt>
                <c:pt idx="600">
                  <c:v>9.9747049793590483E-4</c:v>
                </c:pt>
                <c:pt idx="601">
                  <c:v>9.9814233758377976E-4</c:v>
                </c:pt>
                <c:pt idx="602">
                  <c:v>9.9886544517929212E-4</c:v>
                </c:pt>
                <c:pt idx="603">
                  <c:v>9.9958855277480448E-4</c:v>
                </c:pt>
                <c:pt idx="604">
                  <c:v>1.0001757032725895E-3</c:v>
                </c:pt>
                <c:pt idx="605">
                  <c:v>1.0008208893593541E-3</c:v>
                </c:pt>
                <c:pt idx="606">
                  <c:v>1.0015356985093099E-3</c:v>
                </c:pt>
                <c:pt idx="607">
                  <c:v>1.0022062323421703E-3</c:v>
                </c:pt>
                <c:pt idx="608">
                  <c:v>1.0028278604924331E-3</c:v>
                </c:pt>
                <c:pt idx="609">
                  <c:v>1.0034782890812821E-3</c:v>
                </c:pt>
                <c:pt idx="610">
                  <c:v>1.0041196774441565E-3</c:v>
                </c:pt>
                <c:pt idx="611">
                  <c:v>1.0047167345088783E-3</c:v>
                </c:pt>
                <c:pt idx="612">
                  <c:v>1.0053064266688414E-3</c:v>
                </c:pt>
                <c:pt idx="613">
                  <c:v>1.0059356929613976E-3</c:v>
                </c:pt>
                <c:pt idx="614">
                  <c:v>1.006606019088747E-3</c:v>
                </c:pt>
                <c:pt idx="615">
                  <c:v>1.0072205384675443E-3</c:v>
                </c:pt>
                <c:pt idx="616">
                  <c:v>1.0077947972469831E-3</c:v>
                </c:pt>
                <c:pt idx="617">
                  <c:v>1.0084151386294941E-3</c:v>
                </c:pt>
                <c:pt idx="618">
                  <c:v>1.0089735046501503E-3</c:v>
                </c:pt>
                <c:pt idx="619">
                  <c:v>1.0095596057516395E-3</c:v>
                </c:pt>
                <c:pt idx="620">
                  <c:v>1.0101093679806545E-3</c:v>
                </c:pt>
                <c:pt idx="621">
                  <c:v>1.0106887964894764E-3</c:v>
                </c:pt>
                <c:pt idx="622">
                  <c:v>1.0112290798668349E-3</c:v>
                </c:pt>
                <c:pt idx="623">
                  <c:v>1.011812277184169E-3</c:v>
                </c:pt>
                <c:pt idx="624">
                  <c:v>1.0123047094779424E-3</c:v>
                </c:pt>
                <c:pt idx="625">
                  <c:v>1.0128369528154741E-3</c:v>
                </c:pt>
                <c:pt idx="626">
                  <c:v>1.0133960849915064E-3</c:v>
                </c:pt>
                <c:pt idx="627">
                  <c:v>1.013946694448374E-3</c:v>
                </c:pt>
                <c:pt idx="628">
                  <c:v>1.0145118243041656E-3</c:v>
                </c:pt>
                <c:pt idx="629">
                  <c:v>1.0149468131276846E-3</c:v>
                </c:pt>
                <c:pt idx="630">
                  <c:v>1.0154583120751876E-3</c:v>
                </c:pt>
                <c:pt idx="631">
                  <c:v>1.0159848615139341E-3</c:v>
                </c:pt>
                <c:pt idx="632">
                  <c:v>1.0165054614870257E-3</c:v>
                </c:pt>
                <c:pt idx="633">
                  <c:v>1.0169455806692174E-3</c:v>
                </c:pt>
                <c:pt idx="634">
                  <c:v>1.0174936046753237E-3</c:v>
                </c:pt>
                <c:pt idx="635">
                  <c:v>1.0179558628719821E-3</c:v>
                </c:pt>
                <c:pt idx="636">
                  <c:v>1.0184409983568514E-3</c:v>
                </c:pt>
                <c:pt idx="637">
                  <c:v>1.0187939432550373E-3</c:v>
                </c:pt>
                <c:pt idx="638">
                  <c:v>1.0192814630399607E-3</c:v>
                </c:pt>
                <c:pt idx="639">
                  <c:v>1.0197576375579093E-3</c:v>
                </c:pt>
                <c:pt idx="640">
                  <c:v>1.0202230300469124E-3</c:v>
                </c:pt>
                <c:pt idx="641">
                  <c:v>1.0206626598257662E-3</c:v>
                </c:pt>
                <c:pt idx="642">
                  <c:v>1.0210605765480815E-3</c:v>
                </c:pt>
                <c:pt idx="643">
                  <c:v>1.0215137415873021E-3</c:v>
                </c:pt>
                <c:pt idx="644">
                  <c:v>1.0218688862389728E-3</c:v>
                </c:pt>
                <c:pt idx="645">
                  <c:v>1.0222725929338505E-3</c:v>
                </c:pt>
                <c:pt idx="646">
                  <c:v>1.0226842042148981E-3</c:v>
                </c:pt>
                <c:pt idx="647">
                  <c:v>1.023089289819714E-3</c:v>
                </c:pt>
                <c:pt idx="648">
                  <c:v>1.0234482405765825E-3</c:v>
                </c:pt>
                <c:pt idx="649">
                  <c:v>1.0238071913334509E-3</c:v>
                </c:pt>
                <c:pt idx="650">
                  <c:v>1.0242022431663023E-3</c:v>
                </c:pt>
                <c:pt idx="651">
                  <c:v>1.0245547835848992E-3</c:v>
                </c:pt>
                <c:pt idx="652">
                  <c:v>1.0249145467646024E-3</c:v>
                </c:pt>
                <c:pt idx="653">
                  <c:v>1.0253060170651027E-3</c:v>
                </c:pt>
                <c:pt idx="654">
                  <c:v>1.0255908624788447E-3</c:v>
                </c:pt>
                <c:pt idx="655">
                  <c:v>1.026005453110876E-3</c:v>
                </c:pt>
                <c:pt idx="656">
                  <c:v>1.0263246584182391E-3</c:v>
                </c:pt>
                <c:pt idx="657">
                  <c:v>1.0266197648606838E-3</c:v>
                </c:pt>
                <c:pt idx="658">
                  <c:v>1.0269579130990846E-3</c:v>
                </c:pt>
                <c:pt idx="659">
                  <c:v>1.0272054230446538E-3</c:v>
                </c:pt>
                <c:pt idx="660">
                  <c:v>1.0275445264912905E-3</c:v>
                </c:pt>
                <c:pt idx="661">
                  <c:v>1.0278995391990876E-3</c:v>
                </c:pt>
                <c:pt idx="662">
                  <c:v>1.0281747193265538E-3</c:v>
                </c:pt>
                <c:pt idx="663">
                  <c:v>1.0284318675606243E-3</c:v>
                </c:pt>
                <c:pt idx="664">
                  <c:v>1.028762376402616E-3</c:v>
                </c:pt>
                <c:pt idx="665">
                  <c:v>1.028969882669881E-3</c:v>
                </c:pt>
                <c:pt idx="666">
                  <c:v>1.0292814150101518E-3</c:v>
                </c:pt>
                <c:pt idx="667">
                  <c:v>1.0295375399866575E-3</c:v>
                </c:pt>
                <c:pt idx="668">
                  <c:v>1.0297791845000209E-3</c:v>
                </c:pt>
                <c:pt idx="669">
                  <c:v>1.0299722387063929E-3</c:v>
                </c:pt>
                <c:pt idx="670">
                  <c:v>1.0302774605420095E-3</c:v>
                </c:pt>
                <c:pt idx="671">
                  <c:v>1.0305229289975511E-3</c:v>
                </c:pt>
                <c:pt idx="672">
                  <c:v>1.0307062339072637E-3</c:v>
                </c:pt>
                <c:pt idx="673">
                  <c:v>1.0310005824916868E-3</c:v>
                </c:pt>
                <c:pt idx="674">
                  <c:v>1.0312342722444577E-3</c:v>
                </c:pt>
                <c:pt idx="675">
                  <c:v>1.0313665667244431E-3</c:v>
                </c:pt>
                <c:pt idx="676">
                  <c:v>1.0316581532466482E-3</c:v>
                </c:pt>
                <c:pt idx="677">
                  <c:v>1.0318962114079936E-3</c:v>
                </c:pt>
                <c:pt idx="678">
                  <c:v>1.0320583686001237E-3</c:v>
                </c:pt>
                <c:pt idx="679">
                  <c:v>1.03226743946392E-3</c:v>
                </c:pt>
                <c:pt idx="680">
                  <c:v>1.0324239568685173E-3</c:v>
                </c:pt>
                <c:pt idx="681">
                  <c:v>1.0326541343777802E-3</c:v>
                </c:pt>
                <c:pt idx="682">
                  <c:v>1.032758473507808E-3</c:v>
                </c:pt>
                <c:pt idx="683">
                  <c:v>1.0329143093514568E-3</c:v>
                </c:pt>
                <c:pt idx="684">
                  <c:v>1.0330088411754678E-3</c:v>
                </c:pt>
                <c:pt idx="685">
                  <c:v>1.0332919195944663E-3</c:v>
                </c:pt>
                <c:pt idx="686">
                  <c:v>1.0334344862706212E-3</c:v>
                </c:pt>
                <c:pt idx="687">
                  <c:v>1.0335724285647854E-3</c:v>
                </c:pt>
                <c:pt idx="688">
                  <c:v>1.0336535082445138E-3</c:v>
                </c:pt>
                <c:pt idx="689">
                  <c:v>1.0338411952426042E-3</c:v>
                </c:pt>
                <c:pt idx="690">
                  <c:v>1.0339924396616971E-3</c:v>
                </c:pt>
                <c:pt idx="691">
                  <c:v>1.0340746947838241E-3</c:v>
                </c:pt>
                <c:pt idx="692">
                  <c:v>1.0341880835806289E-3</c:v>
                </c:pt>
                <c:pt idx="693">
                  <c:v>1.0343610132474198E-3</c:v>
                </c:pt>
                <c:pt idx="694">
                  <c:v>1.0343992173801806E-3</c:v>
                </c:pt>
                <c:pt idx="695">
                  <c:v>1.0344374215129422E-3</c:v>
                </c:pt>
                <c:pt idx="696">
                  <c:v>1.0345516509864207E-3</c:v>
                </c:pt>
                <c:pt idx="697">
                  <c:v>1.0346118669248448E-3</c:v>
                </c:pt>
                <c:pt idx="698">
                  <c:v>1.0347082326893238E-3</c:v>
                </c:pt>
                <c:pt idx="699">
                  <c:v>1.034795487514915E-3</c:v>
                </c:pt>
                <c:pt idx="700">
                  <c:v>1.0348344217497333E-3</c:v>
                </c:pt>
                <c:pt idx="701">
                  <c:v>1.034901700246134E-3</c:v>
                </c:pt>
                <c:pt idx="702">
                  <c:v>1.0349653931459022E-3</c:v>
                </c:pt>
                <c:pt idx="703">
                  <c:v>1.0350180919102669E-3</c:v>
                </c:pt>
                <c:pt idx="704">
                  <c:v>1.0350815853370581E-3</c:v>
                </c:pt>
                <c:pt idx="705">
                  <c:v>1.0350507077500806E-3</c:v>
                </c:pt>
                <c:pt idx="706">
                  <c:v>1.0351273912965319E-3</c:v>
                </c:pt>
                <c:pt idx="707">
                  <c:v>1.0351827226302887E-3</c:v>
                </c:pt>
                <c:pt idx="708">
                  <c:v>1.0351428826404861E-3</c:v>
                </c:pt>
                <c:pt idx="709">
                  <c:v>1.0351901175371082E-3</c:v>
                </c:pt>
                <c:pt idx="710">
                  <c:v>1.0351830104278949E-3</c:v>
                </c:pt>
                <c:pt idx="711">
                  <c:v>1.0352644463543672E-3</c:v>
                </c:pt>
                <c:pt idx="712">
                  <c:v>1.0352655902466242E-3</c:v>
                </c:pt>
                <c:pt idx="713">
                  <c:v>1.0352047509004131E-3</c:v>
                </c:pt>
                <c:pt idx="714">
                  <c:v>1.0351961581632992E-3</c:v>
                </c:pt>
                <c:pt idx="715">
                  <c:v>1.0351947612991263E-3</c:v>
                </c:pt>
                <c:pt idx="716">
                  <c:v>1.0351850230719665E-3</c:v>
                </c:pt>
                <c:pt idx="717">
                  <c:v>1.0351523893016264E-3</c:v>
                </c:pt>
                <c:pt idx="718">
                  <c:v>1.0351197555312861E-3</c:v>
                </c:pt>
                <c:pt idx="719">
                  <c:v>1.0350871217609465E-3</c:v>
                </c:pt>
                <c:pt idx="720">
                  <c:v>1.0350544879906057E-3</c:v>
                </c:pt>
                <c:pt idx="721">
                  <c:v>1.0350086380103304E-3</c:v>
                </c:pt>
                <c:pt idx="722">
                  <c:v>1.0349489589800886E-3</c:v>
                </c:pt>
                <c:pt idx="723">
                  <c:v>1.0348623998852893E-3</c:v>
                </c:pt>
                <c:pt idx="724">
                  <c:v>1.034765435491577E-3</c:v>
                </c:pt>
                <c:pt idx="725">
                  <c:v>1.0347702048425576E-3</c:v>
                </c:pt>
                <c:pt idx="726">
                  <c:v>1.0347009947643149E-3</c:v>
                </c:pt>
                <c:pt idx="727">
                  <c:v>1.0346528429113514E-3</c:v>
                </c:pt>
                <c:pt idx="728">
                  <c:v>1.0346046910583869E-3</c:v>
                </c:pt>
                <c:pt idx="729">
                  <c:v>1.0345017493976502E-3</c:v>
                </c:pt>
                <c:pt idx="730">
                  <c:v>1.0344175729890724E-3</c:v>
                </c:pt>
                <c:pt idx="731">
                  <c:v>1.0343272153949914E-3</c:v>
                </c:pt>
                <c:pt idx="732">
                  <c:v>1.0342375205513342E-3</c:v>
                </c:pt>
                <c:pt idx="733">
                  <c:v>1.0340628101660331E-3</c:v>
                </c:pt>
                <c:pt idx="734">
                  <c:v>1.033976540914782E-3</c:v>
                </c:pt>
                <c:pt idx="735">
                  <c:v>1.0339034291369624E-3</c:v>
                </c:pt>
                <c:pt idx="736">
                  <c:v>1.0337769537115981E-3</c:v>
                </c:pt>
                <c:pt idx="737">
                  <c:v>1.033647388976973E-3</c:v>
                </c:pt>
                <c:pt idx="738">
                  <c:v>1.0335175661995333E-3</c:v>
                </c:pt>
                <c:pt idx="739">
                  <c:v>1.0334000922312475E-3</c:v>
                </c:pt>
                <c:pt idx="740">
                  <c:v>1.033269275054242E-3</c:v>
                </c:pt>
                <c:pt idx="741">
                  <c:v>1.0330782601281402E-3</c:v>
                </c:pt>
                <c:pt idx="742">
                  <c:v>1.0328645914881942E-3</c:v>
                </c:pt>
                <c:pt idx="743">
                  <c:v>1.0327955200460043E-3</c:v>
                </c:pt>
                <c:pt idx="744">
                  <c:v>1.0326433251321753E-3</c:v>
                </c:pt>
                <c:pt idx="745">
                  <c:v>1.0324714595906924E-3</c:v>
                </c:pt>
                <c:pt idx="746">
                  <c:v>1.0322860026078841E-3</c:v>
                </c:pt>
                <c:pt idx="747">
                  <c:v>1.0321109908762924E-3</c:v>
                </c:pt>
                <c:pt idx="748">
                  <c:v>1.0319582648637823E-3</c:v>
                </c:pt>
                <c:pt idx="749">
                  <c:v>1.031790091046126E-3</c:v>
                </c:pt>
                <c:pt idx="750">
                  <c:v>1.0315249817855992E-3</c:v>
                </c:pt>
                <c:pt idx="751">
                  <c:v>1.0313531249917485E-3</c:v>
                </c:pt>
                <c:pt idx="752">
                  <c:v>1.0311262441747508E-3</c:v>
                </c:pt>
                <c:pt idx="753">
                  <c:v>1.0309623662314552E-3</c:v>
                </c:pt>
                <c:pt idx="754">
                  <c:v>1.0307952335304057E-3</c:v>
                </c:pt>
                <c:pt idx="755">
                  <c:v>1.0305868246958442E-3</c:v>
                </c:pt>
                <c:pt idx="756">
                  <c:v>1.0303489739263438E-3</c:v>
                </c:pt>
                <c:pt idx="757">
                  <c:v>1.0301189178031597E-3</c:v>
                </c:pt>
                <c:pt idx="758">
                  <c:v>1.0298710041679528E-3</c:v>
                </c:pt>
                <c:pt idx="759">
                  <c:v>1.0296546458582799E-3</c:v>
                </c:pt>
                <c:pt idx="760">
                  <c:v>1.0294346709675245E-3</c:v>
                </c:pt>
                <c:pt idx="761">
                  <c:v>1.0291603337054271E-3</c:v>
                </c:pt>
                <c:pt idx="762">
                  <c:v>1.0289246480812229E-3</c:v>
                </c:pt>
                <c:pt idx="763">
                  <c:v>1.0286436115486191E-3</c:v>
                </c:pt>
                <c:pt idx="764">
                  <c:v>1.0283685983105179E-3</c:v>
                </c:pt>
                <c:pt idx="765">
                  <c:v>1.0282057858299859E-3</c:v>
                </c:pt>
                <c:pt idx="766">
                  <c:v>1.0280393545851235E-3</c:v>
                </c:pt>
                <c:pt idx="767">
                  <c:v>1.0278114927524706E-3</c:v>
                </c:pt>
                <c:pt idx="768">
                  <c:v>1.0275615074848328E-3</c:v>
                </c:pt>
                <c:pt idx="769">
                  <c:v>1.027222627862649E-3</c:v>
                </c:pt>
                <c:pt idx="770">
                  <c:v>1.0268960540614368E-3</c:v>
                </c:pt>
                <c:pt idx="771">
                  <c:v>1.0266051516690585E-3</c:v>
                </c:pt>
                <c:pt idx="772">
                  <c:v>1.0262614640725329E-3</c:v>
                </c:pt>
                <c:pt idx="773">
                  <c:v>1.0259918851348063E-3</c:v>
                </c:pt>
                <c:pt idx="774">
                  <c:v>1.0256715978282367E-3</c:v>
                </c:pt>
                <c:pt idx="775">
                  <c:v>1.0252627542604276E-3</c:v>
                </c:pt>
                <c:pt idx="776">
                  <c:v>1.0249883386059427E-3</c:v>
                </c:pt>
                <c:pt idx="777">
                  <c:v>1.0247219090619159E-3</c:v>
                </c:pt>
                <c:pt idx="778">
                  <c:v>1.0243284315597833E-3</c:v>
                </c:pt>
                <c:pt idx="779">
                  <c:v>1.0239908898367113E-3</c:v>
                </c:pt>
                <c:pt idx="780">
                  <c:v>1.0236898999583593E-3</c:v>
                </c:pt>
                <c:pt idx="781">
                  <c:v>1.0233079343073322E-3</c:v>
                </c:pt>
                <c:pt idx="782">
                  <c:v>1.0229099424903011E-3</c:v>
                </c:pt>
                <c:pt idx="783">
                  <c:v>1.0226361918005663E-3</c:v>
                </c:pt>
                <c:pt idx="784">
                  <c:v>1.0222811575931379E-3</c:v>
                </c:pt>
                <c:pt idx="785">
                  <c:v>1.0219157589044852E-3</c:v>
                </c:pt>
                <c:pt idx="786">
                  <c:v>1.02150636395198E-3</c:v>
                </c:pt>
                <c:pt idx="787">
                  <c:v>1.0211455355074986E-3</c:v>
                </c:pt>
                <c:pt idx="788">
                  <c:v>1.0207982764118685E-3</c:v>
                </c:pt>
                <c:pt idx="789">
                  <c:v>1.0204445083596973E-3</c:v>
                </c:pt>
                <c:pt idx="790">
                  <c:v>1.0200508320487829E-3</c:v>
                </c:pt>
                <c:pt idx="791">
                  <c:v>1.0196460804879186E-3</c:v>
                </c:pt>
                <c:pt idx="792">
                  <c:v>1.0192277797304509E-3</c:v>
                </c:pt>
                <c:pt idx="793">
                  <c:v>1.0188448056344961E-3</c:v>
                </c:pt>
                <c:pt idx="794">
                  <c:v>1.0183727275053999E-3</c:v>
                </c:pt>
                <c:pt idx="795">
                  <c:v>1.0179680589958858E-3</c:v>
                </c:pt>
                <c:pt idx="796">
                  <c:v>1.0175633904863719E-3</c:v>
                </c:pt>
                <c:pt idx="797">
                  <c:v>1.0171587219768587E-3</c:v>
                </c:pt>
                <c:pt idx="798">
                  <c:v>1.0167375647391105E-3</c:v>
                </c:pt>
                <c:pt idx="799">
                  <c:v>1.0163184047160092E-3</c:v>
                </c:pt>
                <c:pt idx="800">
                  <c:v>1.0159796599927594E-3</c:v>
                </c:pt>
                <c:pt idx="801">
                  <c:v>1.0154811846801201E-3</c:v>
                </c:pt>
                <c:pt idx="802">
                  <c:v>1.0149844805934091E-3</c:v>
                </c:pt>
                <c:pt idx="803">
                  <c:v>1.0145700695883696E-3</c:v>
                </c:pt>
                <c:pt idx="804">
                  <c:v>1.0141431147903943E-3</c:v>
                </c:pt>
                <c:pt idx="805">
                  <c:v>1.0137211527142538E-3</c:v>
                </c:pt>
                <c:pt idx="806">
                  <c:v>1.0132386285128974E-3</c:v>
                </c:pt>
                <c:pt idx="807">
                  <c:v>1.0128220631620839E-3</c:v>
                </c:pt>
                <c:pt idx="808">
                  <c:v>1.0123408589999166E-3</c:v>
                </c:pt>
                <c:pt idx="809">
                  <c:v>1.0118403189595898E-3</c:v>
                </c:pt>
                <c:pt idx="810">
                  <c:v>1.0113338507361477E-3</c:v>
                </c:pt>
                <c:pt idx="811">
                  <c:v>1.0109173640961593E-3</c:v>
                </c:pt>
                <c:pt idx="812">
                  <c:v>1.0104655387522068E-3</c:v>
                </c:pt>
                <c:pt idx="813">
                  <c:v>1.009974081051376E-3</c:v>
                </c:pt>
                <c:pt idx="814">
                  <c:v>1.0095038165767812E-3</c:v>
                </c:pt>
                <c:pt idx="815">
                  <c:v>1.0090079286499631E-3</c:v>
                </c:pt>
                <c:pt idx="816">
                  <c:v>1.0084916433114155E-3</c:v>
                </c:pt>
                <c:pt idx="817">
                  <c:v>1.0079719540769139E-3</c:v>
                </c:pt>
                <c:pt idx="818">
                  <c:v>1.0074522648424124E-3</c:v>
                </c:pt>
                <c:pt idx="819">
                  <c:v>1.0068738813888403E-3</c:v>
                </c:pt>
                <c:pt idx="820">
                  <c:v>1.006434959430331E-3</c:v>
                </c:pt>
                <c:pt idx="821">
                  <c:v>1.0059274055584692E-3</c:v>
                </c:pt>
                <c:pt idx="822">
                  <c:v>1.0053938156486437E-3</c:v>
                </c:pt>
                <c:pt idx="823">
                  <c:v>1.0048883121942472E-3</c:v>
                </c:pt>
                <c:pt idx="824">
                  <c:v>1.0044526971924234E-3</c:v>
                </c:pt>
                <c:pt idx="825">
                  <c:v>1.0038784892389735E-3</c:v>
                </c:pt>
                <c:pt idx="826">
                  <c:v>1.0033557418445687E-3</c:v>
                </c:pt>
                <c:pt idx="827">
                  <c:v>1.0027977079098086E-3</c:v>
                </c:pt>
                <c:pt idx="828">
                  <c:v>1.0022942718809326E-3</c:v>
                </c:pt>
                <c:pt idx="829">
                  <c:v>1.001749323949127E-3</c:v>
                </c:pt>
                <c:pt idx="830">
                  <c:v>1.0012031693691259E-3</c:v>
                </c:pt>
                <c:pt idx="831">
                  <c:v>1.0006632686668788E-3</c:v>
                </c:pt>
                <c:pt idx="832">
                  <c:v>1.0001949941372079E-3</c:v>
                </c:pt>
                <c:pt idx="833">
                  <c:v>9.9963945912426733E-4</c:v>
                </c:pt>
                <c:pt idx="834">
                  <c:v>9.9907200282904098E-4</c:v>
                </c:pt>
                <c:pt idx="835">
                  <c:v>9.9843910013999704E-4</c:v>
                </c:pt>
                <c:pt idx="836">
                  <c:v>9.9788530178801993E-4</c:v>
                </c:pt>
                <c:pt idx="837">
                  <c:v>9.9737041117164017E-4</c:v>
                </c:pt>
                <c:pt idx="838">
                  <c:v>9.9678524575710849E-4</c:v>
                </c:pt>
                <c:pt idx="839">
                  <c:v>9.9618031809268798E-4</c:v>
                </c:pt>
                <c:pt idx="840">
                  <c:v>9.9561625176604221E-4</c:v>
                </c:pt>
                <c:pt idx="841">
                  <c:v>9.9500063459515941E-4</c:v>
                </c:pt>
                <c:pt idx="842">
                  <c:v>9.9438999827135472E-4</c:v>
                </c:pt>
                <c:pt idx="843">
                  <c:v>9.9391659897193592E-4</c:v>
                </c:pt>
                <c:pt idx="844">
                  <c:v>9.9334046999078468E-4</c:v>
                </c:pt>
                <c:pt idx="845">
                  <c:v>9.926439843348225E-4</c:v>
                </c:pt>
                <c:pt idx="846">
                  <c:v>9.9210154540733128E-4</c:v>
                </c:pt>
                <c:pt idx="847">
                  <c:v>9.9144217032799296E-4</c:v>
                </c:pt>
                <c:pt idx="848">
                  <c:v>9.9080672494045651E-4</c:v>
                </c:pt>
                <c:pt idx="849">
                  <c:v>9.9025013958086838E-4</c:v>
                </c:pt>
                <c:pt idx="850">
                  <c:v>9.8965881926831446E-4</c:v>
                </c:pt>
                <c:pt idx="851">
                  <c:v>9.8904541825781968E-4</c:v>
                </c:pt>
                <c:pt idx="852">
                  <c:v>9.8843018406441106E-4</c:v>
                </c:pt>
                <c:pt idx="853">
                  <c:v>9.8782183728790074E-4</c:v>
                </c:pt>
                <c:pt idx="854">
                  <c:v>9.8717392858243386E-4</c:v>
                </c:pt>
                <c:pt idx="855">
                  <c:v>9.865652056449787E-4</c:v>
                </c:pt>
                <c:pt idx="856">
                  <c:v>9.8594733073119225E-4</c:v>
                </c:pt>
                <c:pt idx="857">
                  <c:v>9.8531828373554895E-4</c:v>
                </c:pt>
                <c:pt idx="858">
                  <c:v>9.8462826876011896E-4</c:v>
                </c:pt>
                <c:pt idx="859">
                  <c:v>9.8402256739532515E-4</c:v>
                </c:pt>
                <c:pt idx="860">
                  <c:v>9.8337737587906758E-4</c:v>
                </c:pt>
                <c:pt idx="861">
                  <c:v>9.8284467914643145E-4</c:v>
                </c:pt>
                <c:pt idx="862">
                  <c:v>9.8209185697993953E-4</c:v>
                </c:pt>
                <c:pt idx="863">
                  <c:v>9.8143075010790866E-4</c:v>
                </c:pt>
                <c:pt idx="864">
                  <c:v>9.8085915285848037E-4</c:v>
                </c:pt>
                <c:pt idx="865">
                  <c:v>9.8019980008922595E-4</c:v>
                </c:pt>
                <c:pt idx="866">
                  <c:v>9.7952122581783894E-4</c:v>
                </c:pt>
                <c:pt idx="867">
                  <c:v>9.7887803778593397E-4</c:v>
                </c:pt>
                <c:pt idx="868">
                  <c:v>9.7820827872733217E-4</c:v>
                </c:pt>
                <c:pt idx="869">
                  <c:v>9.7760981112458541E-4</c:v>
                </c:pt>
                <c:pt idx="870">
                  <c:v>9.7687576131184699E-4</c:v>
                </c:pt>
                <c:pt idx="871">
                  <c:v>9.7622295745927365E-4</c:v>
                </c:pt>
                <c:pt idx="872">
                  <c:v>9.7553427779353743E-4</c:v>
                </c:pt>
                <c:pt idx="873">
                  <c:v>9.74868695756598E-4</c:v>
                </c:pt>
                <c:pt idx="874">
                  <c:v>9.7420248922055639E-4</c:v>
                </c:pt>
                <c:pt idx="875">
                  <c:v>9.7353228821994904E-4</c:v>
                </c:pt>
                <c:pt idx="876">
                  <c:v>9.7285703038395082E-4</c:v>
                </c:pt>
                <c:pt idx="877">
                  <c:v>9.7216853265619219E-4</c:v>
                </c:pt>
                <c:pt idx="878">
                  <c:v>9.7148003492843324E-4</c:v>
                </c:pt>
                <c:pt idx="879">
                  <c:v>9.7086222202879754E-4</c:v>
                </c:pt>
                <c:pt idx="880">
                  <c:v>9.701272292860166E-4</c:v>
                </c:pt>
                <c:pt idx="881">
                  <c:v>9.6939223654323554E-4</c:v>
                </c:pt>
                <c:pt idx="882">
                  <c:v>9.686967874491107E-4</c:v>
                </c:pt>
                <c:pt idx="883">
                  <c:v>9.6801017690675481E-4</c:v>
                </c:pt>
                <c:pt idx="884">
                  <c:v>9.6735796378731164E-4</c:v>
                </c:pt>
                <c:pt idx="885">
                  <c:v>9.6660680201083053E-4</c:v>
                </c:pt>
                <c:pt idx="886">
                  <c:v>9.6593993658044988E-4</c:v>
                </c:pt>
                <c:pt idx="887">
                  <c:v>9.6523832420665435E-4</c:v>
                </c:pt>
                <c:pt idx="888">
                  <c:v>9.645564455105476E-4</c:v>
                </c:pt>
                <c:pt idx="889">
                  <c:v>9.6392284055054191E-4</c:v>
                </c:pt>
                <c:pt idx="890">
                  <c:v>9.6316371481354154E-4</c:v>
                </c:pt>
                <c:pt idx="891">
                  <c:v>9.6247253798342498E-4</c:v>
                </c:pt>
                <c:pt idx="892">
                  <c:v>9.6183939764149561E-4</c:v>
                </c:pt>
                <c:pt idx="893">
                  <c:v>9.6102850884051427E-4</c:v>
                </c:pt>
                <c:pt idx="894">
                  <c:v>9.6031206736874215E-4</c:v>
                </c:pt>
                <c:pt idx="895">
                  <c:v>9.5962409461919568E-4</c:v>
                </c:pt>
                <c:pt idx="896">
                  <c:v>9.5893362708992765E-4</c:v>
                </c:pt>
                <c:pt idx="897">
                  <c:v>9.5808547217388833E-4</c:v>
                </c:pt>
                <c:pt idx="898">
                  <c:v>9.5748552477030273E-4</c:v>
                </c:pt>
                <c:pt idx="899">
                  <c:v>9.5672815483912774E-4</c:v>
                </c:pt>
                <c:pt idx="900">
                  <c:v>9.5604617817773776E-4</c:v>
                </c:pt>
                <c:pt idx="901">
                  <c:v>9.5522422110352477E-4</c:v>
                </c:pt>
                <c:pt idx="902">
                  <c:v>9.5454707022803403E-4</c:v>
                </c:pt>
                <c:pt idx="903">
                  <c:v>9.5388069531792167E-4</c:v>
                </c:pt>
                <c:pt idx="904">
                  <c:v>9.5319303624188533E-4</c:v>
                </c:pt>
                <c:pt idx="905">
                  <c:v>9.5240907406716352E-4</c:v>
                </c:pt>
                <c:pt idx="906">
                  <c:v>9.5163368345317818E-4</c:v>
                </c:pt>
                <c:pt idx="907">
                  <c:v>9.5088392851922919E-4</c:v>
                </c:pt>
                <c:pt idx="908">
                  <c:v>9.5012432135491718E-4</c:v>
                </c:pt>
                <c:pt idx="909">
                  <c:v>9.493718288441518E-4</c:v>
                </c:pt>
                <c:pt idx="910">
                  <c:v>9.486517818920741E-4</c:v>
                </c:pt>
                <c:pt idx="911">
                  <c:v>9.4796765302576972E-4</c:v>
                </c:pt>
                <c:pt idx="912">
                  <c:v>9.4712565405874558E-4</c:v>
                </c:pt>
                <c:pt idx="913">
                  <c:v>9.4636092118234724E-4</c:v>
                </c:pt>
                <c:pt idx="914">
                  <c:v>9.4566620974622457E-4</c:v>
                </c:pt>
                <c:pt idx="915">
                  <c:v>9.4490958135050361E-4</c:v>
                </c:pt>
                <c:pt idx="916">
                  <c:v>9.4421853136741169E-4</c:v>
                </c:pt>
                <c:pt idx="917">
                  <c:v>9.4346957499083061E-4</c:v>
                </c:pt>
                <c:pt idx="918">
                  <c:v>9.4265158920944737E-4</c:v>
                </c:pt>
                <c:pt idx="919">
                  <c:v>9.4184390024597796E-4</c:v>
                </c:pt>
                <c:pt idx="920">
                  <c:v>9.4115653666305532E-4</c:v>
                </c:pt>
                <c:pt idx="921">
                  <c:v>9.4039139887584756E-4</c:v>
                </c:pt>
                <c:pt idx="922">
                  <c:v>9.3959168992817572E-4</c:v>
                </c:pt>
                <c:pt idx="923">
                  <c:v>9.3879198098050323E-4</c:v>
                </c:pt>
                <c:pt idx="924">
                  <c:v>9.3808902531880177E-4</c:v>
                </c:pt>
                <c:pt idx="925">
                  <c:v>9.3738793546863238E-4</c:v>
                </c:pt>
                <c:pt idx="926">
                  <c:v>9.3655871351080067E-4</c:v>
                </c:pt>
                <c:pt idx="927">
                  <c:v>9.3583590130868089E-4</c:v>
                </c:pt>
                <c:pt idx="928">
                  <c:v>9.3509299199684567E-4</c:v>
                </c:pt>
                <c:pt idx="929">
                  <c:v>9.3427515418577443E-4</c:v>
                </c:pt>
                <c:pt idx="930">
                  <c:v>9.3354228636520346E-4</c:v>
                </c:pt>
                <c:pt idx="931">
                  <c:v>9.3276546988235243E-4</c:v>
                </c:pt>
                <c:pt idx="932">
                  <c:v>9.3197869144923703E-4</c:v>
                </c:pt>
                <c:pt idx="933">
                  <c:v>9.3119739601140133E-4</c:v>
                </c:pt>
                <c:pt idx="934">
                  <c:v>9.3041828950203608E-4</c:v>
                </c:pt>
                <c:pt idx="935">
                  <c:v>9.2962871371987785E-4</c:v>
                </c:pt>
                <c:pt idx="936">
                  <c:v>9.2880714680170407E-4</c:v>
                </c:pt>
                <c:pt idx="937">
                  <c:v>9.2809971766106842E-4</c:v>
                </c:pt>
                <c:pt idx="938">
                  <c:v>9.2735448308858045E-4</c:v>
                </c:pt>
                <c:pt idx="939">
                  <c:v>9.2660506535072488E-4</c:v>
                </c:pt>
                <c:pt idx="940">
                  <c:v>9.2585681112488565E-4</c:v>
                </c:pt>
                <c:pt idx="941">
                  <c:v>9.2505426456693598E-4</c:v>
                </c:pt>
                <c:pt idx="942">
                  <c:v>9.2424284487348013E-4</c:v>
                </c:pt>
                <c:pt idx="943">
                  <c:v>9.2347682334832106E-4</c:v>
                </c:pt>
                <c:pt idx="944">
                  <c:v>9.2268928874361547E-4</c:v>
                </c:pt>
                <c:pt idx="945">
                  <c:v>9.2194443625607614E-4</c:v>
                </c:pt>
                <c:pt idx="946">
                  <c:v>9.2115793753391512E-4</c:v>
                </c:pt>
                <c:pt idx="947">
                  <c:v>9.2039143059259414E-4</c:v>
                </c:pt>
                <c:pt idx="948">
                  <c:v>9.1961301542223901E-4</c:v>
                </c:pt>
                <c:pt idx="949">
                  <c:v>9.1883065633076538E-4</c:v>
                </c:pt>
                <c:pt idx="950">
                  <c:v>9.1808363614401289E-4</c:v>
                </c:pt>
                <c:pt idx="951">
                  <c:v>9.1726591010868742E-4</c:v>
                </c:pt>
                <c:pt idx="952">
                  <c:v>9.1645265634582426E-4</c:v>
                </c:pt>
                <c:pt idx="953">
                  <c:v>9.1566180735497477E-4</c:v>
                </c:pt>
                <c:pt idx="954">
                  <c:v>9.1484067403973287E-4</c:v>
                </c:pt>
                <c:pt idx="955">
                  <c:v>9.1400477826476085E-4</c:v>
                </c:pt>
                <c:pt idx="956">
                  <c:v>9.1317731150335484E-4</c:v>
                </c:pt>
                <c:pt idx="957">
                  <c:v>9.1248068891913389E-4</c:v>
                </c:pt>
                <c:pt idx="958">
                  <c:v>9.1179271947469936E-4</c:v>
                </c:pt>
                <c:pt idx="959">
                  <c:v>9.1100746558870542E-4</c:v>
                </c:pt>
                <c:pt idx="960">
                  <c:v>9.1025190241917427E-4</c:v>
                </c:pt>
                <c:pt idx="961">
                  <c:v>9.0942185426830041E-4</c:v>
                </c:pt>
                <c:pt idx="962">
                  <c:v>9.085816418211637E-4</c:v>
                </c:pt>
                <c:pt idx="963">
                  <c:v>9.077979726433373E-4</c:v>
                </c:pt>
                <c:pt idx="964">
                  <c:v>9.0697076436869898E-4</c:v>
                </c:pt>
                <c:pt idx="965">
                  <c:v>9.0626465523113676E-4</c:v>
                </c:pt>
                <c:pt idx="966">
                  <c:v>9.0541114131999884E-4</c:v>
                </c:pt>
                <c:pt idx="967">
                  <c:v>9.0460011686326644E-4</c:v>
                </c:pt>
                <c:pt idx="968">
                  <c:v>9.0385602334568842E-4</c:v>
                </c:pt>
                <c:pt idx="969">
                  <c:v>9.0308085521044836E-4</c:v>
                </c:pt>
                <c:pt idx="970">
                  <c:v>9.0236267894209339E-4</c:v>
                </c:pt>
                <c:pt idx="971">
                  <c:v>9.0158239190022034E-4</c:v>
                </c:pt>
                <c:pt idx="972">
                  <c:v>9.0074496684948045E-4</c:v>
                </c:pt>
                <c:pt idx="973">
                  <c:v>8.999519357419264E-4</c:v>
                </c:pt>
                <c:pt idx="974">
                  <c:v>8.9921506675762263E-4</c:v>
                </c:pt>
                <c:pt idx="975">
                  <c:v>8.9834610554317951E-4</c:v>
                </c:pt>
                <c:pt idx="976">
                  <c:v>8.9765795257437946E-4</c:v>
                </c:pt>
                <c:pt idx="977">
                  <c:v>8.9682805506127543E-4</c:v>
                </c:pt>
                <c:pt idx="978">
                  <c:v>8.9602600484405145E-4</c:v>
                </c:pt>
                <c:pt idx="979">
                  <c:v>8.9523915186332404E-4</c:v>
                </c:pt>
                <c:pt idx="980">
                  <c:v>8.9445229888259609E-4</c:v>
                </c:pt>
                <c:pt idx="981">
                  <c:v>8.936800194429891E-4</c:v>
                </c:pt>
                <c:pt idx="982">
                  <c:v>8.9292604221173362E-4</c:v>
                </c:pt>
                <c:pt idx="983">
                  <c:v>8.9213756387633136E-4</c:v>
                </c:pt>
                <c:pt idx="984">
                  <c:v>8.9131303564662229E-4</c:v>
                </c:pt>
                <c:pt idx="985">
                  <c:v>8.9053661726628023E-4</c:v>
                </c:pt>
                <c:pt idx="986">
                  <c:v>8.8978509090118104E-4</c:v>
                </c:pt>
                <c:pt idx="987">
                  <c:v>8.8903198961569178E-4</c:v>
                </c:pt>
                <c:pt idx="988">
                  <c:v>8.8819767653302868E-4</c:v>
                </c:pt>
                <c:pt idx="989">
                  <c:v>8.87391346211078E-4</c:v>
                </c:pt>
                <c:pt idx="990">
                  <c:v>8.8668709218179989E-4</c:v>
                </c:pt>
                <c:pt idx="991">
                  <c:v>8.8593578366152545E-4</c:v>
                </c:pt>
                <c:pt idx="992">
                  <c:v>8.8511600951100139E-4</c:v>
                </c:pt>
                <c:pt idx="993">
                  <c:v>8.8428779190444034E-4</c:v>
                </c:pt>
                <c:pt idx="994">
                  <c:v>8.835361022901736E-4</c:v>
                </c:pt>
                <c:pt idx="995">
                  <c:v>8.8273840856184982E-4</c:v>
                </c:pt>
                <c:pt idx="996">
                  <c:v>8.8201726987534974E-4</c:v>
                </c:pt>
                <c:pt idx="997">
                  <c:v>8.812373730366673E-4</c:v>
                </c:pt>
                <c:pt idx="998">
                  <c:v>8.8047692753227868E-4</c:v>
                </c:pt>
                <c:pt idx="999">
                  <c:v>8.7968961334197163E-4</c:v>
                </c:pt>
                <c:pt idx="1000">
                  <c:v>8.7892155012985395E-4</c:v>
                </c:pt>
                <c:pt idx="1001">
                  <c:v>8.7813459831043682E-4</c:v>
                </c:pt>
                <c:pt idx="1002">
                  <c:v>8.7729966582994229E-4</c:v>
                </c:pt>
                <c:pt idx="1003">
                  <c:v>8.7661099476665858E-4</c:v>
                </c:pt>
                <c:pt idx="1004">
                  <c:v>8.7571562030132691E-4</c:v>
                </c:pt>
                <c:pt idx="1005">
                  <c:v>8.7499761046942433E-4</c:v>
                </c:pt>
                <c:pt idx="1006">
                  <c:v>8.7425831025589567E-4</c:v>
                </c:pt>
                <c:pt idx="1007">
                  <c:v>8.735346633368977E-4</c:v>
                </c:pt>
                <c:pt idx="1008">
                  <c:v>8.7272800885656904E-4</c:v>
                </c:pt>
                <c:pt idx="1009">
                  <c:v>8.7193208615016107E-4</c:v>
                </c:pt>
                <c:pt idx="1010">
                  <c:v>8.7113867949104625E-4</c:v>
                </c:pt>
                <c:pt idx="1011">
                  <c:v>8.7038166928320442E-4</c:v>
                </c:pt>
                <c:pt idx="1012">
                  <c:v>8.6962922159326351E-4</c:v>
                </c:pt>
                <c:pt idx="1013">
                  <c:v>8.6886847129511336E-4</c:v>
                </c:pt>
                <c:pt idx="1014">
                  <c:v>8.6804217526188201E-4</c:v>
                </c:pt>
                <c:pt idx="1015">
                  <c:v>8.672522878066328E-4</c:v>
                </c:pt>
                <c:pt idx="1016">
                  <c:v>8.6646180571522892E-4</c:v>
                </c:pt>
                <c:pt idx="1017">
                  <c:v>8.6568647673195096E-4</c:v>
                </c:pt>
                <c:pt idx="1018">
                  <c:v>8.6497548434424573E-4</c:v>
                </c:pt>
                <c:pt idx="1019">
                  <c:v>8.6424746250405031E-4</c:v>
                </c:pt>
                <c:pt idx="1020">
                  <c:v>8.6350901135108168E-4</c:v>
                </c:pt>
                <c:pt idx="1021">
                  <c:v>8.6272644026378807E-4</c:v>
                </c:pt>
                <c:pt idx="1022">
                  <c:v>8.6191734289345519E-4</c:v>
                </c:pt>
                <c:pt idx="1023">
                  <c:v>8.6110800113084788E-4</c:v>
                </c:pt>
                <c:pt idx="1024">
                  <c:v>8.603089174562214E-4</c:v>
                </c:pt>
                <c:pt idx="1025">
                  <c:v>8.5959050467979278E-4</c:v>
                </c:pt>
                <c:pt idx="1026">
                  <c:v>8.5880969734228947E-4</c:v>
                </c:pt>
                <c:pt idx="1027">
                  <c:v>8.5802055127783884E-4</c:v>
                </c:pt>
                <c:pt idx="1028">
                  <c:v>8.5720929341203149E-4</c:v>
                </c:pt>
                <c:pt idx="1029">
                  <c:v>8.5642279880719131E-4</c:v>
                </c:pt>
                <c:pt idx="1030">
                  <c:v>8.5564273537123742E-4</c:v>
                </c:pt>
                <c:pt idx="1031">
                  <c:v>8.548626719352832E-4</c:v>
                </c:pt>
                <c:pt idx="1032">
                  <c:v>8.5419548519932145E-4</c:v>
                </c:pt>
                <c:pt idx="1033">
                  <c:v>8.5335544036621548E-4</c:v>
                </c:pt>
                <c:pt idx="1034">
                  <c:v>8.5264000100785308E-4</c:v>
                </c:pt>
                <c:pt idx="1035">
                  <c:v>8.5192152870103884E-4</c:v>
                </c:pt>
                <c:pt idx="1036">
                  <c:v>8.509749946973282E-4</c:v>
                </c:pt>
                <c:pt idx="1037">
                  <c:v>8.5023103299105163E-4</c:v>
                </c:pt>
                <c:pt idx="1038">
                  <c:v>8.4950343342477051E-4</c:v>
                </c:pt>
                <c:pt idx="1039">
                  <c:v>8.4874452968646138E-4</c:v>
                </c:pt>
                <c:pt idx="1040">
                  <c:v>8.479211057166484E-4</c:v>
                </c:pt>
                <c:pt idx="1041">
                  <c:v>8.4714516931128471E-4</c:v>
                </c:pt>
                <c:pt idx="1042">
                  <c:v>8.4642061381403873E-4</c:v>
                </c:pt>
                <c:pt idx="1043">
                  <c:v>8.4562574770705938E-4</c:v>
                </c:pt>
                <c:pt idx="1044">
                  <c:v>8.4492371735993071E-4</c:v>
                </c:pt>
                <c:pt idx="1045">
                  <c:v>8.4415894439716596E-4</c:v>
                </c:pt>
                <c:pt idx="1046">
                  <c:v>8.4336118805036656E-4</c:v>
                </c:pt>
                <c:pt idx="1047">
                  <c:v>8.426337651085481E-4</c:v>
                </c:pt>
                <c:pt idx="1048">
                  <c:v>8.4187931480443634E-4</c:v>
                </c:pt>
                <c:pt idx="1049">
                  <c:v>8.4110370163023639E-4</c:v>
                </c:pt>
                <c:pt idx="1050">
                  <c:v>8.4031494311984491E-4</c:v>
                </c:pt>
                <c:pt idx="1051">
                  <c:v>8.3958185841748125E-4</c:v>
                </c:pt>
                <c:pt idx="1052">
                  <c:v>8.3877668968058592E-4</c:v>
                </c:pt>
                <c:pt idx="1053">
                  <c:v>8.3801752356022928E-4</c:v>
                </c:pt>
                <c:pt idx="1054">
                  <c:v>8.3727274392419722E-4</c:v>
                </c:pt>
                <c:pt idx="1055">
                  <c:v>8.3654818944687789E-4</c:v>
                </c:pt>
                <c:pt idx="1056">
                  <c:v>8.3574333960956704E-4</c:v>
                </c:pt>
                <c:pt idx="1057">
                  <c:v>8.3504573427201176E-4</c:v>
                </c:pt>
                <c:pt idx="1058">
                  <c:v>8.3426518916063404E-4</c:v>
                </c:pt>
                <c:pt idx="1059">
                  <c:v>8.334622724464302E-4</c:v>
                </c:pt>
                <c:pt idx="1060">
                  <c:v>8.3272304459164434E-4</c:v>
                </c:pt>
                <c:pt idx="1061">
                  <c:v>8.3189344539824465E-4</c:v>
                </c:pt>
                <c:pt idx="1062">
                  <c:v>8.3115640635722694E-4</c:v>
                </c:pt>
                <c:pt idx="1063">
                  <c:v>8.3039106290905696E-4</c:v>
                </c:pt>
                <c:pt idx="1064">
                  <c:v>8.2964493603334463E-4</c:v>
                </c:pt>
                <c:pt idx="1065">
                  <c:v>8.2886983553443004E-4</c:v>
                </c:pt>
                <c:pt idx="1066">
                  <c:v>8.2807179370743636E-4</c:v>
                </c:pt>
                <c:pt idx="1067">
                  <c:v>8.274444264524146E-4</c:v>
                </c:pt>
                <c:pt idx="1068">
                  <c:v>8.2667328232269364E-4</c:v>
                </c:pt>
                <c:pt idx="1069">
                  <c:v>8.2594831404793562E-4</c:v>
                </c:pt>
                <c:pt idx="1070">
                  <c:v>8.2520868855592844E-4</c:v>
                </c:pt>
                <c:pt idx="1071">
                  <c:v>8.2439235249442717E-4</c:v>
                </c:pt>
                <c:pt idx="1072">
                  <c:v>8.2371720645473966E-4</c:v>
                </c:pt>
                <c:pt idx="1073">
                  <c:v>8.2293807643024446E-4</c:v>
                </c:pt>
                <c:pt idx="1074">
                  <c:v>8.2215498732468649E-4</c:v>
                </c:pt>
                <c:pt idx="1075">
                  <c:v>8.2140767410563212E-4</c:v>
                </c:pt>
                <c:pt idx="1076">
                  <c:v>8.2069602139205435E-4</c:v>
                </c:pt>
                <c:pt idx="1077">
                  <c:v>8.1984359796136413E-4</c:v>
                </c:pt>
                <c:pt idx="1078">
                  <c:v>8.1920879938587583E-4</c:v>
                </c:pt>
                <c:pt idx="1079">
                  <c:v>8.1846720636652372E-4</c:v>
                </c:pt>
                <c:pt idx="1080">
                  <c:v>8.1772332969191636E-4</c:v>
                </c:pt>
                <c:pt idx="1081">
                  <c:v>8.1700940573713014E-4</c:v>
                </c:pt>
                <c:pt idx="1082">
                  <c:v>8.1623388094371455E-4</c:v>
                </c:pt>
                <c:pt idx="1083">
                  <c:v>8.1558047057429079E-4</c:v>
                </c:pt>
                <c:pt idx="1084">
                  <c:v>8.1480637453625504E-4</c:v>
                </c:pt>
                <c:pt idx="1085">
                  <c:v>8.1406690972415918E-4</c:v>
                </c:pt>
                <c:pt idx="1086">
                  <c:v>8.1329545091699787E-4</c:v>
                </c:pt>
                <c:pt idx="1087">
                  <c:v>8.125953634967654E-4</c:v>
                </c:pt>
                <c:pt idx="1088">
                  <c:v>8.1190546524532168E-4</c:v>
                </c:pt>
                <c:pt idx="1089">
                  <c:v>8.1127075619003702E-4</c:v>
                </c:pt>
                <c:pt idx="1090">
                  <c:v>8.106336604689849E-4</c:v>
                </c:pt>
                <c:pt idx="1091">
                  <c:v>8.0998447405862864E-4</c:v>
                </c:pt>
                <c:pt idx="1092">
                  <c:v>8.0922314346797445E-4</c:v>
                </c:pt>
                <c:pt idx="1093">
                  <c:v>8.0848622768536847E-4</c:v>
                </c:pt>
                <c:pt idx="1094">
                  <c:v>8.0773375136489547E-4</c:v>
                </c:pt>
                <c:pt idx="1095">
                  <c:v>8.0705255075635323E-4</c:v>
                </c:pt>
                <c:pt idx="1096">
                  <c:v>8.0625956872719656E-4</c:v>
                </c:pt>
                <c:pt idx="1097">
                  <c:v>8.0550441381386335E-4</c:v>
                </c:pt>
                <c:pt idx="1098">
                  <c:v>8.0486592038116504E-4</c:v>
                </c:pt>
                <c:pt idx="1099">
                  <c:v>8.0402919852653445E-4</c:v>
                </c:pt>
                <c:pt idx="1100">
                  <c:v>8.0333681348662852E-4</c:v>
                </c:pt>
                <c:pt idx="1101">
                  <c:v>8.0270659992588591E-4</c:v>
                </c:pt>
                <c:pt idx="1102">
                  <c:v>8.0196523382419999E-4</c:v>
                </c:pt>
                <c:pt idx="1103">
                  <c:v>8.0124476815894552E-4</c:v>
                </c:pt>
                <c:pt idx="1104">
                  <c:v>8.0053243224847731E-4</c:v>
                </c:pt>
                <c:pt idx="1105">
                  <c:v>7.9990697354123826E-4</c:v>
                </c:pt>
                <c:pt idx="1106">
                  <c:v>7.992399113574964E-4</c:v>
                </c:pt>
                <c:pt idx="1107">
                  <c:v>7.9850796781085788E-4</c:v>
                </c:pt>
                <c:pt idx="1108">
                  <c:v>7.9782047228412021E-4</c:v>
                </c:pt>
                <c:pt idx="1109">
                  <c:v>7.9713297675738221E-4</c:v>
                </c:pt>
                <c:pt idx="1110">
                  <c:v>7.9640447943974801E-4</c:v>
                </c:pt>
                <c:pt idx="1111">
                  <c:v>7.9565855678100366E-4</c:v>
                </c:pt>
                <c:pt idx="1112">
                  <c:v>7.9500043668813013E-4</c:v>
                </c:pt>
                <c:pt idx="1113">
                  <c:v>7.9426981168941046E-4</c:v>
                </c:pt>
                <c:pt idx="1114">
                  <c:v>7.9360327285376501E-4</c:v>
                </c:pt>
                <c:pt idx="1115">
                  <c:v>7.9294443751202093E-4</c:v>
                </c:pt>
                <c:pt idx="1116">
                  <c:v>7.9224920966083879E-4</c:v>
                </c:pt>
                <c:pt idx="1117">
                  <c:v>7.9153710789673791E-4</c:v>
                </c:pt>
                <c:pt idx="1118">
                  <c:v>7.9089281495672034E-4</c:v>
                </c:pt>
                <c:pt idx="1119">
                  <c:v>7.9012819055032755E-4</c:v>
                </c:pt>
                <c:pt idx="1120">
                  <c:v>7.8948207303505434E-4</c:v>
                </c:pt>
                <c:pt idx="1121">
                  <c:v>7.888577987759459E-4</c:v>
                </c:pt>
                <c:pt idx="1122">
                  <c:v>7.8809802914293718E-4</c:v>
                </c:pt>
                <c:pt idx="1123">
                  <c:v>7.8740789143484722E-4</c:v>
                </c:pt>
                <c:pt idx="1124">
                  <c:v>7.8671792993192837E-4</c:v>
                </c:pt>
                <c:pt idx="1125">
                  <c:v>7.8609863265787351E-4</c:v>
                </c:pt>
                <c:pt idx="1126">
                  <c:v>7.8535438535078388E-4</c:v>
                </c:pt>
                <c:pt idx="1127">
                  <c:v>7.8473710557761542E-4</c:v>
                </c:pt>
                <c:pt idx="1128">
                  <c:v>7.8403331984287501E-4</c:v>
                </c:pt>
                <c:pt idx="1129">
                  <c:v>7.833732802096675E-4</c:v>
                </c:pt>
                <c:pt idx="1130">
                  <c:v>7.8260320718502379E-4</c:v>
                </c:pt>
                <c:pt idx="1131">
                  <c:v>7.8196716847956261E-4</c:v>
                </c:pt>
                <c:pt idx="1132">
                  <c:v>7.812813525845709E-4</c:v>
                </c:pt>
                <c:pt idx="1133">
                  <c:v>7.8063693719231391E-4</c:v>
                </c:pt>
                <c:pt idx="1134">
                  <c:v>7.7994578792853751E-4</c:v>
                </c:pt>
                <c:pt idx="1135">
                  <c:v>7.7931913744488652E-4</c:v>
                </c:pt>
                <c:pt idx="1136">
                  <c:v>7.7869404900105074E-4</c:v>
                </c:pt>
                <c:pt idx="1137">
                  <c:v>7.7803665704187042E-4</c:v>
                </c:pt>
                <c:pt idx="1138">
                  <c:v>7.7734136223394875E-4</c:v>
                </c:pt>
                <c:pt idx="1139">
                  <c:v>7.7666582258674975E-4</c:v>
                </c:pt>
                <c:pt idx="1140">
                  <c:v>7.7602298036312739E-4</c:v>
                </c:pt>
                <c:pt idx="1141">
                  <c:v>7.7533762587908323E-4</c:v>
                </c:pt>
                <c:pt idx="1142">
                  <c:v>7.7460947165478803E-4</c:v>
                </c:pt>
                <c:pt idx="1143">
                  <c:v>7.7393221040685629E-4</c:v>
                </c:pt>
                <c:pt idx="1144">
                  <c:v>7.7325009430367865E-4</c:v>
                </c:pt>
                <c:pt idx="1145">
                  <c:v>7.7264284458380516E-4</c:v>
                </c:pt>
                <c:pt idx="1146">
                  <c:v>7.7200158755446062E-4</c:v>
                </c:pt>
                <c:pt idx="1147">
                  <c:v>7.7138121623721435E-4</c:v>
                </c:pt>
                <c:pt idx="1148">
                  <c:v>7.7072476451478696E-4</c:v>
                </c:pt>
                <c:pt idx="1149">
                  <c:v>7.7002523933175453E-4</c:v>
                </c:pt>
                <c:pt idx="1150">
                  <c:v>7.6937055745406025E-4</c:v>
                </c:pt>
                <c:pt idx="1151">
                  <c:v>7.6874849638298732E-4</c:v>
                </c:pt>
                <c:pt idx="1152">
                  <c:v>7.6810088423398168E-4</c:v>
                </c:pt>
                <c:pt idx="1153">
                  <c:v>7.6744448038474234E-4</c:v>
                </c:pt>
                <c:pt idx="1154">
                  <c:v>7.6673507940536829E-4</c:v>
                </c:pt>
                <c:pt idx="1155">
                  <c:v>7.6610394059661825E-4</c:v>
                </c:pt>
                <c:pt idx="1156">
                  <c:v>7.6540447078540612E-4</c:v>
                </c:pt>
                <c:pt idx="1157">
                  <c:v>7.6480911886773226E-4</c:v>
                </c:pt>
                <c:pt idx="1158">
                  <c:v>7.6418430797161913E-4</c:v>
                </c:pt>
                <c:pt idx="1159">
                  <c:v>7.6347515445716711E-4</c:v>
                </c:pt>
                <c:pt idx="1160">
                  <c:v>7.6283200700640031E-4</c:v>
                </c:pt>
                <c:pt idx="1161">
                  <c:v>7.6227749037289811E-4</c:v>
                </c:pt>
                <c:pt idx="1162">
                  <c:v>7.6150416768743065E-4</c:v>
                </c:pt>
                <c:pt idx="1163">
                  <c:v>7.6086577074978333E-4</c:v>
                </c:pt>
                <c:pt idx="1164">
                  <c:v>7.6022170829586982E-4</c:v>
                </c:pt>
                <c:pt idx="1165">
                  <c:v>7.595776458419563E-4</c:v>
                </c:pt>
                <c:pt idx="1166">
                  <c:v>7.5899653592264866E-4</c:v>
                </c:pt>
                <c:pt idx="1167">
                  <c:v>7.5834453629768084E-4</c:v>
                </c:pt>
                <c:pt idx="1168">
                  <c:v>7.5769935537494922E-4</c:v>
                </c:pt>
                <c:pt idx="1169">
                  <c:v>7.5697589113174295E-4</c:v>
                </c:pt>
                <c:pt idx="1170">
                  <c:v>7.5631674163403634E-4</c:v>
                </c:pt>
                <c:pt idx="1171">
                  <c:v>7.5576112173933853E-4</c:v>
                </c:pt>
                <c:pt idx="1172">
                  <c:v>7.5507542612176517E-4</c:v>
                </c:pt>
                <c:pt idx="1173">
                  <c:v>7.5441049874810993E-4</c:v>
                </c:pt>
                <c:pt idx="1174">
                  <c:v>7.5377339832728859E-4</c:v>
                </c:pt>
                <c:pt idx="1175">
                  <c:v>7.531624896642842E-4</c:v>
                </c:pt>
                <c:pt idx="1176">
                  <c:v>7.5260067179806138E-4</c:v>
                </c:pt>
                <c:pt idx="1177">
                  <c:v>7.518426337737201E-4</c:v>
                </c:pt>
                <c:pt idx="1178">
                  <c:v>7.5119856350723037E-4</c:v>
                </c:pt>
                <c:pt idx="1179">
                  <c:v>7.505707775519126E-4</c:v>
                </c:pt>
                <c:pt idx="1180">
                  <c:v>7.4998172305343227E-4</c:v>
                </c:pt>
                <c:pt idx="1181">
                  <c:v>7.493391704656401E-4</c:v>
                </c:pt>
                <c:pt idx="1182">
                  <c:v>7.4875345572369078E-4</c:v>
                </c:pt>
                <c:pt idx="1183">
                  <c:v>7.4810696241524961E-4</c:v>
                </c:pt>
                <c:pt idx="1184">
                  <c:v>7.4747225890734392E-4</c:v>
                </c:pt>
                <c:pt idx="1185">
                  <c:v>7.468117608826852E-4</c:v>
                </c:pt>
                <c:pt idx="1186">
                  <c:v>7.4616528288891381E-4</c:v>
                </c:pt>
                <c:pt idx="1187">
                  <c:v>7.4557219768918881E-4</c:v>
                </c:pt>
                <c:pt idx="1188">
                  <c:v>7.4489823731376914E-4</c:v>
                </c:pt>
                <c:pt idx="1189">
                  <c:v>7.443738062644841E-4</c:v>
                </c:pt>
                <c:pt idx="1190">
                  <c:v>7.4368977107999875E-4</c:v>
                </c:pt>
                <c:pt idx="1191">
                  <c:v>7.4308597855397113E-4</c:v>
                </c:pt>
                <c:pt idx="1192">
                  <c:v>7.4245092214235051E-4</c:v>
                </c:pt>
                <c:pt idx="1193">
                  <c:v>7.4189263941341042E-4</c:v>
                </c:pt>
                <c:pt idx="1194">
                  <c:v>7.4120896842593703E-4</c:v>
                </c:pt>
                <c:pt idx="1195">
                  <c:v>7.4058933728359509E-4</c:v>
                </c:pt>
                <c:pt idx="1196">
                  <c:v>7.3997859044282221E-4</c:v>
                </c:pt>
                <c:pt idx="1197">
                  <c:v>7.3937639991651313E-4</c:v>
                </c:pt>
                <c:pt idx="1198">
                  <c:v>7.3876173754756371E-4</c:v>
                </c:pt>
                <c:pt idx="1199">
                  <c:v>7.3811283766123592E-4</c:v>
                </c:pt>
                <c:pt idx="1200">
                  <c:v>7.3746484528791493E-4</c:v>
                </c:pt>
                <c:pt idx="1201">
                  <c:v>7.368944187500368E-4</c:v>
                </c:pt>
                <c:pt idx="1202">
                  <c:v>7.3627242292726206E-4</c:v>
                </c:pt>
                <c:pt idx="1203">
                  <c:v>7.3561100222791843E-4</c:v>
                </c:pt>
                <c:pt idx="1204">
                  <c:v>7.35023395623326E-4</c:v>
                </c:pt>
                <c:pt idx="1205">
                  <c:v>7.3445977085003129E-4</c:v>
                </c:pt>
                <c:pt idx="1206">
                  <c:v>7.3376895495002323E-4</c:v>
                </c:pt>
                <c:pt idx="1207">
                  <c:v>7.332143193647568E-4</c:v>
                </c:pt>
                <c:pt idx="1208">
                  <c:v>7.3249913933705498E-4</c:v>
                </c:pt>
                <c:pt idx="1209">
                  <c:v>7.3201059560149863E-4</c:v>
                </c:pt>
                <c:pt idx="1210">
                  <c:v>7.3140005278166077E-4</c:v>
                </c:pt>
                <c:pt idx="1211">
                  <c:v>7.3087071548989411E-4</c:v>
                </c:pt>
                <c:pt idx="1212">
                  <c:v>7.3021710602256163E-4</c:v>
                </c:pt>
                <c:pt idx="1213">
                  <c:v>7.2957879931047093E-4</c:v>
                </c:pt>
                <c:pt idx="1214">
                  <c:v>7.2905043501467887E-4</c:v>
                </c:pt>
                <c:pt idx="1215">
                  <c:v>7.2842835852908135E-4</c:v>
                </c:pt>
                <c:pt idx="1216">
                  <c:v>7.2779965586209131E-4</c:v>
                </c:pt>
                <c:pt idx="1217">
                  <c:v>7.2721528360341595E-4</c:v>
                </c:pt>
                <c:pt idx="1218">
                  <c:v>7.2660806192844415E-4</c:v>
                </c:pt>
                <c:pt idx="1219">
                  <c:v>7.2598413083592493E-4</c:v>
                </c:pt>
                <c:pt idx="1220">
                  <c:v>7.2551884593046422E-4</c:v>
                </c:pt>
                <c:pt idx="1221">
                  <c:v>7.2482468013813797E-4</c:v>
                </c:pt>
                <c:pt idx="1222">
                  <c:v>7.2424358406194384E-4</c:v>
                </c:pt>
                <c:pt idx="1223">
                  <c:v>7.2368604229193089E-4</c:v>
                </c:pt>
                <c:pt idx="1224">
                  <c:v>7.2309966097345939E-4</c:v>
                </c:pt>
                <c:pt idx="1225">
                  <c:v>7.225026584848402E-4</c:v>
                </c:pt>
                <c:pt idx="1226">
                  <c:v>7.2196589834602201E-4</c:v>
                </c:pt>
                <c:pt idx="1227">
                  <c:v>7.2142572832059007E-4</c:v>
                </c:pt>
                <c:pt idx="1228">
                  <c:v>7.2081677098957393E-4</c:v>
                </c:pt>
                <c:pt idx="1229">
                  <c:v>7.2021897508157582E-4</c:v>
                </c:pt>
                <c:pt idx="1230">
                  <c:v>7.1961326832894578E-4</c:v>
                </c:pt>
                <c:pt idx="1231">
                  <c:v>7.191239707412232E-4</c:v>
                </c:pt>
                <c:pt idx="1232">
                  <c:v>7.1857230205732913E-4</c:v>
                </c:pt>
                <c:pt idx="1233">
                  <c:v>7.1793484155033738E-4</c:v>
                </c:pt>
                <c:pt idx="1234">
                  <c:v>7.1734534756727171E-4</c:v>
                </c:pt>
                <c:pt idx="1235">
                  <c:v>7.1694073900259708E-4</c:v>
                </c:pt>
                <c:pt idx="1236">
                  <c:v>7.1637665248645171E-4</c:v>
                </c:pt>
                <c:pt idx="1237">
                  <c:v>7.1572369110955829E-4</c:v>
                </c:pt>
                <c:pt idx="1238">
                  <c:v>7.1512429464924232E-4</c:v>
                </c:pt>
                <c:pt idx="1239">
                  <c:v>7.1455781746925223E-4</c:v>
                </c:pt>
                <c:pt idx="1240">
                  <c:v>7.1398899802912748E-4</c:v>
                </c:pt>
                <c:pt idx="1241">
                  <c:v>7.1342593878693931E-4</c:v>
                </c:pt>
                <c:pt idx="1242">
                  <c:v>7.1288922971767302E-4</c:v>
                </c:pt>
                <c:pt idx="1243">
                  <c:v>7.1236811627947282E-4</c:v>
                </c:pt>
                <c:pt idx="1244">
                  <c:v>7.1184677856566433E-4</c:v>
                </c:pt>
                <c:pt idx="1245">
                  <c:v>7.1124236419825842E-4</c:v>
                </c:pt>
                <c:pt idx="1246">
                  <c:v>7.1067267260032762E-4</c:v>
                </c:pt>
                <c:pt idx="1247">
                  <c:v>7.1014742823101733E-4</c:v>
                </c:pt>
                <c:pt idx="1248">
                  <c:v>7.0955489701735638E-4</c:v>
                </c:pt>
                <c:pt idx="1249">
                  <c:v>7.0892809948061857E-4</c:v>
                </c:pt>
                <c:pt idx="1250">
                  <c:v>7.0842707676916478E-4</c:v>
                </c:pt>
                <c:pt idx="1251">
                  <c:v>7.0783448532843885E-4</c:v>
                </c:pt>
                <c:pt idx="1252">
                  <c:v>7.0730991298179318E-4</c:v>
                </c:pt>
                <c:pt idx="1253">
                  <c:v>7.0671569086694721E-4</c:v>
                </c:pt>
                <c:pt idx="1254">
                  <c:v>7.061461103993605E-4</c:v>
                </c:pt>
                <c:pt idx="1255">
                  <c:v>7.0561892379879157E-4</c:v>
                </c:pt>
                <c:pt idx="1256">
                  <c:v>7.0509173719822329E-4</c:v>
                </c:pt>
                <c:pt idx="1257">
                  <c:v>7.0454904974488395E-4</c:v>
                </c:pt>
                <c:pt idx="1258">
                  <c:v>7.0394189979986995E-4</c:v>
                </c:pt>
                <c:pt idx="1259">
                  <c:v>7.0335960983400358E-4</c:v>
                </c:pt>
                <c:pt idx="1260">
                  <c:v>7.0282303342456161E-4</c:v>
                </c:pt>
                <c:pt idx="1261">
                  <c:v>7.0228812018813226E-4</c:v>
                </c:pt>
                <c:pt idx="1262">
                  <c:v>7.0169398656243882E-4</c:v>
                </c:pt>
                <c:pt idx="1263">
                  <c:v>7.0117905140437979E-4</c:v>
                </c:pt>
                <c:pt idx="1264">
                  <c:v>7.006707994540233E-4</c:v>
                </c:pt>
                <c:pt idx="1265">
                  <c:v>7.0015681516761511E-4</c:v>
                </c:pt>
                <c:pt idx="1266">
                  <c:v>6.9955883183709028E-4</c:v>
                </c:pt>
                <c:pt idx="1267">
                  <c:v>6.989755303737445E-4</c:v>
                </c:pt>
                <c:pt idx="1268">
                  <c:v>6.9839838447293518E-4</c:v>
                </c:pt>
                <c:pt idx="1269">
                  <c:v>6.9792831159043651E-4</c:v>
                </c:pt>
                <c:pt idx="1270">
                  <c:v>6.9737122721849371E-4</c:v>
                </c:pt>
                <c:pt idx="1271">
                  <c:v>6.9685462183392334E-4</c:v>
                </c:pt>
                <c:pt idx="1272">
                  <c:v>6.9630455826664875E-4</c:v>
                </c:pt>
                <c:pt idx="1273">
                  <c:v>6.9576423336390391E-4</c:v>
                </c:pt>
                <c:pt idx="1274">
                  <c:v>6.9512492467719428E-4</c:v>
                </c:pt>
                <c:pt idx="1275">
                  <c:v>6.9463909345438793E-4</c:v>
                </c:pt>
                <c:pt idx="1276">
                  <c:v>6.9403389733229651E-4</c:v>
                </c:pt>
                <c:pt idx="1277">
                  <c:v>6.9359846748582904E-4</c:v>
                </c:pt>
                <c:pt idx="1278">
                  <c:v>6.9304197208836416E-4</c:v>
                </c:pt>
                <c:pt idx="1279">
                  <c:v>6.9251649470965855E-4</c:v>
                </c:pt>
                <c:pt idx="1280">
                  <c:v>6.919504798431769E-4</c:v>
                </c:pt>
                <c:pt idx="1281">
                  <c:v>6.9138788428570576E-4</c:v>
                </c:pt>
                <c:pt idx="1282">
                  <c:v>6.9089389801772684E-4</c:v>
                </c:pt>
                <c:pt idx="1283">
                  <c:v>6.9029793354032684E-4</c:v>
                </c:pt>
                <c:pt idx="1284">
                  <c:v>6.8972035873631344E-4</c:v>
                </c:pt>
                <c:pt idx="1285">
                  <c:v>6.8926705989385639E-4</c:v>
                </c:pt>
                <c:pt idx="1286">
                  <c:v>6.8871410793238188E-4</c:v>
                </c:pt>
                <c:pt idx="1287">
                  <c:v>6.8806729207959152E-4</c:v>
                </c:pt>
                <c:pt idx="1288">
                  <c:v>6.876819266787101E-4</c:v>
                </c:pt>
                <c:pt idx="1289">
                  <c:v>6.8709858129313898E-4</c:v>
                </c:pt>
                <c:pt idx="1290">
                  <c:v>6.8649097069761462E-4</c:v>
                </c:pt>
                <c:pt idx="1291">
                  <c:v>6.8598798384137782E-4</c:v>
                </c:pt>
                <c:pt idx="1292">
                  <c:v>6.8545732748413822E-4</c:v>
                </c:pt>
                <c:pt idx="1293">
                  <c:v>6.8495771904936815E-4</c:v>
                </c:pt>
                <c:pt idx="1294">
                  <c:v>6.8433547047830529E-4</c:v>
                </c:pt>
                <c:pt idx="1295">
                  <c:v>6.8395281623868508E-4</c:v>
                </c:pt>
                <c:pt idx="1296">
                  <c:v>6.8340204484959696E-4</c:v>
                </c:pt>
                <c:pt idx="1297">
                  <c:v>6.82826248937014E-4</c:v>
                </c:pt>
                <c:pt idx="1298">
                  <c:v>6.8225045302443071E-4</c:v>
                </c:pt>
                <c:pt idx="1299">
                  <c:v>6.8173021104677594E-4</c:v>
                </c:pt>
                <c:pt idx="1300">
                  <c:v>6.8124542604987878E-4</c:v>
                </c:pt>
                <c:pt idx="1301">
                  <c:v>6.8064797422361404E-4</c:v>
                </c:pt>
                <c:pt idx="1302">
                  <c:v>6.8016998627087877E-4</c:v>
                </c:pt>
                <c:pt idx="1303">
                  <c:v>6.7964970423964582E-4</c:v>
                </c:pt>
                <c:pt idx="1304">
                  <c:v>6.7912069911096407E-4</c:v>
                </c:pt>
                <c:pt idx="1305">
                  <c:v>6.7861968272003078E-4</c:v>
                </c:pt>
                <c:pt idx="1306">
                  <c:v>6.7811866632909727E-4</c:v>
                </c:pt>
                <c:pt idx="1307">
                  <c:v>6.7755204761995116E-4</c:v>
                </c:pt>
                <c:pt idx="1308">
                  <c:v>6.7705583399839961E-4</c:v>
                </c:pt>
                <c:pt idx="1309">
                  <c:v>6.7648939693055468E-4</c:v>
                </c:pt>
                <c:pt idx="1310">
                  <c:v>6.7594048161323278E-4</c:v>
                </c:pt>
                <c:pt idx="1311">
                  <c:v>6.7540645943744884E-4</c:v>
                </c:pt>
                <c:pt idx="1312">
                  <c:v>6.7484314193362398E-4</c:v>
                </c:pt>
                <c:pt idx="1313">
                  <c:v>6.7431477982895398E-4</c:v>
                </c:pt>
                <c:pt idx="1314">
                  <c:v>6.7382831778120577E-4</c:v>
                </c:pt>
                <c:pt idx="1315">
                  <c:v>6.7328422687339671E-4</c:v>
                </c:pt>
                <c:pt idx="1316">
                  <c:v>6.727072557375411E-4</c:v>
                </c:pt>
                <c:pt idx="1317">
                  <c:v>6.7224752569543071E-4</c:v>
                </c:pt>
                <c:pt idx="1318">
                  <c:v>6.7168101755686171E-4</c:v>
                </c:pt>
                <c:pt idx="1319">
                  <c:v>6.7121568100901347E-4</c:v>
                </c:pt>
                <c:pt idx="1320">
                  <c:v>6.7067192194770488E-4</c:v>
                </c:pt>
                <c:pt idx="1321">
                  <c:v>6.7008370428075462E-4</c:v>
                </c:pt>
                <c:pt idx="1322">
                  <c:v>6.6958940046341108E-4</c:v>
                </c:pt>
                <c:pt idx="1323">
                  <c:v>6.690513364820377E-4</c:v>
                </c:pt>
                <c:pt idx="1324">
                  <c:v>6.6854029244445984E-4</c:v>
                </c:pt>
                <c:pt idx="1325">
                  <c:v>6.6804606215761363E-4</c:v>
                </c:pt>
                <c:pt idx="1326">
                  <c:v>6.6755183187076721E-4</c:v>
                </c:pt>
                <c:pt idx="1327">
                  <c:v>6.6701338829923396E-4</c:v>
                </c:pt>
                <c:pt idx="1328">
                  <c:v>6.6652440695609961E-4</c:v>
                </c:pt>
                <c:pt idx="1329">
                  <c:v>6.6603627169254677E-4</c:v>
                </c:pt>
                <c:pt idx="1330">
                  <c:v>6.6559148144887956E-4</c:v>
                </c:pt>
                <c:pt idx="1331">
                  <c:v>6.6502263351458663E-4</c:v>
                </c:pt>
                <c:pt idx="1332">
                  <c:v>6.6458551042552366E-4</c:v>
                </c:pt>
                <c:pt idx="1333">
                  <c:v>6.6399895604236036E-4</c:v>
                </c:pt>
                <c:pt idx="1334">
                  <c:v>6.6351562852007533E-4</c:v>
                </c:pt>
                <c:pt idx="1335">
                  <c:v>6.6299906764397381E-4</c:v>
                </c:pt>
                <c:pt idx="1336">
                  <c:v>6.6248836708583073E-4</c:v>
                </c:pt>
                <c:pt idx="1337">
                  <c:v>6.6198218744704408E-4</c:v>
                </c:pt>
                <c:pt idx="1338">
                  <c:v>6.6146160535863444E-4</c:v>
                </c:pt>
                <c:pt idx="1339">
                  <c:v>6.6099614157522286E-4</c:v>
                </c:pt>
                <c:pt idx="1340">
                  <c:v>6.6058835580862663E-4</c:v>
                </c:pt>
                <c:pt idx="1341">
                  <c:v>6.6004155847460802E-4</c:v>
                </c:pt>
                <c:pt idx="1342">
                  <c:v>6.5951752207741166E-4</c:v>
                </c:pt>
                <c:pt idx="1343">
                  <c:v>6.5903596041210248E-4</c:v>
                </c:pt>
                <c:pt idx="1344">
                  <c:v>6.5849363679244604E-4</c:v>
                </c:pt>
                <c:pt idx="1345">
                  <c:v>6.5796699712922485E-4</c:v>
                </c:pt>
                <c:pt idx="1346">
                  <c:v>6.5753004504557266E-4</c:v>
                </c:pt>
                <c:pt idx="1347">
                  <c:v>6.570162331823884E-4</c:v>
                </c:pt>
                <c:pt idx="1348">
                  <c:v>6.565466793314247E-4</c:v>
                </c:pt>
                <c:pt idx="1349">
                  <c:v>6.5608258477731348E-4</c:v>
                </c:pt>
                <c:pt idx="1350">
                  <c:v>6.5563330325524066E-4</c:v>
                </c:pt>
                <c:pt idx="1351">
                  <c:v>6.5508920038956527E-4</c:v>
                </c:pt>
                <c:pt idx="1352">
                  <c:v>6.5459469784231636E-4</c:v>
                </c:pt>
                <c:pt idx="1353">
                  <c:v>6.5414094000298083E-4</c:v>
                </c:pt>
                <c:pt idx="1354">
                  <c:v>6.5362964277245611E-4</c:v>
                </c:pt>
                <c:pt idx="1355">
                  <c:v>6.5315967216868329E-4</c:v>
                </c:pt>
                <c:pt idx="1356">
                  <c:v>6.5263436495080268E-4</c:v>
                </c:pt>
                <c:pt idx="1357">
                  <c:v>6.5214533626906524E-4</c:v>
                </c:pt>
                <c:pt idx="1358">
                  <c:v>6.5166719392102136E-4</c:v>
                </c:pt>
                <c:pt idx="1359">
                  <c:v>6.5115868358549007E-4</c:v>
                </c:pt>
                <c:pt idx="1360">
                  <c:v>6.5069474739189669E-4</c:v>
                </c:pt>
                <c:pt idx="1361">
                  <c:v>6.5025841542805038E-4</c:v>
                </c:pt>
                <c:pt idx="1362">
                  <c:v>6.4971089032114012E-4</c:v>
                </c:pt>
                <c:pt idx="1363">
                  <c:v>6.4919899890634937E-4</c:v>
                </c:pt>
                <c:pt idx="1364">
                  <c:v>6.4870166153365783E-4</c:v>
                </c:pt>
                <c:pt idx="1365">
                  <c:v>6.4822044032590066E-4</c:v>
                </c:pt>
                <c:pt idx="1366">
                  <c:v>6.4776036219095544E-4</c:v>
                </c:pt>
                <c:pt idx="1367">
                  <c:v>6.4725407388265877E-4</c:v>
                </c:pt>
                <c:pt idx="1368">
                  <c:v>6.4672822777092469E-4</c:v>
                </c:pt>
                <c:pt idx="1369">
                  <c:v>6.4625743934341095E-4</c:v>
                </c:pt>
                <c:pt idx="1370">
                  <c:v>6.4582385761593033E-4</c:v>
                </c:pt>
                <c:pt idx="1371">
                  <c:v>6.4536367221362508E-4</c:v>
                </c:pt>
                <c:pt idx="1372">
                  <c:v>6.4489768116059371E-4</c:v>
                </c:pt>
                <c:pt idx="1373">
                  <c:v>6.4433906624568023E-4</c:v>
                </c:pt>
                <c:pt idx="1374">
                  <c:v>6.4391413288712675E-4</c:v>
                </c:pt>
                <c:pt idx="1375">
                  <c:v>6.4346067676657377E-4</c:v>
                </c:pt>
                <c:pt idx="1376">
                  <c:v>6.4288850486382901E-4</c:v>
                </c:pt>
                <c:pt idx="1377">
                  <c:v>6.4252593135290237E-4</c:v>
                </c:pt>
                <c:pt idx="1378">
                  <c:v>6.420243560818368E-4</c:v>
                </c:pt>
                <c:pt idx="1379">
                  <c:v>6.4145884894516831E-4</c:v>
                </c:pt>
                <c:pt idx="1380">
                  <c:v>6.4100723493161471E-4</c:v>
                </c:pt>
                <c:pt idx="1381">
                  <c:v>6.40544553480732E-4</c:v>
                </c:pt>
                <c:pt idx="1382">
                  <c:v>6.3996733393469041E-4</c:v>
                </c:pt>
                <c:pt idx="1383">
                  <c:v>6.3956955380401837E-4</c:v>
                </c:pt>
                <c:pt idx="1384">
                  <c:v>6.3915490922162644E-4</c:v>
                </c:pt>
                <c:pt idx="1385">
                  <c:v>6.3853641328674986E-4</c:v>
                </c:pt>
                <c:pt idx="1386">
                  <c:v>6.3810275113445334E-4</c:v>
                </c:pt>
                <c:pt idx="1387">
                  <c:v>6.3764665223923914E-4</c:v>
                </c:pt>
                <c:pt idx="1388">
                  <c:v>6.3713699440646652E-4</c:v>
                </c:pt>
                <c:pt idx="1389">
                  <c:v>6.3666763535009637E-4</c:v>
                </c:pt>
                <c:pt idx="1390">
                  <c:v>6.3617641165558583E-4</c:v>
                </c:pt>
                <c:pt idx="1391">
                  <c:v>6.3575340773614939E-4</c:v>
                </c:pt>
                <c:pt idx="1392">
                  <c:v>6.3520897126196686E-4</c:v>
                </c:pt>
                <c:pt idx="1393">
                  <c:v>6.3482523994838754E-4</c:v>
                </c:pt>
                <c:pt idx="1394">
                  <c:v>6.3423264298163634E-4</c:v>
                </c:pt>
                <c:pt idx="1395">
                  <c:v>6.337766145415862E-4</c:v>
                </c:pt>
                <c:pt idx="1396">
                  <c:v>6.3332104820425239E-4</c:v>
                </c:pt>
                <c:pt idx="1397">
                  <c:v>6.3283559317570354E-4</c:v>
                </c:pt>
                <c:pt idx="1398">
                  <c:v>6.3239046031011428E-4</c:v>
                </c:pt>
                <c:pt idx="1399">
                  <c:v>6.3193940046843921E-4</c:v>
                </c:pt>
                <c:pt idx="1400">
                  <c:v>6.3146771507269391E-4</c:v>
                </c:pt>
                <c:pt idx="1401">
                  <c:v>6.3099602967694893E-4</c:v>
                </c:pt>
                <c:pt idx="1402">
                  <c:v>6.30477009799313E-4</c:v>
                </c:pt>
                <c:pt idx="1403">
                  <c:v>6.3013898563293554E-4</c:v>
                </c:pt>
                <c:pt idx="1404">
                  <c:v>6.2963747150875148E-4</c:v>
                </c:pt>
                <c:pt idx="1405">
                  <c:v>6.2917243555068027E-4</c:v>
                </c:pt>
                <c:pt idx="1406">
                  <c:v>6.2869840432648865E-4</c:v>
                </c:pt>
                <c:pt idx="1407">
                  <c:v>6.2814529755106396E-4</c:v>
                </c:pt>
                <c:pt idx="1408">
                  <c:v>6.2769826671555827E-4</c:v>
                </c:pt>
                <c:pt idx="1409">
                  <c:v>6.2728061900809329E-4</c:v>
                </c:pt>
                <c:pt idx="1410">
                  <c:v>6.2679328574823893E-4</c:v>
                </c:pt>
                <c:pt idx="1411">
                  <c:v>6.2640755032917779E-4</c:v>
                </c:pt>
                <c:pt idx="1412">
                  <c:v>6.2591869903620082E-4</c:v>
                </c:pt>
                <c:pt idx="1413">
                  <c:v>6.2542096441466413E-4</c:v>
                </c:pt>
                <c:pt idx="1414">
                  <c:v>6.250203095892582E-4</c:v>
                </c:pt>
                <c:pt idx="1415">
                  <c:v>6.2453282445717963E-4</c:v>
                </c:pt>
                <c:pt idx="1416">
                  <c:v>6.2409323699260993E-4</c:v>
                </c:pt>
                <c:pt idx="1417">
                  <c:v>6.2367370992374483E-4</c:v>
                </c:pt>
                <c:pt idx="1418">
                  <c:v>6.2325065806673879E-4</c:v>
                </c:pt>
                <c:pt idx="1419">
                  <c:v>6.2281330724037263E-4</c:v>
                </c:pt>
                <c:pt idx="1420">
                  <c:v>6.2235992204690796E-4</c:v>
                </c:pt>
                <c:pt idx="1421">
                  <c:v>6.2184767238367372E-4</c:v>
                </c:pt>
                <c:pt idx="1422">
                  <c:v>6.2141480098109833E-4</c:v>
                </c:pt>
                <c:pt idx="1423">
                  <c:v>6.208787033737457E-4</c:v>
                </c:pt>
                <c:pt idx="1424">
                  <c:v>6.2045653984678015E-4</c:v>
                </c:pt>
                <c:pt idx="1425">
                  <c:v>6.1997669661811102E-4</c:v>
                </c:pt>
                <c:pt idx="1426">
                  <c:v>6.1955607273696863E-4</c:v>
                </c:pt>
                <c:pt idx="1427">
                  <c:v>6.1913424521457133E-4</c:v>
                </c:pt>
                <c:pt idx="1428">
                  <c:v>6.1870502995856481E-4</c:v>
                </c:pt>
                <c:pt idx="1429">
                  <c:v>6.182200663054357E-4</c:v>
                </c:pt>
                <c:pt idx="1430">
                  <c:v>6.1781779365189691E-4</c:v>
                </c:pt>
                <c:pt idx="1431">
                  <c:v>6.1737252742666629E-4</c:v>
                </c:pt>
                <c:pt idx="1432">
                  <c:v>6.1692057216717721E-4</c:v>
                </c:pt>
                <c:pt idx="1433">
                  <c:v>6.1646626111025134E-4</c:v>
                </c:pt>
                <c:pt idx="1434">
                  <c:v>6.1599787291911554E-4</c:v>
                </c:pt>
                <c:pt idx="1435">
                  <c:v>6.1550843435107341E-4</c:v>
                </c:pt>
                <c:pt idx="1436">
                  <c:v>6.1498379913533911E-4</c:v>
                </c:pt>
                <c:pt idx="1437">
                  <c:v>6.1461179890990182E-4</c:v>
                </c:pt>
                <c:pt idx="1438">
                  <c:v>6.1421121592444123E-4</c:v>
                </c:pt>
                <c:pt idx="1439">
                  <c:v>6.1370701009573567E-4</c:v>
                </c:pt>
                <c:pt idx="1440">
                  <c:v>6.1329954911599734E-4</c:v>
                </c:pt>
                <c:pt idx="1441">
                  <c:v>6.1292387377513517E-4</c:v>
                </c:pt>
                <c:pt idx="1442">
                  <c:v>6.1245198749669116E-4</c:v>
                </c:pt>
                <c:pt idx="1443">
                  <c:v>6.1205147225784076E-4</c:v>
                </c:pt>
                <c:pt idx="1444">
                  <c:v>6.1164808056787421E-4</c:v>
                </c:pt>
                <c:pt idx="1445">
                  <c:v>6.1117348847432318E-4</c:v>
                </c:pt>
                <c:pt idx="1446">
                  <c:v>6.1064700915436907E-4</c:v>
                </c:pt>
                <c:pt idx="1447">
                  <c:v>6.1025906059779993E-4</c:v>
                </c:pt>
                <c:pt idx="1448">
                  <c:v>6.0981977243394249E-4</c:v>
                </c:pt>
                <c:pt idx="1449">
                  <c:v>6.0938048427008483E-4</c:v>
                </c:pt>
                <c:pt idx="1450">
                  <c:v>6.0891851584415804E-4</c:v>
                </c:pt>
                <c:pt idx="1451">
                  <c:v>6.0846419071328031E-4</c:v>
                </c:pt>
                <c:pt idx="1452">
                  <c:v>6.0800152629262498E-4</c:v>
                </c:pt>
                <c:pt idx="1453">
                  <c:v>6.0752925316266172E-4</c:v>
                </c:pt>
                <c:pt idx="1454">
                  <c:v>6.0711940281832149E-4</c:v>
                </c:pt>
                <c:pt idx="1455">
                  <c:v>6.0670955247398126E-4</c:v>
                </c:pt>
                <c:pt idx="1456">
                  <c:v>6.0629879529050296E-4</c:v>
                </c:pt>
                <c:pt idx="1457">
                  <c:v>6.0586246085394136E-4</c:v>
                </c:pt>
                <c:pt idx="1458">
                  <c:v>6.0537458335194519E-4</c:v>
                </c:pt>
                <c:pt idx="1459">
                  <c:v>6.0494492032771134E-4</c:v>
                </c:pt>
                <c:pt idx="1460">
                  <c:v>6.0451525730347727E-4</c:v>
                </c:pt>
                <c:pt idx="1461">
                  <c:v>6.0407769771770692E-4</c:v>
                </c:pt>
                <c:pt idx="1462">
                  <c:v>6.0363462896550818E-4</c:v>
                </c:pt>
                <c:pt idx="1463">
                  <c:v>6.0316213409288759E-4</c:v>
                </c:pt>
                <c:pt idx="1464">
                  <c:v>6.0274912797525233E-4</c:v>
                </c:pt>
                <c:pt idx="1465">
                  <c:v>6.0236880616410589E-4</c:v>
                </c:pt>
                <c:pt idx="1466">
                  <c:v>6.019191652620288E-4</c:v>
                </c:pt>
                <c:pt idx="1467">
                  <c:v>6.0143265939232638E-4</c:v>
                </c:pt>
                <c:pt idx="1468">
                  <c:v>6.0104700621930887E-4</c:v>
                </c:pt>
                <c:pt idx="1469">
                  <c:v>6.0068447904988763E-4</c:v>
                </c:pt>
                <c:pt idx="1470">
                  <c:v>6.002852690948794E-4</c:v>
                </c:pt>
                <c:pt idx="1471">
                  <c:v>5.9983704770087611E-4</c:v>
                </c:pt>
                <c:pt idx="1472">
                  <c:v>5.9938170940964329E-4</c:v>
                </c:pt>
                <c:pt idx="1473">
                  <c:v>5.9892298661717814E-4</c:v>
                </c:pt>
                <c:pt idx="1474">
                  <c:v>5.9856964924685948E-4</c:v>
                </c:pt>
                <c:pt idx="1475">
                  <c:v>5.9805828439711182E-4</c:v>
                </c:pt>
                <c:pt idx="1476">
                  <c:v>5.976358627898489E-4</c:v>
                </c:pt>
                <c:pt idx="1477">
                  <c:v>5.9724264542744651E-4</c:v>
                </c:pt>
                <c:pt idx="1478">
                  <c:v>5.9682193600119158E-4</c:v>
                </c:pt>
                <c:pt idx="1479">
                  <c:v>5.9640168533586617E-4</c:v>
                </c:pt>
                <c:pt idx="1480">
                  <c:v>5.9598220271654581E-4</c:v>
                </c:pt>
                <c:pt idx="1481">
                  <c:v>5.9556641150638383E-4</c:v>
                </c:pt>
                <c:pt idx="1482">
                  <c:v>5.9515483392522572E-4</c:v>
                </c:pt>
                <c:pt idx="1483">
                  <c:v>5.9474022769880172E-4</c:v>
                </c:pt>
                <c:pt idx="1484">
                  <c:v>5.943232417378138E-4</c:v>
                </c:pt>
                <c:pt idx="1485">
                  <c:v>5.9390625577682534E-4</c:v>
                </c:pt>
                <c:pt idx="1486">
                  <c:v>5.9348926981583709E-4</c:v>
                </c:pt>
                <c:pt idx="1487">
                  <c:v>5.9307228385484863E-4</c:v>
                </c:pt>
                <c:pt idx="1488">
                  <c:v>5.9265529789386039E-4</c:v>
                </c:pt>
                <c:pt idx="1489">
                  <c:v>5.9224001669170895E-4</c:v>
                </c:pt>
                <c:pt idx="1490">
                  <c:v>5.918156286653125E-4</c:v>
                </c:pt>
                <c:pt idx="1491">
                  <c:v>5.9139124063891583E-4</c:v>
                </c:pt>
                <c:pt idx="1492">
                  <c:v>5.9096685261251928E-4</c:v>
                </c:pt>
                <c:pt idx="1493">
                  <c:v>5.9049064646433231E-4</c:v>
                </c:pt>
                <c:pt idx="1494">
                  <c:v>5.9013174290979741E-4</c:v>
                </c:pt>
                <c:pt idx="1495">
                  <c:v>5.8971970918540772E-4</c:v>
                </c:pt>
                <c:pt idx="1496">
                  <c:v>5.8926718620866891E-4</c:v>
                </c:pt>
                <c:pt idx="1497">
                  <c:v>5.8881239761600661E-4</c:v>
                </c:pt>
                <c:pt idx="1498">
                  <c:v>5.8849755266769297E-4</c:v>
                </c:pt>
                <c:pt idx="1499">
                  <c:v>5.8803502294619246E-4</c:v>
                </c:pt>
                <c:pt idx="1500">
                  <c:v>5.876526773219517E-4</c:v>
                </c:pt>
                <c:pt idx="1501">
                  <c:v>5.8732253659363274E-4</c:v>
                </c:pt>
                <c:pt idx="1502">
                  <c:v>5.8679273253799103E-4</c:v>
                </c:pt>
                <c:pt idx="1503">
                  <c:v>5.8647513158791291E-4</c:v>
                </c:pt>
                <c:pt idx="1504">
                  <c:v>5.8603781741159791E-4</c:v>
                </c:pt>
                <c:pt idx="1505">
                  <c:v>5.8565570011756378E-4</c:v>
                </c:pt>
                <c:pt idx="1506">
                  <c:v>5.8515592201411866E-4</c:v>
                </c:pt>
                <c:pt idx="1507">
                  <c:v>5.8475867565652075E-4</c:v>
                </c:pt>
                <c:pt idx="1508">
                  <c:v>5.8436052134721477E-4</c:v>
                </c:pt>
                <c:pt idx="1509">
                  <c:v>5.8396173370311891E-4</c:v>
                </c:pt>
                <c:pt idx="1510">
                  <c:v>5.835447270232571E-4</c:v>
                </c:pt>
                <c:pt idx="1511">
                  <c:v>5.8304247788120019E-4</c:v>
                </c:pt>
                <c:pt idx="1512">
                  <c:v>5.8266505101312429E-4</c:v>
                </c:pt>
                <c:pt idx="1513">
                  <c:v>5.8228742494193203E-4</c:v>
                </c:pt>
                <c:pt idx="1514">
                  <c:v>5.8193074516861305E-4</c:v>
                </c:pt>
                <c:pt idx="1515">
                  <c:v>5.8156421342971392E-4</c:v>
                </c:pt>
                <c:pt idx="1516">
                  <c:v>5.8119368981213171E-4</c:v>
                </c:pt>
                <c:pt idx="1517">
                  <c:v>5.8074973655992664E-4</c:v>
                </c:pt>
                <c:pt idx="1518">
                  <c:v>5.8034178850072387E-4</c:v>
                </c:pt>
                <c:pt idx="1519">
                  <c:v>5.7997959655221474E-4</c:v>
                </c:pt>
                <c:pt idx="1520">
                  <c:v>5.796395188565188E-4</c:v>
                </c:pt>
                <c:pt idx="1521">
                  <c:v>5.791659940430797E-4</c:v>
                </c:pt>
                <c:pt idx="1522">
                  <c:v>5.788044383225725E-4</c:v>
                </c:pt>
                <c:pt idx="1523">
                  <c:v>5.7846080582402029E-4</c:v>
                </c:pt>
                <c:pt idx="1524">
                  <c:v>5.7810856403794821E-4</c:v>
                </c:pt>
                <c:pt idx="1525">
                  <c:v>5.777127791801274E-4</c:v>
                </c:pt>
                <c:pt idx="1526">
                  <c:v>5.7722219257407676E-4</c:v>
                </c:pt>
                <c:pt idx="1527">
                  <c:v>5.7688001721532042E-4</c:v>
                </c:pt>
                <c:pt idx="1528">
                  <c:v>5.7640464678019861E-4</c:v>
                </c:pt>
                <c:pt idx="1529">
                  <c:v>5.7599010819885089E-4</c:v>
                </c:pt>
                <c:pt idx="1530">
                  <c:v>5.7560303004193113E-4</c:v>
                </c:pt>
                <c:pt idx="1531">
                  <c:v>5.7521495395123593E-4</c:v>
                </c:pt>
                <c:pt idx="1532">
                  <c:v>5.7481685557492614E-4</c:v>
                </c:pt>
                <c:pt idx="1533">
                  <c:v>5.7450468791223747E-4</c:v>
                </c:pt>
                <c:pt idx="1534">
                  <c:v>5.7402620792900967E-4</c:v>
                </c:pt>
                <c:pt idx="1535">
                  <c:v>5.7367693024713959E-4</c:v>
                </c:pt>
                <c:pt idx="1536">
                  <c:v>5.7322674366344878E-4</c:v>
                </c:pt>
                <c:pt idx="1537">
                  <c:v>5.7289813762540669E-4</c:v>
                </c:pt>
                <c:pt idx="1538">
                  <c:v>5.7247966490587469E-4</c:v>
                </c:pt>
                <c:pt idx="1539">
                  <c:v>5.720260590265599E-4</c:v>
                </c:pt>
                <c:pt idx="1540">
                  <c:v>5.7169793690032449E-4</c:v>
                </c:pt>
                <c:pt idx="1541">
                  <c:v>5.7129707900511074E-4</c:v>
                </c:pt>
                <c:pt idx="1542">
                  <c:v>5.7095155782502596E-4</c:v>
                </c:pt>
                <c:pt idx="1543">
                  <c:v>5.7057738864721745E-4</c:v>
                </c:pt>
                <c:pt idx="1544">
                  <c:v>5.7009029047908793E-4</c:v>
                </c:pt>
                <c:pt idx="1545">
                  <c:v>5.6958901310735668E-4</c:v>
                </c:pt>
                <c:pt idx="1546">
                  <c:v>5.6922448186742791E-4</c:v>
                </c:pt>
                <c:pt idx="1547">
                  <c:v>5.6887760239647393E-4</c:v>
                </c:pt>
                <c:pt idx="1548">
                  <c:v>5.6846699700772324E-4</c:v>
                </c:pt>
                <c:pt idx="1549">
                  <c:v>5.6810737842658563E-4</c:v>
                </c:pt>
                <c:pt idx="1550">
                  <c:v>5.6771252401297857E-4</c:v>
                </c:pt>
                <c:pt idx="1551">
                  <c:v>5.6728336426579561E-4</c:v>
                </c:pt>
                <c:pt idx="1552">
                  <c:v>5.6692193232913812E-4</c:v>
                </c:pt>
                <c:pt idx="1553">
                  <c:v>5.6649636423791012E-4</c:v>
                </c:pt>
                <c:pt idx="1554">
                  <c:v>5.6609899940043547E-4</c:v>
                </c:pt>
                <c:pt idx="1555">
                  <c:v>5.6570902579503729E-4</c:v>
                </c:pt>
                <c:pt idx="1556">
                  <c:v>5.6536025879804267E-4</c:v>
                </c:pt>
                <c:pt idx="1557">
                  <c:v>5.6488008917357523E-4</c:v>
                </c:pt>
                <c:pt idx="1558">
                  <c:v>5.6459855961520176E-4</c:v>
                </c:pt>
                <c:pt idx="1559">
                  <c:v>5.6415835182074868E-4</c:v>
                </c:pt>
                <c:pt idx="1560">
                  <c:v>5.6374677036583683E-4</c:v>
                </c:pt>
                <c:pt idx="1561">
                  <c:v>5.6340146016317909E-4</c:v>
                </c:pt>
                <c:pt idx="1562">
                  <c:v>5.630455004687981E-4</c:v>
                </c:pt>
                <c:pt idx="1563">
                  <c:v>5.6264600558065517E-4</c:v>
                </c:pt>
                <c:pt idx="1564">
                  <c:v>5.6224360631004983E-4</c:v>
                </c:pt>
                <c:pt idx="1565">
                  <c:v>5.6185419520188914E-4</c:v>
                </c:pt>
                <c:pt idx="1566">
                  <c:v>5.6153296673314569E-4</c:v>
                </c:pt>
                <c:pt idx="1567">
                  <c:v>5.6116494629496747E-4</c:v>
                </c:pt>
                <c:pt idx="1568">
                  <c:v>5.6074683608315669E-4</c:v>
                </c:pt>
                <c:pt idx="1569">
                  <c:v>5.6037928990407325E-4</c:v>
                </c:pt>
                <c:pt idx="1570">
                  <c:v>5.6007437981733506E-4</c:v>
                </c:pt>
                <c:pt idx="1571">
                  <c:v>5.5961863526831138E-4</c:v>
                </c:pt>
                <c:pt idx="1572">
                  <c:v>5.5929024439583229E-4</c:v>
                </c:pt>
                <c:pt idx="1573">
                  <c:v>5.5889464331809703E-4</c:v>
                </c:pt>
                <c:pt idx="1574">
                  <c:v>5.5853568361925883E-4</c:v>
                </c:pt>
                <c:pt idx="1575">
                  <c:v>5.5814789475448919E-4</c:v>
                </c:pt>
                <c:pt idx="1576">
                  <c:v>5.5778388519015648E-4</c:v>
                </c:pt>
                <c:pt idx="1577">
                  <c:v>5.5739196246331149E-4</c:v>
                </c:pt>
                <c:pt idx="1578">
                  <c:v>5.5707932518759369E-4</c:v>
                </c:pt>
                <c:pt idx="1579">
                  <c:v>5.5671358405636297E-4</c:v>
                </c:pt>
                <c:pt idx="1580">
                  <c:v>5.5638207513879039E-4</c:v>
                </c:pt>
                <c:pt idx="1581">
                  <c:v>5.5600515982679388E-4</c:v>
                </c:pt>
                <c:pt idx="1582">
                  <c:v>5.5564368796345062E-4</c:v>
                </c:pt>
                <c:pt idx="1583">
                  <c:v>5.5520713902260349E-4</c:v>
                </c:pt>
                <c:pt idx="1584">
                  <c:v>5.5488844168064715E-4</c:v>
                </c:pt>
                <c:pt idx="1585">
                  <c:v>5.5450297065329755E-4</c:v>
                </c:pt>
                <c:pt idx="1586">
                  <c:v>5.540433266758172E-4</c:v>
                </c:pt>
                <c:pt idx="1587">
                  <c:v>5.5375693630188116E-4</c:v>
                </c:pt>
                <c:pt idx="1588">
                  <c:v>5.5339455188286983E-4</c:v>
                </c:pt>
                <c:pt idx="1589">
                  <c:v>5.5306530759586224E-4</c:v>
                </c:pt>
                <c:pt idx="1590">
                  <c:v>5.5271103678549999E-4</c:v>
                </c:pt>
                <c:pt idx="1591">
                  <c:v>5.5228622705550887E-4</c:v>
                </c:pt>
                <c:pt idx="1592">
                  <c:v>5.5191365383196699E-4</c:v>
                </c:pt>
                <c:pt idx="1593">
                  <c:v>5.5157477168512052E-4</c:v>
                </c:pt>
                <c:pt idx="1594">
                  <c:v>5.5108160649833889E-4</c:v>
                </c:pt>
                <c:pt idx="1595">
                  <c:v>5.5074378691129472E-4</c:v>
                </c:pt>
                <c:pt idx="1596">
                  <c:v>5.5042503985220422E-4</c:v>
                </c:pt>
                <c:pt idx="1597">
                  <c:v>5.5009992980741885E-4</c:v>
                </c:pt>
                <c:pt idx="1598">
                  <c:v>5.4971450021276409E-4</c:v>
                </c:pt>
                <c:pt idx="1599">
                  <c:v>5.492992435115711E-4</c:v>
                </c:pt>
                <c:pt idx="1600">
                  <c:v>5.4896242842096619E-4</c:v>
                </c:pt>
                <c:pt idx="1601">
                  <c:v>5.4864710825655734E-4</c:v>
                </c:pt>
                <c:pt idx="1602">
                  <c:v>5.4830435687007819E-4</c:v>
                </c:pt>
                <c:pt idx="1603">
                  <c:v>5.4787265998984633E-4</c:v>
                </c:pt>
                <c:pt idx="1604">
                  <c:v>5.4759809502428483E-4</c:v>
                </c:pt>
                <c:pt idx="1605">
                  <c:v>5.4717178734133779E-4</c:v>
                </c:pt>
                <c:pt idx="1606">
                  <c:v>5.4680401122894867E-4</c:v>
                </c:pt>
                <c:pt idx="1607">
                  <c:v>5.4645339186601481E-4</c:v>
                </c:pt>
                <c:pt idx="1608">
                  <c:v>5.4610231573987296E-4</c:v>
                </c:pt>
                <c:pt idx="1609">
                  <c:v>5.4577509453629304E-4</c:v>
                </c:pt>
                <c:pt idx="1610">
                  <c:v>5.4546158578444223E-4</c:v>
                </c:pt>
                <c:pt idx="1611">
                  <c:v>5.4507375018006073E-4</c:v>
                </c:pt>
                <c:pt idx="1612">
                  <c:v>5.4464512525237668E-4</c:v>
                </c:pt>
                <c:pt idx="1613">
                  <c:v>5.4428263816085477E-4</c:v>
                </c:pt>
                <c:pt idx="1614">
                  <c:v>5.4390350707780833E-4</c:v>
                </c:pt>
                <c:pt idx="1615">
                  <c:v>5.4356825207383991E-4</c:v>
                </c:pt>
                <c:pt idx="1616">
                  <c:v>5.4317197032545254E-4</c:v>
                </c:pt>
                <c:pt idx="1617">
                  <c:v>5.4291756468983728E-4</c:v>
                </c:pt>
                <c:pt idx="1618">
                  <c:v>5.4250879291752074E-4</c:v>
                </c:pt>
                <c:pt idx="1619">
                  <c:v>5.4213764306236545E-4</c:v>
                </c:pt>
                <c:pt idx="1620">
                  <c:v>5.4170592652242298E-4</c:v>
                </c:pt>
                <c:pt idx="1621">
                  <c:v>5.4133546644981767E-4</c:v>
                </c:pt>
                <c:pt idx="1622">
                  <c:v>5.4096144453450313E-4</c:v>
                </c:pt>
                <c:pt idx="1623">
                  <c:v>5.4064454033378375E-4</c:v>
                </c:pt>
                <c:pt idx="1624">
                  <c:v>5.4025615083882171E-4</c:v>
                </c:pt>
                <c:pt idx="1625">
                  <c:v>5.3993872848595798E-4</c:v>
                </c:pt>
                <c:pt idx="1626">
                  <c:v>5.3955168136758842E-4</c:v>
                </c:pt>
                <c:pt idx="1627">
                  <c:v>5.3913372253887814E-4</c:v>
                </c:pt>
                <c:pt idx="1628">
                  <c:v>5.3882637560024606E-4</c:v>
                </c:pt>
                <c:pt idx="1629">
                  <c:v>5.384166302652572E-4</c:v>
                </c:pt>
                <c:pt idx="1630">
                  <c:v>5.3807634766972327E-4</c:v>
                </c:pt>
                <c:pt idx="1631">
                  <c:v>5.3773987057273258E-4</c:v>
                </c:pt>
                <c:pt idx="1632">
                  <c:v>5.3738916759286102E-4</c:v>
                </c:pt>
                <c:pt idx="1633">
                  <c:v>5.3697411068374782E-4</c:v>
                </c:pt>
                <c:pt idx="1634">
                  <c:v>5.3666913514204874E-4</c:v>
                </c:pt>
                <c:pt idx="1635">
                  <c:v>5.3631365536321288E-4</c:v>
                </c:pt>
                <c:pt idx="1636">
                  <c:v>5.3589033331225531E-4</c:v>
                </c:pt>
                <c:pt idx="1637">
                  <c:v>5.3560116850973408E-4</c:v>
                </c:pt>
                <c:pt idx="1638">
                  <c:v>5.3528173892827054E-4</c:v>
                </c:pt>
                <c:pt idx="1639">
                  <c:v>5.3487601154318892E-4</c:v>
                </c:pt>
                <c:pt idx="1640">
                  <c:v>5.3450375732657393E-4</c:v>
                </c:pt>
                <c:pt idx="1641">
                  <c:v>5.3421057818439372E-4</c:v>
                </c:pt>
                <c:pt idx="1642">
                  <c:v>5.3381768951988532E-4</c:v>
                </c:pt>
                <c:pt idx="1643">
                  <c:v>5.3343595375695673E-4</c:v>
                </c:pt>
                <c:pt idx="1644">
                  <c:v>5.3314791255446427E-4</c:v>
                </c:pt>
                <c:pt idx="1645">
                  <c:v>5.3274353628448656E-4</c:v>
                </c:pt>
                <c:pt idx="1646">
                  <c:v>5.3239949922964853E-4</c:v>
                </c:pt>
                <c:pt idx="1647">
                  <c:v>5.3209417033178426E-4</c:v>
                </c:pt>
                <c:pt idx="1648">
                  <c:v>5.3173065906278363E-4</c:v>
                </c:pt>
                <c:pt idx="1649">
                  <c:v>5.3134830655182056E-4</c:v>
                </c:pt>
                <c:pt idx="1650">
                  <c:v>5.3099565878506831E-4</c:v>
                </c:pt>
                <c:pt idx="1651">
                  <c:v>5.3067915847299302E-4</c:v>
                </c:pt>
                <c:pt idx="1652">
                  <c:v>5.3026037070553231E-4</c:v>
                </c:pt>
                <c:pt idx="1653">
                  <c:v>5.2999118502662721E-4</c:v>
                </c:pt>
                <c:pt idx="1654">
                  <c:v>5.2967060326375838E-4</c:v>
                </c:pt>
                <c:pt idx="1655">
                  <c:v>5.2934012688146074E-4</c:v>
                </c:pt>
                <c:pt idx="1656">
                  <c:v>5.2898614479510045E-4</c:v>
                </c:pt>
                <c:pt idx="1657">
                  <c:v>5.2863216270874005E-4</c:v>
                </c:pt>
                <c:pt idx="1658">
                  <c:v>5.2827818062237976E-4</c:v>
                </c:pt>
                <c:pt idx="1659">
                  <c:v>5.2793523643354504E-4</c:v>
                </c:pt>
                <c:pt idx="1660">
                  <c:v>5.2760541082139589E-4</c:v>
                </c:pt>
                <c:pt idx="1661">
                  <c:v>5.2726509687576692E-4</c:v>
                </c:pt>
                <c:pt idx="1662">
                  <c:v>5.2689379176495141E-4</c:v>
                </c:pt>
                <c:pt idx="1663">
                  <c:v>5.2653112171073991E-4</c:v>
                </c:pt>
                <c:pt idx="1664">
                  <c:v>5.2621518548661762E-4</c:v>
                </c:pt>
                <c:pt idx="1665">
                  <c:v>5.2591861595969753E-4</c:v>
                </c:pt>
                <c:pt idx="1666">
                  <c:v>5.2552859548493289E-4</c:v>
                </c:pt>
                <c:pt idx="1667">
                  <c:v>5.2515790807183545E-4</c:v>
                </c:pt>
                <c:pt idx="1668">
                  <c:v>5.248488647414171E-4</c:v>
                </c:pt>
                <c:pt idx="1669">
                  <c:v>5.2445582287799714E-4</c:v>
                </c:pt>
                <c:pt idx="1670">
                  <c:v>5.2417344719103687E-4</c:v>
                </c:pt>
                <c:pt idx="1671">
                  <c:v>5.2382879160932209E-4</c:v>
                </c:pt>
                <c:pt idx="1672">
                  <c:v>5.2352554787779017E-4</c:v>
                </c:pt>
                <c:pt idx="1673">
                  <c:v>5.2311976185639812E-4</c:v>
                </c:pt>
                <c:pt idx="1674">
                  <c:v>5.2279393744437399E-4</c:v>
                </c:pt>
                <c:pt idx="1675">
                  <c:v>5.2242652037222577E-4</c:v>
                </c:pt>
                <c:pt idx="1676">
                  <c:v>5.2211476078922378E-4</c:v>
                </c:pt>
                <c:pt idx="1677">
                  <c:v>5.2172095298419214E-4</c:v>
                </c:pt>
                <c:pt idx="1678">
                  <c:v>5.2137030157689936E-4</c:v>
                </c:pt>
                <c:pt idx="1679">
                  <c:v>5.2106268445514174E-4</c:v>
                </c:pt>
                <c:pt idx="1680">
                  <c:v>5.2070392468166096E-4</c:v>
                </c:pt>
                <c:pt idx="1681">
                  <c:v>5.2035502533025462E-4</c:v>
                </c:pt>
                <c:pt idx="1682">
                  <c:v>5.2000543148273553E-4</c:v>
                </c:pt>
                <c:pt idx="1683">
                  <c:v>5.1969843859154023E-4</c:v>
                </c:pt>
                <c:pt idx="1684">
                  <c:v>5.1936987175262483E-4</c:v>
                </c:pt>
                <c:pt idx="1685">
                  <c:v>5.1902016109911888E-4</c:v>
                </c:pt>
                <c:pt idx="1686">
                  <c:v>5.1865038562874807E-4</c:v>
                </c:pt>
                <c:pt idx="1687">
                  <c:v>5.1838676393492673E-4</c:v>
                </c:pt>
                <c:pt idx="1688">
                  <c:v>5.1803649892063813E-4</c:v>
                </c:pt>
                <c:pt idx="1689">
                  <c:v>5.1761608584932823E-4</c:v>
                </c:pt>
                <c:pt idx="1690">
                  <c:v>5.1724897091954061E-4</c:v>
                </c:pt>
                <c:pt idx="1691">
                  <c:v>5.1701108868942337E-4</c:v>
                </c:pt>
                <c:pt idx="1692">
                  <c:v>5.1664364991668309E-4</c:v>
                </c:pt>
                <c:pt idx="1693">
                  <c:v>5.1631214774082055E-4</c:v>
                </c:pt>
                <c:pt idx="1694">
                  <c:v>5.1600702803470094E-4</c:v>
                </c:pt>
                <c:pt idx="1695">
                  <c:v>5.156321155339712E-4</c:v>
                </c:pt>
                <c:pt idx="1696">
                  <c:v>5.1525855464903676E-4</c:v>
                </c:pt>
                <c:pt idx="1697">
                  <c:v>5.1494607931802531E-4</c:v>
                </c:pt>
                <c:pt idx="1698">
                  <c:v>5.1461344922507004E-4</c:v>
                </c:pt>
                <c:pt idx="1699">
                  <c:v>5.1426828716338499E-4</c:v>
                </c:pt>
                <c:pt idx="1700">
                  <c:v>5.1396992064989451E-4</c:v>
                </c:pt>
                <c:pt idx="1701">
                  <c:v>5.1366758850054223E-4</c:v>
                </c:pt>
                <c:pt idx="1702">
                  <c:v>5.1330523719590184E-4</c:v>
                </c:pt>
                <c:pt idx="1703">
                  <c:v>5.1287154244760162E-4</c:v>
                </c:pt>
                <c:pt idx="1704">
                  <c:v>5.1256167598015686E-4</c:v>
                </c:pt>
                <c:pt idx="1705">
                  <c:v>5.1226629563451789E-4</c:v>
                </c:pt>
                <c:pt idx="1706">
                  <c:v>5.1196336476566097E-4</c:v>
                </c:pt>
                <c:pt idx="1707">
                  <c:v>5.1154751641699456E-4</c:v>
                </c:pt>
                <c:pt idx="1708">
                  <c:v>5.1122096397038675E-4</c:v>
                </c:pt>
                <c:pt idx="1709">
                  <c:v>5.1086835107486779E-4</c:v>
                </c:pt>
                <c:pt idx="1710">
                  <c:v>5.105585473951503E-4</c:v>
                </c:pt>
                <c:pt idx="1711">
                  <c:v>5.101904272877321E-4</c:v>
                </c:pt>
                <c:pt idx="1712">
                  <c:v>5.0982113275050268E-4</c:v>
                </c:pt>
                <c:pt idx="1713">
                  <c:v>5.0950089974112803E-4</c:v>
                </c:pt>
                <c:pt idx="1714">
                  <c:v>5.0917424972502802E-4</c:v>
                </c:pt>
                <c:pt idx="1715">
                  <c:v>5.0882802095615599E-4</c:v>
                </c:pt>
                <c:pt idx="1716">
                  <c:v>5.0848508415050507E-4</c:v>
                </c:pt>
                <c:pt idx="1717">
                  <c:v>5.08160013819076E-4</c:v>
                </c:pt>
                <c:pt idx="1718">
                  <c:v>5.0783532326701439E-4</c:v>
                </c:pt>
                <c:pt idx="1719">
                  <c:v>5.0750930301484126E-4</c:v>
                </c:pt>
                <c:pt idx="1720">
                  <c:v>5.0722923476329864E-4</c:v>
                </c:pt>
                <c:pt idx="1721">
                  <c:v>5.0695261748482778E-4</c:v>
                </c:pt>
                <c:pt idx="1722">
                  <c:v>5.0657614468131349E-4</c:v>
                </c:pt>
                <c:pt idx="1723">
                  <c:v>5.0624215965375762E-4</c:v>
                </c:pt>
                <c:pt idx="1724">
                  <c:v>5.0594002575727194E-4</c:v>
                </c:pt>
                <c:pt idx="1725">
                  <c:v>5.0559497189758796E-4</c:v>
                </c:pt>
                <c:pt idx="1726">
                  <c:v>5.0527750869752773E-4</c:v>
                </c:pt>
                <c:pt idx="1727">
                  <c:v>5.0490668480434773E-4</c:v>
                </c:pt>
                <c:pt idx="1728">
                  <c:v>5.0455900085819916E-4</c:v>
                </c:pt>
                <c:pt idx="1729">
                  <c:v>5.0429807003826699E-4</c:v>
                </c:pt>
                <c:pt idx="1730">
                  <c:v>5.0395816899918822E-4</c:v>
                </c:pt>
                <c:pt idx="1731">
                  <c:v>5.0362004869730387E-4</c:v>
                </c:pt>
                <c:pt idx="1732">
                  <c:v>5.0332476101480031E-4</c:v>
                </c:pt>
                <c:pt idx="1733">
                  <c:v>5.0302361617549942E-4</c:v>
                </c:pt>
                <c:pt idx="1734">
                  <c:v>5.0266083607732883E-4</c:v>
                </c:pt>
                <c:pt idx="1735">
                  <c:v>5.0229805597915825E-4</c:v>
                </c:pt>
                <c:pt idx="1736">
                  <c:v>5.019352758809881E-4</c:v>
                </c:pt>
                <c:pt idx="1737">
                  <c:v>5.01635526497028E-4</c:v>
                </c:pt>
                <c:pt idx="1738">
                  <c:v>5.0133359955167346E-4</c:v>
                </c:pt>
                <c:pt idx="1739">
                  <c:v>5.010163204311925E-4</c:v>
                </c:pt>
                <c:pt idx="1740">
                  <c:v>5.0068743314308779E-4</c:v>
                </c:pt>
                <c:pt idx="1741">
                  <c:v>5.0033397070426984E-4</c:v>
                </c:pt>
                <c:pt idx="1742">
                  <c:v>5.0002535458613224E-4</c:v>
                </c:pt>
                <c:pt idx="1743">
                  <c:v>4.9972715513950654E-4</c:v>
                </c:pt>
                <c:pt idx="1744">
                  <c:v>4.9936483183371657E-4</c:v>
                </c:pt>
                <c:pt idx="1745">
                  <c:v>4.9906269125999162E-4</c:v>
                </c:pt>
                <c:pt idx="1746">
                  <c:v>4.9872218786285217E-4</c:v>
                </c:pt>
                <c:pt idx="1747">
                  <c:v>4.9846893467268881E-4</c:v>
                </c:pt>
                <c:pt idx="1748">
                  <c:v>4.9815493700080225E-4</c:v>
                </c:pt>
                <c:pt idx="1749">
                  <c:v>4.9786248783981473E-4</c:v>
                </c:pt>
                <c:pt idx="1750">
                  <c:v>4.9757003867882742E-4</c:v>
                </c:pt>
                <c:pt idx="1751">
                  <c:v>4.972266088763001E-4</c:v>
                </c:pt>
                <c:pt idx="1752">
                  <c:v>4.9687977448647895E-4</c:v>
                </c:pt>
                <c:pt idx="1753">
                  <c:v>4.9657597366394881E-4</c:v>
                </c:pt>
                <c:pt idx="1754">
                  <c:v>4.9626522276168938E-4</c:v>
                </c:pt>
                <c:pt idx="1755">
                  <c:v>4.9592216444553888E-4</c:v>
                </c:pt>
                <c:pt idx="1756">
                  <c:v>4.9567155662025677E-4</c:v>
                </c:pt>
                <c:pt idx="1757">
                  <c:v>4.953437923156536E-4</c:v>
                </c:pt>
                <c:pt idx="1758">
                  <c:v>4.9497375519524771E-4</c:v>
                </c:pt>
                <c:pt idx="1759">
                  <c:v>4.9464938552255377E-4</c:v>
                </c:pt>
                <c:pt idx="1760">
                  <c:v>4.9435092233239986E-4</c:v>
                </c:pt>
                <c:pt idx="1761">
                  <c:v>4.9401182297746367E-4</c:v>
                </c:pt>
                <c:pt idx="1762">
                  <c:v>4.9374306641802282E-4</c:v>
                </c:pt>
                <c:pt idx="1763">
                  <c:v>4.9339774150556389E-4</c:v>
                </c:pt>
                <c:pt idx="1764">
                  <c:v>4.930153884298964E-4</c:v>
                </c:pt>
                <c:pt idx="1765">
                  <c:v>4.9273732922182887E-4</c:v>
                </c:pt>
                <c:pt idx="1766">
                  <c:v>4.9237951723021963E-4</c:v>
                </c:pt>
                <c:pt idx="1767">
                  <c:v>4.9199001585109755E-4</c:v>
                </c:pt>
                <c:pt idx="1768">
                  <c:v>4.9171291297712809E-4</c:v>
                </c:pt>
                <c:pt idx="1769">
                  <c:v>4.9143716277634064E-4</c:v>
                </c:pt>
                <c:pt idx="1770">
                  <c:v>4.9111992550272452E-4</c:v>
                </c:pt>
                <c:pt idx="1771">
                  <c:v>4.9076035650992198E-4</c:v>
                </c:pt>
                <c:pt idx="1772">
                  <c:v>4.9047812531204181E-4</c:v>
                </c:pt>
                <c:pt idx="1773">
                  <c:v>4.901757961534957E-4</c:v>
                </c:pt>
                <c:pt idx="1774">
                  <c:v>4.8978982931554508E-4</c:v>
                </c:pt>
                <c:pt idx="1775">
                  <c:v>4.8945569480721846E-4</c:v>
                </c:pt>
                <c:pt idx="1776">
                  <c:v>4.8912088333325041E-4</c:v>
                </c:pt>
                <c:pt idx="1777">
                  <c:v>4.8896678411877248E-4</c:v>
                </c:pt>
                <c:pt idx="1778">
                  <c:v>4.8851896650418209E-4</c:v>
                </c:pt>
                <c:pt idx="1779">
                  <c:v>4.8821060086258987E-4</c:v>
                </c:pt>
                <c:pt idx="1780">
                  <c:v>4.8791236998459582E-4</c:v>
                </c:pt>
                <c:pt idx="1781">
                  <c:v>4.8763666435321887E-4</c:v>
                </c:pt>
                <c:pt idx="1782">
                  <c:v>4.8732470521509099E-4</c:v>
                </c:pt>
                <c:pt idx="1783">
                  <c:v>4.8702988827407082E-4</c:v>
                </c:pt>
                <c:pt idx="1784">
                  <c:v>4.8671983635031196E-4</c:v>
                </c:pt>
                <c:pt idx="1785">
                  <c:v>4.8634852055707211E-4</c:v>
                </c:pt>
                <c:pt idx="1786">
                  <c:v>4.8601759918062302E-4</c:v>
                </c:pt>
                <c:pt idx="1787">
                  <c:v>4.8576994023129423E-4</c:v>
                </c:pt>
                <c:pt idx="1788">
                  <c:v>4.854380138248945E-4</c:v>
                </c:pt>
                <c:pt idx="1789">
                  <c:v>4.8515949865889047E-4</c:v>
                </c:pt>
                <c:pt idx="1790">
                  <c:v>4.8480194765683688E-4</c:v>
                </c:pt>
                <c:pt idx="1791">
                  <c:v>4.8450563589464872E-4</c:v>
                </c:pt>
                <c:pt idx="1792">
                  <c:v>4.8421169503391266E-4</c:v>
                </c:pt>
                <c:pt idx="1793">
                  <c:v>4.8385800288929686E-4</c:v>
                </c:pt>
                <c:pt idx="1794">
                  <c:v>4.8354792424736459E-4</c:v>
                </c:pt>
                <c:pt idx="1795">
                  <c:v>4.8325403244654747E-4</c:v>
                </c:pt>
                <c:pt idx="1796">
                  <c:v>4.8294911514574503E-4</c:v>
                </c:pt>
                <c:pt idx="1797">
                  <c:v>4.8266610675471643E-4</c:v>
                </c:pt>
                <c:pt idx="1798">
                  <c:v>4.823383509973871E-4</c:v>
                </c:pt>
                <c:pt idx="1799">
                  <c:v>4.8200869419050382E-4</c:v>
                </c:pt>
                <c:pt idx="1800">
                  <c:v>4.8164076137532138E-4</c:v>
                </c:pt>
                <c:pt idx="1801">
                  <c:v>4.8134265280280986E-4</c:v>
                </c:pt>
                <c:pt idx="1802">
                  <c:v>4.8113650477489501E-4</c:v>
                </c:pt>
                <c:pt idx="1803">
                  <c:v>4.8078187660105867E-4</c:v>
                </c:pt>
                <c:pt idx="1804">
                  <c:v>4.8042651183460264E-4</c:v>
                </c:pt>
                <c:pt idx="1805">
                  <c:v>4.8013143137080183E-4</c:v>
                </c:pt>
                <c:pt idx="1806">
                  <c:v>4.7986089979259295E-4</c:v>
                </c:pt>
                <c:pt idx="1807">
                  <c:v>4.7951584501073968E-4</c:v>
                </c:pt>
                <c:pt idx="1808">
                  <c:v>4.7919268797208699E-4</c:v>
                </c:pt>
                <c:pt idx="1809">
                  <c:v>4.788309735589911E-4</c:v>
                </c:pt>
                <c:pt idx="1810">
                  <c:v>4.7855267866341809E-4</c:v>
                </c:pt>
                <c:pt idx="1811">
                  <c:v>4.7839900388414009E-4</c:v>
                </c:pt>
                <c:pt idx="1812">
                  <c:v>4.7803540832507815E-4</c:v>
                </c:pt>
                <c:pt idx="1813">
                  <c:v>4.7768669029514749E-4</c:v>
                </c:pt>
                <c:pt idx="1814">
                  <c:v>4.773823479409716E-4</c:v>
                </c:pt>
                <c:pt idx="1815">
                  <c:v>4.7713339653441341E-4</c:v>
                </c:pt>
                <c:pt idx="1816">
                  <c:v>4.7675023137287476E-4</c:v>
                </c:pt>
                <c:pt idx="1817">
                  <c:v>4.7647500035271397E-4</c:v>
                </c:pt>
                <c:pt idx="1818">
                  <c:v>4.7619244160703746E-4</c:v>
                </c:pt>
                <c:pt idx="1819">
                  <c:v>4.7590745191716615E-4</c:v>
                </c:pt>
                <c:pt idx="1820">
                  <c:v>4.7558978757859392E-4</c:v>
                </c:pt>
                <c:pt idx="1821">
                  <c:v>4.7535022240814489E-4</c:v>
                </c:pt>
                <c:pt idx="1822">
                  <c:v>4.7501171330588881E-4</c:v>
                </c:pt>
                <c:pt idx="1823">
                  <c:v>4.747068817696377E-4</c:v>
                </c:pt>
                <c:pt idx="1824">
                  <c:v>4.7442095606197593E-4</c:v>
                </c:pt>
                <c:pt idx="1825">
                  <c:v>4.7402381625840902E-4</c:v>
                </c:pt>
                <c:pt idx="1826">
                  <c:v>4.7379211820434037E-4</c:v>
                </c:pt>
                <c:pt idx="1827">
                  <c:v>4.7355324689840324E-4</c:v>
                </c:pt>
                <c:pt idx="1828">
                  <c:v>4.7316838984465232E-4</c:v>
                </c:pt>
                <c:pt idx="1829">
                  <c:v>4.7286573098459094E-4</c:v>
                </c:pt>
                <c:pt idx="1830">
                  <c:v>4.7267822999775704E-4</c:v>
                </c:pt>
                <c:pt idx="1831">
                  <c:v>4.7233637011480508E-4</c:v>
                </c:pt>
                <c:pt idx="1832">
                  <c:v>4.7200861616561999E-4</c:v>
                </c:pt>
                <c:pt idx="1833">
                  <c:v>4.7173151840236625E-4</c:v>
                </c:pt>
                <c:pt idx="1834">
                  <c:v>4.7141210791314255E-4</c:v>
                </c:pt>
                <c:pt idx="1835">
                  <c:v>4.7110220045387967E-4</c:v>
                </c:pt>
                <c:pt idx="1836">
                  <c:v>4.7081908225426105E-4</c:v>
                </c:pt>
                <c:pt idx="1837">
                  <c:v>4.7050257114984219E-4</c:v>
                </c:pt>
                <c:pt idx="1838">
                  <c:v>4.7017174876773409E-4</c:v>
                </c:pt>
                <c:pt idx="1839">
                  <c:v>4.6994751987412332E-4</c:v>
                </c:pt>
                <c:pt idx="1840">
                  <c:v>4.6962463632339375E-4</c:v>
                </c:pt>
                <c:pt idx="1841">
                  <c:v>4.6932821932199067E-4</c:v>
                </c:pt>
                <c:pt idx="1842">
                  <c:v>4.6907618262331054E-4</c:v>
                </c:pt>
                <c:pt idx="1843">
                  <c:v>4.6872215612886068E-4</c:v>
                </c:pt>
                <c:pt idx="1844">
                  <c:v>4.6842120476855618E-4</c:v>
                </c:pt>
                <c:pt idx="1845">
                  <c:v>4.6811006508304783E-4</c:v>
                </c:pt>
                <c:pt idx="1846">
                  <c:v>4.6777095018879527E-4</c:v>
                </c:pt>
                <c:pt idx="1847">
                  <c:v>4.6744012052935625E-4</c:v>
                </c:pt>
                <c:pt idx="1848">
                  <c:v>4.6723624886628381E-4</c:v>
                </c:pt>
                <c:pt idx="1849">
                  <c:v>4.6693627387730488E-4</c:v>
                </c:pt>
                <c:pt idx="1850">
                  <c:v>4.6664226931408196E-4</c:v>
                </c:pt>
                <c:pt idx="1851">
                  <c:v>4.6635685314247335E-4</c:v>
                </c:pt>
                <c:pt idx="1852">
                  <c:v>4.6613526661582648E-4</c:v>
                </c:pt>
                <c:pt idx="1853">
                  <c:v>4.6573362211792951E-4</c:v>
                </c:pt>
                <c:pt idx="1854">
                  <c:v>4.654534088116499E-4</c:v>
                </c:pt>
                <c:pt idx="1855">
                  <c:v>4.6519982139061255E-4</c:v>
                </c:pt>
                <c:pt idx="1856">
                  <c:v>4.6488162600041621E-4</c:v>
                </c:pt>
                <c:pt idx="1857">
                  <c:v>4.6457745910544315E-4</c:v>
                </c:pt>
                <c:pt idx="1858">
                  <c:v>4.6430225199118171E-4</c:v>
                </c:pt>
                <c:pt idx="1859">
                  <c:v>4.6394630137532803E-4</c:v>
                </c:pt>
                <c:pt idx="1860">
                  <c:v>4.6366497285759323E-4</c:v>
                </c:pt>
                <c:pt idx="1861">
                  <c:v>4.6337137158682974E-4</c:v>
                </c:pt>
                <c:pt idx="1862">
                  <c:v>4.631336790176171E-4</c:v>
                </c:pt>
                <c:pt idx="1863">
                  <c:v>4.6287444327416076E-4</c:v>
                </c:pt>
                <c:pt idx="1864">
                  <c:v>4.6255254656388874E-4</c:v>
                </c:pt>
                <c:pt idx="1865">
                  <c:v>4.6223265014010953E-4</c:v>
                </c:pt>
                <c:pt idx="1866">
                  <c:v>4.619692314149612E-4</c:v>
                </c:pt>
                <c:pt idx="1867">
                  <c:v>4.6171858650560706E-4</c:v>
                </c:pt>
                <c:pt idx="1868">
                  <c:v>4.6139624735877299E-4</c:v>
                </c:pt>
                <c:pt idx="1869">
                  <c:v>4.610754871448534E-4</c:v>
                </c:pt>
                <c:pt idx="1870">
                  <c:v>4.6079451655125716E-4</c:v>
                </c:pt>
                <c:pt idx="1871">
                  <c:v>4.6054093451021938E-4</c:v>
                </c:pt>
                <c:pt idx="1872">
                  <c:v>4.6029531059787072E-4</c:v>
                </c:pt>
                <c:pt idx="1873">
                  <c:v>4.600012325692659E-4</c:v>
                </c:pt>
                <c:pt idx="1874">
                  <c:v>4.5968519192711134E-4</c:v>
                </c:pt>
                <c:pt idx="1875">
                  <c:v>4.5936445332266801E-4</c:v>
                </c:pt>
                <c:pt idx="1876">
                  <c:v>4.5911189337768813E-4</c:v>
                </c:pt>
                <c:pt idx="1877">
                  <c:v>4.5874800390957295E-4</c:v>
                </c:pt>
                <c:pt idx="1878">
                  <c:v>4.5853994000503783E-4</c:v>
                </c:pt>
                <c:pt idx="1879">
                  <c:v>4.5829304881173333E-4</c:v>
                </c:pt>
                <c:pt idx="1880">
                  <c:v>4.5798619230457121E-4</c:v>
                </c:pt>
                <c:pt idx="1881">
                  <c:v>4.5762024734255144E-4</c:v>
                </c:pt>
                <c:pt idx="1882">
                  <c:v>4.5737602417454627E-4</c:v>
                </c:pt>
                <c:pt idx="1883">
                  <c:v>4.5705003407663184E-4</c:v>
                </c:pt>
                <c:pt idx="1884">
                  <c:v>4.5676077584503417E-4</c:v>
                </c:pt>
                <c:pt idx="1885">
                  <c:v>4.5654184329286152E-4</c:v>
                </c:pt>
                <c:pt idx="1886">
                  <c:v>4.5623332235370152E-4</c:v>
                </c:pt>
                <c:pt idx="1887">
                  <c:v>4.5590623761042695E-4</c:v>
                </c:pt>
                <c:pt idx="1888">
                  <c:v>4.5559835071531626E-4</c:v>
                </c:pt>
                <c:pt idx="1889">
                  <c:v>4.5534736502558418E-4</c:v>
                </c:pt>
                <c:pt idx="1890">
                  <c:v>4.5509730947405024E-4</c:v>
                </c:pt>
                <c:pt idx="1891">
                  <c:v>4.548412595227241E-4</c:v>
                </c:pt>
                <c:pt idx="1892">
                  <c:v>4.5450320850698043E-4</c:v>
                </c:pt>
                <c:pt idx="1893">
                  <c:v>4.54242553310856E-4</c:v>
                </c:pt>
                <c:pt idx="1894">
                  <c:v>4.5385366721917883E-4</c:v>
                </c:pt>
                <c:pt idx="1895">
                  <c:v>4.5357284650676368E-4</c:v>
                </c:pt>
                <c:pt idx="1896">
                  <c:v>4.5329473392485522E-4</c:v>
                </c:pt>
                <c:pt idx="1897">
                  <c:v>4.5301662134294692E-4</c:v>
                </c:pt>
                <c:pt idx="1898">
                  <c:v>4.5273850876103856E-4</c:v>
                </c:pt>
                <c:pt idx="1899">
                  <c:v>4.524739466175162E-4</c:v>
                </c:pt>
                <c:pt idx="1900">
                  <c:v>4.5219383589811015E-4</c:v>
                </c:pt>
                <c:pt idx="1901">
                  <c:v>4.5188047254401872E-4</c:v>
                </c:pt>
                <c:pt idx="1902">
                  <c:v>4.5160163470478828E-4</c:v>
                </c:pt>
                <c:pt idx="1903">
                  <c:v>4.512585321914817E-4</c:v>
                </c:pt>
                <c:pt idx="1904">
                  <c:v>4.5101748887525713E-4</c:v>
                </c:pt>
                <c:pt idx="1905">
                  <c:v>4.5077651709493589E-4</c:v>
                </c:pt>
                <c:pt idx="1906">
                  <c:v>4.5062160853603608E-4</c:v>
                </c:pt>
                <c:pt idx="1907">
                  <c:v>4.5024926315179501E-4</c:v>
                </c:pt>
                <c:pt idx="1908">
                  <c:v>4.4991074539408801E-4</c:v>
                </c:pt>
                <c:pt idx="1909">
                  <c:v>4.4960426291722281E-4</c:v>
                </c:pt>
                <c:pt idx="1910">
                  <c:v>4.4946799175672194E-4</c:v>
                </c:pt>
                <c:pt idx="1911">
                  <c:v>4.4914023619017397E-4</c:v>
                </c:pt>
                <c:pt idx="1912">
                  <c:v>4.4885420867441612E-4</c:v>
                </c:pt>
                <c:pt idx="1913">
                  <c:v>4.4856905542984719E-4</c:v>
                </c:pt>
                <c:pt idx="1914">
                  <c:v>4.4828739355108285E-4</c:v>
                </c:pt>
                <c:pt idx="1915">
                  <c:v>4.4801486760918528E-4</c:v>
                </c:pt>
                <c:pt idx="1916">
                  <c:v>4.4774234166728805E-4</c:v>
                </c:pt>
                <c:pt idx="1917">
                  <c:v>4.4750270607499845E-4</c:v>
                </c:pt>
                <c:pt idx="1918">
                  <c:v>4.4721779678908379E-4</c:v>
                </c:pt>
                <c:pt idx="1919">
                  <c:v>4.468948474760927E-4</c:v>
                </c:pt>
                <c:pt idx="1920">
                  <c:v>4.4657912221886476E-4</c:v>
                </c:pt>
                <c:pt idx="1921">
                  <c:v>4.4632084348141313E-4</c:v>
                </c:pt>
                <c:pt idx="1922">
                  <c:v>4.460633831969952E-4</c:v>
                </c:pt>
                <c:pt idx="1923">
                  <c:v>4.4577298560345382E-4</c:v>
                </c:pt>
                <c:pt idx="1924">
                  <c:v>4.4547238809633207E-4</c:v>
                </c:pt>
                <c:pt idx="1925">
                  <c:v>4.4520768751269503E-4</c:v>
                </c:pt>
                <c:pt idx="1926">
                  <c:v>4.4498174102243244E-4</c:v>
                </c:pt>
                <c:pt idx="1927">
                  <c:v>4.4472409848147256E-4</c:v>
                </c:pt>
                <c:pt idx="1928">
                  <c:v>4.4442908878360632E-4</c:v>
                </c:pt>
                <c:pt idx="1929">
                  <c:v>4.4413407908574029E-4</c:v>
                </c:pt>
                <c:pt idx="1930">
                  <c:v>4.4389375011768834E-4</c:v>
                </c:pt>
                <c:pt idx="1931">
                  <c:v>4.4364644018630523E-4</c:v>
                </c:pt>
                <c:pt idx="1932">
                  <c:v>4.4336125129196323E-4</c:v>
                </c:pt>
                <c:pt idx="1933">
                  <c:v>4.4307606239762123E-4</c:v>
                </c:pt>
                <c:pt idx="1934">
                  <c:v>4.42787976964863E-4</c:v>
                </c:pt>
                <c:pt idx="1935">
                  <c:v>4.4247701321595116E-4</c:v>
                </c:pt>
                <c:pt idx="1936">
                  <c:v>4.4227938403224292E-4</c:v>
                </c:pt>
                <c:pt idx="1937">
                  <c:v>4.4197643732572979E-4</c:v>
                </c:pt>
                <c:pt idx="1938">
                  <c:v>4.4173542038773478E-4</c:v>
                </c:pt>
                <c:pt idx="1939">
                  <c:v>4.4152152381832298E-4</c:v>
                </c:pt>
                <c:pt idx="1940">
                  <c:v>4.4120689609667671E-4</c:v>
                </c:pt>
                <c:pt idx="1941">
                  <c:v>4.4095048266221609E-4</c:v>
                </c:pt>
                <c:pt idx="1942">
                  <c:v>4.4072991828932945E-4</c:v>
                </c:pt>
                <c:pt idx="1943">
                  <c:v>4.4045833498867636E-4</c:v>
                </c:pt>
                <c:pt idx="1944">
                  <c:v>4.4017396162235914E-4</c:v>
                </c:pt>
                <c:pt idx="1945">
                  <c:v>4.3989005235839162E-4</c:v>
                </c:pt>
                <c:pt idx="1946">
                  <c:v>4.3961384305926101E-4</c:v>
                </c:pt>
                <c:pt idx="1947">
                  <c:v>4.3933923132094224E-4</c:v>
                </c:pt>
                <c:pt idx="1948">
                  <c:v>4.3906461958262357E-4</c:v>
                </c:pt>
                <c:pt idx="1949">
                  <c:v>4.387377739497562E-4</c:v>
                </c:pt>
                <c:pt idx="1950">
                  <c:v>4.3850968520349671E-4</c:v>
                </c:pt>
                <c:pt idx="1951">
                  <c:v>4.3831008863701388E-4</c:v>
                </c:pt>
                <c:pt idx="1952">
                  <c:v>4.3803838601271606E-4</c:v>
                </c:pt>
                <c:pt idx="1953">
                  <c:v>4.377324669120421E-4</c:v>
                </c:pt>
                <c:pt idx="1954">
                  <c:v>4.3745215236768429E-4</c:v>
                </c:pt>
                <c:pt idx="1955">
                  <c:v>4.3723859463808487E-4</c:v>
                </c:pt>
                <c:pt idx="1956">
                  <c:v>4.3695475872859138E-4</c:v>
                </c:pt>
                <c:pt idx="1957">
                  <c:v>4.36684012491179E-4</c:v>
                </c:pt>
                <c:pt idx="1958">
                  <c:v>4.3637644494863397E-4</c:v>
                </c:pt>
                <c:pt idx="1959">
                  <c:v>4.3610481805471401E-4</c:v>
                </c:pt>
                <c:pt idx="1960">
                  <c:v>4.358800904014631E-4</c:v>
                </c:pt>
                <c:pt idx="1961">
                  <c:v>4.3564029636028104E-4</c:v>
                </c:pt>
                <c:pt idx="1962">
                  <c:v>4.3540050231909887E-4</c:v>
                </c:pt>
                <c:pt idx="1963">
                  <c:v>4.3512135313920224E-4</c:v>
                </c:pt>
                <c:pt idx="1964">
                  <c:v>4.3486177243302616E-4</c:v>
                </c:pt>
                <c:pt idx="1965">
                  <c:v>4.3454768620521681E-4</c:v>
                </c:pt>
                <c:pt idx="1966">
                  <c:v>4.3433934669542769E-4</c:v>
                </c:pt>
                <c:pt idx="1967">
                  <c:v>4.3406628500853027E-4</c:v>
                </c:pt>
                <c:pt idx="1968">
                  <c:v>4.3377428488455561E-4</c:v>
                </c:pt>
                <c:pt idx="1969">
                  <c:v>4.335433313627983E-4</c:v>
                </c:pt>
                <c:pt idx="1970">
                  <c:v>4.3328812376688893E-4</c:v>
                </c:pt>
                <c:pt idx="1971">
                  <c:v>4.3303011601864683E-4</c:v>
                </c:pt>
                <c:pt idx="1972">
                  <c:v>4.3279246586017459E-4</c:v>
                </c:pt>
                <c:pt idx="1973">
                  <c:v>4.3249521923025979E-4</c:v>
                </c:pt>
                <c:pt idx="1974">
                  <c:v>4.3227745584594341E-4</c:v>
                </c:pt>
                <c:pt idx="1975">
                  <c:v>4.3198064685615831E-4</c:v>
                </c:pt>
                <c:pt idx="1976">
                  <c:v>4.3174143864315541E-4</c:v>
                </c:pt>
                <c:pt idx="1977">
                  <c:v>4.3149457480268233E-4</c:v>
                </c:pt>
                <c:pt idx="1978">
                  <c:v>4.3130387877634229E-4</c:v>
                </c:pt>
                <c:pt idx="1979">
                  <c:v>4.3096821101973272E-4</c:v>
                </c:pt>
                <c:pt idx="1980">
                  <c:v>4.3068530333960836E-4</c:v>
                </c:pt>
                <c:pt idx="1981">
                  <c:v>4.3041857461450183E-4</c:v>
                </c:pt>
                <c:pt idx="1982">
                  <c:v>4.3024561221438005E-4</c:v>
                </c:pt>
                <c:pt idx="1983">
                  <c:v>4.3001126383032678E-4</c:v>
                </c:pt>
                <c:pt idx="1984">
                  <c:v>4.2973962324726695E-4</c:v>
                </c:pt>
                <c:pt idx="1985">
                  <c:v>4.2950313745230336E-4</c:v>
                </c:pt>
                <c:pt idx="1986">
                  <c:v>4.291750673924825E-4</c:v>
                </c:pt>
                <c:pt idx="1987">
                  <c:v>4.2896818263456871E-4</c:v>
                </c:pt>
                <c:pt idx="1988">
                  <c:v>4.2867593093479409E-4</c:v>
                </c:pt>
                <c:pt idx="1989">
                  <c:v>4.2839955587267541E-4</c:v>
                </c:pt>
                <c:pt idx="1990">
                  <c:v>4.2821620812450876E-4</c:v>
                </c:pt>
                <c:pt idx="1991">
                  <c:v>4.2796365462715463E-4</c:v>
                </c:pt>
                <c:pt idx="1992">
                  <c:v>4.2765200392288734E-4</c:v>
                </c:pt>
                <c:pt idx="1993">
                  <c:v>4.2745418256860966E-4</c:v>
                </c:pt>
                <c:pt idx="1994">
                  <c:v>4.2719035268712384E-4</c:v>
                </c:pt>
                <c:pt idx="1995">
                  <c:v>4.2691764948590833E-4</c:v>
                </c:pt>
                <c:pt idx="1996">
                  <c:v>4.2671983092247204E-4</c:v>
                </c:pt>
                <c:pt idx="1997">
                  <c:v>4.2641901418105822E-4</c:v>
                </c:pt>
                <c:pt idx="1998">
                  <c:v>4.2610302043111876E-4</c:v>
                </c:pt>
                <c:pt idx="1999">
                  <c:v>4.2588393848465891E-4</c:v>
                </c:pt>
                <c:pt idx="2000">
                  <c:v>4.2567103440439711E-4</c:v>
                </c:pt>
                <c:pt idx="2001">
                  <c:v>4.2545813032413509E-4</c:v>
                </c:pt>
                <c:pt idx="2002">
                  <c:v>4.2520474557657258E-4</c:v>
                </c:pt>
                <c:pt idx="2003">
                  <c:v>4.2493832762303745E-4</c:v>
                </c:pt>
                <c:pt idx="2004">
                  <c:v>4.2467022348768798E-4</c:v>
                </c:pt>
                <c:pt idx="2005">
                  <c:v>4.2440211935233834E-4</c:v>
                </c:pt>
                <c:pt idx="2006">
                  <c:v>4.2413401521698864E-4</c:v>
                </c:pt>
                <c:pt idx="2007">
                  <c:v>4.239598631653774E-4</c:v>
                </c:pt>
                <c:pt idx="2008">
                  <c:v>4.2370624322944915E-4</c:v>
                </c:pt>
                <c:pt idx="2009">
                  <c:v>4.23393602112081E-4</c:v>
                </c:pt>
                <c:pt idx="2010">
                  <c:v>4.2320022587114003E-4</c:v>
                </c:pt>
                <c:pt idx="2011">
                  <c:v>4.2298702071192083E-4</c:v>
                </c:pt>
                <c:pt idx="2012">
                  <c:v>4.2273597370124928E-4</c:v>
                </c:pt>
                <c:pt idx="2013">
                  <c:v>4.2248203550031597E-4</c:v>
                </c:pt>
                <c:pt idx="2014">
                  <c:v>4.2227220679565266E-4</c:v>
                </c:pt>
                <c:pt idx="2015">
                  <c:v>4.2200907762334226E-4</c:v>
                </c:pt>
                <c:pt idx="2016">
                  <c:v>4.2179481053094642E-4</c:v>
                </c:pt>
                <c:pt idx="2017">
                  <c:v>4.2159848298264056E-4</c:v>
                </c:pt>
                <c:pt idx="2018">
                  <c:v>4.2136265090570737E-4</c:v>
                </c:pt>
                <c:pt idx="2019">
                  <c:v>4.2108494856880679E-4</c:v>
                </c:pt>
                <c:pt idx="2020">
                  <c:v>4.2089750385688562E-4</c:v>
                </c:pt>
                <c:pt idx="2021">
                  <c:v>4.2064048324012002E-4</c:v>
                </c:pt>
                <c:pt idx="2022">
                  <c:v>4.2035951515486953E-4</c:v>
                </c:pt>
                <c:pt idx="2023">
                  <c:v>4.2013044783132135E-4</c:v>
                </c:pt>
                <c:pt idx="2024">
                  <c:v>4.1992369500458405E-4</c:v>
                </c:pt>
                <c:pt idx="2025">
                  <c:v>4.1969818049895794E-4</c:v>
                </c:pt>
                <c:pt idx="2026">
                  <c:v>4.194091021639548E-4</c:v>
                </c:pt>
                <c:pt idx="2027">
                  <c:v>4.1922029631457117E-4</c:v>
                </c:pt>
                <c:pt idx="2028">
                  <c:v>4.1894162767272249E-4</c:v>
                </c:pt>
                <c:pt idx="2029">
                  <c:v>4.1869835747937635E-4</c:v>
                </c:pt>
                <c:pt idx="2030">
                  <c:v>4.1845503365316156E-4</c:v>
                </c:pt>
                <c:pt idx="2031">
                  <c:v>4.1821356219976538E-4</c:v>
                </c:pt>
                <c:pt idx="2032">
                  <c:v>4.1797555083439726E-4</c:v>
                </c:pt>
                <c:pt idx="2033">
                  <c:v>4.1774000761086815E-4</c:v>
                </c:pt>
                <c:pt idx="2034">
                  <c:v>4.1753462755019671E-4</c:v>
                </c:pt>
                <c:pt idx="2035">
                  <c:v>4.1732569168682784E-4</c:v>
                </c:pt>
                <c:pt idx="2036">
                  <c:v>4.1702091948074527E-4</c:v>
                </c:pt>
                <c:pt idx="2037">
                  <c:v>4.1679681759698522E-4</c:v>
                </c:pt>
                <c:pt idx="2038">
                  <c:v>4.1661132802080908E-4</c:v>
                </c:pt>
                <c:pt idx="2039">
                  <c:v>4.1633003634590276E-4</c:v>
                </c:pt>
                <c:pt idx="2040">
                  <c:v>4.1607958155463526E-4</c:v>
                </c:pt>
                <c:pt idx="2041">
                  <c:v>4.1586323401811412E-4</c:v>
                </c:pt>
                <c:pt idx="2042">
                  <c:v>4.155910135859821E-4</c:v>
                </c:pt>
                <c:pt idx="2043">
                  <c:v>4.1538447424794482E-4</c:v>
                </c:pt>
                <c:pt idx="2044">
                  <c:v>4.1517622115793226E-4</c:v>
                </c:pt>
                <c:pt idx="2045">
                  <c:v>4.1493808105330692E-4</c:v>
                </c:pt>
                <c:pt idx="2046">
                  <c:v>4.1463005857604129E-4</c:v>
                </c:pt>
                <c:pt idx="2047">
                  <c:v>4.1442491711826516E-4</c:v>
                </c:pt>
                <c:pt idx="2048">
                  <c:v>4.1419416654952829E-4</c:v>
                </c:pt>
                <c:pt idx="2049">
                  <c:v>4.1403187240078072E-4</c:v>
                </c:pt>
                <c:pt idx="2050">
                  <c:v>4.1374707099594963E-4</c:v>
                </c:pt>
                <c:pt idx="2051">
                  <c:v>4.1352878589897852E-4</c:v>
                </c:pt>
                <c:pt idx="2052">
                  <c:v>4.1328152022558092E-4</c:v>
                </c:pt>
                <c:pt idx="2053">
                  <c:v>4.1300786173410493E-4</c:v>
                </c:pt>
                <c:pt idx="2054">
                  <c:v>4.1287784070035273E-4</c:v>
                </c:pt>
                <c:pt idx="2055">
                  <c:v>4.1260375753465891E-4</c:v>
                </c:pt>
                <c:pt idx="2056">
                  <c:v>4.1236180824149964E-4</c:v>
                </c:pt>
                <c:pt idx="2057">
                  <c:v>4.1207349022158446E-4</c:v>
                </c:pt>
                <c:pt idx="2058">
                  <c:v>4.1186337224415677E-4</c:v>
                </c:pt>
                <c:pt idx="2059">
                  <c:v>4.1167588742707092E-4</c:v>
                </c:pt>
                <c:pt idx="2060">
                  <c:v>4.1149662614881429E-4</c:v>
                </c:pt>
                <c:pt idx="2061">
                  <c:v>4.1134486049127628E-4</c:v>
                </c:pt>
                <c:pt idx="2062">
                  <c:v>4.1103472348943162E-4</c:v>
                </c:pt>
                <c:pt idx="2063">
                  <c:v>4.107890834788136E-4</c:v>
                </c:pt>
                <c:pt idx="2064">
                  <c:v>4.106582908821318E-4</c:v>
                </c:pt>
                <c:pt idx="2065">
                  <c:v>4.1040464132697477E-4</c:v>
                </c:pt>
                <c:pt idx="2066">
                  <c:v>4.1017696381990192E-4</c:v>
                </c:pt>
                <c:pt idx="2067">
                  <c:v>4.100183679274595E-4</c:v>
                </c:pt>
                <c:pt idx="2068">
                  <c:v>4.0974390301095872E-4</c:v>
                </c:pt>
                <c:pt idx="2069">
                  <c:v>4.0952491193805109E-4</c:v>
                </c:pt>
                <c:pt idx="2070">
                  <c:v>4.0930630798442796E-4</c:v>
                </c:pt>
                <c:pt idx="2071">
                  <c:v>4.0909571133744072E-4</c:v>
                </c:pt>
                <c:pt idx="2072">
                  <c:v>4.0888768224631774E-4</c:v>
                </c:pt>
                <c:pt idx="2073">
                  <c:v>4.0869532168624463E-4</c:v>
                </c:pt>
                <c:pt idx="2074">
                  <c:v>4.0851406750146629E-4</c:v>
                </c:pt>
                <c:pt idx="2075">
                  <c:v>4.0824651976482284E-4</c:v>
                </c:pt>
                <c:pt idx="2076">
                  <c:v>4.080294001194311E-4</c:v>
                </c:pt>
                <c:pt idx="2077">
                  <c:v>4.0785486877639325E-4</c:v>
                </c:pt>
                <c:pt idx="2078">
                  <c:v>4.0768433534900037E-4</c:v>
                </c:pt>
                <c:pt idx="2079">
                  <c:v>4.0740945330296164E-4</c:v>
                </c:pt>
                <c:pt idx="2080">
                  <c:v>4.0717648318032901E-4</c:v>
                </c:pt>
                <c:pt idx="2081">
                  <c:v>4.0698628563647478E-4</c:v>
                </c:pt>
                <c:pt idx="2082">
                  <c:v>4.0675346305431688E-4</c:v>
                </c:pt>
                <c:pt idx="2083">
                  <c:v>4.0655026540493792E-4</c:v>
                </c:pt>
                <c:pt idx="2084">
                  <c:v>4.0634983093778751E-4</c:v>
                </c:pt>
                <c:pt idx="2085">
                  <c:v>4.0614296113840407E-4</c:v>
                </c:pt>
                <c:pt idx="2086">
                  <c:v>4.0592518791391469E-4</c:v>
                </c:pt>
                <c:pt idx="2087">
                  <c:v>4.057523981515355E-4</c:v>
                </c:pt>
                <c:pt idx="2088">
                  <c:v>4.0554734327496843E-4</c:v>
                </c:pt>
                <c:pt idx="2089">
                  <c:v>4.0532252405128019E-4</c:v>
                </c:pt>
                <c:pt idx="2090">
                  <c:v>4.0506340547139734E-4</c:v>
                </c:pt>
                <c:pt idx="2091">
                  <c:v>4.0491901649096105E-4</c:v>
                </c:pt>
                <c:pt idx="2092">
                  <c:v>4.0465113527055421E-4</c:v>
                </c:pt>
                <c:pt idx="2093">
                  <c:v>4.0446234107106101E-4</c:v>
                </c:pt>
                <c:pt idx="2094">
                  <c:v>4.0422834346066423E-4</c:v>
                </c:pt>
                <c:pt idx="2095">
                  <c:v>4.0407411175540108E-4</c:v>
                </c:pt>
                <c:pt idx="2096">
                  <c:v>4.0387468161492295E-4</c:v>
                </c:pt>
                <c:pt idx="2097">
                  <c:v>4.0364387168210705E-4</c:v>
                </c:pt>
                <c:pt idx="2098">
                  <c:v>4.0335572491968525E-4</c:v>
                </c:pt>
                <c:pt idx="2099">
                  <c:v>4.031340940665687E-4</c:v>
                </c:pt>
                <c:pt idx="2100">
                  <c:v>4.0295820351076149E-4</c:v>
                </c:pt>
                <c:pt idx="2101">
                  <c:v>4.0274464547987324E-4</c:v>
                </c:pt>
                <c:pt idx="2102">
                  <c:v>4.0250915655736381E-4</c:v>
                </c:pt>
                <c:pt idx="2103">
                  <c:v>4.0227948554738866E-4</c:v>
                </c:pt>
                <c:pt idx="2104">
                  <c:v>4.02084920266517E-4</c:v>
                </c:pt>
                <c:pt idx="2105">
                  <c:v>4.0194097882040634E-4</c:v>
                </c:pt>
                <c:pt idx="2106">
                  <c:v>4.0166235652482242E-4</c:v>
                </c:pt>
                <c:pt idx="2107">
                  <c:v>4.0153196173631998E-4</c:v>
                </c:pt>
                <c:pt idx="2108">
                  <c:v>4.0130634987387996E-4</c:v>
                </c:pt>
                <c:pt idx="2109">
                  <c:v>4.0106507256469978E-4</c:v>
                </c:pt>
                <c:pt idx="2110">
                  <c:v>4.0081129528690262E-4</c:v>
                </c:pt>
                <c:pt idx="2111">
                  <c:v>4.0066378190281381E-4</c:v>
                </c:pt>
                <c:pt idx="2112">
                  <c:v>4.0041095485509156E-4</c:v>
                </c:pt>
                <c:pt idx="2113">
                  <c:v>4.0018192929767543E-4</c:v>
                </c:pt>
                <c:pt idx="2114">
                  <c:v>3.9994956599540514E-4</c:v>
                </c:pt>
                <c:pt idx="2115">
                  <c:v>3.9977362117476762E-4</c:v>
                </c:pt>
                <c:pt idx="2116">
                  <c:v>3.9949969299714577E-4</c:v>
                </c:pt>
                <c:pt idx="2117">
                  <c:v>3.9929789700650879E-4</c:v>
                </c:pt>
                <c:pt idx="2118">
                  <c:v>3.9906580182680253E-4</c:v>
                </c:pt>
                <c:pt idx="2119">
                  <c:v>3.9891034312334559E-4</c:v>
                </c:pt>
                <c:pt idx="2120">
                  <c:v>3.9875786795796724E-4</c:v>
                </c:pt>
                <c:pt idx="2121">
                  <c:v>3.9846155978745014E-4</c:v>
                </c:pt>
                <c:pt idx="2122">
                  <c:v>3.9829025549796836E-4</c:v>
                </c:pt>
                <c:pt idx="2123">
                  <c:v>3.9812293299837327E-4</c:v>
                </c:pt>
                <c:pt idx="2124">
                  <c:v>3.9788727331254689E-4</c:v>
                </c:pt>
                <c:pt idx="2125">
                  <c:v>3.9767237233627239E-4</c:v>
                </c:pt>
                <c:pt idx="2126">
                  <c:v>3.9749778838212132E-4</c:v>
                </c:pt>
                <c:pt idx="2127">
                  <c:v>3.9730622910472341E-4</c:v>
                </c:pt>
                <c:pt idx="2128">
                  <c:v>3.97088006615243E-4</c:v>
                </c:pt>
                <c:pt idx="2129">
                  <c:v>3.9686978412576264E-4</c:v>
                </c:pt>
                <c:pt idx="2130">
                  <c:v>3.9665780178350425E-4</c:v>
                </c:pt>
                <c:pt idx="2131">
                  <c:v>3.9648506615988526E-4</c:v>
                </c:pt>
                <c:pt idx="2132">
                  <c:v>3.9632842074102312E-4</c:v>
                </c:pt>
                <c:pt idx="2133">
                  <c:v>3.9606601687603013E-4</c:v>
                </c:pt>
                <c:pt idx="2134">
                  <c:v>3.9583531984540118E-4</c:v>
                </c:pt>
                <c:pt idx="2135">
                  <c:v>3.9567689078875545E-4</c:v>
                </c:pt>
                <c:pt idx="2136">
                  <c:v>3.9548276863273602E-4</c:v>
                </c:pt>
                <c:pt idx="2137">
                  <c:v>3.9528512572724729E-4</c:v>
                </c:pt>
                <c:pt idx="2138">
                  <c:v>3.9507379965234598E-4</c:v>
                </c:pt>
                <c:pt idx="2139">
                  <c:v>3.9484529681476694E-4</c:v>
                </c:pt>
                <c:pt idx="2140">
                  <c:v>3.9461492688473747E-4</c:v>
                </c:pt>
                <c:pt idx="2141">
                  <c:v>3.944831240528826E-4</c:v>
                </c:pt>
                <c:pt idx="2142">
                  <c:v>3.9425033786718775E-4</c:v>
                </c:pt>
                <c:pt idx="2143">
                  <c:v>3.9404606340009578E-4</c:v>
                </c:pt>
                <c:pt idx="2144">
                  <c:v>3.9388450865942166E-4</c:v>
                </c:pt>
                <c:pt idx="2145">
                  <c:v>3.936649819404562E-4</c:v>
                </c:pt>
                <c:pt idx="2146">
                  <c:v>3.9348045453028589E-4</c:v>
                </c:pt>
                <c:pt idx="2147">
                  <c:v>3.932602548112372E-4</c:v>
                </c:pt>
                <c:pt idx="2148">
                  <c:v>3.9310101326687385E-4</c:v>
                </c:pt>
                <c:pt idx="2149">
                  <c:v>3.9284424718063446E-4</c:v>
                </c:pt>
                <c:pt idx="2150">
                  <c:v>3.9268661098020848E-4</c:v>
                </c:pt>
                <c:pt idx="2151">
                  <c:v>3.9240740932653615E-4</c:v>
                </c:pt>
                <c:pt idx="2152">
                  <c:v>3.9222391764157181E-4</c:v>
                </c:pt>
                <c:pt idx="2153">
                  <c:v>3.9204620351684818E-4</c:v>
                </c:pt>
                <c:pt idx="2154">
                  <c:v>3.9184686774166054E-4</c:v>
                </c:pt>
                <c:pt idx="2155">
                  <c:v>3.9164811748816961E-4</c:v>
                </c:pt>
                <c:pt idx="2156">
                  <c:v>3.914519907009409E-4</c:v>
                </c:pt>
                <c:pt idx="2157">
                  <c:v>3.9127143696288271E-4</c:v>
                </c:pt>
                <c:pt idx="2158">
                  <c:v>3.9099689335497957E-4</c:v>
                </c:pt>
                <c:pt idx="2159">
                  <c:v>3.9074622076216346E-4</c:v>
                </c:pt>
                <c:pt idx="2160">
                  <c:v>3.9061192651047096E-4</c:v>
                </c:pt>
                <c:pt idx="2161">
                  <c:v>3.9042391455120705E-4</c:v>
                </c:pt>
                <c:pt idx="2162">
                  <c:v>3.901941217032297E-4</c:v>
                </c:pt>
                <c:pt idx="2163">
                  <c:v>3.9001917773828396E-4</c:v>
                </c:pt>
                <c:pt idx="2164">
                  <c:v>3.8983602642028638E-4</c:v>
                </c:pt>
                <c:pt idx="2165">
                  <c:v>3.8968279167889776E-4</c:v>
                </c:pt>
                <c:pt idx="2166">
                  <c:v>3.8936221420821326E-4</c:v>
                </c:pt>
                <c:pt idx="2167">
                  <c:v>3.8921378420601156E-4</c:v>
                </c:pt>
                <c:pt idx="2168">
                  <c:v>3.8908652218000314E-4</c:v>
                </c:pt>
                <c:pt idx="2169">
                  <c:v>3.8877793792438365E-4</c:v>
                </c:pt>
                <c:pt idx="2170">
                  <c:v>3.8866732083823189E-4</c:v>
                </c:pt>
                <c:pt idx="2171">
                  <c:v>3.8844848190611799E-4</c:v>
                </c:pt>
                <c:pt idx="2172">
                  <c:v>3.8821849433088072E-4</c:v>
                </c:pt>
                <c:pt idx="2173">
                  <c:v>3.8802967191412711E-4</c:v>
                </c:pt>
                <c:pt idx="2174">
                  <c:v>3.8779362123205646E-4</c:v>
                </c:pt>
                <c:pt idx="2175">
                  <c:v>3.8761236047601819E-4</c:v>
                </c:pt>
                <c:pt idx="2176">
                  <c:v>3.8742363612289716E-4</c:v>
                </c:pt>
                <c:pt idx="2177">
                  <c:v>3.8725277060039988E-4</c:v>
                </c:pt>
                <c:pt idx="2178">
                  <c:v>3.8707448286431554E-4</c:v>
                </c:pt>
                <c:pt idx="2179">
                  <c:v>3.8682948207964697E-4</c:v>
                </c:pt>
                <c:pt idx="2180">
                  <c:v>3.8664428327848705E-4</c:v>
                </c:pt>
                <c:pt idx="2181">
                  <c:v>3.8642489090025305E-4</c:v>
                </c:pt>
                <c:pt idx="2182">
                  <c:v>3.862738335505494E-4</c:v>
                </c:pt>
                <c:pt idx="2183">
                  <c:v>3.8608766989931491E-4</c:v>
                </c:pt>
                <c:pt idx="2184">
                  <c:v>3.8590150624808064E-4</c:v>
                </c:pt>
                <c:pt idx="2185">
                  <c:v>3.8570333745360059E-4</c:v>
                </c:pt>
                <c:pt idx="2186">
                  <c:v>3.8549063156511645E-4</c:v>
                </c:pt>
                <c:pt idx="2187">
                  <c:v>3.8528026407662184E-4</c:v>
                </c:pt>
                <c:pt idx="2188">
                  <c:v>3.8513254319362479E-4</c:v>
                </c:pt>
                <c:pt idx="2189">
                  <c:v>3.8496867034125041E-4</c:v>
                </c:pt>
                <c:pt idx="2190">
                  <c:v>3.8472228543383986E-4</c:v>
                </c:pt>
                <c:pt idx="2191">
                  <c:v>3.8455275347949584E-4</c:v>
                </c:pt>
                <c:pt idx="2192">
                  <c:v>3.8438322152515182E-4</c:v>
                </c:pt>
                <c:pt idx="2193">
                  <c:v>3.8421368957080763E-4</c:v>
                </c:pt>
                <c:pt idx="2194">
                  <c:v>3.839764855824601E-4</c:v>
                </c:pt>
                <c:pt idx="2195">
                  <c:v>3.8380703615069621E-4</c:v>
                </c:pt>
                <c:pt idx="2196">
                  <c:v>3.8371125243378596E-4</c:v>
                </c:pt>
                <c:pt idx="2197">
                  <c:v>3.8337015453570916E-4</c:v>
                </c:pt>
                <c:pt idx="2198">
                  <c:v>3.8323863629715238E-4</c:v>
                </c:pt>
                <c:pt idx="2199">
                  <c:v>3.8311281481146435E-4</c:v>
                </c:pt>
                <c:pt idx="2200">
                  <c:v>3.8284016075370675E-4</c:v>
                </c:pt>
                <c:pt idx="2201">
                  <c:v>3.8266405187372537E-4</c:v>
                </c:pt>
                <c:pt idx="2202">
                  <c:v>3.8252993650067399E-4</c:v>
                </c:pt>
                <c:pt idx="2203">
                  <c:v>3.8233871791068936E-4</c:v>
                </c:pt>
                <c:pt idx="2204">
                  <c:v>3.8215412942388751E-4</c:v>
                </c:pt>
                <c:pt idx="2205">
                  <c:v>3.8190224236056889E-4</c:v>
                </c:pt>
                <c:pt idx="2206">
                  <c:v>3.8177523434856811E-4</c:v>
                </c:pt>
                <c:pt idx="2207">
                  <c:v>3.8157602882147912E-4</c:v>
                </c:pt>
                <c:pt idx="2208">
                  <c:v>3.8138568302569306E-4</c:v>
                </c:pt>
                <c:pt idx="2209">
                  <c:v>3.8115881335053399E-4</c:v>
                </c:pt>
                <c:pt idx="2210">
                  <c:v>3.8095738987223309E-4</c:v>
                </c:pt>
                <c:pt idx="2211">
                  <c:v>3.8077377364392279E-4</c:v>
                </c:pt>
                <c:pt idx="2212">
                  <c:v>3.8061697648756736E-4</c:v>
                </c:pt>
                <c:pt idx="2213">
                  <c:v>3.8046017933121199E-4</c:v>
                </c:pt>
                <c:pt idx="2214">
                  <c:v>3.8030240644063723E-4</c:v>
                </c:pt>
                <c:pt idx="2215">
                  <c:v>3.8015373216817829E-4</c:v>
                </c:pt>
                <c:pt idx="2216">
                  <c:v>3.7996178206411697E-4</c:v>
                </c:pt>
                <c:pt idx="2217">
                  <c:v>3.7969554242978109E-4</c:v>
                </c:pt>
                <c:pt idx="2218">
                  <c:v>3.795099491450252E-4</c:v>
                </c:pt>
                <c:pt idx="2219">
                  <c:v>3.7936893631350968E-4</c:v>
                </c:pt>
                <c:pt idx="2220">
                  <c:v>3.7923054692276216E-4</c:v>
                </c:pt>
                <c:pt idx="2221">
                  <c:v>3.7899625248568605E-4</c:v>
                </c:pt>
                <c:pt idx="2222">
                  <c:v>3.7883696255429047E-4</c:v>
                </c:pt>
                <c:pt idx="2223">
                  <c:v>3.786781534581434E-4</c:v>
                </c:pt>
                <c:pt idx="2224">
                  <c:v>3.7843140689450256E-4</c:v>
                </c:pt>
                <c:pt idx="2225">
                  <c:v>3.7831268018181095E-4</c:v>
                </c:pt>
                <c:pt idx="2226">
                  <c:v>3.7812894674207366E-4</c:v>
                </c:pt>
                <c:pt idx="2227">
                  <c:v>3.7800095120949363E-4</c:v>
                </c:pt>
                <c:pt idx="2228">
                  <c:v>3.7790268994779801E-4</c:v>
                </c:pt>
                <c:pt idx="2229">
                  <c:v>3.7765179596943642E-4</c:v>
                </c:pt>
                <c:pt idx="2230">
                  <c:v>3.7749663381303364E-4</c:v>
                </c:pt>
                <c:pt idx="2231">
                  <c:v>3.7733495676925047E-4</c:v>
                </c:pt>
                <c:pt idx="2232">
                  <c:v>3.7716885398194944E-4</c:v>
                </c:pt>
                <c:pt idx="2233">
                  <c:v>3.7699916635536594E-4</c:v>
                </c:pt>
                <c:pt idx="2234">
                  <c:v>3.7681761639561271E-4</c:v>
                </c:pt>
                <c:pt idx="2235">
                  <c:v>3.7663606643585944E-4</c:v>
                </c:pt>
                <c:pt idx="2236">
                  <c:v>3.7648802462149155E-4</c:v>
                </c:pt>
                <c:pt idx="2237">
                  <c:v>3.7636676063816947E-4</c:v>
                </c:pt>
                <c:pt idx="2238">
                  <c:v>3.7610313825737026E-4</c:v>
                </c:pt>
                <c:pt idx="2239">
                  <c:v>3.7596702610503963E-4</c:v>
                </c:pt>
                <c:pt idx="2240">
                  <c:v>3.7581627607491223E-4</c:v>
                </c:pt>
                <c:pt idx="2241">
                  <c:v>3.7560007370688041E-4</c:v>
                </c:pt>
                <c:pt idx="2242">
                  <c:v>3.7538207726868126E-4</c:v>
                </c:pt>
                <c:pt idx="2243">
                  <c:v>3.7532832430673925E-4</c:v>
                </c:pt>
                <c:pt idx="2244">
                  <c:v>3.7510250871378164E-4</c:v>
                </c:pt>
                <c:pt idx="2245">
                  <c:v>3.7489612120965841E-4</c:v>
                </c:pt>
                <c:pt idx="2246">
                  <c:v>3.7473971361586921E-4</c:v>
                </c:pt>
                <c:pt idx="2247">
                  <c:v>3.7459071912391688E-4</c:v>
                </c:pt>
                <c:pt idx="2248">
                  <c:v>3.7434587360842881E-4</c:v>
                </c:pt>
                <c:pt idx="2249">
                  <c:v>3.7427801375235399E-4</c:v>
                </c:pt>
                <c:pt idx="2250">
                  <c:v>3.7412784906631804E-4</c:v>
                </c:pt>
                <c:pt idx="2251">
                  <c:v>3.7391030318548798E-4</c:v>
                </c:pt>
                <c:pt idx="2252">
                  <c:v>3.7376091038321689E-4</c:v>
                </c:pt>
                <c:pt idx="2253">
                  <c:v>3.7362739312874448E-4</c:v>
                </c:pt>
                <c:pt idx="2254">
                  <c:v>3.7346651281854938E-4</c:v>
                </c:pt>
                <c:pt idx="2255">
                  <c:v>3.7330563250835428E-4</c:v>
                </c:pt>
                <c:pt idx="2256">
                  <c:v>3.7314475219815929E-4</c:v>
                </c:pt>
                <c:pt idx="2257">
                  <c:v>3.7293248139367403E-4</c:v>
                </c:pt>
                <c:pt idx="2258">
                  <c:v>3.7278490743825196E-4</c:v>
                </c:pt>
                <c:pt idx="2259">
                  <c:v>3.7268699260965149E-4</c:v>
                </c:pt>
                <c:pt idx="2260">
                  <c:v>3.7251856462760141E-4</c:v>
                </c:pt>
                <c:pt idx="2261">
                  <c:v>3.7233161504706801E-4</c:v>
                </c:pt>
                <c:pt idx="2262">
                  <c:v>3.7219783170335148E-4</c:v>
                </c:pt>
                <c:pt idx="2263">
                  <c:v>3.720691655676208E-4</c:v>
                </c:pt>
                <c:pt idx="2264">
                  <c:v>3.7194780149940289E-4</c:v>
                </c:pt>
                <c:pt idx="2265">
                  <c:v>3.7174254524201055E-4</c:v>
                </c:pt>
                <c:pt idx="2266">
                  <c:v>3.7156146446635759E-4</c:v>
                </c:pt>
                <c:pt idx="2267">
                  <c:v>3.7137130553020319E-4</c:v>
                </c:pt>
                <c:pt idx="2268">
                  <c:v>3.712150472903789E-4</c:v>
                </c:pt>
                <c:pt idx="2269">
                  <c:v>3.7100140467770257E-4</c:v>
                </c:pt>
                <c:pt idx="2270">
                  <c:v>3.7087817375375888E-4</c:v>
                </c:pt>
                <c:pt idx="2271">
                  <c:v>3.7067047971960825E-4</c:v>
                </c:pt>
                <c:pt idx="2272">
                  <c:v>3.7060457004593696E-4</c:v>
                </c:pt>
                <c:pt idx="2273">
                  <c:v>3.7041382802694122E-4</c:v>
                </c:pt>
                <c:pt idx="2274">
                  <c:v>3.7020247694755689E-4</c:v>
                </c:pt>
                <c:pt idx="2275">
                  <c:v>3.7007665481118412E-4</c:v>
                </c:pt>
                <c:pt idx="2276">
                  <c:v>3.6987026316763477E-4</c:v>
                </c:pt>
                <c:pt idx="2277">
                  <c:v>3.6964395035985452E-4</c:v>
                </c:pt>
                <c:pt idx="2278">
                  <c:v>3.6950858979653545E-4</c:v>
                </c:pt>
                <c:pt idx="2279">
                  <c:v>3.6932784383861636E-4</c:v>
                </c:pt>
                <c:pt idx="2280">
                  <c:v>3.6912351935290493E-4</c:v>
                </c:pt>
                <c:pt idx="2281">
                  <c:v>3.689281254267685E-4</c:v>
                </c:pt>
                <c:pt idx="2282">
                  <c:v>3.6881599635059836E-4</c:v>
                </c:pt>
                <c:pt idx="2283">
                  <c:v>3.6866498829047517E-4</c:v>
                </c:pt>
                <c:pt idx="2284">
                  <c:v>3.6846222730311297E-4</c:v>
                </c:pt>
                <c:pt idx="2285">
                  <c:v>3.6825274656019052E-4</c:v>
                </c:pt>
                <c:pt idx="2286">
                  <c:v>3.6809240654601694E-4</c:v>
                </c:pt>
                <c:pt idx="2287">
                  <c:v>3.6791056907589317E-4</c:v>
                </c:pt>
                <c:pt idx="2288">
                  <c:v>3.6774801783701419E-4</c:v>
                </c:pt>
                <c:pt idx="2289">
                  <c:v>3.6758546659813505E-4</c:v>
                </c:pt>
                <c:pt idx="2290">
                  <c:v>3.6745491716741598E-4</c:v>
                </c:pt>
                <c:pt idx="2291">
                  <c:v>3.6722561279308358E-4</c:v>
                </c:pt>
                <c:pt idx="2292">
                  <c:v>3.6701640229935942E-4</c:v>
                </c:pt>
                <c:pt idx="2293">
                  <c:v>3.6685165825552243E-4</c:v>
                </c:pt>
                <c:pt idx="2294">
                  <c:v>3.6670610467681101E-4</c:v>
                </c:pt>
                <c:pt idx="2295">
                  <c:v>3.6655128270672972E-4</c:v>
                </c:pt>
                <c:pt idx="2296">
                  <c:v>3.6638477175686087E-4</c:v>
                </c:pt>
                <c:pt idx="2297">
                  <c:v>3.6620593384939488E-4</c:v>
                </c:pt>
                <c:pt idx="2298">
                  <c:v>3.6605632457760011E-4</c:v>
                </c:pt>
                <c:pt idx="2299">
                  <c:v>3.6584029759053645E-4</c:v>
                </c:pt>
                <c:pt idx="2300">
                  <c:v>3.6568586448141032E-4</c:v>
                </c:pt>
                <c:pt idx="2301">
                  <c:v>3.6553214451336461E-4</c:v>
                </c:pt>
                <c:pt idx="2302">
                  <c:v>3.6537842454531895E-4</c:v>
                </c:pt>
                <c:pt idx="2303">
                  <c:v>3.6522470457727319E-4</c:v>
                </c:pt>
                <c:pt idx="2304">
                  <c:v>3.6506836688490871E-4</c:v>
                </c:pt>
                <c:pt idx="2305">
                  <c:v>3.6488665581275163E-4</c:v>
                </c:pt>
                <c:pt idx="2306">
                  <c:v>3.6470494474059449E-4</c:v>
                </c:pt>
                <c:pt idx="2307">
                  <c:v>3.6453042676660904E-4</c:v>
                </c:pt>
                <c:pt idx="2308">
                  <c:v>3.6437848374416501E-4</c:v>
                </c:pt>
                <c:pt idx="2309">
                  <c:v>3.6424055461863807E-4</c:v>
                </c:pt>
                <c:pt idx="2310">
                  <c:v>3.6405916581748015E-4</c:v>
                </c:pt>
                <c:pt idx="2311">
                  <c:v>3.6392550117428482E-4</c:v>
                </c:pt>
                <c:pt idx="2312">
                  <c:v>3.6372697036384096E-4</c:v>
                </c:pt>
                <c:pt idx="2313">
                  <c:v>3.635462457860306E-4</c:v>
                </c:pt>
                <c:pt idx="2314">
                  <c:v>3.6343999455044668E-4</c:v>
                </c:pt>
                <c:pt idx="2315">
                  <c:v>3.6328053416479541E-4</c:v>
                </c:pt>
                <c:pt idx="2316">
                  <c:v>3.6317062033720658E-4</c:v>
                </c:pt>
                <c:pt idx="2317">
                  <c:v>3.6302570561901087E-4</c:v>
                </c:pt>
                <c:pt idx="2318">
                  <c:v>3.628631020729973E-4</c:v>
                </c:pt>
                <c:pt idx="2319">
                  <c:v>3.6270605230798376E-4</c:v>
                </c:pt>
                <c:pt idx="2320">
                  <c:v>3.6258206398041479E-4</c:v>
                </c:pt>
                <c:pt idx="2321">
                  <c:v>3.6234243752905821E-4</c:v>
                </c:pt>
                <c:pt idx="2322">
                  <c:v>3.6219639174322918E-4</c:v>
                </c:pt>
                <c:pt idx="2323">
                  <c:v>3.6207300101181479E-4</c:v>
                </c:pt>
                <c:pt idx="2324">
                  <c:v>3.6192345597449839E-4</c:v>
                </c:pt>
                <c:pt idx="2325">
                  <c:v>3.6175868822652167E-4</c:v>
                </c:pt>
                <c:pt idx="2326">
                  <c:v>3.6165053663461406E-4</c:v>
                </c:pt>
                <c:pt idx="2327">
                  <c:v>3.6154009949953511E-4</c:v>
                </c:pt>
                <c:pt idx="2328">
                  <c:v>3.6140700091531058E-4</c:v>
                </c:pt>
                <c:pt idx="2329">
                  <c:v>3.6124512579489322E-4</c:v>
                </c:pt>
                <c:pt idx="2330">
                  <c:v>3.6107947173147522E-4</c:v>
                </c:pt>
                <c:pt idx="2331">
                  <c:v>3.6097830858305741E-4</c:v>
                </c:pt>
                <c:pt idx="2332">
                  <c:v>3.6079446287638327E-4</c:v>
                </c:pt>
                <c:pt idx="2333">
                  <c:v>3.6059317575559338E-4</c:v>
                </c:pt>
                <c:pt idx="2334">
                  <c:v>3.6036639150768335E-4</c:v>
                </c:pt>
                <c:pt idx="2335">
                  <c:v>3.6035104872948591E-4</c:v>
                </c:pt>
                <c:pt idx="2336">
                  <c:v>3.6019761017914683E-4</c:v>
                </c:pt>
                <c:pt idx="2337">
                  <c:v>3.6000814194360779E-4</c:v>
                </c:pt>
                <c:pt idx="2338">
                  <c:v>3.5987665425193152E-4</c:v>
                </c:pt>
                <c:pt idx="2339">
                  <c:v>3.5973719303156074E-4</c:v>
                </c:pt>
                <c:pt idx="2340">
                  <c:v>3.595885390942175E-4</c:v>
                </c:pt>
                <c:pt idx="2341">
                  <c:v>3.5951168566329461E-4</c:v>
                </c:pt>
                <c:pt idx="2342">
                  <c:v>3.5943573995982054E-4</c:v>
                </c:pt>
                <c:pt idx="2343">
                  <c:v>3.592772014082124E-4</c:v>
                </c:pt>
                <c:pt idx="2344">
                  <c:v>3.5914569736614151E-4</c:v>
                </c:pt>
                <c:pt idx="2345">
                  <c:v>3.5908578915881234E-4</c:v>
                </c:pt>
                <c:pt idx="2346">
                  <c:v>3.5895801979060252E-4</c:v>
                </c:pt>
                <c:pt idx="2347">
                  <c:v>3.5888208214478992E-4</c:v>
                </c:pt>
                <c:pt idx="2348">
                  <c:v>3.5876615565323217E-4</c:v>
                </c:pt>
                <c:pt idx="2349">
                  <c:v>3.587444463879085E-4</c:v>
                </c:pt>
                <c:pt idx="2350">
                  <c:v>3.585837996966399E-4</c:v>
                </c:pt>
                <c:pt idx="2351">
                  <c:v>3.5844618636965528E-4</c:v>
                </c:pt>
                <c:pt idx="2352">
                  <c:v>3.5837291381266701E-4</c:v>
                </c:pt>
                <c:pt idx="2353">
                  <c:v>3.5825345705564106E-4</c:v>
                </c:pt>
                <c:pt idx="2354">
                  <c:v>3.5807496118608136E-4</c:v>
                </c:pt>
                <c:pt idx="2355">
                  <c:v>3.5791561202591789E-4</c:v>
                </c:pt>
                <c:pt idx="2356">
                  <c:v>3.5781522488265724E-4</c:v>
                </c:pt>
                <c:pt idx="2357">
                  <c:v>3.5764526537093998E-4</c:v>
                </c:pt>
                <c:pt idx="2358">
                  <c:v>3.5747530585922282E-4</c:v>
                </c:pt>
                <c:pt idx="2359">
                  <c:v>3.5735645363876693E-4</c:v>
                </c:pt>
                <c:pt idx="2360">
                  <c:v>3.5724294741940066E-4</c:v>
                </c:pt>
                <c:pt idx="2361">
                  <c:v>3.5709032733570798E-4</c:v>
                </c:pt>
                <c:pt idx="2362">
                  <c:v>3.5695678034127864E-4</c:v>
                </c:pt>
                <c:pt idx="2363">
                  <c:v>3.5674215698461938E-4</c:v>
                </c:pt>
                <c:pt idx="2364">
                  <c:v>3.5665792178377894E-4</c:v>
                </c:pt>
                <c:pt idx="2365">
                  <c:v>3.5650533710839856E-4</c:v>
                </c:pt>
                <c:pt idx="2366">
                  <c:v>3.563903982534884E-4</c:v>
                </c:pt>
                <c:pt idx="2367">
                  <c:v>3.5623497006331221E-4</c:v>
                </c:pt>
                <c:pt idx="2368">
                  <c:v>3.5612908160318998E-4</c:v>
                </c:pt>
                <c:pt idx="2369">
                  <c:v>3.5600811169936872E-4</c:v>
                </c:pt>
                <c:pt idx="2370">
                  <c:v>3.5598027916413857E-4</c:v>
                </c:pt>
                <c:pt idx="2371">
                  <c:v>3.5588774152624637E-4</c:v>
                </c:pt>
                <c:pt idx="2372">
                  <c:v>3.5571043731264071E-4</c:v>
                </c:pt>
                <c:pt idx="2373">
                  <c:v>3.5553848024653695E-4</c:v>
                </c:pt>
                <c:pt idx="2374">
                  <c:v>3.5540325485863703E-4</c:v>
                </c:pt>
                <c:pt idx="2375">
                  <c:v>3.5526093234244639E-4</c:v>
                </c:pt>
                <c:pt idx="2376">
                  <c:v>3.5506395489971797E-4</c:v>
                </c:pt>
                <c:pt idx="2377">
                  <c:v>3.5495304380521095E-4</c:v>
                </c:pt>
                <c:pt idx="2378">
                  <c:v>3.5492127047916436E-4</c:v>
                </c:pt>
                <c:pt idx="2379">
                  <c:v>3.5472060176659884E-4</c:v>
                </c:pt>
                <c:pt idx="2380">
                  <c:v>3.5457169224298074E-4</c:v>
                </c:pt>
                <c:pt idx="2381">
                  <c:v>3.5452773387844005E-4</c:v>
                </c:pt>
                <c:pt idx="2382">
                  <c:v>3.5438041190158273E-4</c:v>
                </c:pt>
                <c:pt idx="2383">
                  <c:v>3.5415357850191278E-4</c:v>
                </c:pt>
                <c:pt idx="2384">
                  <c:v>3.5403830142941484E-4</c:v>
                </c:pt>
                <c:pt idx="2385">
                  <c:v>3.5393760426428214E-4</c:v>
                </c:pt>
                <c:pt idx="2386">
                  <c:v>3.5379973351264544E-4</c:v>
                </c:pt>
                <c:pt idx="2387">
                  <c:v>3.5364164013579493E-4</c:v>
                </c:pt>
                <c:pt idx="2388">
                  <c:v>3.5358349108189702E-4</c:v>
                </c:pt>
                <c:pt idx="2389">
                  <c:v>3.5347544743511371E-4</c:v>
                </c:pt>
                <c:pt idx="2390">
                  <c:v>3.5335876934942191E-4</c:v>
                </c:pt>
                <c:pt idx="2391">
                  <c:v>3.5324209126373044E-4</c:v>
                </c:pt>
                <c:pt idx="2392">
                  <c:v>3.5310091150520586E-4</c:v>
                </c:pt>
                <c:pt idx="2393">
                  <c:v>3.5295698002920316E-4</c:v>
                </c:pt>
                <c:pt idx="2394">
                  <c:v>3.5290793582005655E-4</c:v>
                </c:pt>
                <c:pt idx="2395">
                  <c:v>3.5281378474386705E-4</c:v>
                </c:pt>
                <c:pt idx="2396">
                  <c:v>3.5265634344603796E-4</c:v>
                </c:pt>
                <c:pt idx="2397">
                  <c:v>3.5250257279570641E-4</c:v>
                </c:pt>
                <c:pt idx="2398">
                  <c:v>3.5241449863878337E-4</c:v>
                </c:pt>
                <c:pt idx="2399">
                  <c:v>3.5232642448186039E-4</c:v>
                </c:pt>
                <c:pt idx="2400">
                  <c:v>3.5218951949898825E-4</c:v>
                </c:pt>
                <c:pt idx="2401">
                  <c:v>3.5207995311654992E-4</c:v>
                </c:pt>
                <c:pt idx="2402">
                  <c:v>3.519260551659564E-4</c:v>
                </c:pt>
                <c:pt idx="2403">
                  <c:v>3.5183652714813353E-4</c:v>
                </c:pt>
                <c:pt idx="2404">
                  <c:v>3.5171870986687421E-4</c:v>
                </c:pt>
                <c:pt idx="2405">
                  <c:v>3.5159738547913075E-4</c:v>
                </c:pt>
                <c:pt idx="2406">
                  <c:v>3.5150106295446336E-4</c:v>
                </c:pt>
                <c:pt idx="2407">
                  <c:v>3.5134048998754935E-4</c:v>
                </c:pt>
                <c:pt idx="2408">
                  <c:v>3.5120954995413969E-4</c:v>
                </c:pt>
                <c:pt idx="2409">
                  <c:v>3.5110329812998344E-4</c:v>
                </c:pt>
                <c:pt idx="2410">
                  <c:v>3.5097494568001134E-4</c:v>
                </c:pt>
                <c:pt idx="2411">
                  <c:v>3.5087541703061041E-4</c:v>
                </c:pt>
                <c:pt idx="2412">
                  <c:v>3.5074030856959652E-4</c:v>
                </c:pt>
                <c:pt idx="2413">
                  <c:v>3.5057452326394154E-4</c:v>
                </c:pt>
                <c:pt idx="2414">
                  <c:v>3.5042359969932431E-4</c:v>
                </c:pt>
                <c:pt idx="2415">
                  <c:v>3.5034079317310368E-4</c:v>
                </c:pt>
                <c:pt idx="2416">
                  <c:v>3.5026247399914072E-4</c:v>
                </c:pt>
                <c:pt idx="2417">
                  <c:v>3.5007043971795873E-4</c:v>
                </c:pt>
                <c:pt idx="2418">
                  <c:v>3.5000704490558164E-4</c:v>
                </c:pt>
                <c:pt idx="2419">
                  <c:v>3.49876766583371E-4</c:v>
                </c:pt>
                <c:pt idx="2420">
                  <c:v>3.4979931681665725E-4</c:v>
                </c:pt>
                <c:pt idx="2421">
                  <c:v>3.496703478279347E-4</c:v>
                </c:pt>
                <c:pt idx="2422">
                  <c:v>3.4954612788261319E-4</c:v>
                </c:pt>
                <c:pt idx="2423">
                  <c:v>3.4945695446205258E-4</c:v>
                </c:pt>
                <c:pt idx="2424">
                  <c:v>3.49320223507362E-4</c:v>
                </c:pt>
                <c:pt idx="2425">
                  <c:v>3.4916487996480486E-4</c:v>
                </c:pt>
                <c:pt idx="2426">
                  <c:v>3.4903746420667111E-4</c:v>
                </c:pt>
                <c:pt idx="2427">
                  <c:v>3.489198444024721E-4</c:v>
                </c:pt>
                <c:pt idx="2428">
                  <c:v>3.4882697512642974E-4</c:v>
                </c:pt>
                <c:pt idx="2429">
                  <c:v>3.4867297937681246E-4</c:v>
                </c:pt>
                <c:pt idx="2430">
                  <c:v>3.4852128621224408E-4</c:v>
                </c:pt>
                <c:pt idx="2431">
                  <c:v>3.4847139130203173E-4</c:v>
                </c:pt>
                <c:pt idx="2432">
                  <c:v>3.4832659246212226E-4</c:v>
                </c:pt>
                <c:pt idx="2433">
                  <c:v>3.4818115853876369E-4</c:v>
                </c:pt>
                <c:pt idx="2434">
                  <c:v>3.4803572461540512E-4</c:v>
                </c:pt>
                <c:pt idx="2435">
                  <c:v>3.4792573898932596E-4</c:v>
                </c:pt>
                <c:pt idx="2436">
                  <c:v>3.4786878931880832E-4</c:v>
                </c:pt>
                <c:pt idx="2437">
                  <c:v>3.4778600220415623E-4</c:v>
                </c:pt>
                <c:pt idx="2438">
                  <c:v>3.4768198578549248E-4</c:v>
                </c:pt>
                <c:pt idx="2439">
                  <c:v>3.4757385588887665E-4</c:v>
                </c:pt>
                <c:pt idx="2440">
                  <c:v>3.4743305806827276E-4</c:v>
                </c:pt>
                <c:pt idx="2441">
                  <c:v>3.4739721107451268E-4</c:v>
                </c:pt>
                <c:pt idx="2442">
                  <c:v>3.4726359384076969E-4</c:v>
                </c:pt>
                <c:pt idx="2443">
                  <c:v>3.4717110467604356E-4</c:v>
                </c:pt>
                <c:pt idx="2444">
                  <c:v>3.4703777175902341E-4</c:v>
                </c:pt>
                <c:pt idx="2445">
                  <c:v>3.4692793142066485E-4</c:v>
                </c:pt>
                <c:pt idx="2446">
                  <c:v>3.4685380608837573E-4</c:v>
                </c:pt>
                <c:pt idx="2447">
                  <c:v>3.4670264783368264E-4</c:v>
                </c:pt>
                <c:pt idx="2448">
                  <c:v>3.4660506484887361E-4</c:v>
                </c:pt>
                <c:pt idx="2449">
                  <c:v>3.4648512316516421E-4</c:v>
                </c:pt>
                <c:pt idx="2450">
                  <c:v>3.4631646783403518E-4</c:v>
                </c:pt>
                <c:pt idx="2451">
                  <c:v>3.4623398612213489E-4</c:v>
                </c:pt>
                <c:pt idx="2452">
                  <c:v>3.4605751080438792E-4</c:v>
                </c:pt>
                <c:pt idx="2453">
                  <c:v>3.4595023812398134E-4</c:v>
                </c:pt>
                <c:pt idx="2454">
                  <c:v>3.4582413580143396E-4</c:v>
                </c:pt>
                <c:pt idx="2455">
                  <c:v>3.4573782071475325E-4</c:v>
                </c:pt>
                <c:pt idx="2456">
                  <c:v>3.4560477450167732E-4</c:v>
                </c:pt>
                <c:pt idx="2457">
                  <c:v>3.4556065964642019E-4</c:v>
                </c:pt>
                <c:pt idx="2458">
                  <c:v>3.4542037178127529E-4</c:v>
                </c:pt>
                <c:pt idx="2459">
                  <c:v>3.4529731894871883E-4</c:v>
                </c:pt>
                <c:pt idx="2460">
                  <c:v>3.4523190146063768E-4</c:v>
                </c:pt>
                <c:pt idx="2461">
                  <c:v>3.4501511600113204E-4</c:v>
                </c:pt>
                <c:pt idx="2462">
                  <c:v>3.4490049429558556E-4</c:v>
                </c:pt>
                <c:pt idx="2463">
                  <c:v>3.4478587024606771E-4</c:v>
                </c:pt>
                <c:pt idx="2464">
                  <c:v>3.4473048886272392E-4</c:v>
                </c:pt>
                <c:pt idx="2465">
                  <c:v>3.446405661820856E-4</c:v>
                </c:pt>
                <c:pt idx="2466">
                  <c:v>3.4453802091090975E-4</c:v>
                </c:pt>
                <c:pt idx="2467">
                  <c:v>3.444453952908527E-4</c:v>
                </c:pt>
                <c:pt idx="2468">
                  <c:v>3.4429914559664466E-4</c:v>
                </c:pt>
                <c:pt idx="2469">
                  <c:v>3.4417835498271683E-4</c:v>
                </c:pt>
                <c:pt idx="2470">
                  <c:v>3.4405699070440911E-4</c:v>
                </c:pt>
                <c:pt idx="2471">
                  <c:v>3.439652390918056E-4</c:v>
                </c:pt>
                <c:pt idx="2472">
                  <c:v>3.4388432438533801E-4</c:v>
                </c:pt>
                <c:pt idx="2473">
                  <c:v>3.4375311505765592E-4</c:v>
                </c:pt>
                <c:pt idx="2474">
                  <c:v>3.4363508443271208E-4</c:v>
                </c:pt>
                <c:pt idx="2475">
                  <c:v>3.4352474535510815E-4</c:v>
                </c:pt>
                <c:pt idx="2476">
                  <c:v>3.4339792918852507E-4</c:v>
                </c:pt>
                <c:pt idx="2477">
                  <c:v>3.4338730404455246E-4</c:v>
                </c:pt>
                <c:pt idx="2478">
                  <c:v>3.4322327095618211E-4</c:v>
                </c:pt>
                <c:pt idx="2479">
                  <c:v>3.4311155943953989E-4</c:v>
                </c:pt>
                <c:pt idx="2480">
                  <c:v>3.4307758045535312E-4</c:v>
                </c:pt>
                <c:pt idx="2481">
                  <c:v>3.4292840959620932E-4</c:v>
                </c:pt>
                <c:pt idx="2482">
                  <c:v>3.4285715202579545E-4</c:v>
                </c:pt>
                <c:pt idx="2483">
                  <c:v>3.4278325114519154E-4</c:v>
                </c:pt>
                <c:pt idx="2484">
                  <c:v>3.4266283225890506E-4</c:v>
                </c:pt>
                <c:pt idx="2485">
                  <c:v>3.4255980794803859E-4</c:v>
                </c:pt>
                <c:pt idx="2486">
                  <c:v>3.4240568032673494E-4</c:v>
                </c:pt>
                <c:pt idx="2487">
                  <c:v>3.4228761164539312E-4</c:v>
                </c:pt>
                <c:pt idx="2488">
                  <c:v>3.4215474314011732E-4</c:v>
                </c:pt>
                <c:pt idx="2489">
                  <c:v>3.4202957405395811E-4</c:v>
                </c:pt>
                <c:pt idx="2490">
                  <c:v>3.4196460053391176E-4</c:v>
                </c:pt>
                <c:pt idx="2491">
                  <c:v>3.4184859243479161E-4</c:v>
                </c:pt>
                <c:pt idx="2492">
                  <c:v>3.4177022430676037E-4</c:v>
                </c:pt>
                <c:pt idx="2493">
                  <c:v>3.4164917481648049E-4</c:v>
                </c:pt>
                <c:pt idx="2494">
                  <c:v>3.4152205158795648E-4</c:v>
                </c:pt>
                <c:pt idx="2495">
                  <c:v>3.4140181289401015E-4</c:v>
                </c:pt>
                <c:pt idx="2496">
                  <c:v>3.4128543181549393E-4</c:v>
                </c:pt>
                <c:pt idx="2497">
                  <c:v>3.412358684250007E-4</c:v>
                </c:pt>
                <c:pt idx="2498">
                  <c:v>3.4107998901719929E-4</c:v>
                </c:pt>
                <c:pt idx="2499">
                  <c:v>3.4098007362697713E-4</c:v>
                </c:pt>
                <c:pt idx="2500">
                  <c:v>3.4087010638080446E-4</c:v>
                </c:pt>
                <c:pt idx="2501">
                  <c:v>3.4074980593131848E-4</c:v>
                </c:pt>
                <c:pt idx="2502">
                  <c:v>3.4068649474708394E-4</c:v>
                </c:pt>
                <c:pt idx="2503">
                  <c:v>3.405380892184455E-4</c:v>
                </c:pt>
                <c:pt idx="2504">
                  <c:v>3.4045493759186354E-4</c:v>
                </c:pt>
                <c:pt idx="2505">
                  <c:v>3.4034406316977699E-4</c:v>
                </c:pt>
                <c:pt idx="2506">
                  <c:v>3.4023977801649465E-4</c:v>
                </c:pt>
                <c:pt idx="2507">
                  <c:v>3.4018701638326539E-4</c:v>
                </c:pt>
                <c:pt idx="2508">
                  <c:v>3.4005026982227991E-4</c:v>
                </c:pt>
                <c:pt idx="2509">
                  <c:v>3.3992872256734128E-4</c:v>
                </c:pt>
                <c:pt idx="2510">
                  <c:v>3.3988099223490744E-4</c:v>
                </c:pt>
                <c:pt idx="2511">
                  <c:v>3.3978131948001622E-4</c:v>
                </c:pt>
                <c:pt idx="2512">
                  <c:v>3.3964375326506771E-4</c:v>
                </c:pt>
                <c:pt idx="2513">
                  <c:v>3.3951753174886815E-4</c:v>
                </c:pt>
                <c:pt idx="2514">
                  <c:v>3.394882777535183E-4</c:v>
                </c:pt>
                <c:pt idx="2515">
                  <c:v>3.3936931825194266E-4</c:v>
                </c:pt>
                <c:pt idx="2516">
                  <c:v>3.3917547778683819E-4</c:v>
                </c:pt>
                <c:pt idx="2517">
                  <c:v>3.3918034809222883E-4</c:v>
                </c:pt>
                <c:pt idx="2518">
                  <c:v>3.3905650947937976E-4</c:v>
                </c:pt>
                <c:pt idx="2519">
                  <c:v>3.3893012397350728E-4</c:v>
                </c:pt>
                <c:pt idx="2520">
                  <c:v>3.3879147889519435E-4</c:v>
                </c:pt>
                <c:pt idx="2521">
                  <c:v>3.3873984631775379E-4</c:v>
                </c:pt>
                <c:pt idx="2522">
                  <c:v>3.385948152609814E-4</c:v>
                </c:pt>
                <c:pt idx="2523">
                  <c:v>3.3855767164632608E-4</c:v>
                </c:pt>
                <c:pt idx="2524">
                  <c:v>3.3845630183815164E-4</c:v>
                </c:pt>
                <c:pt idx="2525">
                  <c:v>3.3833842207428653E-4</c:v>
                </c:pt>
                <c:pt idx="2526">
                  <c:v>3.3821418864872884E-4</c:v>
                </c:pt>
                <c:pt idx="2527">
                  <c:v>3.3810261124865169E-4</c:v>
                </c:pt>
                <c:pt idx="2528">
                  <c:v>3.3802417903890737E-4</c:v>
                </c:pt>
                <c:pt idx="2529">
                  <c:v>3.3794532581972605E-4</c:v>
                </c:pt>
                <c:pt idx="2530">
                  <c:v>3.3792518177849486E-4</c:v>
                </c:pt>
                <c:pt idx="2531">
                  <c:v>3.377824344234639E-4</c:v>
                </c:pt>
                <c:pt idx="2532">
                  <c:v>3.3769392260049694E-4</c:v>
                </c:pt>
                <c:pt idx="2533">
                  <c:v>3.3762747638341938E-4</c:v>
                </c:pt>
                <c:pt idx="2534">
                  <c:v>3.3754550774791513E-4</c:v>
                </c:pt>
                <c:pt idx="2535">
                  <c:v>3.3741173902060521E-4</c:v>
                </c:pt>
                <c:pt idx="2536">
                  <c:v>3.3732080115779018E-4</c:v>
                </c:pt>
                <c:pt idx="2537">
                  <c:v>3.3723059263727969E-4</c:v>
                </c:pt>
                <c:pt idx="2538">
                  <c:v>3.3715598496285494E-4</c:v>
                </c:pt>
                <c:pt idx="2539">
                  <c:v>3.3710467932929482E-4</c:v>
                </c:pt>
                <c:pt idx="2540">
                  <c:v>3.3706233838183243E-4</c:v>
                </c:pt>
                <c:pt idx="2541">
                  <c:v>3.3688322896531574E-4</c:v>
                </c:pt>
                <c:pt idx="2542">
                  <c:v>3.3679439302428414E-4</c:v>
                </c:pt>
                <c:pt idx="2543">
                  <c:v>3.3667333590114566E-4</c:v>
                </c:pt>
                <c:pt idx="2544">
                  <c:v>3.3657535975479045E-4</c:v>
                </c:pt>
                <c:pt idx="2545">
                  <c:v>3.3655703880068182E-4</c:v>
                </c:pt>
                <c:pt idx="2546">
                  <c:v>3.3646903534172704E-4</c:v>
                </c:pt>
                <c:pt idx="2547">
                  <c:v>3.3634460755836167E-4</c:v>
                </c:pt>
                <c:pt idx="2548">
                  <c:v>3.3623655196369948E-4</c:v>
                </c:pt>
                <c:pt idx="2549">
                  <c:v>3.3617414779091537E-4</c:v>
                </c:pt>
                <c:pt idx="2550">
                  <c:v>3.3608119697722257E-4</c:v>
                </c:pt>
                <c:pt idx="2551">
                  <c:v>3.3590698260037397E-4</c:v>
                </c:pt>
                <c:pt idx="2552">
                  <c:v>3.3593368975890576E-4</c:v>
                </c:pt>
                <c:pt idx="2553">
                  <c:v>3.3581810423549799E-4</c:v>
                </c:pt>
                <c:pt idx="2554">
                  <c:v>3.3563066784772478E-4</c:v>
                </c:pt>
                <c:pt idx="2555">
                  <c:v>3.3557965987536677E-4</c:v>
                </c:pt>
                <c:pt idx="2556">
                  <c:v>3.3551673588101222E-4</c:v>
                </c:pt>
                <c:pt idx="2557">
                  <c:v>3.3545539239022016E-4</c:v>
                </c:pt>
                <c:pt idx="2558">
                  <c:v>3.3536867124609035E-4</c:v>
                </c:pt>
                <c:pt idx="2559">
                  <c:v>3.3522607578925583E-4</c:v>
                </c:pt>
                <c:pt idx="2560">
                  <c:v>3.3514524869616237E-4</c:v>
                </c:pt>
                <c:pt idx="2561">
                  <c:v>3.3496808028166179E-4</c:v>
                </c:pt>
                <c:pt idx="2562">
                  <c:v>3.348883686159194E-4</c:v>
                </c:pt>
                <c:pt idx="2563">
                  <c:v>3.348154387555785E-4</c:v>
                </c:pt>
                <c:pt idx="2564">
                  <c:v>3.3472793283588828E-4</c:v>
                </c:pt>
                <c:pt idx="2565">
                  <c:v>3.3460139943679881E-4</c:v>
                </c:pt>
                <c:pt idx="2566">
                  <c:v>3.345167566189644E-4</c:v>
                </c:pt>
                <c:pt idx="2567">
                  <c:v>3.344028675053181E-4</c:v>
                </c:pt>
                <c:pt idx="2568">
                  <c:v>3.3438342360243411E-4</c:v>
                </c:pt>
                <c:pt idx="2569">
                  <c:v>3.3430121318325106E-4</c:v>
                </c:pt>
                <c:pt idx="2570">
                  <c:v>3.3420252595935004E-4</c:v>
                </c:pt>
                <c:pt idx="2571">
                  <c:v>3.3415616496704399E-4</c:v>
                </c:pt>
                <c:pt idx="2572">
                  <c:v>3.3410452698561844E-4</c:v>
                </c:pt>
                <c:pt idx="2573">
                  <c:v>3.3403145927468701E-4</c:v>
                </c:pt>
                <c:pt idx="2574">
                  <c:v>3.3395839156375541E-4</c:v>
                </c:pt>
                <c:pt idx="2575">
                  <c:v>3.3382834645320005E-4</c:v>
                </c:pt>
                <c:pt idx="2576">
                  <c:v>3.3380336696344377E-4</c:v>
                </c:pt>
                <c:pt idx="2577">
                  <c:v>3.3380510745140271E-4</c:v>
                </c:pt>
                <c:pt idx="2578">
                  <c:v>3.3370669038820084E-4</c:v>
                </c:pt>
                <c:pt idx="2579">
                  <c:v>3.335496962518764E-4</c:v>
                </c:pt>
                <c:pt idx="2580">
                  <c:v>3.3350070683520091E-4</c:v>
                </c:pt>
                <c:pt idx="2581">
                  <c:v>3.3341953420830867E-4</c:v>
                </c:pt>
                <c:pt idx="2582">
                  <c:v>3.3335013157334147E-4</c:v>
                </c:pt>
                <c:pt idx="2583">
                  <c:v>3.3327441873481196E-4</c:v>
                </c:pt>
                <c:pt idx="2584">
                  <c:v>3.3321130543527915E-4</c:v>
                </c:pt>
                <c:pt idx="2585">
                  <c:v>3.330559534061488E-4</c:v>
                </c:pt>
                <c:pt idx="2586">
                  <c:v>3.3294773869272867E-4</c:v>
                </c:pt>
                <c:pt idx="2587">
                  <c:v>3.3284325126441209E-4</c:v>
                </c:pt>
                <c:pt idx="2588">
                  <c:v>3.327922977829675E-4</c:v>
                </c:pt>
                <c:pt idx="2589">
                  <c:v>3.326934622313398E-4</c:v>
                </c:pt>
                <c:pt idx="2590">
                  <c:v>3.3261826485808687E-4</c:v>
                </c:pt>
                <c:pt idx="2591">
                  <c:v>3.3254510147503514E-4</c:v>
                </c:pt>
                <c:pt idx="2592">
                  <c:v>3.3246911249968752E-4</c:v>
                </c:pt>
                <c:pt idx="2593">
                  <c:v>3.3237362408263356E-4</c:v>
                </c:pt>
                <c:pt idx="2594">
                  <c:v>3.3228244481172048E-4</c:v>
                </c:pt>
                <c:pt idx="2595">
                  <c:v>3.3220968024582563E-4</c:v>
                </c:pt>
                <c:pt idx="2596">
                  <c:v>3.3215186330316554E-4</c:v>
                </c:pt>
                <c:pt idx="2597">
                  <c:v>3.320940463605055E-4</c:v>
                </c:pt>
                <c:pt idx="2598">
                  <c:v>3.3201734249474658E-4</c:v>
                </c:pt>
                <c:pt idx="2599">
                  <c:v>3.3191065739806246E-4</c:v>
                </c:pt>
                <c:pt idx="2600">
                  <c:v>3.3181877984178858E-4</c:v>
                </c:pt>
                <c:pt idx="2601">
                  <c:v>3.3178766212356686E-4</c:v>
                </c:pt>
                <c:pt idx="2602">
                  <c:v>3.3165714790069192E-4</c:v>
                </c:pt>
                <c:pt idx="2603">
                  <c:v>3.3148836408435691E-4</c:v>
                </c:pt>
                <c:pt idx="2604">
                  <c:v>3.3157087973247876E-4</c:v>
                </c:pt>
                <c:pt idx="2605">
                  <c:v>3.3145345025165025E-4</c:v>
                </c:pt>
                <c:pt idx="2606">
                  <c:v>3.3132185946514194E-4</c:v>
                </c:pt>
                <c:pt idx="2607">
                  <c:v>3.312107862780582E-4</c:v>
                </c:pt>
                <c:pt idx="2608">
                  <c:v>3.3115135345675823E-4</c:v>
                </c:pt>
                <c:pt idx="2609">
                  <c:v>3.3109192063545816E-4</c:v>
                </c:pt>
                <c:pt idx="2610">
                  <c:v>3.3100214415141108E-4</c:v>
                </c:pt>
                <c:pt idx="2611">
                  <c:v>3.3094726760730855E-4</c:v>
                </c:pt>
                <c:pt idx="2612">
                  <c:v>3.3088470613763874E-4</c:v>
                </c:pt>
                <c:pt idx="2613">
                  <c:v>3.3079317055957337E-4</c:v>
                </c:pt>
                <c:pt idx="2614">
                  <c:v>3.3071931069479789E-4</c:v>
                </c:pt>
                <c:pt idx="2615">
                  <c:v>3.3063249862678561E-4</c:v>
                </c:pt>
                <c:pt idx="2616">
                  <c:v>3.3063104815831519E-4</c:v>
                </c:pt>
                <c:pt idx="2617">
                  <c:v>3.304866439068791E-4</c:v>
                </c:pt>
                <c:pt idx="2618">
                  <c:v>3.3049415964245889E-4</c:v>
                </c:pt>
                <c:pt idx="2619">
                  <c:v>3.3035621292918136E-4</c:v>
                </c:pt>
                <c:pt idx="2620">
                  <c:v>3.3023396064694679E-4</c:v>
                </c:pt>
                <c:pt idx="2621">
                  <c:v>3.301547148104395E-4</c:v>
                </c:pt>
                <c:pt idx="2622">
                  <c:v>3.3008511094106155E-4</c:v>
                </c:pt>
                <c:pt idx="2623">
                  <c:v>3.300128178190741E-4</c:v>
                </c:pt>
                <c:pt idx="2624">
                  <c:v>3.2993890645120142E-4</c:v>
                </c:pt>
                <c:pt idx="2625">
                  <c:v>3.2984748510355843E-4</c:v>
                </c:pt>
                <c:pt idx="2626">
                  <c:v>3.2979745942647251E-4</c:v>
                </c:pt>
                <c:pt idx="2627">
                  <c:v>3.2964951266614418E-4</c:v>
                </c:pt>
                <c:pt idx="2628">
                  <c:v>3.295810310660748E-4</c:v>
                </c:pt>
                <c:pt idx="2629">
                  <c:v>3.2956455128732391E-4</c:v>
                </c:pt>
                <c:pt idx="2630">
                  <c:v>3.2945776488847028E-4</c:v>
                </c:pt>
                <c:pt idx="2631">
                  <c:v>3.2938044793271495E-4</c:v>
                </c:pt>
                <c:pt idx="2632">
                  <c:v>3.2926830787201414E-4</c:v>
                </c:pt>
                <c:pt idx="2633">
                  <c:v>3.29226979847447E-4</c:v>
                </c:pt>
                <c:pt idx="2634">
                  <c:v>3.2917110433878269E-4</c:v>
                </c:pt>
                <c:pt idx="2635">
                  <c:v>3.2906753061960891E-4</c:v>
                </c:pt>
                <c:pt idx="2636">
                  <c:v>3.2897821734289759E-4</c:v>
                </c:pt>
                <c:pt idx="2637">
                  <c:v>3.2892095115440406E-4</c:v>
                </c:pt>
                <c:pt idx="2638">
                  <c:v>3.2878117182529899E-4</c:v>
                </c:pt>
                <c:pt idx="2639">
                  <c:v>3.2872272820689397E-4</c:v>
                </c:pt>
                <c:pt idx="2640">
                  <c:v>3.2870307448596125E-4</c:v>
                </c:pt>
                <c:pt idx="2641">
                  <c:v>3.2866432654682598E-4</c:v>
                </c:pt>
                <c:pt idx="2642">
                  <c:v>3.2852049130875172E-4</c:v>
                </c:pt>
                <c:pt idx="2643">
                  <c:v>3.2845847907665005E-4</c:v>
                </c:pt>
                <c:pt idx="2644">
                  <c:v>3.284099432426533E-4</c:v>
                </c:pt>
                <c:pt idx="2645">
                  <c:v>3.2826679616690689E-4</c:v>
                </c:pt>
                <c:pt idx="2646">
                  <c:v>3.2822459085203197E-4</c:v>
                </c:pt>
                <c:pt idx="2647">
                  <c:v>3.2811352070363689E-4</c:v>
                </c:pt>
                <c:pt idx="2648">
                  <c:v>3.2804290846018383E-4</c:v>
                </c:pt>
                <c:pt idx="2649">
                  <c:v>3.2799778905187994E-4</c:v>
                </c:pt>
                <c:pt idx="2650">
                  <c:v>3.2788120825118379E-4</c:v>
                </c:pt>
                <c:pt idx="2651">
                  <c:v>3.2785215430139393E-4</c:v>
                </c:pt>
                <c:pt idx="2652">
                  <c:v>3.277717156818124E-4</c:v>
                </c:pt>
                <c:pt idx="2653">
                  <c:v>3.2773318235330349E-4</c:v>
                </c:pt>
                <c:pt idx="2654">
                  <c:v>3.2764191825744473E-4</c:v>
                </c:pt>
                <c:pt idx="2655">
                  <c:v>3.2753861274553264E-4</c:v>
                </c:pt>
                <c:pt idx="2656">
                  <c:v>3.2741874273854504E-4</c:v>
                </c:pt>
                <c:pt idx="2657">
                  <c:v>3.2735262373255773E-4</c:v>
                </c:pt>
                <c:pt idx="2658">
                  <c:v>3.2725513245807205E-4</c:v>
                </c:pt>
                <c:pt idx="2659">
                  <c:v>3.2729665213418056E-4</c:v>
                </c:pt>
                <c:pt idx="2660">
                  <c:v>3.2723265309660479E-4</c:v>
                </c:pt>
                <c:pt idx="2661">
                  <c:v>3.2707917209451917E-4</c:v>
                </c:pt>
                <c:pt idx="2662">
                  <c:v>3.269983794810752E-4</c:v>
                </c:pt>
                <c:pt idx="2663">
                  <c:v>3.2695393800256001E-4</c:v>
                </c:pt>
                <c:pt idx="2664">
                  <c:v>3.2689605861022087E-4</c:v>
                </c:pt>
                <c:pt idx="2665">
                  <c:v>3.2680926983289079E-4</c:v>
                </c:pt>
                <c:pt idx="2666">
                  <c:v>3.2672675061706124E-4</c:v>
                </c:pt>
                <c:pt idx="2667">
                  <c:v>3.2664423206147058E-4</c:v>
                </c:pt>
                <c:pt idx="2668">
                  <c:v>3.2658225622853281E-4</c:v>
                </c:pt>
                <c:pt idx="2669">
                  <c:v>3.2655170772752276E-4</c:v>
                </c:pt>
                <c:pt idx="2670">
                  <c:v>3.2640746453111742E-4</c:v>
                </c:pt>
                <c:pt idx="2671">
                  <c:v>3.2642666406471787E-4</c:v>
                </c:pt>
                <c:pt idx="2672">
                  <c:v>3.2638298477144717E-4</c:v>
                </c:pt>
                <c:pt idx="2673">
                  <c:v>3.2626641760745439E-4</c:v>
                </c:pt>
                <c:pt idx="2674">
                  <c:v>3.2627837327831553E-4</c:v>
                </c:pt>
                <c:pt idx="2675">
                  <c:v>3.2615756680055895E-4</c:v>
                </c:pt>
                <c:pt idx="2676">
                  <c:v>3.2607438930424984E-4</c:v>
                </c:pt>
                <c:pt idx="2677">
                  <c:v>3.2601050323453483E-4</c:v>
                </c:pt>
                <c:pt idx="2678">
                  <c:v>3.2597716804511491E-4</c:v>
                </c:pt>
                <c:pt idx="2679">
                  <c:v>3.2588551289024019E-4</c:v>
                </c:pt>
                <c:pt idx="2680">
                  <c:v>3.2584730499060199E-4</c:v>
                </c:pt>
                <c:pt idx="2681">
                  <c:v>3.2572750266824236E-4</c:v>
                </c:pt>
                <c:pt idx="2682">
                  <c:v>3.256324004432786E-4</c:v>
                </c:pt>
                <c:pt idx="2683">
                  <c:v>3.2556565362024272E-4</c:v>
                </c:pt>
                <c:pt idx="2684">
                  <c:v>3.2552379671028767E-4</c:v>
                </c:pt>
                <c:pt idx="2685">
                  <c:v>3.2546665575912631E-4</c:v>
                </c:pt>
                <c:pt idx="2686">
                  <c:v>3.2538443033727256E-4</c:v>
                </c:pt>
                <c:pt idx="2687">
                  <c:v>3.2528284520413171E-4</c:v>
                </c:pt>
                <c:pt idx="2688">
                  <c:v>3.2525699372812675E-4</c:v>
                </c:pt>
                <c:pt idx="2689">
                  <c:v>3.2520155046944331E-4</c:v>
                </c:pt>
                <c:pt idx="2690">
                  <c:v>3.2506950239946891E-4</c:v>
                </c:pt>
                <c:pt idx="2691">
                  <c:v>3.2493134297051292E-4</c:v>
                </c:pt>
                <c:pt idx="2692">
                  <c:v>3.2496173142317276E-4</c:v>
                </c:pt>
                <c:pt idx="2693">
                  <c:v>3.2490386272152495E-4</c:v>
                </c:pt>
                <c:pt idx="2694">
                  <c:v>3.2479086370105874E-4</c:v>
                </c:pt>
                <c:pt idx="2695">
                  <c:v>3.2469251303848188E-4</c:v>
                </c:pt>
                <c:pt idx="2696">
                  <c:v>3.2461515609586258E-4</c:v>
                </c:pt>
                <c:pt idx="2697">
                  <c:v>3.2461333563315789E-4</c:v>
                </c:pt>
                <c:pt idx="2698">
                  <c:v>3.2446293507268169E-4</c:v>
                </c:pt>
                <c:pt idx="2699">
                  <c:v>3.244391963560879E-4</c:v>
                </c:pt>
                <c:pt idx="2700">
                  <c:v>3.2441588377551408E-4</c:v>
                </c:pt>
                <c:pt idx="2701">
                  <c:v>3.2430479236440903E-4</c:v>
                </c:pt>
                <c:pt idx="2702">
                  <c:v>3.242355496288924E-4</c:v>
                </c:pt>
                <c:pt idx="2703">
                  <c:v>3.2417196510354422E-4</c:v>
                </c:pt>
                <c:pt idx="2704">
                  <c:v>3.2409580653056742E-4</c:v>
                </c:pt>
                <c:pt idx="2705">
                  <c:v>3.2401126783025556E-4</c:v>
                </c:pt>
                <c:pt idx="2706">
                  <c:v>3.2390265337886955E-4</c:v>
                </c:pt>
                <c:pt idx="2707">
                  <c:v>3.2387021748863471E-4</c:v>
                </c:pt>
                <c:pt idx="2708">
                  <c:v>3.2388268824653393E-4</c:v>
                </c:pt>
                <c:pt idx="2709">
                  <c:v>3.238319825608131E-4</c:v>
                </c:pt>
                <c:pt idx="2710">
                  <c:v>3.237340199358241E-4</c:v>
                </c:pt>
                <c:pt idx="2711">
                  <c:v>3.2363242357562246E-4</c:v>
                </c:pt>
                <c:pt idx="2712">
                  <c:v>3.2359833110521386E-4</c:v>
                </c:pt>
                <c:pt idx="2713">
                  <c:v>3.2354493433164644E-4</c:v>
                </c:pt>
                <c:pt idx="2714">
                  <c:v>3.2347466243427429E-4</c:v>
                </c:pt>
                <c:pt idx="2715">
                  <c:v>3.2345486453243206E-4</c:v>
                </c:pt>
                <c:pt idx="2716">
                  <c:v>3.2337072151240675E-4</c:v>
                </c:pt>
                <c:pt idx="2717">
                  <c:v>3.2329462985807798E-4</c:v>
                </c:pt>
                <c:pt idx="2718">
                  <c:v>3.2322056509259803E-4</c:v>
                </c:pt>
                <c:pt idx="2719">
                  <c:v>3.2310005423246145E-4</c:v>
                </c:pt>
                <c:pt idx="2720">
                  <c:v>3.231748693200482E-4</c:v>
                </c:pt>
                <c:pt idx="2721">
                  <c:v>3.2305132908381628E-4</c:v>
                </c:pt>
                <c:pt idx="2722">
                  <c:v>3.229988885315539E-4</c:v>
                </c:pt>
                <c:pt idx="2723">
                  <c:v>3.229290380203048E-4</c:v>
                </c:pt>
                <c:pt idx="2724">
                  <c:v>3.2286891137622826E-4</c:v>
                </c:pt>
                <c:pt idx="2725">
                  <c:v>3.2274733790925306E-4</c:v>
                </c:pt>
                <c:pt idx="2726">
                  <c:v>3.2266718578096007E-4</c:v>
                </c:pt>
                <c:pt idx="2727">
                  <c:v>3.2258348626572E-4</c:v>
                </c:pt>
                <c:pt idx="2728">
                  <c:v>3.2257126104057865E-4</c:v>
                </c:pt>
                <c:pt idx="2729">
                  <c:v>3.2250999902652471E-4</c:v>
                </c:pt>
                <c:pt idx="2730">
                  <c:v>3.2245144367736445E-4</c:v>
                </c:pt>
                <c:pt idx="2731">
                  <c:v>3.2236084240568199E-4</c:v>
                </c:pt>
                <c:pt idx="2732">
                  <c:v>3.2229194354349789E-4</c:v>
                </c:pt>
                <c:pt idx="2733">
                  <c:v>3.222373096362052E-4</c:v>
                </c:pt>
                <c:pt idx="2734">
                  <c:v>3.2220652699592136E-4</c:v>
                </c:pt>
                <c:pt idx="2735">
                  <c:v>3.2213939022129857E-4</c:v>
                </c:pt>
                <c:pt idx="2736">
                  <c:v>3.2212595269313265E-4</c:v>
                </c:pt>
                <c:pt idx="2737">
                  <c:v>3.2202647544512755E-4</c:v>
                </c:pt>
                <c:pt idx="2738">
                  <c:v>3.2204563297465703E-4</c:v>
                </c:pt>
                <c:pt idx="2739">
                  <c:v>3.2196349518974693E-4</c:v>
                </c:pt>
                <c:pt idx="2740">
                  <c:v>3.2176602925886239E-4</c:v>
                </c:pt>
                <c:pt idx="2741">
                  <c:v>3.2178540751788787E-4</c:v>
                </c:pt>
                <c:pt idx="2742">
                  <c:v>3.2172634527622519E-4</c:v>
                </c:pt>
                <c:pt idx="2743">
                  <c:v>3.2169480862263692E-4</c:v>
                </c:pt>
                <c:pt idx="2744">
                  <c:v>3.2159999062415448E-4</c:v>
                </c:pt>
                <c:pt idx="2745">
                  <c:v>3.2160769785904975E-4</c:v>
                </c:pt>
                <c:pt idx="2746">
                  <c:v>3.2143975325434185E-4</c:v>
                </c:pt>
                <c:pt idx="2747">
                  <c:v>3.2141886055391677E-4</c:v>
                </c:pt>
                <c:pt idx="2748">
                  <c:v>3.2134794717469885E-4</c:v>
                </c:pt>
                <c:pt idx="2749">
                  <c:v>3.2131318046808204E-4</c:v>
                </c:pt>
                <c:pt idx="2750">
                  <c:v>3.2128483666990086E-4</c:v>
                </c:pt>
                <c:pt idx="2751">
                  <c:v>3.2118250709805559E-4</c:v>
                </c:pt>
                <c:pt idx="2752">
                  <c:v>3.2117774737485571E-4</c:v>
                </c:pt>
                <c:pt idx="2753">
                  <c:v>3.2111760296139381E-4</c:v>
                </c:pt>
                <c:pt idx="2754">
                  <c:v>3.2101099972168623E-4</c:v>
                </c:pt>
                <c:pt idx="2755">
                  <c:v>3.2091570769838141E-4</c:v>
                </c:pt>
                <c:pt idx="2756">
                  <c:v>3.2088285830003476E-4</c:v>
                </c:pt>
                <c:pt idx="2757">
                  <c:v>3.2081414755445189E-4</c:v>
                </c:pt>
                <c:pt idx="2758">
                  <c:v>3.2081332351564183E-4</c:v>
                </c:pt>
                <c:pt idx="2759">
                  <c:v>3.207122669613061E-4</c:v>
                </c:pt>
                <c:pt idx="2760">
                  <c:v>3.2063328975513792E-4</c:v>
                </c:pt>
                <c:pt idx="2761">
                  <c:v>3.2062990836651163E-4</c:v>
                </c:pt>
                <c:pt idx="2762">
                  <c:v>3.2052859129663296E-4</c:v>
                </c:pt>
                <c:pt idx="2763">
                  <c:v>3.2056179870807697E-4</c:v>
                </c:pt>
                <c:pt idx="2764">
                  <c:v>3.2047553049830682E-4</c:v>
                </c:pt>
                <c:pt idx="2765">
                  <c:v>3.2041443566145102E-4</c:v>
                </c:pt>
                <c:pt idx="2766">
                  <c:v>3.2035155907238574E-4</c:v>
                </c:pt>
                <c:pt idx="2767">
                  <c:v>3.2028539071786454E-4</c:v>
                </c:pt>
                <c:pt idx="2768">
                  <c:v>3.2021972668313061E-4</c:v>
                </c:pt>
                <c:pt idx="2769">
                  <c:v>3.2017583553728944E-4</c:v>
                </c:pt>
                <c:pt idx="2770">
                  <c:v>3.2015914710248415E-4</c:v>
                </c:pt>
                <c:pt idx="2771">
                  <c:v>3.2014530112120808E-4</c:v>
                </c:pt>
                <c:pt idx="2772">
                  <c:v>3.200260771515157E-4</c:v>
                </c:pt>
                <c:pt idx="2773">
                  <c:v>3.200166552256712E-4</c:v>
                </c:pt>
                <c:pt idx="2774">
                  <c:v>3.2001050045063609E-4</c:v>
                </c:pt>
                <c:pt idx="2775">
                  <c:v>3.1995333888963959E-4</c:v>
                </c:pt>
                <c:pt idx="2776">
                  <c:v>3.198713606634622E-4</c:v>
                </c:pt>
                <c:pt idx="2777">
                  <c:v>3.1977775882119147E-4</c:v>
                </c:pt>
                <c:pt idx="2778">
                  <c:v>3.1974760803711659E-4</c:v>
                </c:pt>
                <c:pt idx="2779">
                  <c:v>3.1980324266732136E-4</c:v>
                </c:pt>
                <c:pt idx="2780">
                  <c:v>3.1970348847647141E-4</c:v>
                </c:pt>
                <c:pt idx="2781">
                  <c:v>3.1964384463261964E-4</c:v>
                </c:pt>
                <c:pt idx="2782">
                  <c:v>3.1962137821680918E-4</c:v>
                </c:pt>
                <c:pt idx="2783">
                  <c:v>3.1957646725640438E-4</c:v>
                </c:pt>
                <c:pt idx="2784">
                  <c:v>3.1950999510157812E-4</c:v>
                </c:pt>
                <c:pt idx="2785">
                  <c:v>3.1953556255508143E-4</c:v>
                </c:pt>
                <c:pt idx="2786">
                  <c:v>3.1947226999828345E-4</c:v>
                </c:pt>
                <c:pt idx="2787">
                  <c:v>3.1940510570840035E-4</c:v>
                </c:pt>
                <c:pt idx="2788">
                  <c:v>3.1934405987506454E-4</c:v>
                </c:pt>
                <c:pt idx="2789">
                  <c:v>3.1930049489375972E-4</c:v>
                </c:pt>
                <c:pt idx="2790">
                  <c:v>3.1924950028089252E-4</c:v>
                </c:pt>
                <c:pt idx="2791">
                  <c:v>3.1919038938350278E-4</c:v>
                </c:pt>
                <c:pt idx="2792">
                  <c:v>3.1918349523510077E-4</c:v>
                </c:pt>
                <c:pt idx="2793">
                  <c:v>3.1911409712658613E-4</c:v>
                </c:pt>
                <c:pt idx="2794">
                  <c:v>3.1912450848970418E-4</c:v>
                </c:pt>
                <c:pt idx="2795">
                  <c:v>3.1908354274130145E-4</c:v>
                </c:pt>
                <c:pt idx="2796">
                  <c:v>3.1900440411611471E-4</c:v>
                </c:pt>
                <c:pt idx="2797">
                  <c:v>3.1897901747693233E-4</c:v>
                </c:pt>
                <c:pt idx="2798">
                  <c:v>3.1891726668207285E-4</c:v>
                </c:pt>
                <c:pt idx="2799">
                  <c:v>3.188970825230515E-4</c:v>
                </c:pt>
                <c:pt idx="2800">
                  <c:v>3.1883459049271201E-4</c:v>
                </c:pt>
                <c:pt idx="2801">
                  <c:v>3.1876478661899469E-4</c:v>
                </c:pt>
                <c:pt idx="2802">
                  <c:v>3.1870429723517718E-4</c:v>
                </c:pt>
                <c:pt idx="2803">
                  <c:v>3.186640686827649E-4</c:v>
                </c:pt>
                <c:pt idx="2804">
                  <c:v>3.1861317952285842E-4</c:v>
                </c:pt>
                <c:pt idx="2805">
                  <c:v>3.1861562684062841E-4</c:v>
                </c:pt>
                <c:pt idx="2806">
                  <c:v>3.1856966127907587E-4</c:v>
                </c:pt>
                <c:pt idx="2807">
                  <c:v>3.1848739027687787E-4</c:v>
                </c:pt>
                <c:pt idx="2808">
                  <c:v>3.1844459573392544E-4</c:v>
                </c:pt>
                <c:pt idx="2809">
                  <c:v>3.1837654664476427E-4</c:v>
                </c:pt>
                <c:pt idx="2810">
                  <c:v>3.1840210247052687E-4</c:v>
                </c:pt>
                <c:pt idx="2811">
                  <c:v>3.1831828026871405E-4</c:v>
                </c:pt>
                <c:pt idx="2812">
                  <c:v>3.1833215857376946E-4</c:v>
                </c:pt>
                <c:pt idx="2813">
                  <c:v>3.1824773136591636E-4</c:v>
                </c:pt>
                <c:pt idx="2814">
                  <c:v>3.1819163116969616E-4</c:v>
                </c:pt>
                <c:pt idx="2815">
                  <c:v>3.1818771532714956E-4</c:v>
                </c:pt>
                <c:pt idx="2816">
                  <c:v>3.1815927086628246E-4</c:v>
                </c:pt>
                <c:pt idx="2817">
                  <c:v>3.1803548802441308E-4</c:v>
                </c:pt>
                <c:pt idx="2818">
                  <c:v>3.1799939801494209E-4</c:v>
                </c:pt>
                <c:pt idx="2819">
                  <c:v>3.1796550534535944E-4</c:v>
                </c:pt>
                <c:pt idx="2820">
                  <c:v>3.1789943609971283E-4</c:v>
                </c:pt>
                <c:pt idx="2821">
                  <c:v>3.1790375318295125E-4</c:v>
                </c:pt>
                <c:pt idx="2822">
                  <c:v>3.1782598039087914E-4</c:v>
                </c:pt>
                <c:pt idx="2823">
                  <c:v>3.1775536396273394E-4</c:v>
                </c:pt>
                <c:pt idx="2824">
                  <c:v>3.1774589863064193E-4</c:v>
                </c:pt>
                <c:pt idx="2825">
                  <c:v>3.1768798965788785E-4</c:v>
                </c:pt>
                <c:pt idx="2826">
                  <c:v>3.1760201413679579E-4</c:v>
                </c:pt>
                <c:pt idx="2827">
                  <c:v>3.1759318064889885E-4</c:v>
                </c:pt>
                <c:pt idx="2828">
                  <c:v>3.1756859992991353E-4</c:v>
                </c:pt>
                <c:pt idx="2829">
                  <c:v>3.1752651103882144E-4</c:v>
                </c:pt>
                <c:pt idx="2830">
                  <c:v>3.1748442214772952E-4</c:v>
                </c:pt>
                <c:pt idx="2831">
                  <c:v>3.1744233325663754E-4</c:v>
                </c:pt>
                <c:pt idx="2832">
                  <c:v>3.1740024436554539E-4</c:v>
                </c:pt>
                <c:pt idx="2833">
                  <c:v>3.173117944551556E-4</c:v>
                </c:pt>
                <c:pt idx="2834">
                  <c:v>3.1731290752884747E-4</c:v>
                </c:pt>
                <c:pt idx="2835">
                  <c:v>3.1720629184385442E-4</c:v>
                </c:pt>
                <c:pt idx="2836">
                  <c:v>3.1725731013337015E-4</c:v>
                </c:pt>
                <c:pt idx="2837">
                  <c:v>3.1720803621774579E-4</c:v>
                </c:pt>
                <c:pt idx="2838">
                  <c:v>3.171011226985555E-4</c:v>
                </c:pt>
                <c:pt idx="2839">
                  <c:v>3.1706656457602169E-4</c:v>
                </c:pt>
                <c:pt idx="2840">
                  <c:v>3.1713452227224786E-4</c:v>
                </c:pt>
                <c:pt idx="2841">
                  <c:v>3.1711634713435738E-4</c:v>
                </c:pt>
                <c:pt idx="2842">
                  <c:v>3.1701996188304471E-4</c:v>
                </c:pt>
                <c:pt idx="2843">
                  <c:v>3.1695411177762957E-4</c:v>
                </c:pt>
                <c:pt idx="2844">
                  <c:v>3.1694408500675532E-4</c:v>
                </c:pt>
                <c:pt idx="2845">
                  <c:v>3.1693162667736354E-4</c:v>
                </c:pt>
                <c:pt idx="2846">
                  <c:v>3.1690266718591132E-4</c:v>
                </c:pt>
                <c:pt idx="2847">
                  <c:v>3.1680125827450179E-4</c:v>
                </c:pt>
                <c:pt idx="2848">
                  <c:v>3.1673864582704142E-4</c:v>
                </c:pt>
                <c:pt idx="2849">
                  <c:v>3.1672418898118584E-4</c:v>
                </c:pt>
                <c:pt idx="2850">
                  <c:v>3.1670034742691959E-4</c:v>
                </c:pt>
                <c:pt idx="2851">
                  <c:v>3.1653653018732505E-4</c:v>
                </c:pt>
                <c:pt idx="2852">
                  <c:v>3.1654836408679185E-4</c:v>
                </c:pt>
                <c:pt idx="2853">
                  <c:v>3.1651947893670466E-4</c:v>
                </c:pt>
                <c:pt idx="2854">
                  <c:v>3.1654385000777751E-4</c:v>
                </c:pt>
                <c:pt idx="2855">
                  <c:v>3.1652205800856899E-4</c:v>
                </c:pt>
                <c:pt idx="2856">
                  <c:v>3.1644330201104369E-4</c:v>
                </c:pt>
                <c:pt idx="2857">
                  <c:v>3.1644137098956008E-4</c:v>
                </c:pt>
                <c:pt idx="2858">
                  <c:v>3.16356097696477E-4</c:v>
                </c:pt>
                <c:pt idx="2859">
                  <c:v>3.1631416791612214E-4</c:v>
                </c:pt>
                <c:pt idx="2860">
                  <c:v>3.1632090318527373E-4</c:v>
                </c:pt>
                <c:pt idx="2861">
                  <c:v>3.1635700381260574E-4</c:v>
                </c:pt>
                <c:pt idx="2862">
                  <c:v>3.163426722800096E-4</c:v>
                </c:pt>
                <c:pt idx="2863">
                  <c:v>3.1624837424795217E-4</c:v>
                </c:pt>
                <c:pt idx="2864">
                  <c:v>3.1622059644332374E-4</c:v>
                </c:pt>
                <c:pt idx="2865">
                  <c:v>3.1623469040179209E-4</c:v>
                </c:pt>
                <c:pt idx="2866">
                  <c:v>3.1608582786455292E-4</c:v>
                </c:pt>
                <c:pt idx="2867">
                  <c:v>3.1616586294820143E-4</c:v>
                </c:pt>
                <c:pt idx="2868">
                  <c:v>3.1616024150689218E-4</c:v>
                </c:pt>
                <c:pt idx="2869">
                  <c:v>3.1609589759080091E-4</c:v>
                </c:pt>
                <c:pt idx="2870">
                  <c:v>3.1612604030075467E-4</c:v>
                </c:pt>
                <c:pt idx="2871">
                  <c:v>3.1601264021568744E-4</c:v>
                </c:pt>
                <c:pt idx="2872">
                  <c:v>3.1593561061958711E-4</c:v>
                </c:pt>
                <c:pt idx="2873">
                  <c:v>3.1595313248299246E-4</c:v>
                </c:pt>
                <c:pt idx="2874">
                  <c:v>3.1597065434639787E-4</c:v>
                </c:pt>
                <c:pt idx="2875">
                  <c:v>3.1594139968163358E-4</c:v>
                </c:pt>
                <c:pt idx="2876">
                  <c:v>3.1589907040728896E-4</c:v>
                </c:pt>
                <c:pt idx="2877">
                  <c:v>3.1584499636949756E-4</c:v>
                </c:pt>
                <c:pt idx="2878">
                  <c:v>3.1578169720880155E-4</c:v>
                </c:pt>
                <c:pt idx="2879">
                  <c:v>3.1572203694559686E-4</c:v>
                </c:pt>
                <c:pt idx="2880">
                  <c:v>3.1569837086001875E-4</c:v>
                </c:pt>
                <c:pt idx="2881">
                  <c:v>3.1557861904992743E-4</c:v>
                </c:pt>
                <c:pt idx="2882">
                  <c:v>3.1534563572474945E-4</c:v>
                </c:pt>
                <c:pt idx="2883">
                  <c:v>3.1526702762859276E-4</c:v>
                </c:pt>
                <c:pt idx="2884">
                  <c:v>3.1493611336579899E-4</c:v>
                </c:pt>
                <c:pt idx="2885">
                  <c:v>3.1471987283600853E-4</c:v>
                </c:pt>
                <c:pt idx="2886">
                  <c:v>3.1450551909720708E-4</c:v>
                </c:pt>
                <c:pt idx="2887">
                  <c:v>3.1432071656632189E-4</c:v>
                </c:pt>
                <c:pt idx="2888">
                  <c:v>3.1418241588734885E-4</c:v>
                </c:pt>
                <c:pt idx="2889">
                  <c:v>3.1404042266153725E-4</c:v>
                </c:pt>
                <c:pt idx="2890">
                  <c:v>3.138533446603517E-4</c:v>
                </c:pt>
                <c:pt idx="2891">
                  <c:v>3.1369751780284795E-4</c:v>
                </c:pt>
                <c:pt idx="2892">
                  <c:v>3.1350351226914667E-4</c:v>
                </c:pt>
                <c:pt idx="2893">
                  <c:v>3.1351068102599355E-4</c:v>
                </c:pt>
                <c:pt idx="2894">
                  <c:v>3.1349684599687501E-4</c:v>
                </c:pt>
                <c:pt idx="2895">
                  <c:v>3.1340553484535848E-4</c:v>
                </c:pt>
                <c:pt idx="2896">
                  <c:v>3.1338726375555915E-4</c:v>
                </c:pt>
                <c:pt idx="2897">
                  <c:v>3.13161722167796E-4</c:v>
                </c:pt>
                <c:pt idx="2898">
                  <c:v>3.1321921798310742E-4</c:v>
                </c:pt>
                <c:pt idx="2899">
                  <c:v>3.1302427346782799E-4</c:v>
                </c:pt>
                <c:pt idx="2900">
                  <c:v>3.1290080473863127E-4</c:v>
                </c:pt>
                <c:pt idx="2901">
                  <c:v>3.1295854557068239E-4</c:v>
                </c:pt>
                <c:pt idx="2902">
                  <c:v>3.1291144209378468E-4</c:v>
                </c:pt>
                <c:pt idx="2903">
                  <c:v>3.1271411263488521E-4</c:v>
                </c:pt>
                <c:pt idx="2904">
                  <c:v>3.126348110211354E-4</c:v>
                </c:pt>
                <c:pt idx="2905">
                  <c:v>3.1265046937968723E-4</c:v>
                </c:pt>
                <c:pt idx="2906">
                  <c:v>3.1252758377387744E-4</c:v>
                </c:pt>
                <c:pt idx="2907">
                  <c:v>3.1247013152271196E-4</c:v>
                </c:pt>
                <c:pt idx="2908">
                  <c:v>3.1241178758821097E-4</c:v>
                </c:pt>
                <c:pt idx="2909">
                  <c:v>3.1241705644753653E-4</c:v>
                </c:pt>
                <c:pt idx="2910">
                  <c:v>3.1232730918028217E-4</c:v>
                </c:pt>
                <c:pt idx="2911">
                  <c:v>3.1239420014135143E-4</c:v>
                </c:pt>
                <c:pt idx="2912">
                  <c:v>3.123210194297104E-4</c:v>
                </c:pt>
                <c:pt idx="2913">
                  <c:v>3.1223330672381218E-4</c:v>
                </c:pt>
                <c:pt idx="2914">
                  <c:v>3.1216794460071641E-4</c:v>
                </c:pt>
                <c:pt idx="2915">
                  <c:v>3.1213448908308674E-4</c:v>
                </c:pt>
                <c:pt idx="2916">
                  <c:v>3.1214703482195606E-4</c:v>
                </c:pt>
                <c:pt idx="2917">
                  <c:v>3.120778576186643E-4</c:v>
                </c:pt>
                <c:pt idx="2918">
                  <c:v>3.1203848751603253E-4</c:v>
                </c:pt>
                <c:pt idx="2919">
                  <c:v>3.1200839825189079E-4</c:v>
                </c:pt>
                <c:pt idx="2920">
                  <c:v>3.1203769151155286E-4</c:v>
                </c:pt>
                <c:pt idx="2921">
                  <c:v>3.119562502394102E-4</c:v>
                </c:pt>
                <c:pt idx="2922">
                  <c:v>3.1188392001524101E-4</c:v>
                </c:pt>
                <c:pt idx="2923">
                  <c:v>3.1201292154778808E-4</c:v>
                </c:pt>
                <c:pt idx="2924">
                  <c:v>3.1204693661718476E-4</c:v>
                </c:pt>
                <c:pt idx="2925">
                  <c:v>3.1205227516098606E-4</c:v>
                </c:pt>
                <c:pt idx="2926">
                  <c:v>3.1207695741090544E-4</c:v>
                </c:pt>
                <c:pt idx="2927">
                  <c:v>3.1202480007102928E-4</c:v>
                </c:pt>
                <c:pt idx="2928">
                  <c:v>3.1210300261533681E-4</c:v>
                </c:pt>
                <c:pt idx="2929">
                  <c:v>3.1214186640151942E-4</c:v>
                </c:pt>
                <c:pt idx="2930">
                  <c:v>3.1208573258261477E-4</c:v>
                </c:pt>
                <c:pt idx="2931">
                  <c:v>3.121274964682923E-4</c:v>
                </c:pt>
                <c:pt idx="2932">
                  <c:v>3.121425765758602E-4</c:v>
                </c:pt>
                <c:pt idx="2933">
                  <c:v>3.1205823988572672E-4</c:v>
                </c:pt>
                <c:pt idx="2934">
                  <c:v>3.1202721607169069E-4</c:v>
                </c:pt>
                <c:pt idx="2935">
                  <c:v>3.1213791164766538E-4</c:v>
                </c:pt>
                <c:pt idx="2936">
                  <c:v>3.1221514991805894E-4</c:v>
                </c:pt>
                <c:pt idx="2937">
                  <c:v>3.1237556849417084E-4</c:v>
                </c:pt>
                <c:pt idx="2938">
                  <c:v>3.1234090749272586E-4</c:v>
                </c:pt>
                <c:pt idx="2939">
                  <c:v>3.1243586093851456E-4</c:v>
                </c:pt>
                <c:pt idx="2940">
                  <c:v>3.1246255683178381E-4</c:v>
                </c:pt>
                <c:pt idx="2941">
                  <c:v>3.1242461754875638E-4</c:v>
                </c:pt>
                <c:pt idx="2942">
                  <c:v>3.1245896972782635E-4</c:v>
                </c:pt>
                <c:pt idx="2943">
                  <c:v>3.1250407325475276E-4</c:v>
                </c:pt>
                <c:pt idx="2944">
                  <c:v>3.125566240573058E-4</c:v>
                </c:pt>
                <c:pt idx="2945">
                  <c:v>3.1254860939681356E-4</c:v>
                </c:pt>
                <c:pt idx="2946">
                  <c:v>3.1257355914449754E-4</c:v>
                </c:pt>
                <c:pt idx="2947">
                  <c:v>3.1263133454030199E-4</c:v>
                </c:pt>
                <c:pt idx="2948">
                  <c:v>3.1273322223581313E-4</c:v>
                </c:pt>
                <c:pt idx="2949">
                  <c:v>3.1283407908388609E-4</c:v>
                </c:pt>
                <c:pt idx="2950">
                  <c:v>3.1279579914877769E-4</c:v>
                </c:pt>
                <c:pt idx="2951">
                  <c:v>3.1285936965579547E-4</c:v>
                </c:pt>
                <c:pt idx="2952">
                  <c:v>3.1287976940081732E-4</c:v>
                </c:pt>
                <c:pt idx="2953">
                  <c:v>3.130175054417224E-4</c:v>
                </c:pt>
                <c:pt idx="2954">
                  <c:v>3.1309711953459194E-4</c:v>
                </c:pt>
                <c:pt idx="2955">
                  <c:v>3.1313792375184E-4</c:v>
                </c:pt>
                <c:pt idx="2956">
                  <c:v>3.1316248450402405E-4</c:v>
                </c:pt>
                <c:pt idx="2957">
                  <c:v>3.1332658926634227E-4</c:v>
                </c:pt>
                <c:pt idx="2958">
                  <c:v>3.1327802076221926E-4</c:v>
                </c:pt>
                <c:pt idx="2959">
                  <c:v>3.13354429984068E-4</c:v>
                </c:pt>
                <c:pt idx="2960">
                  <c:v>3.1342857688488115E-4</c:v>
                </c:pt>
                <c:pt idx="2961">
                  <c:v>3.1349448932294365E-4</c:v>
                </c:pt>
                <c:pt idx="2962">
                  <c:v>3.1357383237169836E-4</c:v>
                </c:pt>
                <c:pt idx="2963">
                  <c:v>3.1369338712131637E-4</c:v>
                </c:pt>
                <c:pt idx="2964">
                  <c:v>3.1369892762723165E-4</c:v>
                </c:pt>
                <c:pt idx="2965">
                  <c:v>3.1371115273489433E-4</c:v>
                </c:pt>
                <c:pt idx="2966">
                  <c:v>3.1375177339621857E-4</c:v>
                </c:pt>
                <c:pt idx="2967">
                  <c:v>3.138958021101987E-4</c:v>
                </c:pt>
                <c:pt idx="2968">
                  <c:v>3.1384790009786643E-4</c:v>
                </c:pt>
                <c:pt idx="2969">
                  <c:v>3.1399848080411924E-4</c:v>
                </c:pt>
                <c:pt idx="2970">
                  <c:v>3.1407690017960576E-4</c:v>
                </c:pt>
                <c:pt idx="2971">
                  <c:v>3.1423235537889012E-4</c:v>
                </c:pt>
                <c:pt idx="2972">
                  <c:v>3.1430514400368454E-4</c:v>
                </c:pt>
                <c:pt idx="2973">
                  <c:v>3.1435065881319158E-4</c:v>
                </c:pt>
                <c:pt idx="2974">
                  <c:v>3.1445038140920936E-4</c:v>
                </c:pt>
                <c:pt idx="2975">
                  <c:v>3.1459459649629394E-4</c:v>
                </c:pt>
                <c:pt idx="2976">
                  <c:v>3.146624938676441E-4</c:v>
                </c:pt>
                <c:pt idx="2977">
                  <c:v>3.1477635779084855E-4</c:v>
                </c:pt>
                <c:pt idx="2978">
                  <c:v>3.1475074472294789E-4</c:v>
                </c:pt>
                <c:pt idx="2979">
                  <c:v>3.1485167896701412E-4</c:v>
                </c:pt>
                <c:pt idx="2980">
                  <c:v>3.1492049387165939E-4</c:v>
                </c:pt>
                <c:pt idx="2981">
                  <c:v>3.1497346432351439E-4</c:v>
                </c:pt>
                <c:pt idx="2982">
                  <c:v>3.1503361082687681E-4</c:v>
                </c:pt>
                <c:pt idx="2983">
                  <c:v>3.1506524613463487E-4</c:v>
                </c:pt>
                <c:pt idx="2984">
                  <c:v>3.1513691271564421E-4</c:v>
                </c:pt>
                <c:pt idx="2985">
                  <c:v>3.1521169241028067E-4</c:v>
                </c:pt>
                <c:pt idx="2986">
                  <c:v>3.1524367164098891E-4</c:v>
                </c:pt>
                <c:pt idx="2987">
                  <c:v>3.1547916334596389E-4</c:v>
                </c:pt>
                <c:pt idx="2988">
                  <c:v>3.1556120292825006E-4</c:v>
                </c:pt>
                <c:pt idx="2989">
                  <c:v>3.1570122313595448E-4</c:v>
                </c:pt>
                <c:pt idx="2990">
                  <c:v>3.157496836208188E-4</c:v>
                </c:pt>
                <c:pt idx="2991">
                  <c:v>3.1596086703603379E-4</c:v>
                </c:pt>
                <c:pt idx="2992">
                  <c:v>3.1603773735663004E-4</c:v>
                </c:pt>
                <c:pt idx="2993">
                  <c:v>3.1616367636299621E-4</c:v>
                </c:pt>
                <c:pt idx="2994">
                  <c:v>3.1626267395835916E-4</c:v>
                </c:pt>
                <c:pt idx="2995">
                  <c:v>3.1638639641639888E-4</c:v>
                </c:pt>
                <c:pt idx="2996">
                  <c:v>3.1653210308106399E-4</c:v>
                </c:pt>
                <c:pt idx="2997">
                  <c:v>3.1670258837924705E-4</c:v>
                </c:pt>
                <c:pt idx="2998">
                  <c:v>3.1678156854685269E-4</c:v>
                </c:pt>
                <c:pt idx="2999">
                  <c:v>3.1691913478545621E-4</c:v>
                </c:pt>
                <c:pt idx="3000">
                  <c:v>3.1685755265165104E-4</c:v>
                </c:pt>
                <c:pt idx="3001">
                  <c:v>3.1707999014295472E-4</c:v>
                </c:pt>
                <c:pt idx="3002">
                  <c:v>3.1708680898395123E-4</c:v>
                </c:pt>
                <c:pt idx="3003">
                  <c:v>3.1709080339333435E-4</c:v>
                </c:pt>
                <c:pt idx="3004">
                  <c:v>3.1713796112719248E-4</c:v>
                </c:pt>
                <c:pt idx="3005">
                  <c:v>3.1731657210376659E-4</c:v>
                </c:pt>
                <c:pt idx="3006">
                  <c:v>3.1730542725472556E-4</c:v>
                </c:pt>
                <c:pt idx="3007">
                  <c:v>3.1754942791115056E-4</c:v>
                </c:pt>
                <c:pt idx="3008">
                  <c:v>3.1758960070870604E-4</c:v>
                </c:pt>
                <c:pt idx="3009">
                  <c:v>3.1787602247904231E-4</c:v>
                </c:pt>
                <c:pt idx="3010">
                  <c:v>3.180938337897821E-4</c:v>
                </c:pt>
                <c:pt idx="3011">
                  <c:v>3.1823322749920054E-4</c:v>
                </c:pt>
                <c:pt idx="3012">
                  <c:v>3.1832106007510894E-4</c:v>
                </c:pt>
                <c:pt idx="3013">
                  <c:v>3.1850894194709141E-4</c:v>
                </c:pt>
                <c:pt idx="3014">
                  <c:v>3.1860726384883833E-4</c:v>
                </c:pt>
                <c:pt idx="3015">
                  <c:v>3.186962062699738E-4</c:v>
                </c:pt>
                <c:pt idx="3016">
                  <c:v>3.1875184028349164E-4</c:v>
                </c:pt>
                <c:pt idx="3017">
                  <c:v>3.1882809781607366E-4</c:v>
                </c:pt>
                <c:pt idx="3018">
                  <c:v>3.1893552364646577E-4</c:v>
                </c:pt>
                <c:pt idx="3019">
                  <c:v>3.1908269083014265E-4</c:v>
                </c:pt>
                <c:pt idx="3020">
                  <c:v>3.1921635771342251E-4</c:v>
                </c:pt>
                <c:pt idx="3021">
                  <c:v>3.192546035810347E-4</c:v>
                </c:pt>
                <c:pt idx="3022">
                  <c:v>3.1937852565590654E-4</c:v>
                </c:pt>
                <c:pt idx="3023">
                  <c:v>3.1951298105548456E-4</c:v>
                </c:pt>
                <c:pt idx="3024">
                  <c:v>3.1966553560924506E-4</c:v>
                </c:pt>
                <c:pt idx="3025">
                  <c:v>3.1977400397341832E-4</c:v>
                </c:pt>
                <c:pt idx="3026">
                  <c:v>3.1994314370350135E-4</c:v>
                </c:pt>
                <c:pt idx="3027">
                  <c:v>3.2007156722015724E-4</c:v>
                </c:pt>
                <c:pt idx="3028">
                  <c:v>3.2013252164737199E-4</c:v>
                </c:pt>
                <c:pt idx="3029">
                  <c:v>3.2006518523356077E-4</c:v>
                </c:pt>
                <c:pt idx="3030">
                  <c:v>3.2029537022665268E-4</c:v>
                </c:pt>
                <c:pt idx="3031">
                  <c:v>3.2054688221435691E-4</c:v>
                </c:pt>
                <c:pt idx="3032">
                  <c:v>3.2047650065720004E-4</c:v>
                </c:pt>
                <c:pt idx="3033">
                  <c:v>3.2054454775230372E-4</c:v>
                </c:pt>
                <c:pt idx="3034">
                  <c:v>3.206154786515488E-4</c:v>
                </c:pt>
                <c:pt idx="3035">
                  <c:v>3.2068453751468804E-4</c:v>
                </c:pt>
                <c:pt idx="3036">
                  <c:v>3.206807855441974E-4</c:v>
                </c:pt>
                <c:pt idx="3037">
                  <c:v>3.2074862688359374E-4</c:v>
                </c:pt>
                <c:pt idx="3038">
                  <c:v>3.2074207447828443E-4</c:v>
                </c:pt>
                <c:pt idx="3039">
                  <c:v>3.2083706853047646E-4</c:v>
                </c:pt>
                <c:pt idx="3040">
                  <c:v>3.2081101658301898E-4</c:v>
                </c:pt>
                <c:pt idx="3041">
                  <c:v>3.2083621440193221E-4</c:v>
                </c:pt>
                <c:pt idx="3042">
                  <c:v>3.2090170670304245E-4</c:v>
                </c:pt>
                <c:pt idx="3043">
                  <c:v>3.2106238840110755E-4</c:v>
                </c:pt>
                <c:pt idx="3044">
                  <c:v>3.2104080915815745E-4</c:v>
                </c:pt>
                <c:pt idx="3045">
                  <c:v>3.2118473821399852E-4</c:v>
                </c:pt>
                <c:pt idx="3046">
                  <c:v>3.2115598522518545E-4</c:v>
                </c:pt>
                <c:pt idx="3047">
                  <c:v>3.212243176769769E-4</c:v>
                </c:pt>
                <c:pt idx="3048">
                  <c:v>3.2122031307109329E-4</c:v>
                </c:pt>
                <c:pt idx="3049">
                  <c:v>3.2121389305166006E-4</c:v>
                </c:pt>
                <c:pt idx="3050">
                  <c:v>3.2135360896586902E-4</c:v>
                </c:pt>
                <c:pt idx="3051">
                  <c:v>3.2138523649386885E-4</c:v>
                </c:pt>
                <c:pt idx="3052">
                  <c:v>3.2146339650569874E-4</c:v>
                </c:pt>
                <c:pt idx="3053">
                  <c:v>3.2149332050119959E-4</c:v>
                </c:pt>
                <c:pt idx="3054">
                  <c:v>3.2146939395728748E-4</c:v>
                </c:pt>
                <c:pt idx="3055">
                  <c:v>3.2152670652405761E-4</c:v>
                </c:pt>
                <c:pt idx="3056">
                  <c:v>3.2149920399051479E-4</c:v>
                </c:pt>
                <c:pt idx="3057">
                  <c:v>3.2148496730497074E-4</c:v>
                </c:pt>
                <c:pt idx="3058">
                  <c:v>3.2152748845875689E-4</c:v>
                </c:pt>
                <c:pt idx="3059">
                  <c:v>3.2160044623778745E-4</c:v>
                </c:pt>
                <c:pt idx="3060">
                  <c:v>3.2191082694861062E-4</c:v>
                </c:pt>
                <c:pt idx="3061">
                  <c:v>3.2189442067352301E-4</c:v>
                </c:pt>
                <c:pt idx="3062">
                  <c:v>3.2180667138763494E-4</c:v>
                </c:pt>
                <c:pt idx="3063">
                  <c:v>3.217901452704926E-4</c:v>
                </c:pt>
                <c:pt idx="3064">
                  <c:v>3.2174872773347532E-4</c:v>
                </c:pt>
                <c:pt idx="3065">
                  <c:v>3.2175575885535286E-4</c:v>
                </c:pt>
                <c:pt idx="3066">
                  <c:v>3.2171601777551407E-4</c:v>
                </c:pt>
                <c:pt idx="3067">
                  <c:v>3.2173482654174537E-4</c:v>
                </c:pt>
                <c:pt idx="3068">
                  <c:v>3.2162530001300595E-4</c:v>
                </c:pt>
                <c:pt idx="3069">
                  <c:v>3.2160591486815089E-4</c:v>
                </c:pt>
                <c:pt idx="3070">
                  <c:v>3.2155890530225498E-4</c:v>
                </c:pt>
                <c:pt idx="3071">
                  <c:v>3.2150241172330317E-4</c:v>
                </c:pt>
                <c:pt idx="3072">
                  <c:v>3.2146539662921287E-4</c:v>
                </c:pt>
                <c:pt idx="3073">
                  <c:v>3.2142395349131909E-4</c:v>
                </c:pt>
                <c:pt idx="3074">
                  <c:v>3.2155929086989616E-4</c:v>
                </c:pt>
                <c:pt idx="3075">
                  <c:v>3.2152330487003378E-4</c:v>
                </c:pt>
                <c:pt idx="3076">
                  <c:v>3.21454066353314E-4</c:v>
                </c:pt>
                <c:pt idx="3077">
                  <c:v>3.213927092284173E-4</c:v>
                </c:pt>
                <c:pt idx="3078">
                  <c:v>3.2137822270829569E-4</c:v>
                </c:pt>
                <c:pt idx="3079">
                  <c:v>3.2132258444270541E-4</c:v>
                </c:pt>
                <c:pt idx="3080">
                  <c:v>3.2128278786259417E-4</c:v>
                </c:pt>
                <c:pt idx="3081">
                  <c:v>3.2127127218487076E-4</c:v>
                </c:pt>
                <c:pt idx="3082">
                  <c:v>3.2124054639674429E-4</c:v>
                </c:pt>
                <c:pt idx="3083">
                  <c:v>3.2118283618738755E-4</c:v>
                </c:pt>
                <c:pt idx="3084">
                  <c:v>3.2117151698310691E-4</c:v>
                </c:pt>
                <c:pt idx="3085">
                  <c:v>3.2099562354904391E-4</c:v>
                </c:pt>
                <c:pt idx="3086">
                  <c:v>3.2087956927812181E-4</c:v>
                </c:pt>
                <c:pt idx="3087">
                  <c:v>3.208681712587784E-4</c:v>
                </c:pt>
                <c:pt idx="3088">
                  <c:v>3.2076822830855514E-4</c:v>
                </c:pt>
                <c:pt idx="3089">
                  <c:v>3.2071102897761615E-4</c:v>
                </c:pt>
                <c:pt idx="3090">
                  <c:v>3.2066323016154055E-4</c:v>
                </c:pt>
                <c:pt idx="3091">
                  <c:v>3.2052415273928447E-4</c:v>
                </c:pt>
                <c:pt idx="3092">
                  <c:v>3.2050938641652331E-4</c:v>
                </c:pt>
                <c:pt idx="3093">
                  <c:v>3.2053179817293241E-4</c:v>
                </c:pt>
                <c:pt idx="3094">
                  <c:v>3.205184749314801E-4</c:v>
                </c:pt>
                <c:pt idx="3095">
                  <c:v>3.203423782606493E-4</c:v>
                </c:pt>
                <c:pt idx="3096">
                  <c:v>3.2022650166942785E-4</c:v>
                </c:pt>
                <c:pt idx="3097">
                  <c:v>3.201120262916602E-4</c:v>
                </c:pt>
                <c:pt idx="3098">
                  <c:v>3.1992456623195609E-4</c:v>
                </c:pt>
                <c:pt idx="3099">
                  <c:v>3.1989960437934508E-4</c:v>
                </c:pt>
                <c:pt idx="3100">
                  <c:v>3.1987099660827712E-4</c:v>
                </c:pt>
                <c:pt idx="3101">
                  <c:v>3.1980359030314492E-4</c:v>
                </c:pt>
                <c:pt idx="3102">
                  <c:v>3.1958198265813259E-4</c:v>
                </c:pt>
                <c:pt idx="3103">
                  <c:v>3.1937653206508563E-4</c:v>
                </c:pt>
                <c:pt idx="3104">
                  <c:v>3.1926180188421972E-4</c:v>
                </c:pt>
                <c:pt idx="3105">
                  <c:v>3.1916812476155557E-4</c:v>
                </c:pt>
                <c:pt idx="3106">
                  <c:v>3.1897468113350867E-4</c:v>
                </c:pt>
                <c:pt idx="3107">
                  <c:v>3.1887795938238594E-4</c:v>
                </c:pt>
                <c:pt idx="3108">
                  <c:v>3.1874511033886586E-4</c:v>
                </c:pt>
                <c:pt idx="3109">
                  <c:v>3.1867635111233782E-4</c:v>
                </c:pt>
                <c:pt idx="3110">
                  <c:v>3.1853425359194099E-4</c:v>
                </c:pt>
                <c:pt idx="3111">
                  <c:v>3.1851205272091288E-4</c:v>
                </c:pt>
                <c:pt idx="3112">
                  <c:v>3.184399984365188E-4</c:v>
                </c:pt>
                <c:pt idx="3113">
                  <c:v>3.1822326358823687E-4</c:v>
                </c:pt>
                <c:pt idx="3114">
                  <c:v>3.182023415116735E-4</c:v>
                </c:pt>
                <c:pt idx="3115">
                  <c:v>3.1799256974159886E-4</c:v>
                </c:pt>
                <c:pt idx="3116">
                  <c:v>3.1780299702527051E-4</c:v>
                </c:pt>
                <c:pt idx="3117">
                  <c:v>3.1745151420513724E-4</c:v>
                </c:pt>
                <c:pt idx="3118">
                  <c:v>3.1733276583824566E-4</c:v>
                </c:pt>
                <c:pt idx="3119">
                  <c:v>3.1719874353800128E-4</c:v>
                </c:pt>
                <c:pt idx="3120">
                  <c:v>3.1702853340545881E-4</c:v>
                </c:pt>
                <c:pt idx="3121">
                  <c:v>3.1682613185287587E-4</c:v>
                </c:pt>
                <c:pt idx="3122">
                  <c:v>3.1659070428269358E-4</c:v>
                </c:pt>
                <c:pt idx="3123">
                  <c:v>3.1632780162609399E-4</c:v>
                </c:pt>
                <c:pt idx="3124">
                  <c:v>3.1607448606993664E-4</c:v>
                </c:pt>
                <c:pt idx="3125">
                  <c:v>3.1572061211749164E-4</c:v>
                </c:pt>
                <c:pt idx="3126">
                  <c:v>3.1541524368749156E-4</c:v>
                </c:pt>
                <c:pt idx="3127">
                  <c:v>3.1502672103822716E-4</c:v>
                </c:pt>
                <c:pt idx="3128">
                  <c:v>3.1470197966510904E-4</c:v>
                </c:pt>
                <c:pt idx="3129">
                  <c:v>3.1435417269850717E-4</c:v>
                </c:pt>
                <c:pt idx="3130">
                  <c:v>3.1407332610467945E-4</c:v>
                </c:pt>
                <c:pt idx="3131">
                  <c:v>3.1378765308754476E-4</c:v>
                </c:pt>
                <c:pt idx="3132">
                  <c:v>3.1343990714235515E-4</c:v>
                </c:pt>
                <c:pt idx="3133">
                  <c:v>3.131489484559626E-4</c:v>
                </c:pt>
                <c:pt idx="3134">
                  <c:v>3.1288669376146588E-4</c:v>
                </c:pt>
                <c:pt idx="3135">
                  <c:v>3.1266516075484954E-4</c:v>
                </c:pt>
                <c:pt idx="3136">
                  <c:v>3.1226359932165054E-4</c:v>
                </c:pt>
                <c:pt idx="3137">
                  <c:v>3.1183969018387132E-4</c:v>
                </c:pt>
                <c:pt idx="3138">
                  <c:v>3.1144457083397663E-4</c:v>
                </c:pt>
                <c:pt idx="3139">
                  <c:v>3.1104046862344832E-4</c:v>
                </c:pt>
                <c:pt idx="3140">
                  <c:v>3.1071893254156402E-4</c:v>
                </c:pt>
                <c:pt idx="3141">
                  <c:v>3.1026371517221406E-4</c:v>
                </c:pt>
                <c:pt idx="3142">
                  <c:v>3.0993248519294844E-4</c:v>
                </c:pt>
                <c:pt idx="3143">
                  <c:v>3.0945609870176497E-4</c:v>
                </c:pt>
                <c:pt idx="3144">
                  <c:v>3.0901343879458207E-4</c:v>
                </c:pt>
                <c:pt idx="3145">
                  <c:v>3.0866664460374194E-4</c:v>
                </c:pt>
                <c:pt idx="3146">
                  <c:v>3.0816445733652096E-4</c:v>
                </c:pt>
                <c:pt idx="3147">
                  <c:v>3.0772398580086594E-4</c:v>
                </c:pt>
                <c:pt idx="3148">
                  <c:v>3.073373816654464E-4</c:v>
                </c:pt>
                <c:pt idx="3149">
                  <c:v>3.0687090465720738E-4</c:v>
                </c:pt>
                <c:pt idx="3150">
                  <c:v>3.0645983752004629E-4</c:v>
                </c:pt>
                <c:pt idx="3151">
                  <c:v>3.0601569838692439E-4</c:v>
                </c:pt>
                <c:pt idx="3152">
                  <c:v>3.0571198756181196E-4</c:v>
                </c:pt>
                <c:pt idx="3153">
                  <c:v>3.0527090589140449E-4</c:v>
                </c:pt>
                <c:pt idx="3154">
                  <c:v>3.0486313421705359E-4</c:v>
                </c:pt>
                <c:pt idx="3155">
                  <c:v>3.0447852408181615E-4</c:v>
                </c:pt>
                <c:pt idx="3156">
                  <c:v>3.0407447383713645E-4</c:v>
                </c:pt>
                <c:pt idx="3157">
                  <c:v>3.0358346064040647E-4</c:v>
                </c:pt>
                <c:pt idx="3158">
                  <c:v>3.0319220878691466E-4</c:v>
                </c:pt>
                <c:pt idx="3159">
                  <c:v>3.0287231686395644E-4</c:v>
                </c:pt>
                <c:pt idx="3160">
                  <c:v>3.0257781274685652E-4</c:v>
                </c:pt>
                <c:pt idx="3161">
                  <c:v>3.021844969319937E-4</c:v>
                </c:pt>
                <c:pt idx="3162">
                  <c:v>3.0189213701646209E-4</c:v>
                </c:pt>
                <c:pt idx="3163">
                  <c:v>3.0158615948062153E-4</c:v>
                </c:pt>
                <c:pt idx="3164">
                  <c:v>3.0131932432745593E-4</c:v>
                </c:pt>
                <c:pt idx="3165">
                  <c:v>3.0107337886409771E-4</c:v>
                </c:pt>
                <c:pt idx="3166">
                  <c:v>3.0076149203527605E-4</c:v>
                </c:pt>
                <c:pt idx="3167">
                  <c:v>3.0058644962852857E-4</c:v>
                </c:pt>
                <c:pt idx="3168">
                  <c:v>3.0032374018166104E-4</c:v>
                </c:pt>
                <c:pt idx="3169">
                  <c:v>3.0010011730247858E-4</c:v>
                </c:pt>
                <c:pt idx="3170">
                  <c:v>2.9987280956861811E-4</c:v>
                </c:pt>
                <c:pt idx="3171">
                  <c:v>2.9962591985204559E-4</c:v>
                </c:pt>
                <c:pt idx="3172">
                  <c:v>2.9936362274341253E-4</c:v>
                </c:pt>
                <c:pt idx="3173">
                  <c:v>2.9916337576545355E-4</c:v>
                </c:pt>
                <c:pt idx="3174">
                  <c:v>2.9898673024590059E-4</c:v>
                </c:pt>
                <c:pt idx="3175">
                  <c:v>2.9892145721421604E-4</c:v>
                </c:pt>
                <c:pt idx="3176">
                  <c:v>2.9873961279750318E-4</c:v>
                </c:pt>
                <c:pt idx="3177">
                  <c:v>2.9872990230171481E-4</c:v>
                </c:pt>
                <c:pt idx="3178">
                  <c:v>2.9865313845351267E-4</c:v>
                </c:pt>
                <c:pt idx="3179">
                  <c:v>2.9851427474679345E-4</c:v>
                </c:pt>
                <c:pt idx="3180">
                  <c:v>2.9832999604578248E-4</c:v>
                </c:pt>
                <c:pt idx="3181">
                  <c:v>2.982795814886749E-4</c:v>
                </c:pt>
                <c:pt idx="3182">
                  <c:v>2.9810587297538432E-4</c:v>
                </c:pt>
                <c:pt idx="3183">
                  <c:v>2.9792971601097187E-4</c:v>
                </c:pt>
                <c:pt idx="3184">
                  <c:v>2.9763085701862296E-4</c:v>
                </c:pt>
                <c:pt idx="3185">
                  <c:v>2.9756313374884629E-4</c:v>
                </c:pt>
                <c:pt idx="3186">
                  <c:v>2.9728788972459112E-4</c:v>
                </c:pt>
                <c:pt idx="3187">
                  <c:v>2.9714493319945386E-4</c:v>
                </c:pt>
                <c:pt idx="3188">
                  <c:v>2.9680047487543255E-4</c:v>
                </c:pt>
                <c:pt idx="3189">
                  <c:v>2.9654451672974811E-4</c:v>
                </c:pt>
                <c:pt idx="3190">
                  <c:v>2.9626390137142531E-4</c:v>
                </c:pt>
                <c:pt idx="3191">
                  <c:v>2.9596205958541222E-4</c:v>
                </c:pt>
                <c:pt idx="3192">
                  <c:v>2.9574989134260621E-4</c:v>
                </c:pt>
                <c:pt idx="3193">
                  <c:v>2.9545607872049598E-4</c:v>
                </c:pt>
                <c:pt idx="3194">
                  <c:v>2.9512889116276649E-4</c:v>
                </c:pt>
                <c:pt idx="3195">
                  <c:v>2.9474000958328798E-4</c:v>
                </c:pt>
                <c:pt idx="3196">
                  <c:v>2.9460899647129938E-4</c:v>
                </c:pt>
                <c:pt idx="3197">
                  <c:v>2.9437640910331579E-4</c:v>
                </c:pt>
                <c:pt idx="3198">
                  <c:v>2.9424255476555945E-4</c:v>
                </c:pt>
                <c:pt idx="3199">
                  <c:v>2.9403812340922099E-4</c:v>
                </c:pt>
                <c:pt idx="3200">
                  <c:v>2.9370282268515195E-4</c:v>
                </c:pt>
                <c:pt idx="3201">
                  <c:v>2.9341484038848464E-4</c:v>
                </c:pt>
                <c:pt idx="3202">
                  <c:v>2.9306119553364516E-4</c:v>
                </c:pt>
                <c:pt idx="3203">
                  <c:v>2.927393789631261E-4</c:v>
                </c:pt>
                <c:pt idx="3204">
                  <c:v>2.9240959931453554E-4</c:v>
                </c:pt>
                <c:pt idx="3205">
                  <c:v>2.9204119070149538E-4</c:v>
                </c:pt>
                <c:pt idx="3206">
                  <c:v>2.9168893017695555E-4</c:v>
                </c:pt>
                <c:pt idx="3207">
                  <c:v>2.9125339865174172E-4</c:v>
                </c:pt>
                <c:pt idx="3208">
                  <c:v>2.9081017498233343E-4</c:v>
                </c:pt>
                <c:pt idx="3209">
                  <c:v>2.9033027113346366E-4</c:v>
                </c:pt>
                <c:pt idx="3210">
                  <c:v>2.8973514540510625E-4</c:v>
                </c:pt>
                <c:pt idx="3211">
                  <c:v>2.8936414100039795E-4</c:v>
                </c:pt>
                <c:pt idx="3212">
                  <c:v>2.8882988780950728E-4</c:v>
                </c:pt>
                <c:pt idx="3213">
                  <c:v>2.8833151123315565E-4</c:v>
                </c:pt>
                <c:pt idx="3214">
                  <c:v>2.8788569216635276E-4</c:v>
                </c:pt>
                <c:pt idx="3215">
                  <c:v>2.8748754108940631E-4</c:v>
                </c:pt>
                <c:pt idx="3216">
                  <c:v>2.8710644898576038E-4</c:v>
                </c:pt>
                <c:pt idx="3217">
                  <c:v>2.867104704880556E-4</c:v>
                </c:pt>
                <c:pt idx="3218">
                  <c:v>2.8621359932566256E-4</c:v>
                </c:pt>
                <c:pt idx="3219">
                  <c:v>2.8590837090878191E-4</c:v>
                </c:pt>
                <c:pt idx="3220">
                  <c:v>2.8551196764755465E-4</c:v>
                </c:pt>
                <c:pt idx="3221">
                  <c:v>2.850918711327965E-4</c:v>
                </c:pt>
                <c:pt idx="3222">
                  <c:v>2.8479105809206941E-4</c:v>
                </c:pt>
                <c:pt idx="3223">
                  <c:v>2.8446997307373414E-4</c:v>
                </c:pt>
                <c:pt idx="3224">
                  <c:v>2.8406322300600579E-4</c:v>
                </c:pt>
                <c:pt idx="3225">
                  <c:v>2.836408934332397E-4</c:v>
                </c:pt>
                <c:pt idx="3226">
                  <c:v>2.8331084964403302E-4</c:v>
                </c:pt>
                <c:pt idx="3227">
                  <c:v>2.8298943298636154E-4</c:v>
                </c:pt>
                <c:pt idx="3228">
                  <c:v>2.8262577446129566E-4</c:v>
                </c:pt>
                <c:pt idx="3229">
                  <c:v>2.822273552968325E-4</c:v>
                </c:pt>
                <c:pt idx="3230">
                  <c:v>2.8195024166492093E-4</c:v>
                </c:pt>
                <c:pt idx="3231">
                  <c:v>2.8159765748059885E-4</c:v>
                </c:pt>
                <c:pt idx="3232">
                  <c:v>2.812640013163107E-4</c:v>
                </c:pt>
                <c:pt idx="3233">
                  <c:v>2.8081823266611262E-4</c:v>
                </c:pt>
                <c:pt idx="3234">
                  <c:v>2.8043985499610641E-4</c:v>
                </c:pt>
                <c:pt idx="3235">
                  <c:v>2.8010602326878649E-4</c:v>
                </c:pt>
                <c:pt idx="3236">
                  <c:v>2.796992807191658E-4</c:v>
                </c:pt>
                <c:pt idx="3237">
                  <c:v>2.7932506087080799E-4</c:v>
                </c:pt>
                <c:pt idx="3238">
                  <c:v>2.789640046871319E-4</c:v>
                </c:pt>
                <c:pt idx="3239">
                  <c:v>2.786416586860535E-4</c:v>
                </c:pt>
                <c:pt idx="3240">
                  <c:v>2.7826804191268705E-4</c:v>
                </c:pt>
                <c:pt idx="3241">
                  <c:v>2.7802209165589251E-4</c:v>
                </c:pt>
                <c:pt idx="3242">
                  <c:v>2.7764596146225549E-4</c:v>
                </c:pt>
                <c:pt idx="3243">
                  <c:v>2.7726839312774206E-4</c:v>
                </c:pt>
                <c:pt idx="3244">
                  <c:v>2.7698532426025265E-4</c:v>
                </c:pt>
                <c:pt idx="3245">
                  <c:v>2.7658787000665077E-4</c:v>
                </c:pt>
                <c:pt idx="3246">
                  <c:v>2.7622897831017587E-4</c:v>
                </c:pt>
                <c:pt idx="3247">
                  <c:v>2.7577264864770985E-4</c:v>
                </c:pt>
                <c:pt idx="3248">
                  <c:v>2.7548921618729448E-4</c:v>
                </c:pt>
                <c:pt idx="3249">
                  <c:v>2.752154382221234E-4</c:v>
                </c:pt>
                <c:pt idx="3250">
                  <c:v>2.7508515624808055E-4</c:v>
                </c:pt>
                <c:pt idx="3251">
                  <c:v>2.7466905262176335E-4</c:v>
                </c:pt>
                <c:pt idx="3252">
                  <c:v>2.7439878040011315E-4</c:v>
                </c:pt>
                <c:pt idx="3253">
                  <c:v>2.7404203263682879E-4</c:v>
                </c:pt>
                <c:pt idx="3254">
                  <c:v>2.7378905447668464E-4</c:v>
                </c:pt>
                <c:pt idx="3255">
                  <c:v>2.735916443295165E-4</c:v>
                </c:pt>
                <c:pt idx="3256">
                  <c:v>2.7316625906004472E-4</c:v>
                </c:pt>
                <c:pt idx="3257">
                  <c:v>2.7273194147219351E-4</c:v>
                </c:pt>
                <c:pt idx="3258">
                  <c:v>2.7235702188813392E-4</c:v>
                </c:pt>
                <c:pt idx="3259">
                  <c:v>2.7195617846093397E-4</c:v>
                </c:pt>
                <c:pt idx="3260">
                  <c:v>2.7157640418795057E-4</c:v>
                </c:pt>
                <c:pt idx="3261">
                  <c:v>2.7129389791097797E-4</c:v>
                </c:pt>
                <c:pt idx="3262">
                  <c:v>2.708637710969944E-4</c:v>
                </c:pt>
                <c:pt idx="3263">
                  <c:v>2.7042722516233545E-4</c:v>
                </c:pt>
                <c:pt idx="3264">
                  <c:v>2.7004688016968884E-4</c:v>
                </c:pt>
                <c:pt idx="3265">
                  <c:v>2.6962896534901259E-4</c:v>
                </c:pt>
                <c:pt idx="3266">
                  <c:v>2.6932557535724638E-4</c:v>
                </c:pt>
                <c:pt idx="3267">
                  <c:v>2.6896507917235695E-4</c:v>
                </c:pt>
                <c:pt idx="3268">
                  <c:v>2.6879141808909025E-4</c:v>
                </c:pt>
                <c:pt idx="3269">
                  <c:v>2.6852294819849557E-4</c:v>
                </c:pt>
                <c:pt idx="3270">
                  <c:v>2.683242291466787E-4</c:v>
                </c:pt>
                <c:pt idx="3271">
                  <c:v>2.6806377643618593E-4</c:v>
                </c:pt>
                <c:pt idx="3272">
                  <c:v>2.6772226631980006E-4</c:v>
                </c:pt>
                <c:pt idx="3273">
                  <c:v>2.6735137130571939E-4</c:v>
                </c:pt>
                <c:pt idx="3274">
                  <c:v>2.6723397958940647E-4</c:v>
                </c:pt>
                <c:pt idx="3275">
                  <c:v>2.6698281422334188E-4</c:v>
                </c:pt>
                <c:pt idx="3276">
                  <c:v>2.6667371148265094E-4</c:v>
                </c:pt>
                <c:pt idx="3277">
                  <c:v>2.663335167734824E-4</c:v>
                </c:pt>
                <c:pt idx="3278">
                  <c:v>2.6617590434921618E-4</c:v>
                </c:pt>
                <c:pt idx="3279">
                  <c:v>2.6595366159180584E-4</c:v>
                </c:pt>
                <c:pt idx="3280">
                  <c:v>2.656849585011828E-4</c:v>
                </c:pt>
                <c:pt idx="3281">
                  <c:v>2.6539713722360944E-4</c:v>
                </c:pt>
                <c:pt idx="3282">
                  <c:v>2.6505895403665207E-4</c:v>
                </c:pt>
                <c:pt idx="3283">
                  <c:v>2.6473298533276026E-4</c:v>
                </c:pt>
                <c:pt idx="3284">
                  <c:v>2.6435882150926309E-4</c:v>
                </c:pt>
                <c:pt idx="3285">
                  <c:v>2.6399396970495118E-4</c:v>
                </c:pt>
                <c:pt idx="3286">
                  <c:v>2.6363057630988864E-4</c:v>
                </c:pt>
                <c:pt idx="3287">
                  <c:v>2.6334018330290409E-4</c:v>
                </c:pt>
                <c:pt idx="3288">
                  <c:v>2.6302700407721398E-4</c:v>
                </c:pt>
                <c:pt idx="3289">
                  <c:v>2.6267780039229688E-4</c:v>
                </c:pt>
                <c:pt idx="3290">
                  <c:v>2.6232224518257661E-4</c:v>
                </c:pt>
                <c:pt idx="3291">
                  <c:v>2.6192535537592138E-4</c:v>
                </c:pt>
                <c:pt idx="3292">
                  <c:v>2.6170050814049536E-4</c:v>
                </c:pt>
                <c:pt idx="3293">
                  <c:v>2.6129087672567829E-4</c:v>
                </c:pt>
                <c:pt idx="3294">
                  <c:v>2.6115158803597901E-4</c:v>
                </c:pt>
                <c:pt idx="3295">
                  <c:v>2.6091477366866917E-4</c:v>
                </c:pt>
                <c:pt idx="3296">
                  <c:v>2.6062488168606659E-4</c:v>
                </c:pt>
                <c:pt idx="3297">
                  <c:v>2.6046978843287063E-4</c:v>
                </c:pt>
                <c:pt idx="3298">
                  <c:v>2.6011097467582977E-4</c:v>
                </c:pt>
                <c:pt idx="3299">
                  <c:v>2.5982726636274178E-4</c:v>
                </c:pt>
                <c:pt idx="3300">
                  <c:v>2.5949576359658022E-4</c:v>
                </c:pt>
                <c:pt idx="3301">
                  <c:v>2.5925117037659104E-4</c:v>
                </c:pt>
                <c:pt idx="3302">
                  <c:v>2.5892050707608744E-4</c:v>
                </c:pt>
                <c:pt idx="3303">
                  <c:v>2.5867855490050074E-4</c:v>
                </c:pt>
                <c:pt idx="3304">
                  <c:v>2.5847920075801686E-4</c:v>
                </c:pt>
                <c:pt idx="3305">
                  <c:v>2.5815720806544678E-4</c:v>
                </c:pt>
                <c:pt idx="3306">
                  <c:v>2.5774681663551192E-4</c:v>
                </c:pt>
                <c:pt idx="3307">
                  <c:v>2.5748355293009014E-4</c:v>
                </c:pt>
                <c:pt idx="3308">
                  <c:v>2.57127503795845E-4</c:v>
                </c:pt>
                <c:pt idx="3309">
                  <c:v>2.5683025674238716E-4</c:v>
                </c:pt>
                <c:pt idx="3310">
                  <c:v>2.565377279406311E-4</c:v>
                </c:pt>
                <c:pt idx="3311">
                  <c:v>2.5622187744277111E-4</c:v>
                </c:pt>
                <c:pt idx="3312">
                  <c:v>2.5590665076145934E-4</c:v>
                </c:pt>
                <c:pt idx="3313">
                  <c:v>2.5565993441580286E-4</c:v>
                </c:pt>
                <c:pt idx="3314">
                  <c:v>2.5529117174566786E-4</c:v>
                </c:pt>
                <c:pt idx="3315">
                  <c:v>2.5504121943988094E-4</c:v>
                </c:pt>
                <c:pt idx="3316">
                  <c:v>2.5477346681364901E-4</c:v>
                </c:pt>
                <c:pt idx="3317">
                  <c:v>2.5453277427254172E-4</c:v>
                </c:pt>
                <c:pt idx="3318">
                  <c:v>2.5423701802057482E-4</c:v>
                </c:pt>
                <c:pt idx="3319">
                  <c:v>2.5400424971849372E-4</c:v>
                </c:pt>
                <c:pt idx="3320">
                  <c:v>2.5373996271389363E-4</c:v>
                </c:pt>
                <c:pt idx="3321">
                  <c:v>2.5350513388077659E-4</c:v>
                </c:pt>
                <c:pt idx="3322">
                  <c:v>2.5327618218163141E-4</c:v>
                </c:pt>
                <c:pt idx="3323">
                  <c:v>2.5302847426980711E-4</c:v>
                </c:pt>
                <c:pt idx="3324">
                  <c:v>2.5279237056357456E-4</c:v>
                </c:pt>
                <c:pt idx="3325">
                  <c:v>2.5246673368920495E-4</c:v>
                </c:pt>
                <c:pt idx="3326">
                  <c:v>2.5216072638531981E-4</c:v>
                </c:pt>
                <c:pt idx="3327">
                  <c:v>2.5203762246399852E-4</c:v>
                </c:pt>
                <c:pt idx="3328">
                  <c:v>2.5184728139500759E-4</c:v>
                </c:pt>
                <c:pt idx="3329">
                  <c:v>2.5151758566264738E-4</c:v>
                </c:pt>
                <c:pt idx="3330">
                  <c:v>2.5123331482558331E-4</c:v>
                </c:pt>
                <c:pt idx="3331">
                  <c:v>2.5093795982575584E-4</c:v>
                </c:pt>
                <c:pt idx="3332">
                  <c:v>2.5059512012966131E-4</c:v>
                </c:pt>
                <c:pt idx="3333">
                  <c:v>2.5032616646696921E-4</c:v>
                </c:pt>
                <c:pt idx="3334">
                  <c:v>2.5013188413686318E-4</c:v>
                </c:pt>
                <c:pt idx="3335">
                  <c:v>2.4983223842373981E-4</c:v>
                </c:pt>
                <c:pt idx="3336">
                  <c:v>2.4956482525260965E-4</c:v>
                </c:pt>
                <c:pt idx="3337">
                  <c:v>2.4949293630646967E-4</c:v>
                </c:pt>
                <c:pt idx="3338">
                  <c:v>2.4938766241088407E-4</c:v>
                </c:pt>
                <c:pt idx="3339">
                  <c:v>2.4908403413818442E-4</c:v>
                </c:pt>
                <c:pt idx="3340">
                  <c:v>2.4890494579610575E-4</c:v>
                </c:pt>
                <c:pt idx="3341">
                  <c:v>2.4850693743720442E-4</c:v>
                </c:pt>
                <c:pt idx="3342">
                  <c:v>2.4821218567912446E-4</c:v>
                </c:pt>
                <c:pt idx="3343">
                  <c:v>2.4780704248879331E-4</c:v>
                </c:pt>
                <c:pt idx="3344">
                  <c:v>2.4756687607522875E-4</c:v>
                </c:pt>
                <c:pt idx="3345">
                  <c:v>2.4727247440717548E-4</c:v>
                </c:pt>
                <c:pt idx="3346">
                  <c:v>2.4686180480872197E-4</c:v>
                </c:pt>
                <c:pt idx="3347">
                  <c:v>2.4660406355788838E-4</c:v>
                </c:pt>
                <c:pt idx="3348">
                  <c:v>2.4633941188041968E-4</c:v>
                </c:pt>
                <c:pt idx="3349">
                  <c:v>2.4616722790526496E-4</c:v>
                </c:pt>
                <c:pt idx="3350">
                  <c:v>2.4593152781411198E-4</c:v>
                </c:pt>
                <c:pt idx="3351">
                  <c:v>2.4570417379552882E-4</c:v>
                </c:pt>
                <c:pt idx="3352">
                  <c:v>2.4547338378848652E-4</c:v>
                </c:pt>
                <c:pt idx="3353">
                  <c:v>2.4525872178978808E-4</c:v>
                </c:pt>
                <c:pt idx="3354">
                  <c:v>2.4495247047080684E-4</c:v>
                </c:pt>
                <c:pt idx="3355">
                  <c:v>2.4477310069715905E-4</c:v>
                </c:pt>
                <c:pt idx="3356">
                  <c:v>2.4455652530060498E-4</c:v>
                </c:pt>
                <c:pt idx="3357">
                  <c:v>2.4428335630166778E-4</c:v>
                </c:pt>
                <c:pt idx="3358">
                  <c:v>2.4407348429044366E-4</c:v>
                </c:pt>
                <c:pt idx="3359">
                  <c:v>2.4384554654719129E-4</c:v>
                </c:pt>
                <c:pt idx="3360">
                  <c:v>2.4363484702703603E-4</c:v>
                </c:pt>
                <c:pt idx="3361">
                  <c:v>2.43449856102687E-4</c:v>
                </c:pt>
                <c:pt idx="3362">
                  <c:v>2.4317382856128684E-4</c:v>
                </c:pt>
                <c:pt idx="3363">
                  <c:v>2.4285719998673724E-4</c:v>
                </c:pt>
                <c:pt idx="3364">
                  <c:v>2.4258213133186395E-4</c:v>
                </c:pt>
                <c:pt idx="3365">
                  <c:v>2.42371805483742E-4</c:v>
                </c:pt>
                <c:pt idx="3366">
                  <c:v>2.4209015097629809E-4</c:v>
                </c:pt>
                <c:pt idx="3367">
                  <c:v>2.419216889336247E-4</c:v>
                </c:pt>
                <c:pt idx="3368">
                  <c:v>2.4174234027488439E-4</c:v>
                </c:pt>
                <c:pt idx="3369">
                  <c:v>2.4147446495703808E-4</c:v>
                </c:pt>
                <c:pt idx="3370">
                  <c:v>2.4121273174949721E-4</c:v>
                </c:pt>
                <c:pt idx="3371">
                  <c:v>2.409162505188696E-4</c:v>
                </c:pt>
                <c:pt idx="3372">
                  <c:v>2.4073307218713987E-4</c:v>
                </c:pt>
                <c:pt idx="3373">
                  <c:v>2.4046099590926029E-4</c:v>
                </c:pt>
                <c:pt idx="3374">
                  <c:v>2.4022173361665643E-4</c:v>
                </c:pt>
                <c:pt idx="3375">
                  <c:v>2.400028043231448E-4</c:v>
                </c:pt>
                <c:pt idx="3376">
                  <c:v>2.3977263606165505E-4</c:v>
                </c:pt>
                <c:pt idx="3377">
                  <c:v>2.3953447444765411E-4</c:v>
                </c:pt>
                <c:pt idx="3378">
                  <c:v>2.3933509997742475E-4</c:v>
                </c:pt>
                <c:pt idx="3379">
                  <c:v>2.3918616596987167E-4</c:v>
                </c:pt>
                <c:pt idx="3380">
                  <c:v>2.3903516051003779E-4</c:v>
                </c:pt>
                <c:pt idx="3381">
                  <c:v>2.3881936293551604E-4</c:v>
                </c:pt>
                <c:pt idx="3382">
                  <c:v>2.3866360853534743E-4</c:v>
                </c:pt>
                <c:pt idx="3383">
                  <c:v>2.3846098661995009E-4</c:v>
                </c:pt>
                <c:pt idx="3384">
                  <c:v>2.3819616887591071E-4</c:v>
                </c:pt>
                <c:pt idx="3385">
                  <c:v>2.3806886593047907E-4</c:v>
                </c:pt>
                <c:pt idx="3386">
                  <c:v>2.3798075345288829E-4</c:v>
                </c:pt>
                <c:pt idx="3387">
                  <c:v>2.3779539852161258E-4</c:v>
                </c:pt>
                <c:pt idx="3388">
                  <c:v>2.3752488003010632E-4</c:v>
                </c:pt>
                <c:pt idx="3389">
                  <c:v>2.3745247970665756E-4</c:v>
                </c:pt>
                <c:pt idx="3390">
                  <c:v>2.37300529989665E-4</c:v>
                </c:pt>
                <c:pt idx="3391">
                  <c:v>2.3717488518141345E-4</c:v>
                </c:pt>
                <c:pt idx="3392">
                  <c:v>2.3703567718107507E-4</c:v>
                </c:pt>
                <c:pt idx="3393">
                  <c:v>2.369976699587125E-4</c:v>
                </c:pt>
                <c:pt idx="3394">
                  <c:v>2.3693443154298627E-4</c:v>
                </c:pt>
                <c:pt idx="3395">
                  <c:v>2.3682605521224719E-4</c:v>
                </c:pt>
                <c:pt idx="3396">
                  <c:v>2.3687789579317231E-4</c:v>
                </c:pt>
                <c:pt idx="3397">
                  <c:v>2.3678273103743574E-4</c:v>
                </c:pt>
                <c:pt idx="3398">
                  <c:v>2.3669626728333576E-4</c:v>
                </c:pt>
                <c:pt idx="3399">
                  <c:v>2.3670969899219278E-4</c:v>
                </c:pt>
                <c:pt idx="3400">
                  <c:v>2.3649720420053236E-4</c:v>
                </c:pt>
                <c:pt idx="3401">
                  <c:v>2.3637660305891425E-4</c:v>
                </c:pt>
                <c:pt idx="3402">
                  <c:v>2.361426394786665E-4</c:v>
                </c:pt>
                <c:pt idx="3403">
                  <c:v>2.3600693148712686E-4</c:v>
                </c:pt>
                <c:pt idx="3404">
                  <c:v>2.3591086708353175E-4</c:v>
                </c:pt>
                <c:pt idx="3405">
                  <c:v>2.3577168363944645E-4</c:v>
                </c:pt>
                <c:pt idx="3406">
                  <c:v>2.3564798742482069E-4</c:v>
                </c:pt>
                <c:pt idx="3407">
                  <c:v>2.3546259306549944E-4</c:v>
                </c:pt>
                <c:pt idx="3408">
                  <c:v>2.3525783911395652E-4</c:v>
                </c:pt>
                <c:pt idx="3409">
                  <c:v>2.3497299504042398E-4</c:v>
                </c:pt>
                <c:pt idx="3410">
                  <c:v>2.3480402358345498E-4</c:v>
                </c:pt>
                <c:pt idx="3411">
                  <c:v>2.3452412689218264E-4</c:v>
                </c:pt>
                <c:pt idx="3412">
                  <c:v>2.3429041054582442E-4</c:v>
                </c:pt>
                <c:pt idx="3413">
                  <c:v>2.3404081693023744E-4</c:v>
                </c:pt>
                <c:pt idx="3414">
                  <c:v>2.3387832798856572E-4</c:v>
                </c:pt>
                <c:pt idx="3415">
                  <c:v>2.336927299347611E-4</c:v>
                </c:pt>
                <c:pt idx="3416">
                  <c:v>2.3345488935052919E-4</c:v>
                </c:pt>
                <c:pt idx="3417">
                  <c:v>2.3310256707239656E-4</c:v>
                </c:pt>
                <c:pt idx="3418">
                  <c:v>2.3291601257746346E-4</c:v>
                </c:pt>
                <c:pt idx="3419">
                  <c:v>2.3270274619222639E-4</c:v>
                </c:pt>
                <c:pt idx="3420">
                  <c:v>2.324415779632855E-4</c:v>
                </c:pt>
                <c:pt idx="3421">
                  <c:v>2.3216016030507182E-4</c:v>
                </c:pt>
                <c:pt idx="3422">
                  <c:v>2.3177267044112584E-4</c:v>
                </c:pt>
                <c:pt idx="3423">
                  <c:v>2.3141622294305423E-4</c:v>
                </c:pt>
                <c:pt idx="3424">
                  <c:v>2.3109999361317559E-4</c:v>
                </c:pt>
                <c:pt idx="3425">
                  <c:v>2.3080413484999438E-4</c:v>
                </c:pt>
                <c:pt idx="3426">
                  <c:v>2.3070279784672367E-4</c:v>
                </c:pt>
                <c:pt idx="3427">
                  <c:v>2.3053102147536252E-4</c:v>
                </c:pt>
                <c:pt idx="3428">
                  <c:v>2.3033988616128458E-4</c:v>
                </c:pt>
                <c:pt idx="3429">
                  <c:v>2.3008911889040471E-4</c:v>
                </c:pt>
                <c:pt idx="3430">
                  <c:v>2.2989303144489896E-4</c:v>
                </c:pt>
                <c:pt idx="3431">
                  <c:v>2.2972907549037098E-4</c:v>
                </c:pt>
                <c:pt idx="3432">
                  <c:v>2.2952664772970551E-4</c:v>
                </c:pt>
                <c:pt idx="3433">
                  <c:v>2.2934321506140677E-4</c:v>
                </c:pt>
                <c:pt idx="3434">
                  <c:v>2.291689388722285E-4</c:v>
                </c:pt>
                <c:pt idx="3435">
                  <c:v>2.289055300925024E-4</c:v>
                </c:pt>
                <c:pt idx="3436">
                  <c:v>2.2874388223839147E-4</c:v>
                </c:pt>
                <c:pt idx="3437">
                  <c:v>2.2862658237447349E-4</c:v>
                </c:pt>
                <c:pt idx="3438">
                  <c:v>2.2850147056414617E-4</c:v>
                </c:pt>
                <c:pt idx="3439">
                  <c:v>2.2838250601151953E-4</c:v>
                </c:pt>
                <c:pt idx="3440">
                  <c:v>2.2817046599563385E-4</c:v>
                </c:pt>
                <c:pt idx="3441">
                  <c:v>2.2804661595736154E-4</c:v>
                </c:pt>
                <c:pt idx="3442">
                  <c:v>2.2779476033521742E-4</c:v>
                </c:pt>
                <c:pt idx="3443">
                  <c:v>2.2772160090655551E-4</c:v>
                </c:pt>
                <c:pt idx="3444">
                  <c:v>2.2766940380611263E-4</c:v>
                </c:pt>
                <c:pt idx="3445">
                  <c:v>2.2761079013188846E-4</c:v>
                </c:pt>
                <c:pt idx="3446">
                  <c:v>2.2748341848699037E-4</c:v>
                </c:pt>
                <c:pt idx="3447">
                  <c:v>2.2737552106062668E-4</c:v>
                </c:pt>
                <c:pt idx="3448">
                  <c:v>2.2730714496321385E-4</c:v>
                </c:pt>
                <c:pt idx="3449">
                  <c:v>2.2717292231062673E-4</c:v>
                </c:pt>
                <c:pt idx="3450">
                  <c:v>2.2706714805252869E-4</c:v>
                </c:pt>
                <c:pt idx="3451">
                  <c:v>2.2692792085705324E-4</c:v>
                </c:pt>
                <c:pt idx="3452">
                  <c:v>2.2694194946607866E-4</c:v>
                </c:pt>
                <c:pt idx="3453">
                  <c:v>2.2709225387336553E-4</c:v>
                </c:pt>
                <c:pt idx="3454">
                  <c:v>2.2685995950899796E-4</c:v>
                </c:pt>
                <c:pt idx="3455">
                  <c:v>2.2671241992824412E-4</c:v>
                </c:pt>
                <c:pt idx="3456">
                  <c:v>2.2656038248209602E-4</c:v>
                </c:pt>
                <c:pt idx="3457">
                  <c:v>2.264574701480146E-4</c:v>
                </c:pt>
                <c:pt idx="3458">
                  <c:v>2.262605325071291E-4</c:v>
                </c:pt>
                <c:pt idx="3459">
                  <c:v>2.2617815515583564E-4</c:v>
                </c:pt>
                <c:pt idx="3460">
                  <c:v>2.2596569513452948E-4</c:v>
                </c:pt>
                <c:pt idx="3461">
                  <c:v>2.2566723620204296E-4</c:v>
                </c:pt>
                <c:pt idx="3462">
                  <c:v>2.2547325914287804E-4</c:v>
                </c:pt>
                <c:pt idx="3463">
                  <c:v>2.2529020805662451E-4</c:v>
                </c:pt>
                <c:pt idx="3464">
                  <c:v>2.2501158691555495E-4</c:v>
                </c:pt>
                <c:pt idx="3465">
                  <c:v>2.2482748294003985E-4</c:v>
                </c:pt>
                <c:pt idx="3466">
                  <c:v>2.2455331914491587E-4</c:v>
                </c:pt>
                <c:pt idx="3467">
                  <c:v>2.244137669549505E-4</c:v>
                </c:pt>
                <c:pt idx="3468">
                  <c:v>2.2448755577688355E-4</c:v>
                </c:pt>
                <c:pt idx="3469">
                  <c:v>2.2434023564553765E-4</c:v>
                </c:pt>
                <c:pt idx="3470">
                  <c:v>2.2417686922108959E-4</c:v>
                </c:pt>
                <c:pt idx="3471">
                  <c:v>2.2396077492233647E-4</c:v>
                </c:pt>
                <c:pt idx="3472">
                  <c:v>2.2371181309382204E-4</c:v>
                </c:pt>
                <c:pt idx="3473">
                  <c:v>2.2338235389583866E-4</c:v>
                </c:pt>
                <c:pt idx="3474">
                  <c:v>2.2320612392779377E-4</c:v>
                </c:pt>
                <c:pt idx="3475">
                  <c:v>2.2302919593910508E-4</c:v>
                </c:pt>
                <c:pt idx="3476">
                  <c:v>2.2288519402455096E-4</c:v>
                </c:pt>
                <c:pt idx="3477">
                  <c:v>2.2254657878851888E-4</c:v>
                </c:pt>
                <c:pt idx="3478">
                  <c:v>2.2240342547478798E-4</c:v>
                </c:pt>
                <c:pt idx="3479">
                  <c:v>2.2214101981276612E-4</c:v>
                </c:pt>
                <c:pt idx="3480">
                  <c:v>2.2189342913159313E-4</c:v>
                </c:pt>
                <c:pt idx="3481">
                  <c:v>2.2172744933965662E-4</c:v>
                </c:pt>
                <c:pt idx="3482">
                  <c:v>2.2165879408746282E-4</c:v>
                </c:pt>
                <c:pt idx="3483">
                  <c:v>2.2170125083842814E-4</c:v>
                </c:pt>
                <c:pt idx="3484">
                  <c:v>2.2160332579934994E-4</c:v>
                </c:pt>
                <c:pt idx="3485">
                  <c:v>2.2142650961331893E-4</c:v>
                </c:pt>
                <c:pt idx="3486">
                  <c:v>2.2127128593129011E-4</c:v>
                </c:pt>
                <c:pt idx="3487">
                  <c:v>2.2113191681006109E-4</c:v>
                </c:pt>
                <c:pt idx="3488">
                  <c:v>2.2095612066965579E-4</c:v>
                </c:pt>
                <c:pt idx="3489">
                  <c:v>2.2074779957899761E-4</c:v>
                </c:pt>
                <c:pt idx="3490">
                  <c:v>2.2068186456875849E-4</c:v>
                </c:pt>
                <c:pt idx="3491">
                  <c:v>2.2050933652923522E-4</c:v>
                </c:pt>
                <c:pt idx="3492">
                  <c:v>2.2023816932016161E-4</c:v>
                </c:pt>
                <c:pt idx="3493">
                  <c:v>2.1996856194003578E-4</c:v>
                </c:pt>
                <c:pt idx="3494">
                  <c:v>2.1976091640537207E-4</c:v>
                </c:pt>
                <c:pt idx="3495">
                  <c:v>2.19487087193035E-4</c:v>
                </c:pt>
                <c:pt idx="3496">
                  <c:v>2.193250311053005E-4</c:v>
                </c:pt>
                <c:pt idx="3497">
                  <c:v>2.1917986723728284E-4</c:v>
                </c:pt>
                <c:pt idx="3498">
                  <c:v>2.1894936504368034E-4</c:v>
                </c:pt>
                <c:pt idx="3499">
                  <c:v>2.1873593298839974E-4</c:v>
                </c:pt>
                <c:pt idx="3500">
                  <c:v>2.1856305472776541E-4</c:v>
                </c:pt>
                <c:pt idx="3501">
                  <c:v>2.1843419841111936E-4</c:v>
                </c:pt>
                <c:pt idx="3502">
                  <c:v>2.1819700766573461E-4</c:v>
                </c:pt>
                <c:pt idx="3503">
                  <c:v>2.1803329238949715E-4</c:v>
                </c:pt>
                <c:pt idx="3504">
                  <c:v>2.1786782298683182E-4</c:v>
                </c:pt>
                <c:pt idx="3505">
                  <c:v>2.176782007387076E-4</c:v>
                </c:pt>
                <c:pt idx="3506">
                  <c:v>2.1769305196464353E-4</c:v>
                </c:pt>
                <c:pt idx="3507">
                  <c:v>2.1746208326442752E-4</c:v>
                </c:pt>
                <c:pt idx="3508">
                  <c:v>2.1737797701275942E-4</c:v>
                </c:pt>
                <c:pt idx="3509">
                  <c:v>2.1720334175113828E-4</c:v>
                </c:pt>
                <c:pt idx="3510">
                  <c:v>2.1696086522721562E-4</c:v>
                </c:pt>
                <c:pt idx="3511">
                  <c:v>2.1686716270223499E-4</c:v>
                </c:pt>
                <c:pt idx="3512">
                  <c:v>2.1665569003266586E-4</c:v>
                </c:pt>
                <c:pt idx="3513">
                  <c:v>2.1653174916906425E-4</c:v>
                </c:pt>
                <c:pt idx="3514">
                  <c:v>2.163397381501163E-4</c:v>
                </c:pt>
                <c:pt idx="3515">
                  <c:v>2.1624803757236234E-4</c:v>
                </c:pt>
                <c:pt idx="3516">
                  <c:v>2.1600659098805993E-4</c:v>
                </c:pt>
                <c:pt idx="3517">
                  <c:v>2.159009776139869E-4</c:v>
                </c:pt>
                <c:pt idx="3518">
                  <c:v>2.1574673802572493E-4</c:v>
                </c:pt>
                <c:pt idx="3519">
                  <c:v>2.1564239449902708E-4</c:v>
                </c:pt>
                <c:pt idx="3520">
                  <c:v>2.1552806007547258E-4</c:v>
                </c:pt>
                <c:pt idx="3521">
                  <c:v>2.1540095120912953E-4</c:v>
                </c:pt>
                <c:pt idx="3522">
                  <c:v>2.1525152166920682E-4</c:v>
                </c:pt>
                <c:pt idx="3523">
                  <c:v>2.1506090462923943E-4</c:v>
                </c:pt>
                <c:pt idx="3524">
                  <c:v>2.1483915746514147E-4</c:v>
                </c:pt>
                <c:pt idx="3525">
                  <c:v>2.1476500546440351E-4</c:v>
                </c:pt>
                <c:pt idx="3526">
                  <c:v>2.1459345844245648E-4</c:v>
                </c:pt>
                <c:pt idx="3527">
                  <c:v>2.143988001789476E-4</c:v>
                </c:pt>
                <c:pt idx="3528">
                  <c:v>2.1433634160292696E-4</c:v>
                </c:pt>
                <c:pt idx="3529">
                  <c:v>2.1409283331096175E-4</c:v>
                </c:pt>
                <c:pt idx="3530">
                  <c:v>2.1401838688565964E-4</c:v>
                </c:pt>
                <c:pt idx="3531">
                  <c:v>2.1385102851163417E-4</c:v>
                </c:pt>
                <c:pt idx="3532">
                  <c:v>2.1377362148257488E-4</c:v>
                </c:pt>
                <c:pt idx="3533">
                  <c:v>2.1361242155942763E-4</c:v>
                </c:pt>
                <c:pt idx="3534">
                  <c:v>2.135040456292877E-4</c:v>
                </c:pt>
                <c:pt idx="3535">
                  <c:v>2.1330944694926114E-4</c:v>
                </c:pt>
                <c:pt idx="3536">
                  <c:v>2.1312957332943631E-4</c:v>
                </c:pt>
                <c:pt idx="3537">
                  <c:v>2.1301451868140946E-4</c:v>
                </c:pt>
                <c:pt idx="3538">
                  <c:v>2.1291952063968905E-4</c:v>
                </c:pt>
                <c:pt idx="3539">
                  <c:v>2.1282971237739532E-4</c:v>
                </c:pt>
                <c:pt idx="3540">
                  <c:v>2.1263185369668362E-4</c:v>
                </c:pt>
                <c:pt idx="3541">
                  <c:v>2.1250668940790777E-4</c:v>
                </c:pt>
                <c:pt idx="3542">
                  <c:v>2.1240425653550759E-4</c:v>
                </c:pt>
                <c:pt idx="3543">
                  <c:v>2.122528917780878E-4</c:v>
                </c:pt>
                <c:pt idx="3544">
                  <c:v>2.1218181406610875E-4</c:v>
                </c:pt>
                <c:pt idx="3545">
                  <c:v>2.1200893959512617E-4</c:v>
                </c:pt>
                <c:pt idx="3546">
                  <c:v>2.1186997127993007E-4</c:v>
                </c:pt>
                <c:pt idx="3547">
                  <c:v>2.1174732585285113E-4</c:v>
                </c:pt>
                <c:pt idx="3548">
                  <c:v>2.116427521299746E-4</c:v>
                </c:pt>
                <c:pt idx="3549">
                  <c:v>2.115391187057668E-4</c:v>
                </c:pt>
                <c:pt idx="3550">
                  <c:v>2.1140274555273348E-4</c:v>
                </c:pt>
                <c:pt idx="3551">
                  <c:v>2.1137463667568945E-4</c:v>
                </c:pt>
                <c:pt idx="3552">
                  <c:v>2.1118905212830073E-4</c:v>
                </c:pt>
                <c:pt idx="3553">
                  <c:v>2.1113068747073306E-4</c:v>
                </c:pt>
                <c:pt idx="3554">
                  <c:v>2.1104109358766778E-4</c:v>
                </c:pt>
                <c:pt idx="3555">
                  <c:v>2.1093228052072082E-4</c:v>
                </c:pt>
                <c:pt idx="3556">
                  <c:v>2.1064754652022505E-4</c:v>
                </c:pt>
                <c:pt idx="3557">
                  <c:v>2.1060728527913657E-4</c:v>
                </c:pt>
                <c:pt idx="3558">
                  <c:v>2.1045903118336828E-4</c:v>
                </c:pt>
                <c:pt idx="3559">
                  <c:v>2.103591139044401E-4</c:v>
                </c:pt>
                <c:pt idx="3560">
                  <c:v>2.101597615142235E-4</c:v>
                </c:pt>
                <c:pt idx="3561">
                  <c:v>2.1000953838555981E-4</c:v>
                </c:pt>
                <c:pt idx="3562">
                  <c:v>2.0980747892105102E-4</c:v>
                </c:pt>
                <c:pt idx="3563">
                  <c:v>2.0981923335310082E-4</c:v>
                </c:pt>
                <c:pt idx="3564">
                  <c:v>2.0975889007399383E-4</c:v>
                </c:pt>
                <c:pt idx="3565">
                  <c:v>2.0957664696207191E-4</c:v>
                </c:pt>
                <c:pt idx="3566">
                  <c:v>2.09445528024456E-4</c:v>
                </c:pt>
                <c:pt idx="3567">
                  <c:v>2.0935702595777954E-4</c:v>
                </c:pt>
                <c:pt idx="3568">
                  <c:v>2.0923740582951212E-4</c:v>
                </c:pt>
                <c:pt idx="3569">
                  <c:v>2.0905707728818487E-4</c:v>
                </c:pt>
                <c:pt idx="3570">
                  <c:v>2.0893434151634494E-4</c:v>
                </c:pt>
                <c:pt idx="3571">
                  <c:v>2.0889198645282638E-4</c:v>
                </c:pt>
                <c:pt idx="3572">
                  <c:v>2.0877109258374586E-4</c:v>
                </c:pt>
                <c:pt idx="3573">
                  <c:v>2.0856174123123732E-4</c:v>
                </c:pt>
                <c:pt idx="3574">
                  <c:v>2.0844829735783776E-4</c:v>
                </c:pt>
                <c:pt idx="3575">
                  <c:v>2.0829697574383776E-4</c:v>
                </c:pt>
                <c:pt idx="3576">
                  <c:v>2.0819570949333092E-4</c:v>
                </c:pt>
                <c:pt idx="3577">
                  <c:v>2.0820536488345458E-4</c:v>
                </c:pt>
                <c:pt idx="3578">
                  <c:v>2.0820366863319716E-4</c:v>
                </c:pt>
                <c:pt idx="3579">
                  <c:v>2.0812570815090226E-4</c:v>
                </c:pt>
                <c:pt idx="3580">
                  <c:v>2.0807004332408781E-4</c:v>
                </c:pt>
                <c:pt idx="3581">
                  <c:v>2.0789046898575655E-4</c:v>
                </c:pt>
                <c:pt idx="3582">
                  <c:v>2.0769064171547843E-4</c:v>
                </c:pt>
                <c:pt idx="3583">
                  <c:v>2.076164815385118E-4</c:v>
                </c:pt>
                <c:pt idx="3584">
                  <c:v>2.0750370143501323E-4</c:v>
                </c:pt>
                <c:pt idx="3585">
                  <c:v>2.0734017009100766E-4</c:v>
                </c:pt>
                <c:pt idx="3586">
                  <c:v>2.0722737132816449E-4</c:v>
                </c:pt>
                <c:pt idx="3587">
                  <c:v>2.0720777399578432E-4</c:v>
                </c:pt>
                <c:pt idx="3588">
                  <c:v>2.0719915404142407E-4</c:v>
                </c:pt>
                <c:pt idx="3589">
                  <c:v>2.0711852520132655E-4</c:v>
                </c:pt>
                <c:pt idx="3590">
                  <c:v>2.0699835512283366E-4</c:v>
                </c:pt>
                <c:pt idx="3591">
                  <c:v>2.0693027087080078E-4</c:v>
                </c:pt>
                <c:pt idx="3592">
                  <c:v>2.0681453987156587E-4</c:v>
                </c:pt>
                <c:pt idx="3593">
                  <c:v>2.0673937394502238E-4</c:v>
                </c:pt>
                <c:pt idx="3594">
                  <c:v>2.0660757509185319E-4</c:v>
                </c:pt>
                <c:pt idx="3595">
                  <c:v>2.0659786351603251E-4</c:v>
                </c:pt>
                <c:pt idx="3596">
                  <c:v>2.065234631111934E-4</c:v>
                </c:pt>
                <c:pt idx="3597">
                  <c:v>2.0647323637796209E-4</c:v>
                </c:pt>
                <c:pt idx="3598">
                  <c:v>2.0639247903312321E-4</c:v>
                </c:pt>
                <c:pt idx="3599">
                  <c:v>2.0620575685390428E-4</c:v>
                </c:pt>
                <c:pt idx="3600">
                  <c:v>2.0610543598780211E-4</c:v>
                </c:pt>
                <c:pt idx="3601">
                  <c:v>2.059507210897562E-4</c:v>
                </c:pt>
                <c:pt idx="3602">
                  <c:v>2.0590680242580032E-4</c:v>
                </c:pt>
                <c:pt idx="3603">
                  <c:v>2.0580441404624908E-4</c:v>
                </c:pt>
                <c:pt idx="3604">
                  <c:v>2.0567729430712549E-4</c:v>
                </c:pt>
                <c:pt idx="3605">
                  <c:v>2.0562671664675595E-4</c:v>
                </c:pt>
                <c:pt idx="3606">
                  <c:v>2.0553260347658671E-4</c:v>
                </c:pt>
                <c:pt idx="3607">
                  <c:v>2.0538853409330011E-4</c:v>
                </c:pt>
                <c:pt idx="3608">
                  <c:v>2.052875370080765E-4</c:v>
                </c:pt>
                <c:pt idx="3609">
                  <c:v>2.052535820275235E-4</c:v>
                </c:pt>
                <c:pt idx="3610">
                  <c:v>2.0520527375775526E-4</c:v>
                </c:pt>
                <c:pt idx="3611">
                  <c:v>2.0507612934924052E-4</c:v>
                </c:pt>
                <c:pt idx="3612">
                  <c:v>2.050097900529319E-4</c:v>
                </c:pt>
                <c:pt idx="3613">
                  <c:v>2.0495848202237434E-4</c:v>
                </c:pt>
                <c:pt idx="3614">
                  <c:v>2.0489181242456991E-4</c:v>
                </c:pt>
                <c:pt idx="3615">
                  <c:v>2.0477227945320391E-4</c:v>
                </c:pt>
                <c:pt idx="3616">
                  <c:v>2.0471984033408109E-4</c:v>
                </c:pt>
                <c:pt idx="3617">
                  <c:v>2.0461860811970444E-4</c:v>
                </c:pt>
                <c:pt idx="3618">
                  <c:v>2.0457357807029383E-4</c:v>
                </c:pt>
                <c:pt idx="3619">
                  <c:v>2.0441919494543814E-4</c:v>
                </c:pt>
                <c:pt idx="3620">
                  <c:v>2.0432764256141157E-4</c:v>
                </c:pt>
                <c:pt idx="3621">
                  <c:v>2.0430058766995117E-4</c:v>
                </c:pt>
                <c:pt idx="3622">
                  <c:v>2.0428647949243653E-4</c:v>
                </c:pt>
                <c:pt idx="3623">
                  <c:v>2.041531885050095E-4</c:v>
                </c:pt>
                <c:pt idx="3624">
                  <c:v>2.0408384391401851E-4</c:v>
                </c:pt>
                <c:pt idx="3625">
                  <c:v>2.0408333253661053E-4</c:v>
                </c:pt>
                <c:pt idx="3626">
                  <c:v>2.0402634581097551E-4</c:v>
                </c:pt>
                <c:pt idx="3627">
                  <c:v>2.0393116270347677E-4</c:v>
                </c:pt>
                <c:pt idx="3628">
                  <c:v>2.0380190032834937E-4</c:v>
                </c:pt>
                <c:pt idx="3629">
                  <c:v>2.0364499857059433E-4</c:v>
                </c:pt>
                <c:pt idx="3630">
                  <c:v>2.0369326885656154E-4</c:v>
                </c:pt>
                <c:pt idx="3631">
                  <c:v>2.0364017336614796E-4</c:v>
                </c:pt>
                <c:pt idx="3632">
                  <c:v>2.0360772596095722E-4</c:v>
                </c:pt>
                <c:pt idx="3633">
                  <c:v>2.0340902830437226E-4</c:v>
                </c:pt>
                <c:pt idx="3634">
                  <c:v>2.0346759996749971E-4</c:v>
                </c:pt>
                <c:pt idx="3635">
                  <c:v>2.033716456225399E-4</c:v>
                </c:pt>
                <c:pt idx="3636">
                  <c:v>2.0329251004344679E-4</c:v>
                </c:pt>
                <c:pt idx="3637">
                  <c:v>2.0331315896391286E-4</c:v>
                </c:pt>
                <c:pt idx="3638">
                  <c:v>2.0324074506733084E-4</c:v>
                </c:pt>
                <c:pt idx="3639">
                  <c:v>2.0318235888863319E-4</c:v>
                </c:pt>
                <c:pt idx="3640">
                  <c:v>2.0316238768858984E-4</c:v>
                </c:pt>
                <c:pt idx="3641">
                  <c:v>2.0314081625497603E-4</c:v>
                </c:pt>
                <c:pt idx="3642">
                  <c:v>2.0302031870878242E-4</c:v>
                </c:pt>
                <c:pt idx="3643">
                  <c:v>2.0295753516244371E-4</c:v>
                </c:pt>
                <c:pt idx="3644">
                  <c:v>2.0284748835177675E-4</c:v>
                </c:pt>
                <c:pt idx="3645">
                  <c:v>2.0280691176588958E-4</c:v>
                </c:pt>
                <c:pt idx="3646">
                  <c:v>2.0260512514812961E-4</c:v>
                </c:pt>
                <c:pt idx="3647">
                  <c:v>2.0262331924207855E-4</c:v>
                </c:pt>
                <c:pt idx="3648">
                  <c:v>2.0255001459757146E-4</c:v>
                </c:pt>
                <c:pt idx="3649">
                  <c:v>2.0251339485604546E-4</c:v>
                </c:pt>
                <c:pt idx="3650">
                  <c:v>2.0245237585686399E-4</c:v>
                </c:pt>
                <c:pt idx="3651">
                  <c:v>2.024155154138242E-4</c:v>
                </c:pt>
                <c:pt idx="3652">
                  <c:v>2.0222089772501189E-4</c:v>
                </c:pt>
                <c:pt idx="3653">
                  <c:v>2.0216151341962275E-4</c:v>
                </c:pt>
                <c:pt idx="3654">
                  <c:v>2.0206724160129981E-4</c:v>
                </c:pt>
                <c:pt idx="3655">
                  <c:v>2.0190917837679341E-4</c:v>
                </c:pt>
                <c:pt idx="3656">
                  <c:v>2.0189153944982858E-4</c:v>
                </c:pt>
                <c:pt idx="3657">
                  <c:v>2.0189485833264231E-4</c:v>
                </c:pt>
                <c:pt idx="3658">
                  <c:v>2.0178852812252802E-4</c:v>
                </c:pt>
                <c:pt idx="3659">
                  <c:v>2.0181716712470207E-4</c:v>
                </c:pt>
                <c:pt idx="3660">
                  <c:v>2.0169570746793989E-4</c:v>
                </c:pt>
                <c:pt idx="3661">
                  <c:v>2.016877720386017E-4</c:v>
                </c:pt>
                <c:pt idx="3662">
                  <c:v>2.0166875749670453E-4</c:v>
                </c:pt>
                <c:pt idx="3663">
                  <c:v>2.015428275552249E-4</c:v>
                </c:pt>
                <c:pt idx="3664">
                  <c:v>2.0153874923241295E-4</c:v>
                </c:pt>
                <c:pt idx="3665">
                  <c:v>2.0147759264351316E-4</c:v>
                </c:pt>
                <c:pt idx="3666">
                  <c:v>2.0139535578371821E-4</c:v>
                </c:pt>
                <c:pt idx="3667">
                  <c:v>2.0133803952289227E-4</c:v>
                </c:pt>
                <c:pt idx="3668">
                  <c:v>2.0124820956158386E-4</c:v>
                </c:pt>
                <c:pt idx="3669">
                  <c:v>2.0117007313636911E-4</c:v>
                </c:pt>
                <c:pt idx="3670">
                  <c:v>2.0121027282794191E-4</c:v>
                </c:pt>
                <c:pt idx="3671">
                  <c:v>2.0135619984890818E-4</c:v>
                </c:pt>
                <c:pt idx="3672">
                  <c:v>2.0146195924001186E-4</c:v>
                </c:pt>
                <c:pt idx="3673">
                  <c:v>2.0159950106472392E-4</c:v>
                </c:pt>
                <c:pt idx="3674">
                  <c:v>2.0171393031161481E-4</c:v>
                </c:pt>
                <c:pt idx="3675">
                  <c:v>2.0188497685759459E-4</c:v>
                </c:pt>
                <c:pt idx="3676">
                  <c:v>2.0184966329748376E-4</c:v>
                </c:pt>
                <c:pt idx="3677">
                  <c:v>2.0170249703626547E-4</c:v>
                </c:pt>
                <c:pt idx="3678">
                  <c:v>2.0160595760967609E-4</c:v>
                </c:pt>
                <c:pt idx="3679">
                  <c:v>2.0139250613811978E-4</c:v>
                </c:pt>
                <c:pt idx="3680">
                  <c:v>2.0139950109954654E-4</c:v>
                </c:pt>
                <c:pt idx="3681">
                  <c:v>2.0145012683868427E-4</c:v>
                </c:pt>
                <c:pt idx="3682">
                  <c:v>2.0140178695814259E-4</c:v>
                </c:pt>
                <c:pt idx="3683">
                  <c:v>2.0143624316442451E-4</c:v>
                </c:pt>
                <c:pt idx="3684">
                  <c:v>2.0135503226567054E-4</c:v>
                </c:pt>
                <c:pt idx="3685">
                  <c:v>2.0129411200004262E-4</c:v>
                </c:pt>
                <c:pt idx="3686">
                  <c:v>2.0134859872168259E-4</c:v>
                </c:pt>
                <c:pt idx="3687">
                  <c:v>2.01399000307542E-4</c:v>
                </c:pt>
                <c:pt idx="3688">
                  <c:v>2.0161058378052657E-4</c:v>
                </c:pt>
                <c:pt idx="3689">
                  <c:v>2.0164911789171517E-4</c:v>
                </c:pt>
                <c:pt idx="3690">
                  <c:v>2.0189630251862573E-4</c:v>
                </c:pt>
                <c:pt idx="3691">
                  <c:v>2.0195785759898516E-4</c:v>
                </c:pt>
                <c:pt idx="3692">
                  <c:v>2.0207846612515051E-4</c:v>
                </c:pt>
                <c:pt idx="3693">
                  <c:v>2.0212295075193719E-4</c:v>
                </c:pt>
                <c:pt idx="3694">
                  <c:v>2.0219998140661398E-4</c:v>
                </c:pt>
                <c:pt idx="3695">
                  <c:v>2.0210510855565698E-4</c:v>
                </c:pt>
                <c:pt idx="3696">
                  <c:v>2.0204688911458436E-4</c:v>
                </c:pt>
                <c:pt idx="3697">
                  <c:v>2.0198723930212715E-4</c:v>
                </c:pt>
                <c:pt idx="3698">
                  <c:v>2.0193780993500829E-4</c:v>
                </c:pt>
                <c:pt idx="3699">
                  <c:v>2.0194757880618881E-4</c:v>
                </c:pt>
                <c:pt idx="3700">
                  <c:v>2.0188814676926038E-4</c:v>
                </c:pt>
                <c:pt idx="3701">
                  <c:v>2.0190344222023021E-4</c:v>
                </c:pt>
                <c:pt idx="3702">
                  <c:v>2.0188230205908786E-4</c:v>
                </c:pt>
                <c:pt idx="3703">
                  <c:v>2.0171599173005749E-4</c:v>
                </c:pt>
                <c:pt idx="3704">
                  <c:v>2.0162099253108375E-4</c:v>
                </c:pt>
                <c:pt idx="3705">
                  <c:v>2.0150738610988568E-4</c:v>
                </c:pt>
                <c:pt idx="3706">
                  <c:v>2.0136627294629946E-4</c:v>
                </c:pt>
                <c:pt idx="3707">
                  <c:v>2.0118062525896043E-4</c:v>
                </c:pt>
                <c:pt idx="3708">
                  <c:v>2.0105401004586802E-4</c:v>
                </c:pt>
                <c:pt idx="3709">
                  <c:v>2.0107936833312743E-4</c:v>
                </c:pt>
                <c:pt idx="3710">
                  <c:v>2.0090368340305268E-4</c:v>
                </c:pt>
                <c:pt idx="3711">
                  <c:v>2.0072547030640226E-4</c:v>
                </c:pt>
                <c:pt idx="3712">
                  <c:v>2.0057268923086408E-4</c:v>
                </c:pt>
                <c:pt idx="3713">
                  <c:v>2.0049617560554132E-4</c:v>
                </c:pt>
                <c:pt idx="3714">
                  <c:v>2.0036597383270074E-4</c:v>
                </c:pt>
                <c:pt idx="3715">
                  <c:v>2.0023902114312171E-4</c:v>
                </c:pt>
                <c:pt idx="3716">
                  <c:v>2.0012015463998672E-4</c:v>
                </c:pt>
                <c:pt idx="3717">
                  <c:v>2.0007267245552871E-4</c:v>
                </c:pt>
                <c:pt idx="3718">
                  <c:v>1.9985992020981241E-4</c:v>
                </c:pt>
                <c:pt idx="3719">
                  <c:v>1.9972652616711048E-4</c:v>
                </c:pt>
                <c:pt idx="3720">
                  <c:v>1.9950276812564984E-4</c:v>
                </c:pt>
                <c:pt idx="3721">
                  <c:v>1.9944468451283347E-4</c:v>
                </c:pt>
                <c:pt idx="3722">
                  <c:v>1.9924082099729101E-4</c:v>
                </c:pt>
                <c:pt idx="3723">
                  <c:v>1.9903774279125073E-4</c:v>
                </c:pt>
                <c:pt idx="3724">
                  <c:v>1.9901108117054091E-4</c:v>
                </c:pt>
                <c:pt idx="3725">
                  <c:v>1.988619950105546E-4</c:v>
                </c:pt>
                <c:pt idx="3726">
                  <c:v>1.9866282969200935E-4</c:v>
                </c:pt>
                <c:pt idx="3727">
                  <c:v>1.9852453882000963E-4</c:v>
                </c:pt>
                <c:pt idx="3728">
                  <c:v>1.9839758595008292E-4</c:v>
                </c:pt>
                <c:pt idx="3729">
                  <c:v>1.9834863807386338E-4</c:v>
                </c:pt>
                <c:pt idx="3730">
                  <c:v>1.9811568087103998E-4</c:v>
                </c:pt>
                <c:pt idx="3731">
                  <c:v>1.9803124938046939E-4</c:v>
                </c:pt>
                <c:pt idx="3732">
                  <c:v>1.9787499166190912E-4</c:v>
                </c:pt>
                <c:pt idx="3733">
                  <c:v>1.9791609280583547E-4</c:v>
                </c:pt>
                <c:pt idx="3734">
                  <c:v>1.9778310176323473E-4</c:v>
                </c:pt>
                <c:pt idx="3735">
                  <c:v>1.9754900160097203E-4</c:v>
                </c:pt>
                <c:pt idx="3736">
                  <c:v>1.974301966170404E-4</c:v>
                </c:pt>
                <c:pt idx="3737">
                  <c:v>1.9741629422729854E-4</c:v>
                </c:pt>
                <c:pt idx="3738">
                  <c:v>1.9732465251257595E-4</c:v>
                </c:pt>
                <c:pt idx="3739">
                  <c:v>1.9720646747622983E-4</c:v>
                </c:pt>
                <c:pt idx="3740">
                  <c:v>1.9716043563419242E-4</c:v>
                </c:pt>
                <c:pt idx="3741">
                  <c:v>1.9696832693731135E-4</c:v>
                </c:pt>
                <c:pt idx="3742">
                  <c:v>1.9691828148829396E-4</c:v>
                </c:pt>
                <c:pt idx="3743">
                  <c:v>1.9677813693969628E-4</c:v>
                </c:pt>
                <c:pt idx="3744">
                  <c:v>1.9665047791266608E-4</c:v>
                </c:pt>
                <c:pt idx="3745">
                  <c:v>1.9654162011857715E-4</c:v>
                </c:pt>
                <c:pt idx="3746">
                  <c:v>1.9634830259640607E-4</c:v>
                </c:pt>
                <c:pt idx="3747">
                  <c:v>1.961833802744953E-4</c:v>
                </c:pt>
                <c:pt idx="3748">
                  <c:v>1.9609494855624457E-4</c:v>
                </c:pt>
                <c:pt idx="3749">
                  <c:v>1.9590256909385464E-4</c:v>
                </c:pt>
                <c:pt idx="3750">
                  <c:v>1.9581812924732885E-4</c:v>
                </c:pt>
                <c:pt idx="3751">
                  <c:v>1.9562073763813059E-4</c:v>
                </c:pt>
                <c:pt idx="3752">
                  <c:v>1.9549589878323982E-4</c:v>
                </c:pt>
                <c:pt idx="3753">
                  <c:v>1.954161899511013E-4</c:v>
                </c:pt>
                <c:pt idx="3754">
                  <c:v>1.9518700033606168E-4</c:v>
                </c:pt>
                <c:pt idx="3755">
                  <c:v>1.9505805029295859E-4</c:v>
                </c:pt>
                <c:pt idx="3756">
                  <c:v>1.9487510683386866E-4</c:v>
                </c:pt>
                <c:pt idx="3757">
                  <c:v>1.9488640812590424E-4</c:v>
                </c:pt>
                <c:pt idx="3758">
                  <c:v>1.9463691547230976E-4</c:v>
                </c:pt>
                <c:pt idx="3759">
                  <c:v>1.9459334314595795E-4</c:v>
                </c:pt>
                <c:pt idx="3760">
                  <c:v>1.9456111250858963E-4</c:v>
                </c:pt>
                <c:pt idx="3761">
                  <c:v>1.9457808913523128E-4</c:v>
                </c:pt>
                <c:pt idx="3762">
                  <c:v>1.9445799983836497E-4</c:v>
                </c:pt>
                <c:pt idx="3763">
                  <c:v>1.9444715859340207E-4</c:v>
                </c:pt>
                <c:pt idx="3764">
                  <c:v>1.9432583957669118E-4</c:v>
                </c:pt>
                <c:pt idx="3765">
                  <c:v>1.9431850285995012E-4</c:v>
                </c:pt>
                <c:pt idx="3766">
                  <c:v>1.9424058794429349E-4</c:v>
                </c:pt>
                <c:pt idx="3767">
                  <c:v>1.9414999777233924E-4</c:v>
                </c:pt>
                <c:pt idx="3768">
                  <c:v>1.9418674589815555E-4</c:v>
                </c:pt>
                <c:pt idx="3769">
                  <c:v>1.9408832905203416E-4</c:v>
                </c:pt>
                <c:pt idx="3770">
                  <c:v>1.9385624998111072E-4</c:v>
                </c:pt>
                <c:pt idx="3771">
                  <c:v>1.9389228744520987E-4</c:v>
                </c:pt>
                <c:pt idx="3772">
                  <c:v>1.9364651055091061E-4</c:v>
                </c:pt>
                <c:pt idx="3773">
                  <c:v>1.9358141734282286E-4</c:v>
                </c:pt>
                <c:pt idx="3774">
                  <c:v>1.9353916020182422E-4</c:v>
                </c:pt>
                <c:pt idx="3775">
                  <c:v>1.9344395279237718E-4</c:v>
                </c:pt>
                <c:pt idx="3776">
                  <c:v>1.9333964039102488E-4</c:v>
                </c:pt>
                <c:pt idx="3777">
                  <c:v>1.9337907608110838E-4</c:v>
                </c:pt>
                <c:pt idx="3778">
                  <c:v>1.9331936615663516E-4</c:v>
                </c:pt>
                <c:pt idx="3779">
                  <c:v>1.9320289016147457E-4</c:v>
                </c:pt>
                <c:pt idx="3780">
                  <c:v>1.9310098148995829E-4</c:v>
                </c:pt>
                <c:pt idx="3781">
                  <c:v>1.9305429385852669E-4</c:v>
                </c:pt>
                <c:pt idx="3782">
                  <c:v>1.9292906260250244E-4</c:v>
                </c:pt>
                <c:pt idx="3783">
                  <c:v>1.929210542520176E-4</c:v>
                </c:pt>
                <c:pt idx="3784">
                  <c:v>1.9284265320047446E-4</c:v>
                </c:pt>
                <c:pt idx="3785">
                  <c:v>1.9284628786330862E-4</c:v>
                </c:pt>
                <c:pt idx="3786">
                  <c:v>1.927395808611858E-4</c:v>
                </c:pt>
                <c:pt idx="3787">
                  <c:v>1.9263629628397057E-4</c:v>
                </c:pt>
                <c:pt idx="3788">
                  <c:v>1.9261267334338007E-4</c:v>
                </c:pt>
                <c:pt idx="3789">
                  <c:v>1.9267096825842741E-4</c:v>
                </c:pt>
                <c:pt idx="3790">
                  <c:v>1.9257689181797092E-4</c:v>
                </c:pt>
                <c:pt idx="3791">
                  <c:v>1.9255967598661025E-4</c:v>
                </c:pt>
                <c:pt idx="3792">
                  <c:v>1.9236535816583632E-4</c:v>
                </c:pt>
                <c:pt idx="3793">
                  <c:v>1.923029499179203E-4</c:v>
                </c:pt>
                <c:pt idx="3794">
                  <c:v>1.922173192400045E-4</c:v>
                </c:pt>
                <c:pt idx="3795">
                  <c:v>1.9211676521699411E-4</c:v>
                </c:pt>
                <c:pt idx="3796">
                  <c:v>1.9207099713248904E-4</c:v>
                </c:pt>
                <c:pt idx="3797">
                  <c:v>1.9200487705799618E-4</c:v>
                </c:pt>
                <c:pt idx="3798">
                  <c:v>1.9197455909447338E-4</c:v>
                </c:pt>
                <c:pt idx="3799">
                  <c:v>1.9184315997617366E-4</c:v>
                </c:pt>
                <c:pt idx="3800">
                  <c:v>1.9178466805003556E-4</c:v>
                </c:pt>
                <c:pt idx="3801">
                  <c:v>1.9174056486121323E-4</c:v>
                </c:pt>
                <c:pt idx="3802">
                  <c:v>1.9169439124079024E-4</c:v>
                </c:pt>
                <c:pt idx="3803">
                  <c:v>1.9160076866072176E-4</c:v>
                </c:pt>
                <c:pt idx="3804">
                  <c:v>1.9140837245835488E-4</c:v>
                </c:pt>
                <c:pt idx="3805">
                  <c:v>1.9136872260964072E-4</c:v>
                </c:pt>
                <c:pt idx="3806">
                  <c:v>1.9128445177506899E-4</c:v>
                </c:pt>
                <c:pt idx="3807">
                  <c:v>1.91209574019116E-4</c:v>
                </c:pt>
                <c:pt idx="3808">
                  <c:v>1.9109768949769805E-4</c:v>
                </c:pt>
                <c:pt idx="3809">
                  <c:v>1.9097515845080171E-4</c:v>
                </c:pt>
                <c:pt idx="3810">
                  <c:v>1.9092270422295464E-4</c:v>
                </c:pt>
                <c:pt idx="3811">
                  <c:v>1.909529201382986E-4</c:v>
                </c:pt>
                <c:pt idx="3812">
                  <c:v>1.9073202793348375E-4</c:v>
                </c:pt>
                <c:pt idx="3813">
                  <c:v>1.9077625556885062E-4</c:v>
                </c:pt>
                <c:pt idx="3814">
                  <c:v>1.908400540193405E-4</c:v>
                </c:pt>
                <c:pt idx="3815">
                  <c:v>1.9073137212003306E-4</c:v>
                </c:pt>
                <c:pt idx="3816">
                  <c:v>1.9064861470873749E-4</c:v>
                </c:pt>
                <c:pt idx="3817">
                  <c:v>1.9060305363044892E-4</c:v>
                </c:pt>
                <c:pt idx="3818">
                  <c:v>1.905742362997204E-4</c:v>
                </c:pt>
                <c:pt idx="3819">
                  <c:v>1.905129746426062E-4</c:v>
                </c:pt>
                <c:pt idx="3820">
                  <c:v>1.9038320797956664E-4</c:v>
                </c:pt>
                <c:pt idx="3821">
                  <c:v>1.9031378176038113E-4</c:v>
                </c:pt>
                <c:pt idx="3822">
                  <c:v>1.9006541970961508E-4</c:v>
                </c:pt>
                <c:pt idx="3823">
                  <c:v>1.900722381138646E-4</c:v>
                </c:pt>
                <c:pt idx="3824">
                  <c:v>1.8998076776314675E-4</c:v>
                </c:pt>
                <c:pt idx="3825">
                  <c:v>1.8986594319743376E-4</c:v>
                </c:pt>
                <c:pt idx="3826">
                  <c:v>1.8993963414672225E-4</c:v>
                </c:pt>
                <c:pt idx="3827">
                  <c:v>1.8983883997558546E-4</c:v>
                </c:pt>
                <c:pt idx="3828">
                  <c:v>1.8971620007488205E-4</c:v>
                </c:pt>
                <c:pt idx="3829">
                  <c:v>1.8951628030963258E-4</c:v>
                </c:pt>
                <c:pt idx="3830">
                  <c:v>1.8943477839398226E-4</c:v>
                </c:pt>
                <c:pt idx="3831">
                  <c:v>1.8916232627196633E-4</c:v>
                </c:pt>
                <c:pt idx="3832">
                  <c:v>1.8902860003620228E-4</c:v>
                </c:pt>
                <c:pt idx="3833">
                  <c:v>1.8890374961863418E-4</c:v>
                </c:pt>
                <c:pt idx="3834">
                  <c:v>1.887767666807875E-4</c:v>
                </c:pt>
                <c:pt idx="3835">
                  <c:v>1.8857548957549783E-4</c:v>
                </c:pt>
                <c:pt idx="3836">
                  <c:v>1.8848834174671792E-4</c:v>
                </c:pt>
                <c:pt idx="3837">
                  <c:v>1.883486247150432E-4</c:v>
                </c:pt>
                <c:pt idx="3838">
                  <c:v>1.8823299185086883E-4</c:v>
                </c:pt>
                <c:pt idx="3839">
                  <c:v>1.8817810575661595E-4</c:v>
                </c:pt>
                <c:pt idx="3840">
                  <c:v>1.8799586932304881E-4</c:v>
                </c:pt>
                <c:pt idx="3841">
                  <c:v>1.8792410686513915E-4</c:v>
                </c:pt>
                <c:pt idx="3842">
                  <c:v>1.8773934667172822E-4</c:v>
                </c:pt>
                <c:pt idx="3843">
                  <c:v>1.8760668575661354E-4</c:v>
                </c:pt>
                <c:pt idx="3844">
                  <c:v>1.8754191971682909E-4</c:v>
                </c:pt>
                <c:pt idx="3845">
                  <c:v>1.8747196172039761E-4</c:v>
                </c:pt>
                <c:pt idx="3846">
                  <c:v>1.8732033020754503E-4</c:v>
                </c:pt>
                <c:pt idx="3847">
                  <c:v>1.8726327957718517E-4</c:v>
                </c:pt>
                <c:pt idx="3848">
                  <c:v>1.8712866200905535E-4</c:v>
                </c:pt>
                <c:pt idx="3849">
                  <c:v>1.8694300348275962E-4</c:v>
                </c:pt>
                <c:pt idx="3850">
                  <c:v>1.8685074288169262E-4</c:v>
                </c:pt>
                <c:pt idx="3851">
                  <c:v>1.8671620098126792E-4</c:v>
                </c:pt>
                <c:pt idx="3852">
                  <c:v>1.8662563317167345E-4</c:v>
                </c:pt>
                <c:pt idx="3853">
                  <c:v>1.8652711736359985E-4</c:v>
                </c:pt>
                <c:pt idx="3854">
                  <c:v>1.863319603223607E-4</c:v>
                </c:pt>
                <c:pt idx="3855">
                  <c:v>1.8626691482769332E-4</c:v>
                </c:pt>
                <c:pt idx="3856">
                  <c:v>1.8617083874442034E-4</c:v>
                </c:pt>
                <c:pt idx="3857">
                  <c:v>1.8606127718438605E-4</c:v>
                </c:pt>
                <c:pt idx="3858">
                  <c:v>1.8598504705886221E-4</c:v>
                </c:pt>
                <c:pt idx="3859">
                  <c:v>1.8601357728054171E-4</c:v>
                </c:pt>
                <c:pt idx="3860">
                  <c:v>1.8594096786289077E-4</c:v>
                </c:pt>
                <c:pt idx="3861">
                  <c:v>1.8588625015882108E-4</c:v>
                </c:pt>
                <c:pt idx="3862">
                  <c:v>1.8577387834834252E-4</c:v>
                </c:pt>
                <c:pt idx="3863">
                  <c:v>1.8575000878152251E-4</c:v>
                </c:pt>
                <c:pt idx="3864">
                  <c:v>1.8558295199096129E-4</c:v>
                </c:pt>
                <c:pt idx="3865">
                  <c:v>1.8539964420008975E-4</c:v>
                </c:pt>
                <c:pt idx="3866">
                  <c:v>1.8527946019569934E-4</c:v>
                </c:pt>
                <c:pt idx="3867">
                  <c:v>1.8517902973649058E-4</c:v>
                </c:pt>
                <c:pt idx="3868">
                  <c:v>1.8504377973800989E-4</c:v>
                </c:pt>
                <c:pt idx="3869">
                  <c:v>1.8491118989946991E-4</c:v>
                </c:pt>
                <c:pt idx="3870">
                  <c:v>1.8488631074540021E-4</c:v>
                </c:pt>
                <c:pt idx="3871">
                  <c:v>1.8481929502115558E-4</c:v>
                </c:pt>
                <c:pt idx="3872">
                  <c:v>1.8474811929791867E-4</c:v>
                </c:pt>
                <c:pt idx="3873">
                  <c:v>1.8467055328300072E-4</c:v>
                </c:pt>
                <c:pt idx="3874">
                  <c:v>1.8451237643832936E-4</c:v>
                </c:pt>
                <c:pt idx="3875">
                  <c:v>1.844270696377726E-4</c:v>
                </c:pt>
                <c:pt idx="3876">
                  <c:v>1.8430810263633606E-4</c:v>
                </c:pt>
                <c:pt idx="3877">
                  <c:v>1.8416625470926503E-4</c:v>
                </c:pt>
                <c:pt idx="3878">
                  <c:v>1.839881243381662E-4</c:v>
                </c:pt>
                <c:pt idx="3879">
                  <c:v>1.839514598196261E-4</c:v>
                </c:pt>
                <c:pt idx="3880">
                  <c:v>1.8378041782059041E-4</c:v>
                </c:pt>
                <c:pt idx="3881">
                  <c:v>1.836349529850782E-4</c:v>
                </c:pt>
                <c:pt idx="3882">
                  <c:v>1.8348203533943402E-4</c:v>
                </c:pt>
                <c:pt idx="3883">
                  <c:v>1.8341072871029025E-4</c:v>
                </c:pt>
                <c:pt idx="3884">
                  <c:v>1.8329254222652168E-4</c:v>
                </c:pt>
                <c:pt idx="3885">
                  <c:v>1.8320763856241121E-4</c:v>
                </c:pt>
                <c:pt idx="3886">
                  <c:v>1.8301166739259194E-4</c:v>
                </c:pt>
                <c:pt idx="3887">
                  <c:v>1.828974862938158E-4</c:v>
                </c:pt>
                <c:pt idx="3888">
                  <c:v>1.8282255184258532E-4</c:v>
                </c:pt>
                <c:pt idx="3889">
                  <c:v>1.8268686250720289E-4</c:v>
                </c:pt>
                <c:pt idx="3890">
                  <c:v>1.8254669570772451E-4</c:v>
                </c:pt>
                <c:pt idx="3891">
                  <c:v>1.8242109795358968E-4</c:v>
                </c:pt>
                <c:pt idx="3892">
                  <c:v>1.8243476760532941E-4</c:v>
                </c:pt>
                <c:pt idx="3893">
                  <c:v>1.8231415206010324E-4</c:v>
                </c:pt>
                <c:pt idx="3894">
                  <c:v>1.8221664470085644E-4</c:v>
                </c:pt>
                <c:pt idx="3895">
                  <c:v>1.8208440266626353E-4</c:v>
                </c:pt>
                <c:pt idx="3896">
                  <c:v>1.8189286971420887E-4</c:v>
                </c:pt>
                <c:pt idx="3897">
                  <c:v>1.8180414136974719E-4</c:v>
                </c:pt>
                <c:pt idx="3898">
                  <c:v>1.8166896353459389E-4</c:v>
                </c:pt>
                <c:pt idx="3899">
                  <c:v>1.8151650045864022E-4</c:v>
                </c:pt>
                <c:pt idx="3900">
                  <c:v>1.8139533433583218E-4</c:v>
                </c:pt>
                <c:pt idx="3901">
                  <c:v>1.8131036520496586E-4</c:v>
                </c:pt>
                <c:pt idx="3902">
                  <c:v>1.8108733070453092E-4</c:v>
                </c:pt>
                <c:pt idx="3903">
                  <c:v>1.8098510656353026E-4</c:v>
                </c:pt>
                <c:pt idx="3904">
                  <c:v>1.8086456862165875E-4</c:v>
                </c:pt>
                <c:pt idx="3905">
                  <c:v>1.8071320839603449E-4</c:v>
                </c:pt>
                <c:pt idx="3906">
                  <c:v>1.8057931149523246E-4</c:v>
                </c:pt>
                <c:pt idx="3907">
                  <c:v>1.8038855748871033E-4</c:v>
                </c:pt>
                <c:pt idx="3908">
                  <c:v>1.8032368662458637E-4</c:v>
                </c:pt>
                <c:pt idx="3909">
                  <c:v>1.801106558008494E-4</c:v>
                </c:pt>
                <c:pt idx="3910">
                  <c:v>1.7998536464029188E-4</c:v>
                </c:pt>
                <c:pt idx="3911">
                  <c:v>1.7983636087222921E-4</c:v>
                </c:pt>
                <c:pt idx="3912">
                  <c:v>1.7974458060110047E-4</c:v>
                </c:pt>
                <c:pt idx="3913">
                  <c:v>1.7951680158996141E-4</c:v>
                </c:pt>
                <c:pt idx="3914">
                  <c:v>1.7941918575909471E-4</c:v>
                </c:pt>
                <c:pt idx="3915">
                  <c:v>1.7926507983677609E-4</c:v>
                </c:pt>
                <c:pt idx="3916">
                  <c:v>1.7914834372332274E-4</c:v>
                </c:pt>
                <c:pt idx="3917">
                  <c:v>1.7904136687783414E-4</c:v>
                </c:pt>
                <c:pt idx="3918">
                  <c:v>1.7896561722403073E-4</c:v>
                </c:pt>
                <c:pt idx="3919">
                  <c:v>1.789108583488688E-4</c:v>
                </c:pt>
                <c:pt idx="3920">
                  <c:v>1.7871830259210834E-4</c:v>
                </c:pt>
                <c:pt idx="3921">
                  <c:v>1.7858978142883691E-4</c:v>
                </c:pt>
                <c:pt idx="3922">
                  <c:v>1.7848875299791446E-4</c:v>
                </c:pt>
                <c:pt idx="3923">
                  <c:v>1.7842028964419263E-4</c:v>
                </c:pt>
                <c:pt idx="3924">
                  <c:v>1.7826347847878463E-4</c:v>
                </c:pt>
                <c:pt idx="3925">
                  <c:v>1.7810127953529089E-4</c:v>
                </c:pt>
                <c:pt idx="3926">
                  <c:v>1.779818567417691E-4</c:v>
                </c:pt>
                <c:pt idx="3927">
                  <c:v>1.7784489503860332E-4</c:v>
                </c:pt>
                <c:pt idx="3928">
                  <c:v>1.7762902721426719E-4</c:v>
                </c:pt>
                <c:pt idx="3929">
                  <c:v>1.7752619028897255E-4</c:v>
                </c:pt>
                <c:pt idx="3930">
                  <c:v>1.7733666989709884E-4</c:v>
                </c:pt>
                <c:pt idx="3931">
                  <c:v>1.7711824980793319E-4</c:v>
                </c:pt>
                <c:pt idx="3932">
                  <c:v>1.77031934681462E-4</c:v>
                </c:pt>
                <c:pt idx="3933">
                  <c:v>1.7683671426552898E-4</c:v>
                </c:pt>
                <c:pt idx="3934">
                  <c:v>1.7670011992021033E-4</c:v>
                </c:pt>
                <c:pt idx="3935">
                  <c:v>1.7661590395663074E-4</c:v>
                </c:pt>
                <c:pt idx="3936">
                  <c:v>1.7652671243585652E-4</c:v>
                </c:pt>
                <c:pt idx="3937">
                  <c:v>1.763464607435706E-4</c:v>
                </c:pt>
                <c:pt idx="3938">
                  <c:v>1.7616043096188379E-4</c:v>
                </c:pt>
                <c:pt idx="3939">
                  <c:v>1.759991307331065E-4</c:v>
                </c:pt>
                <c:pt idx="3940">
                  <c:v>1.7591848403517864E-4</c:v>
                </c:pt>
                <c:pt idx="3941">
                  <c:v>1.7559451830770548E-4</c:v>
                </c:pt>
                <c:pt idx="3942">
                  <c:v>1.7541968322641344E-4</c:v>
                </c:pt>
                <c:pt idx="3943">
                  <c:v>1.7517532519145131E-4</c:v>
                </c:pt>
                <c:pt idx="3944">
                  <c:v>1.749927543185656E-4</c:v>
                </c:pt>
                <c:pt idx="3945">
                  <c:v>1.7483336275106153E-4</c:v>
                </c:pt>
                <c:pt idx="3946">
                  <c:v>1.7465117754550204E-4</c:v>
                </c:pt>
                <c:pt idx="3947">
                  <c:v>1.7446808210663624E-4</c:v>
                </c:pt>
                <c:pt idx="3948">
                  <c:v>1.7434125261066888E-4</c:v>
                </c:pt>
                <c:pt idx="3949">
                  <c:v>1.7413769364783867E-4</c:v>
                </c:pt>
                <c:pt idx="3950">
                  <c:v>1.7403366832443725E-4</c:v>
                </c:pt>
                <c:pt idx="3951">
                  <c:v>1.7388017783011105E-4</c:v>
                </c:pt>
                <c:pt idx="3952">
                  <c:v>1.7381297741064417E-4</c:v>
                </c:pt>
                <c:pt idx="3953">
                  <c:v>1.7367469396400742E-4</c:v>
                </c:pt>
                <c:pt idx="3954">
                  <c:v>1.7344445320066561E-4</c:v>
                </c:pt>
                <c:pt idx="3955">
                  <c:v>1.7318416641962838E-4</c:v>
                </c:pt>
                <c:pt idx="3956">
                  <c:v>1.7293949889446485E-4</c:v>
                </c:pt>
                <c:pt idx="3957">
                  <c:v>1.7266311570587333E-4</c:v>
                </c:pt>
                <c:pt idx="3958">
                  <c:v>1.7265461986785881E-4</c:v>
                </c:pt>
                <c:pt idx="3959">
                  <c:v>1.7260644139927659E-4</c:v>
                </c:pt>
                <c:pt idx="3960">
                  <c:v>1.7258235896778061E-4</c:v>
                </c:pt>
                <c:pt idx="3961">
                  <c:v>1.7250844139768653E-4</c:v>
                </c:pt>
                <c:pt idx="3962">
                  <c:v>1.7237422698631303E-4</c:v>
                </c:pt>
                <c:pt idx="3963">
                  <c:v>1.7224366787959889E-4</c:v>
                </c:pt>
                <c:pt idx="3964">
                  <c:v>1.7213221157630939E-4</c:v>
                </c:pt>
                <c:pt idx="3965">
                  <c:v>1.7191590079815124E-4</c:v>
                </c:pt>
                <c:pt idx="3966">
                  <c:v>1.7166082472109244E-4</c:v>
                </c:pt>
                <c:pt idx="3967">
                  <c:v>1.7134339030699315E-4</c:v>
                </c:pt>
                <c:pt idx="3968">
                  <c:v>1.7128766216893695E-4</c:v>
                </c:pt>
                <c:pt idx="3969">
                  <c:v>1.7098430474779319E-4</c:v>
                </c:pt>
                <c:pt idx="3970">
                  <c:v>1.7071407615318104E-4</c:v>
                </c:pt>
                <c:pt idx="3971">
                  <c:v>1.7044326649035696E-4</c:v>
                </c:pt>
                <c:pt idx="3972">
                  <c:v>1.7018552806589889E-4</c:v>
                </c:pt>
                <c:pt idx="3973">
                  <c:v>1.6998303790732047E-4</c:v>
                </c:pt>
                <c:pt idx="3974">
                  <c:v>1.6989729814986739E-4</c:v>
                </c:pt>
                <c:pt idx="3975">
                  <c:v>1.6961199319727211E-4</c:v>
                </c:pt>
                <c:pt idx="3976">
                  <c:v>1.695350861026474E-4</c:v>
                </c:pt>
                <c:pt idx="3977">
                  <c:v>1.6959579037151428E-4</c:v>
                </c:pt>
                <c:pt idx="3978">
                  <c:v>1.6944918981263987E-4</c:v>
                </c:pt>
                <c:pt idx="3979">
                  <c:v>1.6935845744003115E-4</c:v>
                </c:pt>
                <c:pt idx="3980">
                  <c:v>1.6915473713455286E-4</c:v>
                </c:pt>
                <c:pt idx="3981">
                  <c:v>1.6906824066250062E-4</c:v>
                </c:pt>
                <c:pt idx="3982">
                  <c:v>1.6881888620760534E-4</c:v>
                </c:pt>
                <c:pt idx="3983">
                  <c:v>1.6869831352582146E-4</c:v>
                </c:pt>
                <c:pt idx="3984">
                  <c:v>1.6853119541424788E-4</c:v>
                </c:pt>
                <c:pt idx="3985">
                  <c:v>1.6831064443062566E-4</c:v>
                </c:pt>
                <c:pt idx="3986">
                  <c:v>1.6813966660836092E-4</c:v>
                </c:pt>
                <c:pt idx="3987">
                  <c:v>1.6792818822643143E-4</c:v>
                </c:pt>
                <c:pt idx="3988">
                  <c:v>1.6773719349044052E-4</c:v>
                </c:pt>
                <c:pt idx="3989">
                  <c:v>1.6749871121216398E-4</c:v>
                </c:pt>
                <c:pt idx="3990">
                  <c:v>1.673761678136095E-4</c:v>
                </c:pt>
                <c:pt idx="3991">
                  <c:v>1.6729771917736814E-4</c:v>
                </c:pt>
                <c:pt idx="3992">
                  <c:v>1.6707860697905805E-4</c:v>
                </c:pt>
                <c:pt idx="3993">
                  <c:v>1.6702507010192698E-4</c:v>
                </c:pt>
                <c:pt idx="3994">
                  <c:v>1.668533319742681E-4</c:v>
                </c:pt>
                <c:pt idx="3995">
                  <c:v>1.6666252661538177E-4</c:v>
                </c:pt>
                <c:pt idx="3996">
                  <c:v>1.6653514541554589E-4</c:v>
                </c:pt>
                <c:pt idx="3997">
                  <c:v>1.6629590635019025E-4</c:v>
                </c:pt>
                <c:pt idx="3998">
                  <c:v>1.6618879315590275E-4</c:v>
                </c:pt>
                <c:pt idx="3999">
                  <c:v>1.6587154947318242E-4</c:v>
                </c:pt>
                <c:pt idx="4000">
                  <c:v>1.6563017574092368E-4</c:v>
                </c:pt>
                <c:pt idx="4001">
                  <c:v>1.6544615051465218E-4</c:v>
                </c:pt>
                <c:pt idx="4002">
                  <c:v>1.6519440365441942E-4</c:v>
                </c:pt>
                <c:pt idx="4003">
                  <c:v>1.6500523196258434E-4</c:v>
                </c:pt>
                <c:pt idx="4004">
                  <c:v>1.6481556119854487E-4</c:v>
                </c:pt>
                <c:pt idx="4005">
                  <c:v>1.6463727956657584E-4</c:v>
                </c:pt>
                <c:pt idx="4006">
                  <c:v>1.6444668376837626E-4</c:v>
                </c:pt>
                <c:pt idx="4007">
                  <c:v>1.6421282454983673E-4</c:v>
                </c:pt>
                <c:pt idx="4008">
                  <c:v>1.6403820097570047E-4</c:v>
                </c:pt>
                <c:pt idx="4009">
                  <c:v>1.6378400242317886E-4</c:v>
                </c:pt>
                <c:pt idx="4010">
                  <c:v>1.6368997864505861E-4</c:v>
                </c:pt>
                <c:pt idx="4011">
                  <c:v>1.6344898641065269E-4</c:v>
                </c:pt>
                <c:pt idx="4012">
                  <c:v>1.6316001788008901E-4</c:v>
                </c:pt>
                <c:pt idx="4013">
                  <c:v>1.6297952058818543E-4</c:v>
                </c:pt>
                <c:pt idx="4014">
                  <c:v>1.6280624284801325E-4</c:v>
                </c:pt>
                <c:pt idx="4015">
                  <c:v>1.6267013192292523E-4</c:v>
                </c:pt>
                <c:pt idx="4016">
                  <c:v>1.625695087894778E-4</c:v>
                </c:pt>
                <c:pt idx="4017">
                  <c:v>1.623924882725079E-4</c:v>
                </c:pt>
                <c:pt idx="4018">
                  <c:v>1.6221576198019439E-4</c:v>
                </c:pt>
                <c:pt idx="4019">
                  <c:v>1.6211506771283304E-4</c:v>
                </c:pt>
                <c:pt idx="4020">
                  <c:v>1.6193092504615257E-4</c:v>
                </c:pt>
                <c:pt idx="4021">
                  <c:v>1.6175921083658472E-4</c:v>
                </c:pt>
                <c:pt idx="4022">
                  <c:v>1.6176894646767812E-4</c:v>
                </c:pt>
                <c:pt idx="4023">
                  <c:v>1.6164783567063608E-4</c:v>
                </c:pt>
                <c:pt idx="4024">
                  <c:v>1.6148960873981757E-4</c:v>
                </c:pt>
                <c:pt idx="4025">
                  <c:v>1.6144833806049739E-4</c:v>
                </c:pt>
                <c:pt idx="4026">
                  <c:v>1.6141252864042095E-4</c:v>
                </c:pt>
                <c:pt idx="4027">
                  <c:v>1.6142825405453883E-4</c:v>
                </c:pt>
                <c:pt idx="4028">
                  <c:v>1.6125119684091564E-4</c:v>
                </c:pt>
                <c:pt idx="4029">
                  <c:v>1.6119315950523244E-4</c:v>
                </c:pt>
                <c:pt idx="4030">
                  <c:v>1.6115979261151138E-4</c:v>
                </c:pt>
                <c:pt idx="4031">
                  <c:v>1.6112766544337315E-4</c:v>
                </c:pt>
                <c:pt idx="4032">
                  <c:v>1.6102415237214876E-4</c:v>
                </c:pt>
                <c:pt idx="4033">
                  <c:v>1.6093182570206326E-4</c:v>
                </c:pt>
                <c:pt idx="4034">
                  <c:v>1.6089736038609267E-4</c:v>
                </c:pt>
                <c:pt idx="4035">
                  <c:v>1.6084745511955699E-4</c:v>
                </c:pt>
                <c:pt idx="4036">
                  <c:v>1.6074126868440364E-4</c:v>
                </c:pt>
                <c:pt idx="4037">
                  <c:v>1.6068157714900348E-4</c:v>
                </c:pt>
                <c:pt idx="4038">
                  <c:v>1.6055946591617316E-4</c:v>
                </c:pt>
                <c:pt idx="4039">
                  <c:v>1.6046547356659085E-4</c:v>
                </c:pt>
                <c:pt idx="4040">
                  <c:v>1.6039130342875504E-4</c:v>
                </c:pt>
                <c:pt idx="4041">
                  <c:v>1.6034147141043203E-4</c:v>
                </c:pt>
                <c:pt idx="4042">
                  <c:v>1.6026545312512706E-4</c:v>
                </c:pt>
                <c:pt idx="4043">
                  <c:v>1.6014636653726195E-4</c:v>
                </c:pt>
                <c:pt idx="4044">
                  <c:v>1.6003773906415593E-4</c:v>
                </c:pt>
                <c:pt idx="4045">
                  <c:v>1.5990872081462278E-4</c:v>
                </c:pt>
                <c:pt idx="4046">
                  <c:v>1.5989623068838772E-4</c:v>
                </c:pt>
                <c:pt idx="4047">
                  <c:v>1.5982714258995891E-4</c:v>
                </c:pt>
                <c:pt idx="4048">
                  <c:v>1.5979722132261474E-4</c:v>
                </c:pt>
                <c:pt idx="4049">
                  <c:v>1.5974232167810659E-4</c:v>
                </c:pt>
                <c:pt idx="4050">
                  <c:v>1.5962623983354802E-4</c:v>
                </c:pt>
                <c:pt idx="4051">
                  <c:v>1.5951112013105502E-4</c:v>
                </c:pt>
                <c:pt idx="4052">
                  <c:v>1.5938741789199581E-4</c:v>
                </c:pt>
                <c:pt idx="4053">
                  <c:v>1.5919286647931663E-4</c:v>
                </c:pt>
                <c:pt idx="4054">
                  <c:v>1.5915281007363732E-4</c:v>
                </c:pt>
                <c:pt idx="4055">
                  <c:v>1.5900428913342808E-4</c:v>
                </c:pt>
                <c:pt idx="4056">
                  <c:v>1.5898750195837715E-4</c:v>
                </c:pt>
                <c:pt idx="4057">
                  <c:v>1.5881995963248601E-4</c:v>
                </c:pt>
                <c:pt idx="4058">
                  <c:v>1.5868488857367016E-4</c:v>
                </c:pt>
                <c:pt idx="4059">
                  <c:v>1.5848476800338663E-4</c:v>
                </c:pt>
                <c:pt idx="4060">
                  <c:v>1.5842844791735271E-4</c:v>
                </c:pt>
                <c:pt idx="4061">
                  <c:v>1.5830482848814875E-4</c:v>
                </c:pt>
                <c:pt idx="4062">
                  <c:v>1.5826351049339047E-4</c:v>
                </c:pt>
                <c:pt idx="4063">
                  <c:v>1.5810254100420801E-4</c:v>
                </c:pt>
                <c:pt idx="4064">
                  <c:v>1.5791337240614851E-4</c:v>
                </c:pt>
                <c:pt idx="4065">
                  <c:v>1.577243887402492E-4</c:v>
                </c:pt>
                <c:pt idx="4066">
                  <c:v>1.5759430757714645E-4</c:v>
                </c:pt>
                <c:pt idx="4067">
                  <c:v>1.5735884927724848E-4</c:v>
                </c:pt>
                <c:pt idx="4068">
                  <c:v>1.5722343217955138E-4</c:v>
                </c:pt>
                <c:pt idx="4069">
                  <c:v>1.5707043385548486E-4</c:v>
                </c:pt>
                <c:pt idx="4070">
                  <c:v>1.5691086140814185E-4</c:v>
                </c:pt>
                <c:pt idx="4071">
                  <c:v>1.5667234567094519E-4</c:v>
                </c:pt>
                <c:pt idx="4072">
                  <c:v>1.5649090145579322E-4</c:v>
                </c:pt>
                <c:pt idx="4073">
                  <c:v>1.5635945761836257E-4</c:v>
                </c:pt>
                <c:pt idx="4074">
                  <c:v>1.5628564698930405E-4</c:v>
                </c:pt>
                <c:pt idx="4075">
                  <c:v>1.5614676251514563E-4</c:v>
                </c:pt>
                <c:pt idx="4076">
                  <c:v>1.559504672847068E-4</c:v>
                </c:pt>
                <c:pt idx="4077">
                  <c:v>1.5574207866968172E-4</c:v>
                </c:pt>
                <c:pt idx="4078">
                  <c:v>1.5556759552176551E-4</c:v>
                </c:pt>
                <c:pt idx="4079">
                  <c:v>1.5539913830913169E-4</c:v>
                </c:pt>
                <c:pt idx="4080">
                  <c:v>1.550374748223327E-4</c:v>
                </c:pt>
                <c:pt idx="4081">
                  <c:v>1.5468757073468044E-4</c:v>
                </c:pt>
                <c:pt idx="4082">
                  <c:v>1.5450938882314625E-4</c:v>
                </c:pt>
                <c:pt idx="4083">
                  <c:v>1.5422354520447045E-4</c:v>
                </c:pt>
                <c:pt idx="4084">
                  <c:v>1.5399965535270346E-4</c:v>
                </c:pt>
                <c:pt idx="4085">
                  <c:v>1.5375232549083725E-4</c:v>
                </c:pt>
                <c:pt idx="4086">
                  <c:v>1.5352154358792461E-4</c:v>
                </c:pt>
                <c:pt idx="4087">
                  <c:v>1.5331518763508781E-4</c:v>
                </c:pt>
                <c:pt idx="4088">
                  <c:v>1.5308616468299552E-4</c:v>
                </c:pt>
                <c:pt idx="4089">
                  <c:v>1.5283500597486002E-4</c:v>
                </c:pt>
                <c:pt idx="4090">
                  <c:v>1.5260358261578292E-4</c:v>
                </c:pt>
                <c:pt idx="4091">
                  <c:v>1.5238711949488133E-4</c:v>
                </c:pt>
                <c:pt idx="4092">
                  <c:v>1.5225493989557483E-4</c:v>
                </c:pt>
                <c:pt idx="4093">
                  <c:v>1.5196751019329839E-4</c:v>
                </c:pt>
                <c:pt idx="4094">
                  <c:v>1.5176519674655803E-4</c:v>
                </c:pt>
                <c:pt idx="4095">
                  <c:v>1.5154084972279758E-4</c:v>
                </c:pt>
                <c:pt idx="4096">
                  <c:v>1.5135666770801006E-4</c:v>
                </c:pt>
                <c:pt idx="4097">
                  <c:v>1.5114201599302713E-4</c:v>
                </c:pt>
                <c:pt idx="4098">
                  <c:v>1.5093241031323545E-4</c:v>
                </c:pt>
                <c:pt idx="4099">
                  <c:v>1.5075469230528391E-4</c:v>
                </c:pt>
                <c:pt idx="4100">
                  <c:v>1.5049546838699046E-4</c:v>
                </c:pt>
                <c:pt idx="4101">
                  <c:v>1.5033649520751008E-4</c:v>
                </c:pt>
                <c:pt idx="4102">
                  <c:v>1.5005069342686984E-4</c:v>
                </c:pt>
                <c:pt idx="4103">
                  <c:v>1.4989797680254943E-4</c:v>
                </c:pt>
                <c:pt idx="4104">
                  <c:v>1.496899798101542E-4</c:v>
                </c:pt>
                <c:pt idx="4105">
                  <c:v>1.4954888585703375E-4</c:v>
                </c:pt>
                <c:pt idx="4106">
                  <c:v>1.4938870407385616E-4</c:v>
                </c:pt>
                <c:pt idx="4107">
                  <c:v>1.4919629320372761E-4</c:v>
                </c:pt>
                <c:pt idx="4108">
                  <c:v>1.4890902711887661E-4</c:v>
                </c:pt>
                <c:pt idx="4109">
                  <c:v>1.4867066784815205E-4</c:v>
                </c:pt>
                <c:pt idx="4110">
                  <c:v>1.4854026851344486E-4</c:v>
                </c:pt>
                <c:pt idx="4111">
                  <c:v>1.4830308289104412E-4</c:v>
                </c:pt>
                <c:pt idx="4112">
                  <c:v>1.4804459331546545E-4</c:v>
                </c:pt>
                <c:pt idx="4113">
                  <c:v>1.4788072454555582E-4</c:v>
                </c:pt>
                <c:pt idx="4114">
                  <c:v>1.4767888225438299E-4</c:v>
                </c:pt>
                <c:pt idx="4115">
                  <c:v>1.474561643408892E-4</c:v>
                </c:pt>
                <c:pt idx="4116">
                  <c:v>1.4721207057879267E-4</c:v>
                </c:pt>
                <c:pt idx="4117">
                  <c:v>1.4707627671232967E-4</c:v>
                </c:pt>
                <c:pt idx="4118">
                  <c:v>1.4695383612771385E-4</c:v>
                </c:pt>
                <c:pt idx="4119">
                  <c:v>1.467679113538946E-4</c:v>
                </c:pt>
                <c:pt idx="4120">
                  <c:v>1.4652629916532518E-4</c:v>
                </c:pt>
                <c:pt idx="4121">
                  <c:v>1.4634724956848769E-4</c:v>
                </c:pt>
                <c:pt idx="4122">
                  <c:v>1.4621598751894115E-4</c:v>
                </c:pt>
                <c:pt idx="4123">
                  <c:v>1.4601092946208457E-4</c:v>
                </c:pt>
                <c:pt idx="4124">
                  <c:v>1.4592795874457929E-4</c:v>
                </c:pt>
                <c:pt idx="4125">
                  <c:v>1.4566689782869729E-4</c:v>
                </c:pt>
                <c:pt idx="4126">
                  <c:v>1.4545991544033765E-4</c:v>
                </c:pt>
                <c:pt idx="4127">
                  <c:v>1.4529769565064119E-4</c:v>
                </c:pt>
                <c:pt idx="4128">
                  <c:v>1.4515071436000491E-4</c:v>
                </c:pt>
                <c:pt idx="4129">
                  <c:v>1.4496607602562265E-4</c:v>
                </c:pt>
                <c:pt idx="4130">
                  <c:v>1.4484977542987405E-4</c:v>
                </c:pt>
                <c:pt idx="4131">
                  <c:v>1.4467533943902735E-4</c:v>
                </c:pt>
                <c:pt idx="4132">
                  <c:v>1.4432959115103582E-4</c:v>
                </c:pt>
                <c:pt idx="4133">
                  <c:v>1.4424046320710935E-4</c:v>
                </c:pt>
                <c:pt idx="4134">
                  <c:v>1.4404873025176151E-4</c:v>
                </c:pt>
                <c:pt idx="4135">
                  <c:v>1.4381065027408948E-4</c:v>
                </c:pt>
                <c:pt idx="4136">
                  <c:v>1.4371696755390077E-4</c:v>
                </c:pt>
                <c:pt idx="4137">
                  <c:v>1.4346689215809669E-4</c:v>
                </c:pt>
                <c:pt idx="4138">
                  <c:v>1.4326010568746928E-4</c:v>
                </c:pt>
                <c:pt idx="4139">
                  <c:v>1.4307207627101603E-4</c:v>
                </c:pt>
                <c:pt idx="4140">
                  <c:v>1.4294790384821991E-4</c:v>
                </c:pt>
                <c:pt idx="4141">
                  <c:v>1.4273999134354042E-4</c:v>
                </c:pt>
                <c:pt idx="4142">
                  <c:v>1.4262172388930196E-4</c:v>
                </c:pt>
                <c:pt idx="4143">
                  <c:v>1.4238282325560492E-4</c:v>
                </c:pt>
                <c:pt idx="4144">
                  <c:v>1.4235215743534042E-4</c:v>
                </c:pt>
                <c:pt idx="4145">
                  <c:v>1.4223284384748031E-4</c:v>
                </c:pt>
                <c:pt idx="4146">
                  <c:v>1.4207689462634798E-4</c:v>
                </c:pt>
                <c:pt idx="4147">
                  <c:v>1.42012939434732E-4</c:v>
                </c:pt>
                <c:pt idx="4148">
                  <c:v>1.4189639982345188E-4</c:v>
                </c:pt>
                <c:pt idx="4149">
                  <c:v>1.4172601553795835E-4</c:v>
                </c:pt>
                <c:pt idx="4150">
                  <c:v>1.4182301169347102E-4</c:v>
                </c:pt>
                <c:pt idx="4151">
                  <c:v>1.4178322741155409E-4</c:v>
                </c:pt>
                <c:pt idx="4152">
                  <c:v>1.415996553106276E-4</c:v>
                </c:pt>
                <c:pt idx="4153">
                  <c:v>1.4141182113938764E-4</c:v>
                </c:pt>
                <c:pt idx="4154">
                  <c:v>1.4120888933762522E-4</c:v>
                </c:pt>
                <c:pt idx="4155">
                  <c:v>1.4085541130344232E-4</c:v>
                </c:pt>
                <c:pt idx="4156">
                  <c:v>1.4067529978790781E-4</c:v>
                </c:pt>
                <c:pt idx="4157">
                  <c:v>1.4041441127439516E-4</c:v>
                </c:pt>
                <c:pt idx="4158">
                  <c:v>1.4014419064629625E-4</c:v>
                </c:pt>
                <c:pt idx="4159">
                  <c:v>1.3988659041313552E-4</c:v>
                </c:pt>
                <c:pt idx="4160">
                  <c:v>1.3967511141176414E-4</c:v>
                </c:pt>
                <c:pt idx="4161">
                  <c:v>1.395489745959983E-4</c:v>
                </c:pt>
                <c:pt idx="4162">
                  <c:v>1.3927816135640247E-4</c:v>
                </c:pt>
                <c:pt idx="4163">
                  <c:v>1.3910849213743048E-4</c:v>
                </c:pt>
                <c:pt idx="4164">
                  <c:v>1.3894849569039323E-4</c:v>
                </c:pt>
                <c:pt idx="4165">
                  <c:v>1.3875333413535635E-4</c:v>
                </c:pt>
                <c:pt idx="4166">
                  <c:v>1.3859555616809786E-4</c:v>
                </c:pt>
                <c:pt idx="4167">
                  <c:v>1.3839972357651613E-4</c:v>
                </c:pt>
                <c:pt idx="4168">
                  <c:v>1.3825673327696637E-4</c:v>
                </c:pt>
                <c:pt idx="4169">
                  <c:v>1.3798992594425891E-4</c:v>
                </c:pt>
                <c:pt idx="4170">
                  <c:v>1.3797599275390762E-4</c:v>
                </c:pt>
                <c:pt idx="4171">
                  <c:v>1.3797457976217619E-4</c:v>
                </c:pt>
                <c:pt idx="4172">
                  <c:v>1.3779999633144823E-4</c:v>
                </c:pt>
                <c:pt idx="4173">
                  <c:v>1.3762503907514833E-4</c:v>
                </c:pt>
                <c:pt idx="4174">
                  <c:v>1.3751631340470349E-4</c:v>
                </c:pt>
                <c:pt idx="4175">
                  <c:v>1.3735090182894448E-4</c:v>
                </c:pt>
                <c:pt idx="4176">
                  <c:v>1.3717972784873009E-4</c:v>
                </c:pt>
                <c:pt idx="4177">
                  <c:v>1.3710087719864133E-4</c:v>
                </c:pt>
                <c:pt idx="4178">
                  <c:v>1.3693855452840171E-4</c:v>
                </c:pt>
                <c:pt idx="4179">
                  <c:v>1.3671001428062186E-4</c:v>
                </c:pt>
                <c:pt idx="4180">
                  <c:v>1.3656069240393002E-4</c:v>
                </c:pt>
                <c:pt idx="4181">
                  <c:v>1.3659045084306835E-4</c:v>
                </c:pt>
                <c:pt idx="4182">
                  <c:v>1.3638654485747907E-4</c:v>
                </c:pt>
                <c:pt idx="4183">
                  <c:v>1.3620095231474342E-4</c:v>
                </c:pt>
                <c:pt idx="4184">
                  <c:v>1.3607771364238354E-4</c:v>
                </c:pt>
                <c:pt idx="4185">
                  <c:v>1.3597474918541525E-4</c:v>
                </c:pt>
                <c:pt idx="4186">
                  <c:v>1.3580027002133444E-4</c:v>
                </c:pt>
                <c:pt idx="4187">
                  <c:v>1.3568403483818384E-4</c:v>
                </c:pt>
                <c:pt idx="4188">
                  <c:v>1.3561228399816178E-4</c:v>
                </c:pt>
                <c:pt idx="4189">
                  <c:v>1.3534737995721049E-4</c:v>
                </c:pt>
                <c:pt idx="4190">
                  <c:v>1.3524989049468772E-4</c:v>
                </c:pt>
                <c:pt idx="4191">
                  <c:v>1.3505475941151356E-4</c:v>
                </c:pt>
                <c:pt idx="4192">
                  <c:v>1.349700382065522E-4</c:v>
                </c:pt>
                <c:pt idx="4193">
                  <c:v>1.3484967648533404E-4</c:v>
                </c:pt>
                <c:pt idx="4194">
                  <c:v>1.3475459970471636E-4</c:v>
                </c:pt>
                <c:pt idx="4195">
                  <c:v>1.3459525144582496E-4</c:v>
                </c:pt>
                <c:pt idx="4196">
                  <c:v>1.3429421301439722E-4</c:v>
                </c:pt>
                <c:pt idx="4197">
                  <c:v>1.343306043810245E-4</c:v>
                </c:pt>
                <c:pt idx="4198">
                  <c:v>1.3402225255801584E-4</c:v>
                </c:pt>
                <c:pt idx="4199">
                  <c:v>1.3406084844124879E-4</c:v>
                </c:pt>
                <c:pt idx="4200">
                  <c:v>1.3388408446175136E-4</c:v>
                </c:pt>
                <c:pt idx="4201">
                  <c:v>1.3381909768817797E-4</c:v>
                </c:pt>
                <c:pt idx="4202">
                  <c:v>1.3366523501062873E-4</c:v>
                </c:pt>
                <c:pt idx="4203">
                  <c:v>1.3360929025210967E-4</c:v>
                </c:pt>
                <c:pt idx="4204">
                  <c:v>1.3341916277919002E-4</c:v>
                </c:pt>
                <c:pt idx="4205">
                  <c:v>1.3339063237450492E-4</c:v>
                </c:pt>
                <c:pt idx="4206">
                  <c:v>1.3332423353582174E-4</c:v>
                </c:pt>
                <c:pt idx="4207">
                  <c:v>1.3299939981467149E-4</c:v>
                </c:pt>
                <c:pt idx="4208">
                  <c:v>1.3294828119367818E-4</c:v>
                </c:pt>
                <c:pt idx="4209">
                  <c:v>1.3279164697079874E-4</c:v>
                </c:pt>
                <c:pt idx="4210">
                  <c:v>1.3273494850282689E-4</c:v>
                </c:pt>
                <c:pt idx="4211">
                  <c:v>1.3262813428797555E-4</c:v>
                </c:pt>
                <c:pt idx="4212">
                  <c:v>1.3233935021759519E-4</c:v>
                </c:pt>
                <c:pt idx="4213">
                  <c:v>1.3209473942094055E-4</c:v>
                </c:pt>
                <c:pt idx="4214">
                  <c:v>1.3209576264755602E-4</c:v>
                </c:pt>
                <c:pt idx="4215">
                  <c:v>1.3191365158657815E-4</c:v>
                </c:pt>
                <c:pt idx="4216">
                  <c:v>1.3171638510002095E-4</c:v>
                </c:pt>
                <c:pt idx="4217">
                  <c:v>1.3168210520253298E-4</c:v>
                </c:pt>
                <c:pt idx="4218">
                  <c:v>1.314573031868384E-4</c:v>
                </c:pt>
                <c:pt idx="4219">
                  <c:v>1.3136730312131794E-4</c:v>
                </c:pt>
                <c:pt idx="4220">
                  <c:v>1.3122207175365238E-4</c:v>
                </c:pt>
                <c:pt idx="4221">
                  <c:v>1.3114835291241637E-4</c:v>
                </c:pt>
                <c:pt idx="4222">
                  <c:v>1.3099451603967104E-4</c:v>
                </c:pt>
                <c:pt idx="4223">
                  <c:v>1.3098220985312785E-4</c:v>
                </c:pt>
                <c:pt idx="4224">
                  <c:v>1.3092227129434637E-4</c:v>
                </c:pt>
                <c:pt idx="4225">
                  <c:v>1.3070252152247048E-4</c:v>
                </c:pt>
                <c:pt idx="4226">
                  <c:v>1.3050820417049769E-4</c:v>
                </c:pt>
                <c:pt idx="4227">
                  <c:v>1.3046295744681554E-4</c:v>
                </c:pt>
                <c:pt idx="4228">
                  <c:v>1.30284384164864E-4</c:v>
                </c:pt>
                <c:pt idx="4229">
                  <c:v>1.3023736962925581E-4</c:v>
                </c:pt>
                <c:pt idx="4230">
                  <c:v>1.3005199967251353E-4</c:v>
                </c:pt>
                <c:pt idx="4231">
                  <c:v>1.2998162456808647E-4</c:v>
                </c:pt>
                <c:pt idx="4232">
                  <c:v>1.2975505028126977E-4</c:v>
                </c:pt>
                <c:pt idx="4233">
                  <c:v>1.2967635203767205E-4</c:v>
                </c:pt>
                <c:pt idx="4234">
                  <c:v>1.2962401363540024E-4</c:v>
                </c:pt>
                <c:pt idx="4235">
                  <c:v>1.2935455428919517E-4</c:v>
                </c:pt>
                <c:pt idx="4236">
                  <c:v>1.2932851830586007E-4</c:v>
                </c:pt>
                <c:pt idx="4237">
                  <c:v>1.2928734475491831E-4</c:v>
                </c:pt>
                <c:pt idx="4238">
                  <c:v>1.2916557322634938E-4</c:v>
                </c:pt>
                <c:pt idx="4239">
                  <c:v>1.2908018094570455E-4</c:v>
                </c:pt>
                <c:pt idx="4240">
                  <c:v>1.2897684903949379E-4</c:v>
                </c:pt>
                <c:pt idx="4241">
                  <c:v>1.2884084043447326E-4</c:v>
                </c:pt>
                <c:pt idx="4242">
                  <c:v>1.2864746870785071E-4</c:v>
                </c:pt>
                <c:pt idx="4243">
                  <c:v>1.2863246057386512E-4</c:v>
                </c:pt>
                <c:pt idx="4244">
                  <c:v>1.2843843427353261E-4</c:v>
                </c:pt>
                <c:pt idx="4245">
                  <c:v>1.2834674662112164E-4</c:v>
                </c:pt>
                <c:pt idx="4246">
                  <c:v>1.2830402952806241E-4</c:v>
                </c:pt>
                <c:pt idx="4247">
                  <c:v>1.2824853445287578E-4</c:v>
                </c:pt>
                <c:pt idx="4248">
                  <c:v>1.2819357640678721E-4</c:v>
                </c:pt>
                <c:pt idx="4249">
                  <c:v>1.2818694122345364E-4</c:v>
                </c:pt>
                <c:pt idx="4250">
                  <c:v>1.2832397405234351E-4</c:v>
                </c:pt>
                <c:pt idx="4251">
                  <c:v>1.2820389415155186E-4</c:v>
                </c:pt>
                <c:pt idx="4252">
                  <c:v>1.2815104275576324E-4</c:v>
                </c:pt>
                <c:pt idx="4253">
                  <c:v>1.2818942455700862E-4</c:v>
                </c:pt>
                <c:pt idx="4254">
                  <c:v>1.2809192244262905E-4</c:v>
                </c:pt>
                <c:pt idx="4255">
                  <c:v>1.2812508969081227E-4</c:v>
                </c:pt>
                <c:pt idx="4256">
                  <c:v>1.2821293629411705E-4</c:v>
                </c:pt>
                <c:pt idx="4257">
                  <c:v>1.2823317751144218E-4</c:v>
                </c:pt>
                <c:pt idx="4258">
                  <c:v>1.2827336316174415E-4</c:v>
                </c:pt>
                <c:pt idx="4259">
                  <c:v>1.2848861669602666E-4</c:v>
                </c:pt>
                <c:pt idx="4260">
                  <c:v>1.2856362244099241E-4</c:v>
                </c:pt>
                <c:pt idx="4261">
                  <c:v>1.2858056847009841E-4</c:v>
                </c:pt>
                <c:pt idx="4262">
                  <c:v>1.2863266844449309E-4</c:v>
                </c:pt>
                <c:pt idx="4263">
                  <c:v>1.2862780425962057E-4</c:v>
                </c:pt>
                <c:pt idx="4264">
                  <c:v>1.2875724924707669E-4</c:v>
                </c:pt>
                <c:pt idx="4265">
                  <c:v>1.2873824603562431E-4</c:v>
                </c:pt>
                <c:pt idx="4266">
                  <c:v>1.2864461322275626E-4</c:v>
                </c:pt>
                <c:pt idx="4267">
                  <c:v>1.286874401345297E-4</c:v>
                </c:pt>
                <c:pt idx="4268">
                  <c:v>1.286419728563055E-4</c:v>
                </c:pt>
                <c:pt idx="4269">
                  <c:v>1.2854278801890229E-4</c:v>
                </c:pt>
                <c:pt idx="4270">
                  <c:v>1.2843981132780563E-4</c:v>
                </c:pt>
                <c:pt idx="4271">
                  <c:v>1.2847668751425265E-4</c:v>
                </c:pt>
                <c:pt idx="4272">
                  <c:v>1.2848681575559177E-4</c:v>
                </c:pt>
                <c:pt idx="4273">
                  <c:v>1.2826778502215462E-4</c:v>
                </c:pt>
                <c:pt idx="4274">
                  <c:v>1.2819128987840724E-4</c:v>
                </c:pt>
                <c:pt idx="4275">
                  <c:v>1.2825956036166558E-4</c:v>
                </c:pt>
                <c:pt idx="4276">
                  <c:v>1.2816034128012519E-4</c:v>
                </c:pt>
                <c:pt idx="4277">
                  <c:v>1.2798681411888829E-4</c:v>
                </c:pt>
                <c:pt idx="4278">
                  <c:v>1.278605742140173E-4</c:v>
                </c:pt>
                <c:pt idx="4279">
                  <c:v>1.2781108644812326E-4</c:v>
                </c:pt>
                <c:pt idx="4280">
                  <c:v>1.2758339342234379E-4</c:v>
                </c:pt>
                <c:pt idx="4281">
                  <c:v>1.2755298103707042E-4</c:v>
                </c:pt>
                <c:pt idx="4282">
                  <c:v>1.2736399825983433E-4</c:v>
                </c:pt>
                <c:pt idx="4283">
                  <c:v>1.2733030055554035E-4</c:v>
                </c:pt>
                <c:pt idx="4284">
                  <c:v>1.2699851345041282E-4</c:v>
                </c:pt>
                <c:pt idx="4285">
                  <c:v>1.2676636077179333E-4</c:v>
                </c:pt>
                <c:pt idx="4286">
                  <c:v>1.2648621383132643E-4</c:v>
                </c:pt>
                <c:pt idx="4287">
                  <c:v>1.2634337818790185E-4</c:v>
                </c:pt>
                <c:pt idx="4288">
                  <c:v>1.2604471581593901E-4</c:v>
                </c:pt>
                <c:pt idx="4289">
                  <c:v>1.2601871871291523E-4</c:v>
                </c:pt>
                <c:pt idx="4290">
                  <c:v>1.2580690011256769E-4</c:v>
                </c:pt>
                <c:pt idx="4291">
                  <c:v>1.2568560770162058E-4</c:v>
                </c:pt>
                <c:pt idx="4292">
                  <c:v>1.2550391503580983E-4</c:v>
                </c:pt>
                <c:pt idx="4293">
                  <c:v>1.2538589001972298E-4</c:v>
                </c:pt>
                <c:pt idx="4294">
                  <c:v>1.2523540800511362E-4</c:v>
                </c:pt>
                <c:pt idx="4295">
                  <c:v>1.2517137149586197E-4</c:v>
                </c:pt>
                <c:pt idx="4296">
                  <c:v>1.2497237961432456E-4</c:v>
                </c:pt>
                <c:pt idx="4297">
                  <c:v>1.2473417076806846E-4</c:v>
                </c:pt>
                <c:pt idx="4298">
                  <c:v>1.2452013568037731E-4</c:v>
                </c:pt>
                <c:pt idx="4299">
                  <c:v>1.2433055228088961E-4</c:v>
                </c:pt>
                <c:pt idx="4300">
                  <c:v>1.2415068333348781E-4</c:v>
                </c:pt>
                <c:pt idx="4301">
                  <c:v>1.240578587737406E-4</c:v>
                </c:pt>
                <c:pt idx="4302">
                  <c:v>1.2395355766814498E-4</c:v>
                </c:pt>
                <c:pt idx="4303">
                  <c:v>1.2386631704071089E-4</c:v>
                </c:pt>
                <c:pt idx="4304">
                  <c:v>1.2373337261108085E-4</c:v>
                </c:pt>
                <c:pt idx="4305">
                  <c:v>1.2358566769220451E-4</c:v>
                </c:pt>
                <c:pt idx="4306">
                  <c:v>1.2345193855932941E-4</c:v>
                </c:pt>
                <c:pt idx="4307">
                  <c:v>1.2330979664325223E-4</c:v>
                </c:pt>
                <c:pt idx="4308">
                  <c:v>1.2307146446113553E-4</c:v>
                </c:pt>
                <c:pt idx="4309">
                  <c:v>1.2292740288806367E-4</c:v>
                </c:pt>
                <c:pt idx="4310">
                  <c:v>1.2283758687773322E-4</c:v>
                </c:pt>
                <c:pt idx="4311">
                  <c:v>1.2259705717242118E-4</c:v>
                </c:pt>
                <c:pt idx="4312">
                  <c:v>1.2245275424353094E-4</c:v>
                </c:pt>
                <c:pt idx="4313">
                  <c:v>1.2239116147735123E-4</c:v>
                </c:pt>
                <c:pt idx="4314">
                  <c:v>1.2226493914156155E-4</c:v>
                </c:pt>
                <c:pt idx="4315">
                  <c:v>1.2218978335912627E-4</c:v>
                </c:pt>
                <c:pt idx="4316">
                  <c:v>1.2201644919457458E-4</c:v>
                </c:pt>
                <c:pt idx="4317">
                  <c:v>1.2196212295951217E-4</c:v>
                </c:pt>
                <c:pt idx="4318">
                  <c:v>1.2195652954506589E-4</c:v>
                </c:pt>
                <c:pt idx="4319">
                  <c:v>1.2189864029525622E-4</c:v>
                </c:pt>
                <c:pt idx="4320">
                  <c:v>1.2185105787837306E-4</c:v>
                </c:pt>
              </c:numCache>
            </c:numRef>
          </c:yVal>
          <c:smooth val="1"/>
        </c:ser>
        <c:axId val="88736896"/>
        <c:axId val="88738816"/>
      </c:scatterChart>
      <c:scatterChart>
        <c:scatterStyle val="smoothMarker"/>
        <c:ser>
          <c:idx val="6"/>
          <c:order val="3"/>
          <c:tx>
            <c:strRef>
              <c:f>'Raw data'!$AD$3</c:f>
              <c:strCache>
                <c:ptCount val="1"/>
                <c:pt idx="0">
                  <c:v>GBS 14 (original)</c:v>
                </c:pt>
              </c:strCache>
            </c:strRef>
          </c:tx>
          <c:spPr>
            <a:ln w="25400">
              <a:solidFill>
                <a:schemeClr val="accent4"/>
              </a:solidFill>
            </a:ln>
          </c:spPr>
          <c:marker>
            <c:symbol val="none"/>
          </c:marker>
          <c:xVal>
            <c:numRef>
              <c:f>'Raw data'!$AE$3:$AE$4328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data'!$AK$3:$AK$4328</c:f>
              <c:numCache>
                <c:formatCode>0</c:formatCode>
                <c:ptCount val="4326"/>
                <c:pt idx="0">
                  <c:v>1.473501155484481E-2</c:v>
                </c:pt>
                <c:pt idx="1">
                  <c:v>0.16017618854016913</c:v>
                </c:pt>
                <c:pt idx="2">
                  <c:v>0.43461701646892031</c:v>
                </c:pt>
                <c:pt idx="3">
                  <c:v>0.76113533528701582</c:v>
                </c:pt>
                <c:pt idx="4">
                  <c:v>1.0930124824430434</c:v>
                </c:pt>
                <c:pt idx="5">
                  <c:v>1.4092265149067131</c:v>
                </c:pt>
                <c:pt idx="6">
                  <c:v>1.7016651235863398</c:v>
                </c:pt>
                <c:pt idx="7">
                  <c:v>1.9676304443893722</c:v>
                </c:pt>
                <c:pt idx="8">
                  <c:v>2.2078007998649425</c:v>
                </c:pt>
                <c:pt idx="9">
                  <c:v>2.4241720936750424</c:v>
                </c:pt>
                <c:pt idx="10">
                  <c:v>2.6191804139572104</c:v>
                </c:pt>
                <c:pt idx="11">
                  <c:v>2.794927974852095</c:v>
                </c:pt>
                <c:pt idx="12">
                  <c:v>2.9539623728705737</c:v>
                </c:pt>
                <c:pt idx="13">
                  <c:v>3.0982065657693778</c:v>
                </c:pt>
                <c:pt idx="14">
                  <c:v>3.2294201925295734</c:v>
                </c:pt>
                <c:pt idx="15">
                  <c:v>3.3495513771236594</c:v>
                </c:pt>
                <c:pt idx="16">
                  <c:v>3.4597513211452848</c:v>
                </c:pt>
                <c:pt idx="17">
                  <c:v>3.5612830390805605</c:v>
                </c:pt>
                <c:pt idx="18">
                  <c:v>3.6551845582745486</c:v>
                </c:pt>
                <c:pt idx="19">
                  <c:v>3.7423050550150041</c:v>
                </c:pt>
                <c:pt idx="20">
                  <c:v>3.8235103523987819</c:v>
                </c:pt>
                <c:pt idx="21">
                  <c:v>3.8993137534281597</c:v>
                </c:pt>
                <c:pt idx="22">
                  <c:v>3.9704063910059544</c:v>
                </c:pt>
                <c:pt idx="23">
                  <c:v>4.0372657042069831</c:v>
                </c:pt>
                <c:pt idx="24">
                  <c:v>4.1003583186975492</c:v>
                </c:pt>
                <c:pt idx="25">
                  <c:v>4.1600242728012367</c:v>
                </c:pt>
                <c:pt idx="26">
                  <c:v>4.2165489265586995</c:v>
                </c:pt>
                <c:pt idx="27">
                  <c:v>4.2704359404361893</c:v>
                </c:pt>
                <c:pt idx="28">
                  <c:v>4.3216263454721817</c:v>
                </c:pt>
                <c:pt idx="29">
                  <c:v>4.3705597904524431</c:v>
                </c:pt>
                <c:pt idx="30">
                  <c:v>4.4173482026119171</c:v>
                </c:pt>
                <c:pt idx="31">
                  <c:v>4.4622882683224665</c:v>
                </c:pt>
                <c:pt idx="32">
                  <c:v>4.5053457985927032</c:v>
                </c:pt>
                <c:pt idx="33">
                  <c:v>4.5467731627429124</c:v>
                </c:pt>
                <c:pt idx="34">
                  <c:v>4.5867205822817265</c:v>
                </c:pt>
                <c:pt idx="35">
                  <c:v>4.6252396577829575</c:v>
                </c:pt>
                <c:pt idx="36">
                  <c:v>4.6624327785033515</c:v>
                </c:pt>
                <c:pt idx="37">
                  <c:v>4.6985132643655749</c:v>
                </c:pt>
                <c:pt idx="38">
                  <c:v>4.7333570688040263</c:v>
                </c:pt>
                <c:pt idx="39">
                  <c:v>4.7672341851280571</c:v>
                </c:pt>
                <c:pt idx="40">
                  <c:v>4.8000547112752221</c:v>
                </c:pt>
                <c:pt idx="41">
                  <c:v>4.8320692842912552</c:v>
                </c:pt>
                <c:pt idx="42">
                  <c:v>4.8631143664596346</c:v>
                </c:pt>
                <c:pt idx="43">
                  <c:v>4.8933769678351986</c:v>
                </c:pt>
                <c:pt idx="44">
                  <c:v>4.9229535219404168</c:v>
                </c:pt>
                <c:pt idx="45">
                  <c:v>4.9516584596987832</c:v>
                </c:pt>
                <c:pt idx="46">
                  <c:v>4.9797385568836097</c:v>
                </c:pt>
                <c:pt idx="47">
                  <c:v>5.0072603684134966</c:v>
                </c:pt>
                <c:pt idx="48">
                  <c:v>5.0341106925457009</c:v>
                </c:pt>
                <c:pt idx="49">
                  <c:v>5.060286491395031</c:v>
                </c:pt>
                <c:pt idx="50">
                  <c:v>5.0860977029677414</c:v>
                </c:pt>
                <c:pt idx="51">
                  <c:v>5.1112839405119184</c:v>
                </c:pt>
                <c:pt idx="52">
                  <c:v>5.1360786395091784</c:v>
                </c:pt>
                <c:pt idx="53">
                  <c:v>5.160320119047908</c:v>
                </c:pt>
                <c:pt idx="54">
                  <c:v>5.1841023971472389</c:v>
                </c:pt>
                <c:pt idx="55">
                  <c:v>5.2075491001687215</c:v>
                </c:pt>
                <c:pt idx="56">
                  <c:v>5.2306055582400175</c:v>
                </c:pt>
                <c:pt idx="57">
                  <c:v>5.2531463589569602</c:v>
                </c:pt>
                <c:pt idx="58">
                  <c:v>5.2754631037263442</c:v>
                </c:pt>
                <c:pt idx="59">
                  <c:v>5.2973527100137101</c:v>
                </c:pt>
                <c:pt idx="60">
                  <c:v>5.3188782089701387</c:v>
                </c:pt>
                <c:pt idx="61">
                  <c:v>5.3401347453768953</c:v>
                </c:pt>
                <c:pt idx="62">
                  <c:v>5.361087124085234</c:v>
                </c:pt>
                <c:pt idx="63">
                  <c:v>5.3817060317629108</c:v>
                </c:pt>
                <c:pt idx="64">
                  <c:v>5.4021039767623282</c:v>
                </c:pt>
                <c:pt idx="65">
                  <c:v>5.4221395475904099</c:v>
                </c:pt>
                <c:pt idx="66">
                  <c:v>5.4419825205819699</c:v>
                </c:pt>
                <c:pt idx="67">
                  <c:v>5.4615257362711898</c:v>
                </c:pt>
                <c:pt idx="68">
                  <c:v>5.4809275873999423</c:v>
                </c:pt>
                <c:pt idx="69">
                  <c:v>5.5000142815940052</c:v>
                </c:pt>
                <c:pt idx="70">
                  <c:v>5.5188602256362485</c:v>
                </c:pt>
                <c:pt idx="71">
                  <c:v>5.5375270307888718</c:v>
                </c:pt>
                <c:pt idx="72">
                  <c:v>5.5558933514310063</c:v>
                </c:pt>
                <c:pt idx="73">
                  <c:v>5.5741126344915077</c:v>
                </c:pt>
                <c:pt idx="74">
                  <c:v>5.5921750420656675</c:v>
                </c:pt>
                <c:pt idx="75">
                  <c:v>5.6100372887875851</c:v>
                </c:pt>
                <c:pt idx="76">
                  <c:v>5.6276974944893974</c:v>
                </c:pt>
                <c:pt idx="77">
                  <c:v>5.6451872560666336</c:v>
                </c:pt>
                <c:pt idx="78">
                  <c:v>5.6624454813190424</c:v>
                </c:pt>
                <c:pt idx="79">
                  <c:v>5.6795529008194405</c:v>
                </c:pt>
                <c:pt idx="80">
                  <c:v>5.696634205208543</c:v>
                </c:pt>
                <c:pt idx="81">
                  <c:v>5.7134064059077714</c:v>
                </c:pt>
                <c:pt idx="82">
                  <c:v>5.7300641134663204</c:v>
                </c:pt>
                <c:pt idx="83">
                  <c:v>5.7466265680087147</c:v>
                </c:pt>
                <c:pt idx="84">
                  <c:v>5.7630107969633686</c:v>
                </c:pt>
                <c:pt idx="85">
                  <c:v>5.7792466431164033</c:v>
                </c:pt>
                <c:pt idx="86">
                  <c:v>5.7953885893075743</c:v>
                </c:pt>
                <c:pt idx="87">
                  <c:v>5.8113682641740763</c:v>
                </c:pt>
                <c:pt idx="88">
                  <c:v>5.8272665757337014</c:v>
                </c:pt>
                <c:pt idx="89">
                  <c:v>5.8430211530961627</c:v>
                </c:pt>
                <c:pt idx="90">
                  <c:v>5.8586638482617079</c:v>
                </c:pt>
                <c:pt idx="91">
                  <c:v>5.8741870328932011</c:v>
                </c:pt>
                <c:pt idx="92">
                  <c:v>5.8895671857971754</c:v>
                </c:pt>
                <c:pt idx="93">
                  <c:v>5.904892643340073</c:v>
                </c:pt>
                <c:pt idx="94">
                  <c:v>5.9200422835996847</c:v>
                </c:pt>
                <c:pt idx="95">
                  <c:v>5.9351017666239336</c:v>
                </c:pt>
                <c:pt idx="96">
                  <c:v>5.9500949383140895</c:v>
                </c:pt>
                <c:pt idx="97">
                  <c:v>5.9650340816403515</c:v>
                </c:pt>
                <c:pt idx="98">
                  <c:v>5.9799373075087399</c:v>
                </c:pt>
                <c:pt idx="99">
                  <c:v>5.994705796257632</c:v>
                </c:pt>
                <c:pt idx="100">
                  <c:v>6.0093179563220289</c:v>
                </c:pt>
                <c:pt idx="101">
                  <c:v>6.0238905574314208</c:v>
                </c:pt>
                <c:pt idx="102">
                  <c:v>6.0384111769746571</c:v>
                </c:pt>
                <c:pt idx="103">
                  <c:v>6.0528439638623279</c:v>
                </c:pt>
                <c:pt idx="104">
                  <c:v>6.0671709125353246</c:v>
                </c:pt>
                <c:pt idx="105">
                  <c:v>6.0814908665389575</c:v>
                </c:pt>
                <c:pt idx="106">
                  <c:v>6.0957106731069413</c:v>
                </c:pt>
                <c:pt idx="107">
                  <c:v>6.1098615812548891</c:v>
                </c:pt>
                <c:pt idx="108">
                  <c:v>6.1239473059783744</c:v>
                </c:pt>
                <c:pt idx="109">
                  <c:v>6.1379858771722828</c:v>
                </c:pt>
                <c:pt idx="110">
                  <c:v>6.1519506542274476</c:v>
                </c:pt>
                <c:pt idx="111">
                  <c:v>6.1658513163916098</c:v>
                </c:pt>
                <c:pt idx="112">
                  <c:v>6.1797170027061181</c:v>
                </c:pt>
                <c:pt idx="113">
                  <c:v>6.1935272988159147</c:v>
                </c:pt>
                <c:pt idx="114">
                  <c:v>6.2072642119905685</c:v>
                </c:pt>
                <c:pt idx="115">
                  <c:v>6.2209724974339817</c:v>
                </c:pt>
                <c:pt idx="116">
                  <c:v>6.2346771337142792</c:v>
                </c:pt>
                <c:pt idx="117">
                  <c:v>6.2482991837389026</c:v>
                </c:pt>
                <c:pt idx="118">
                  <c:v>6.2618906454753436</c:v>
                </c:pt>
                <c:pt idx="119">
                  <c:v>6.275464054286342</c:v>
                </c:pt>
                <c:pt idx="120">
                  <c:v>6.289017003215152</c:v>
                </c:pt>
                <c:pt idx="121">
                  <c:v>6.3025143445748109</c:v>
                </c:pt>
                <c:pt idx="122">
                  <c:v>6.3159950959915232</c:v>
                </c:pt>
                <c:pt idx="123">
                  <c:v>6.3294496697928011</c:v>
                </c:pt>
                <c:pt idx="124">
                  <c:v>6.3428849075885747</c:v>
                </c:pt>
                <c:pt idx="125">
                  <c:v>6.3563180532366435</c:v>
                </c:pt>
                <c:pt idx="126">
                  <c:v>6.3697348367936506</c:v>
                </c:pt>
                <c:pt idx="127">
                  <c:v>6.3831464412323866</c:v>
                </c:pt>
                <c:pt idx="128">
                  <c:v>6.3965570226561379</c:v>
                </c:pt>
                <c:pt idx="129">
                  <c:v>6.4099650605395162</c:v>
                </c:pt>
                <c:pt idx="130">
                  <c:v>6.4233842019188261</c:v>
                </c:pt>
                <c:pt idx="131">
                  <c:v>6.4368102522502166</c:v>
                </c:pt>
                <c:pt idx="132">
                  <c:v>6.4502441961631458</c:v>
                </c:pt>
                <c:pt idx="133">
                  <c:v>6.463706213166982</c:v>
                </c:pt>
                <c:pt idx="134">
                  <c:v>6.4771823663066828</c:v>
                </c:pt>
                <c:pt idx="135">
                  <c:v>6.4906849586394602</c:v>
                </c:pt>
                <c:pt idx="136">
                  <c:v>6.5042262480559216</c:v>
                </c:pt>
                <c:pt idx="137">
                  <c:v>6.5177712302378916</c:v>
                </c:pt>
                <c:pt idx="138">
                  <c:v>6.531331064120363</c:v>
                </c:pt>
                <c:pt idx="139">
                  <c:v>6.5449644243370981</c:v>
                </c:pt>
                <c:pt idx="140">
                  <c:v>6.5586294441995694</c:v>
                </c:pt>
                <c:pt idx="141">
                  <c:v>6.5723452770774493</c:v>
                </c:pt>
                <c:pt idx="142">
                  <c:v>6.5861061330755035</c:v>
                </c:pt>
                <c:pt idx="143">
                  <c:v>6.5999105063096843</c:v>
                </c:pt>
                <c:pt idx="144">
                  <c:v>6.6137852101986008</c:v>
                </c:pt>
                <c:pt idx="145">
                  <c:v>6.6276986709144277</c:v>
                </c:pt>
                <c:pt idx="146">
                  <c:v>6.6416315019934542</c:v>
                </c:pt>
                <c:pt idx="147">
                  <c:v>6.6556641621691632</c:v>
                </c:pt>
                <c:pt idx="148">
                  <c:v>6.6697328717741913</c:v>
                </c:pt>
                <c:pt idx="149">
                  <c:v>6.68387169457759</c:v>
                </c:pt>
                <c:pt idx="150">
                  <c:v>6.6981108841118502</c:v>
                </c:pt>
                <c:pt idx="151">
                  <c:v>6.7123811164066396</c:v>
                </c:pt>
                <c:pt idx="152">
                  <c:v>6.7266856320353563</c:v>
                </c:pt>
                <c:pt idx="153">
                  <c:v>6.7410797782180749</c:v>
                </c:pt>
                <c:pt idx="154">
                  <c:v>6.7555238326011251</c:v>
                </c:pt>
                <c:pt idx="155">
                  <c:v>6.7700194755714778</c:v>
                </c:pt>
                <c:pt idx="156">
                  <c:v>6.7845745493331462</c:v>
                </c:pt>
                <c:pt idx="157">
                  <c:v>6.7991989573810407</c:v>
                </c:pt>
                <c:pt idx="158">
                  <c:v>6.8139151919258127</c:v>
                </c:pt>
                <c:pt idx="159">
                  <c:v>6.8286804933224552</c:v>
                </c:pt>
                <c:pt idx="160">
                  <c:v>6.8435482464822028</c:v>
                </c:pt>
                <c:pt idx="161">
                  <c:v>6.8584400580150993</c:v>
                </c:pt>
                <c:pt idx="162">
                  <c:v>6.8734015114421982</c:v>
                </c:pt>
                <c:pt idx="163">
                  <c:v>6.8884578950105499</c:v>
                </c:pt>
                <c:pt idx="164">
                  <c:v>6.9035645479273313</c:v>
                </c:pt>
                <c:pt idx="165">
                  <c:v>6.9187571988437062</c:v>
                </c:pt>
                <c:pt idx="166">
                  <c:v>6.9340253510204679</c:v>
                </c:pt>
                <c:pt idx="167">
                  <c:v>6.949371696110485</c:v>
                </c:pt>
                <c:pt idx="168">
                  <c:v>6.9647451379290475</c:v>
                </c:pt>
                <c:pt idx="169">
                  <c:v>6.9802513999400944</c:v>
                </c:pt>
                <c:pt idx="170">
                  <c:v>6.9958205235814006</c:v>
                </c:pt>
                <c:pt idx="171">
                  <c:v>7.0114500243001485</c:v>
                </c:pt>
                <c:pt idx="172">
                  <c:v>7.0272085355497786</c:v>
                </c:pt>
                <c:pt idx="173">
                  <c:v>7.042988322352536</c:v>
                </c:pt>
                <c:pt idx="174">
                  <c:v>7.0589334646510959</c:v>
                </c:pt>
                <c:pt idx="175">
                  <c:v>7.0749308170348622</c:v>
                </c:pt>
                <c:pt idx="176">
                  <c:v>7.0909281694186284</c:v>
                </c:pt>
                <c:pt idx="177">
                  <c:v>7.1069906687000701</c:v>
                </c:pt>
                <c:pt idx="178">
                  <c:v>7.1231982695119473</c:v>
                </c:pt>
                <c:pt idx="179">
                  <c:v>7.1395070828223108</c:v>
                </c:pt>
                <c:pt idx="180">
                  <c:v>7.1558716282588666</c:v>
                </c:pt>
                <c:pt idx="181">
                  <c:v>7.1723185549731943</c:v>
                </c:pt>
                <c:pt idx="182">
                  <c:v>7.1888524929950401</c:v>
                </c:pt>
                <c:pt idx="183">
                  <c:v>7.2054840940877414</c:v>
                </c:pt>
                <c:pt idx="184">
                  <c:v>7.2222232590056619</c:v>
                </c:pt>
                <c:pt idx="185">
                  <c:v>7.2390042481510903</c:v>
                </c:pt>
                <c:pt idx="186">
                  <c:v>7.2558381234746809</c:v>
                </c:pt>
                <c:pt idx="187">
                  <c:v>7.2727909520800864</c:v>
                </c:pt>
                <c:pt idx="188">
                  <c:v>7.2898243972653161</c:v>
                </c:pt>
                <c:pt idx="189">
                  <c:v>7.3069453746369168</c:v>
                </c:pt>
                <c:pt idx="190">
                  <c:v>7.3241458423724968</c:v>
                </c:pt>
                <c:pt idx="191">
                  <c:v>7.3414221528777936</c:v>
                </c:pt>
                <c:pt idx="192">
                  <c:v>7.3588199695901579</c:v>
                </c:pt>
                <c:pt idx="193">
                  <c:v>7.3762617042757679</c:v>
                </c:pt>
                <c:pt idx="194">
                  <c:v>7.3937749109659192</c:v>
                </c:pt>
                <c:pt idx="195">
                  <c:v>7.4113963624176877</c:v>
                </c:pt>
                <c:pt idx="196">
                  <c:v>7.4290623864078613</c:v>
                </c:pt>
                <c:pt idx="197">
                  <c:v>7.4468515684263661</c:v>
                </c:pt>
                <c:pt idx="198">
                  <c:v>7.4647303543974965</c:v>
                </c:pt>
                <c:pt idx="199">
                  <c:v>7.4826857749862086</c:v>
                </c:pt>
                <c:pt idx="200">
                  <c:v>7.5007447963876333</c:v>
                </c:pt>
                <c:pt idx="201">
                  <c:v>7.5188583159954527</c:v>
                </c:pt>
                <c:pt idx="202">
                  <c:v>7.5370289889056368</c:v>
                </c:pt>
                <c:pt idx="203">
                  <c:v>7.5553480261472288</c:v>
                </c:pt>
                <c:pt idx="204">
                  <c:v>7.5737117074032385</c:v>
                </c:pt>
                <c:pt idx="205">
                  <c:v>7.5921994703154931</c:v>
                </c:pt>
                <c:pt idx="206">
                  <c:v>7.6107687136583815</c:v>
                </c:pt>
                <c:pt idx="207">
                  <c:v>7.6293833725278555</c:v>
                </c:pt>
                <c:pt idx="208">
                  <c:v>7.6481357312705684</c:v>
                </c:pt>
                <c:pt idx="209">
                  <c:v>7.6669713223635974</c:v>
                </c:pt>
                <c:pt idx="210">
                  <c:v>7.6858463675629212</c:v>
                </c:pt>
                <c:pt idx="211">
                  <c:v>7.7048330510104792</c:v>
                </c:pt>
                <c:pt idx="212">
                  <c:v>7.7239210442887387</c:v>
                </c:pt>
                <c:pt idx="213">
                  <c:v>7.7431447052393523</c:v>
                </c:pt>
                <c:pt idx="214">
                  <c:v>7.7624765032788501</c:v>
                </c:pt>
                <c:pt idx="215">
                  <c:v>7.7818278554889284</c:v>
                </c:pt>
                <c:pt idx="216">
                  <c:v>7.8012127927376573</c:v>
                </c:pt>
                <c:pt idx="217">
                  <c:v>7.8207684293939863</c:v>
                </c:pt>
                <c:pt idx="218">
                  <c:v>7.8404303352774347</c:v>
                </c:pt>
                <c:pt idx="219">
                  <c:v>7.8601982890976485</c:v>
                </c:pt>
                <c:pt idx="220">
                  <c:v>7.8799995458533774</c:v>
                </c:pt>
                <c:pt idx="221">
                  <c:v>7.8999260881105577</c:v>
                </c:pt>
                <c:pt idx="222">
                  <c:v>7.9199597227250669</c:v>
                </c:pt>
                <c:pt idx="223">
                  <c:v>7.9400866213016954</c:v>
                </c:pt>
                <c:pt idx="224">
                  <c:v>7.9603303779390968</c:v>
                </c:pt>
                <c:pt idx="225">
                  <c:v>7.9806544966621233</c:v>
                </c:pt>
                <c:pt idx="226">
                  <c:v>8.0010875335923703</c:v>
                </c:pt>
                <c:pt idx="227">
                  <c:v>8.0215947621349422</c:v>
                </c:pt>
                <c:pt idx="228">
                  <c:v>8.0422306293312893</c:v>
                </c:pt>
                <c:pt idx="229">
                  <c:v>8.0630088057538707</c:v>
                </c:pt>
                <c:pt idx="230">
                  <c:v>8.083843649005221</c:v>
                </c:pt>
                <c:pt idx="231">
                  <c:v>8.1047353693776856</c:v>
                </c:pt>
                <c:pt idx="232">
                  <c:v>8.1257340725544971</c:v>
                </c:pt>
                <c:pt idx="233">
                  <c:v>8.1468344792488097</c:v>
                </c:pt>
                <c:pt idx="234">
                  <c:v>8.1680828617381422</c:v>
                </c:pt>
                <c:pt idx="235">
                  <c:v>8.1893975754247723</c:v>
                </c:pt>
                <c:pt idx="236">
                  <c:v>8.210857946503225</c:v>
                </c:pt>
                <c:pt idx="237">
                  <c:v>8.2323870335134348</c:v>
                </c:pt>
                <c:pt idx="238">
                  <c:v>8.2540518198553698</c:v>
                </c:pt>
                <c:pt idx="239">
                  <c:v>8.275821033532166</c:v>
                </c:pt>
                <c:pt idx="240">
                  <c:v>8.2976668446272868</c:v>
                </c:pt>
                <c:pt idx="241">
                  <c:v>8.3196621500140306</c:v>
                </c:pt>
                <c:pt idx="242">
                  <c:v>8.3417711562515677</c:v>
                </c:pt>
                <c:pt idx="243">
                  <c:v>8.3639515288756847</c:v>
                </c:pt>
                <c:pt idx="244">
                  <c:v>8.3862928847948197</c:v>
                </c:pt>
                <c:pt idx="245">
                  <c:v>8.4087270545302815</c:v>
                </c:pt>
                <c:pt idx="246">
                  <c:v>8.4312154196232747</c:v>
                </c:pt>
                <c:pt idx="247">
                  <c:v>8.4538785670528629</c:v>
                </c:pt>
                <c:pt idx="248">
                  <c:v>8.4766304453875776</c:v>
                </c:pt>
                <c:pt idx="249">
                  <c:v>8.4994688933206195</c:v>
                </c:pt>
                <c:pt idx="250">
                  <c:v>8.5224753718311685</c:v>
                </c:pt>
                <c:pt idx="251">
                  <c:v>8.5455970254928424</c:v>
                </c:pt>
                <c:pt idx="252">
                  <c:v>8.5687995703515156</c:v>
                </c:pt>
                <c:pt idx="253">
                  <c:v>8.5921304741628255</c:v>
                </c:pt>
                <c:pt idx="254">
                  <c:v>8.6155994797530422</c:v>
                </c:pt>
                <c:pt idx="255">
                  <c:v>8.6391247468917634</c:v>
                </c:pt>
                <c:pt idx="256">
                  <c:v>8.6629243734501227</c:v>
                </c:pt>
                <c:pt idx="257">
                  <c:v>8.6867801439126229</c:v>
                </c:pt>
                <c:pt idx="258">
                  <c:v>8.7106359143751249</c:v>
                </c:pt>
                <c:pt idx="259">
                  <c:v>8.7345682957713553</c:v>
                </c:pt>
                <c:pt idx="260">
                  <c:v>8.7587302850677791</c:v>
                </c:pt>
                <c:pt idx="261">
                  <c:v>8.7829679292296703</c:v>
                </c:pt>
                <c:pt idx="262">
                  <c:v>8.8074284093403197</c:v>
                </c:pt>
                <c:pt idx="263">
                  <c:v>8.8318944346605974</c:v>
                </c:pt>
                <c:pt idx="264">
                  <c:v>8.8566686448159864</c:v>
                </c:pt>
                <c:pt idx="265">
                  <c:v>8.8815198701274216</c:v>
                </c:pt>
                <c:pt idx="266">
                  <c:v>8.9064084021045673</c:v>
                </c:pt>
                <c:pt idx="267">
                  <c:v>8.9314164961413027</c:v>
                </c:pt>
                <c:pt idx="268">
                  <c:v>8.9564245901780364</c:v>
                </c:pt>
                <c:pt idx="269">
                  <c:v>8.9816138530812246</c:v>
                </c:pt>
                <c:pt idx="270">
                  <c:v>9.0070526474817036</c:v>
                </c:pt>
                <c:pt idx="271">
                  <c:v>9.0325837761566472</c:v>
                </c:pt>
                <c:pt idx="272">
                  <c:v>9.05821160780566</c:v>
                </c:pt>
                <c:pt idx="273">
                  <c:v>9.0838816016226822</c:v>
                </c:pt>
                <c:pt idx="274">
                  <c:v>9.1097877227149802</c:v>
                </c:pt>
                <c:pt idx="275">
                  <c:v>9.1357966410019866</c:v>
                </c:pt>
                <c:pt idx="276">
                  <c:v>9.1619089992207599</c:v>
                </c:pt>
                <c:pt idx="277">
                  <c:v>9.1881844676842732</c:v>
                </c:pt>
                <c:pt idx="278">
                  <c:v>9.214616925133674</c:v>
                </c:pt>
                <c:pt idx="279">
                  <c:v>9.2411507511110624</c:v>
                </c:pt>
                <c:pt idx="280">
                  <c:v>9.2678644830553427</c:v>
                </c:pt>
                <c:pt idx="281">
                  <c:v>9.2946727268276383</c:v>
                </c:pt>
                <c:pt idx="282">
                  <c:v>9.3216227497638808</c:v>
                </c:pt>
                <c:pt idx="283">
                  <c:v>9.3485727727001251</c:v>
                </c:pt>
                <c:pt idx="284">
                  <c:v>9.3757457178607506</c:v>
                </c:pt>
                <c:pt idx="285">
                  <c:v>9.4031295296717641</c:v>
                </c:pt>
                <c:pt idx="286">
                  <c:v>9.4306153029845028</c:v>
                </c:pt>
                <c:pt idx="287">
                  <c:v>9.4581484291266662</c:v>
                </c:pt>
                <c:pt idx="288">
                  <c:v>9.4858158244530451</c:v>
                </c:pt>
                <c:pt idx="289">
                  <c:v>9.5136723406315635</c:v>
                </c:pt>
                <c:pt idx="290">
                  <c:v>9.5416928326668202</c:v>
                </c:pt>
                <c:pt idx="291">
                  <c:v>9.5697923296042564</c:v>
                </c:pt>
                <c:pt idx="292">
                  <c:v>9.5982158147261742</c:v>
                </c:pt>
                <c:pt idx="293">
                  <c:v>9.6267890018752897</c:v>
                </c:pt>
                <c:pt idx="294">
                  <c:v>9.6553621890244017</c:v>
                </c:pt>
                <c:pt idx="295">
                  <c:v>9.6839758222462535</c:v>
                </c:pt>
                <c:pt idx="296">
                  <c:v>9.7127287901910915</c:v>
                </c:pt>
                <c:pt idx="297">
                  <c:v>9.7415469264785433</c:v>
                </c:pt>
                <c:pt idx="298">
                  <c:v>9.7704910724283014</c:v>
                </c:pt>
                <c:pt idx="299">
                  <c:v>9.7997177920288738</c:v>
                </c:pt>
                <c:pt idx="300">
                  <c:v>9.8290667468278503</c:v>
                </c:pt>
                <c:pt idx="301">
                  <c:v>9.8586062648800095</c:v>
                </c:pt>
                <c:pt idx="302">
                  <c:v>9.8882248098075003</c:v>
                </c:pt>
                <c:pt idx="303">
                  <c:v>9.9181131682609145</c:v>
                </c:pt>
                <c:pt idx="304">
                  <c:v>9.9481107074314608</c:v>
                </c:pt>
                <c:pt idx="305">
                  <c:v>9.9781161361174657</c:v>
                </c:pt>
                <c:pt idx="306">
                  <c:v>10.008157918437746</c:v>
                </c:pt>
                <c:pt idx="307">
                  <c:v>10.038515864060912</c:v>
                </c:pt>
                <c:pt idx="308">
                  <c:v>10.068984082533063</c:v>
                </c:pt>
                <c:pt idx="309">
                  <c:v>10.099676440357907</c:v>
                </c:pt>
                <c:pt idx="310">
                  <c:v>10.130455385417143</c:v>
                </c:pt>
                <c:pt idx="311">
                  <c:v>10.161334777535032</c:v>
                </c:pt>
                <c:pt idx="312">
                  <c:v>10.192393409408233</c:v>
                </c:pt>
                <c:pt idx="313">
                  <c:v>10.223571670603663</c:v>
                </c:pt>
                <c:pt idx="314">
                  <c:v>10.255046277261055</c:v>
                </c:pt>
                <c:pt idx="315">
                  <c:v>10.286669739079272</c:v>
                </c:pt>
                <c:pt idx="316">
                  <c:v>10.318371225059915</c:v>
                </c:pt>
                <c:pt idx="317">
                  <c:v>10.350148008318611</c:v>
                </c:pt>
                <c:pt idx="318">
                  <c:v>10.381992519946198</c:v>
                </c:pt>
                <c:pt idx="319">
                  <c:v>10.413900520301993</c:v>
                </c:pt>
                <c:pt idx="320">
                  <c:v>10.446058769902717</c:v>
                </c:pt>
                <c:pt idx="321">
                  <c:v>10.478523271070717</c:v>
                </c:pt>
                <c:pt idx="322">
                  <c:v>10.511015586419548</c:v>
                </c:pt>
                <c:pt idx="323">
                  <c:v>10.54357287728193</c:v>
                </c:pt>
                <c:pt idx="324">
                  <c:v>10.576425524021079</c:v>
                </c:pt>
                <c:pt idx="325">
                  <c:v>10.609384864580592</c:v>
                </c:pt>
                <c:pt idx="326">
                  <c:v>10.642594183436653</c:v>
                </c:pt>
                <c:pt idx="327">
                  <c:v>10.675970937792217</c:v>
                </c:pt>
                <c:pt idx="328">
                  <c:v>10.709434693649186</c:v>
                </c:pt>
                <c:pt idx="329">
                  <c:v>10.742965573999705</c:v>
                </c:pt>
                <c:pt idx="330">
                  <c:v>10.776693350244892</c:v>
                </c:pt>
                <c:pt idx="331">
                  <c:v>10.810421126490079</c:v>
                </c:pt>
                <c:pt idx="332">
                  <c:v>10.844185518444492</c:v>
                </c:pt>
                <c:pt idx="333">
                  <c:v>10.878393998887756</c:v>
                </c:pt>
                <c:pt idx="334">
                  <c:v>10.912652068809152</c:v>
                </c:pt>
                <c:pt idx="335">
                  <c:v>10.946966364472049</c:v>
                </c:pt>
                <c:pt idx="336">
                  <c:v>10.981542403868763</c:v>
                </c:pt>
                <c:pt idx="337">
                  <c:v>11.016304648187274</c:v>
                </c:pt>
                <c:pt idx="338">
                  <c:v>11.051159554527374</c:v>
                </c:pt>
                <c:pt idx="339">
                  <c:v>11.086225996356665</c:v>
                </c:pt>
                <c:pt idx="340">
                  <c:v>11.121377223671249</c:v>
                </c:pt>
                <c:pt idx="341">
                  <c:v>11.156798111708916</c:v>
                </c:pt>
                <c:pt idx="342">
                  <c:v>11.192240706790791</c:v>
                </c:pt>
                <c:pt idx="343">
                  <c:v>11.227847267060175</c:v>
                </c:pt>
                <c:pt idx="344">
                  <c:v>11.263634312311382</c:v>
                </c:pt>
                <c:pt idx="345">
                  <c:v>11.299590160615145</c:v>
                </c:pt>
                <c:pt idx="346">
                  <c:v>11.335680739602616</c:v>
                </c:pt>
                <c:pt idx="347">
                  <c:v>11.371929992621888</c:v>
                </c:pt>
                <c:pt idx="348">
                  <c:v>11.408321404440525</c:v>
                </c:pt>
                <c:pt idx="349">
                  <c:v>11.444840802538577</c:v>
                </c:pt>
                <c:pt idx="350">
                  <c:v>11.481594993612434</c:v>
                </c:pt>
                <c:pt idx="351">
                  <c:v>11.518424784573307</c:v>
                </c:pt>
                <c:pt idx="352">
                  <c:v>11.555349497499916</c:v>
                </c:pt>
                <c:pt idx="353">
                  <c:v>11.592584484133557</c:v>
                </c:pt>
                <c:pt idx="354">
                  <c:v>11.629936715241705</c:v>
                </c:pt>
                <c:pt idx="355">
                  <c:v>11.667378630252399</c:v>
                </c:pt>
                <c:pt idx="356">
                  <c:v>11.704900067486491</c:v>
                </c:pt>
                <c:pt idx="357">
                  <c:v>11.742575761145968</c:v>
                </c:pt>
                <c:pt idx="358">
                  <c:v>11.780492352189009</c:v>
                </c:pt>
                <c:pt idx="359">
                  <c:v>11.818534901197951</c:v>
                </c:pt>
                <c:pt idx="360">
                  <c:v>11.856770242207343</c:v>
                </c:pt>
                <c:pt idx="361">
                  <c:v>11.895133482902944</c:v>
                </c:pt>
                <c:pt idx="362">
                  <c:v>11.933633978844844</c:v>
                </c:pt>
                <c:pt idx="363">
                  <c:v>11.972305104369651</c:v>
                </c:pt>
                <c:pt idx="364">
                  <c:v>12.01114376789193</c:v>
                </c:pt>
                <c:pt idx="365">
                  <c:v>12.05022798924518</c:v>
                </c:pt>
                <c:pt idx="366">
                  <c:v>12.089389525280252</c:v>
                </c:pt>
                <c:pt idx="367">
                  <c:v>12.128621343014743</c:v>
                </c:pt>
                <c:pt idx="368">
                  <c:v>12.167945072135913</c:v>
                </c:pt>
                <c:pt idx="369">
                  <c:v>12.207445342088624</c:v>
                </c:pt>
                <c:pt idx="370">
                  <c:v>12.247144287282847</c:v>
                </c:pt>
                <c:pt idx="371">
                  <c:v>12.287080341805535</c:v>
                </c:pt>
                <c:pt idx="372">
                  <c:v>12.327086546444706</c:v>
                </c:pt>
                <c:pt idx="373">
                  <c:v>12.367216940355853</c:v>
                </c:pt>
                <c:pt idx="374">
                  <c:v>12.407621737334591</c:v>
                </c:pt>
                <c:pt idx="375">
                  <c:v>12.448145236723544</c:v>
                </c:pt>
                <c:pt idx="376">
                  <c:v>12.488846474444436</c:v>
                </c:pt>
                <c:pt idx="377">
                  <c:v>12.52978047682266</c:v>
                </c:pt>
                <c:pt idx="378">
                  <c:v>12.570862020049629</c:v>
                </c:pt>
                <c:pt idx="379">
                  <c:v>12.611991421940617</c:v>
                </c:pt>
                <c:pt idx="380">
                  <c:v>12.653224227589002</c:v>
                </c:pt>
                <c:pt idx="381">
                  <c:v>12.694533628811472</c:v>
                </c:pt>
                <c:pt idx="382">
                  <c:v>12.735897662182778</c:v>
                </c:pt>
                <c:pt idx="383">
                  <c:v>12.777330285846794</c:v>
                </c:pt>
                <c:pt idx="384">
                  <c:v>12.819117854183611</c:v>
                </c:pt>
                <c:pt idx="385">
                  <c:v>12.861075204897077</c:v>
                </c:pt>
                <c:pt idx="386">
                  <c:v>12.903233702783092</c:v>
                </c:pt>
                <c:pt idx="387">
                  <c:v>12.945542955260963</c:v>
                </c:pt>
                <c:pt idx="388">
                  <c:v>12.987972959965177</c:v>
                </c:pt>
                <c:pt idx="389">
                  <c:v>13.030479271753666</c:v>
                </c:pt>
                <c:pt idx="390">
                  <c:v>13.07325479690077</c:v>
                </c:pt>
                <c:pt idx="391">
                  <c:v>13.116124093060289</c:v>
                </c:pt>
                <c:pt idx="392">
                  <c:v>13.159123057429856</c:v>
                </c:pt>
                <c:pt idx="393">
                  <c:v>13.202322188619238</c:v>
                </c:pt>
                <c:pt idx="394">
                  <c:v>13.245674613644093</c:v>
                </c:pt>
                <c:pt idx="395">
                  <c:v>13.289186914843722</c:v>
                </c:pt>
                <c:pt idx="396">
                  <c:v>13.332780412583562</c:v>
                </c:pt>
                <c:pt idx="397">
                  <c:v>13.376479880840469</c:v>
                </c:pt>
                <c:pt idx="398">
                  <c:v>13.420411120155572</c:v>
                </c:pt>
                <c:pt idx="399">
                  <c:v>13.464470570603552</c:v>
                </c:pt>
                <c:pt idx="400">
                  <c:v>13.50870325619606</c:v>
                </c:pt>
                <c:pt idx="401">
                  <c:v>13.553091709257984</c:v>
                </c:pt>
                <c:pt idx="402">
                  <c:v>13.5975743053191</c:v>
                </c:pt>
                <c:pt idx="403">
                  <c:v>13.642164910881359</c:v>
                </c:pt>
                <c:pt idx="404">
                  <c:v>13.686944133897443</c:v>
                </c:pt>
                <c:pt idx="405">
                  <c:v>13.731901230342491</c:v>
                </c:pt>
                <c:pt idx="406">
                  <c:v>13.777009265319458</c:v>
                </c:pt>
                <c:pt idx="407">
                  <c:v>13.822238749373664</c:v>
                </c:pt>
                <c:pt idx="408">
                  <c:v>13.867610629878804</c:v>
                </c:pt>
                <c:pt idx="409">
                  <c:v>13.913119873891025</c:v>
                </c:pt>
                <c:pt idx="410">
                  <c:v>13.958823031370049</c:v>
                </c:pt>
                <c:pt idx="411">
                  <c:v>14.004657411252518</c:v>
                </c:pt>
                <c:pt idx="412">
                  <c:v>14.050555737176259</c:v>
                </c:pt>
                <c:pt idx="413">
                  <c:v>14.096664845333432</c:v>
                </c:pt>
                <c:pt idx="414">
                  <c:v>14.142912679717863</c:v>
                </c:pt>
                <c:pt idx="415">
                  <c:v>14.189259433312515</c:v>
                </c:pt>
                <c:pt idx="416">
                  <c:v>14.235834749436354</c:v>
                </c:pt>
                <c:pt idx="417">
                  <c:v>14.282511026896987</c:v>
                </c:pt>
                <c:pt idx="418">
                  <c:v>14.329333234197954</c:v>
                </c:pt>
                <c:pt idx="419">
                  <c:v>14.376263711910294</c:v>
                </c:pt>
                <c:pt idx="420">
                  <c:v>14.423354880223123</c:v>
                </c:pt>
                <c:pt idx="421">
                  <c:v>14.470535831013969</c:v>
                </c:pt>
                <c:pt idx="422">
                  <c:v>14.518018163826332</c:v>
                </c:pt>
                <c:pt idx="423">
                  <c:v>14.565633576395355</c:v>
                </c:pt>
                <c:pt idx="424">
                  <c:v>14.613248988964365</c:v>
                </c:pt>
                <c:pt idx="425">
                  <c:v>14.660973431698535</c:v>
                </c:pt>
                <c:pt idx="426">
                  <c:v>14.708902572098051</c:v>
                </c:pt>
                <c:pt idx="427">
                  <c:v>14.757059816908004</c:v>
                </c:pt>
                <c:pt idx="428">
                  <c:v>14.805367445338478</c:v>
                </c:pt>
                <c:pt idx="429">
                  <c:v>14.853675073768962</c:v>
                </c:pt>
                <c:pt idx="430">
                  <c:v>14.902106212168974</c:v>
                </c:pt>
                <c:pt idx="431">
                  <c:v>14.950744919755721</c:v>
                </c:pt>
                <c:pt idx="432">
                  <c:v>14.999522204666716</c:v>
                </c:pt>
                <c:pt idx="433">
                  <c:v>15.048368589355373</c:v>
                </c:pt>
                <c:pt idx="434">
                  <c:v>15.097323062279806</c:v>
                </c:pt>
                <c:pt idx="435">
                  <c:v>15.1464768911381</c:v>
                </c:pt>
                <c:pt idx="436">
                  <c:v>15.195870647003352</c:v>
                </c:pt>
                <c:pt idx="437">
                  <c:v>15.245264402868603</c:v>
                </c:pt>
                <c:pt idx="438">
                  <c:v>15.294729623981071</c:v>
                </c:pt>
                <c:pt idx="439">
                  <c:v>15.344472575770435</c:v>
                </c:pt>
                <c:pt idx="440">
                  <c:v>15.394284819436573</c:v>
                </c:pt>
                <c:pt idx="441">
                  <c:v>15.444295874852513</c:v>
                </c:pt>
                <c:pt idx="442">
                  <c:v>15.49436777168863</c:v>
                </c:pt>
                <c:pt idx="443">
                  <c:v>15.54463306598795</c:v>
                </c:pt>
                <c:pt idx="444">
                  <c:v>15.595002892415177</c:v>
                </c:pt>
                <c:pt idx="445">
                  <c:v>15.645513808639532</c:v>
                </c:pt>
                <c:pt idx="446">
                  <c:v>15.696148101790682</c:v>
                </c:pt>
                <c:pt idx="447">
                  <c:v>15.746954808220131</c:v>
                </c:pt>
                <c:pt idx="448">
                  <c:v>15.797812627586016</c:v>
                </c:pt>
                <c:pt idx="449">
                  <c:v>15.848882679730965</c:v>
                </c:pt>
                <c:pt idx="450">
                  <c:v>15.899999897754832</c:v>
                </c:pt>
                <c:pt idx="451">
                  <c:v>15.951274456928605</c:v>
                </c:pt>
                <c:pt idx="452">
                  <c:v>16.002698355734879</c:v>
                </c:pt>
                <c:pt idx="453">
                  <c:v>16.054210095447857</c:v>
                </c:pt>
                <c:pt idx="454">
                  <c:v>16.105996580435338</c:v>
                </c:pt>
                <c:pt idx="455">
                  <c:v>16.157849582904532</c:v>
                </c:pt>
                <c:pt idx="456">
                  <c:v>16.209757365594385</c:v>
                </c:pt>
                <c:pt idx="457">
                  <c:v>16.261749679566304</c:v>
                </c:pt>
                <c:pt idx="458">
                  <c:v>16.313845701949148</c:v>
                </c:pt>
                <c:pt idx="459">
                  <c:v>16.366160179068352</c:v>
                </c:pt>
                <c:pt idx="460">
                  <c:v>16.418573626236675</c:v>
                </c:pt>
                <c:pt idx="461">
                  <c:v>16.471124668476911</c:v>
                </c:pt>
                <c:pt idx="462">
                  <c:v>16.523866101280561</c:v>
                </c:pt>
                <c:pt idx="463">
                  <c:v>16.576693452522338</c:v>
                </c:pt>
                <c:pt idx="464">
                  <c:v>16.629607078647517</c:v>
                </c:pt>
                <c:pt idx="465">
                  <c:v>16.682559001848912</c:v>
                </c:pt>
                <c:pt idx="466">
                  <c:v>16.735719159065443</c:v>
                </c:pt>
                <c:pt idx="467">
                  <c:v>16.78903891068175</c:v>
                </c:pt>
                <c:pt idx="468">
                  <c:v>16.84243758330436</c:v>
                </c:pt>
                <c:pt idx="469">
                  <c:v>16.896052075969848</c:v>
                </c:pt>
                <c:pt idx="470">
                  <c:v>16.949780846593519</c:v>
                </c:pt>
                <c:pt idx="471">
                  <c:v>17.003603931934599</c:v>
                </c:pt>
                <c:pt idx="472">
                  <c:v>17.057444520759049</c:v>
                </c:pt>
                <c:pt idx="473">
                  <c:v>17.111395003720432</c:v>
                </c:pt>
                <c:pt idx="474">
                  <c:v>17.16537805681596</c:v>
                </c:pt>
                <c:pt idx="475">
                  <c:v>17.219636312348161</c:v>
                </c:pt>
                <c:pt idx="476">
                  <c:v>17.27404511154711</c:v>
                </c:pt>
                <c:pt idx="477">
                  <c:v>17.328535733854046</c:v>
                </c:pt>
                <c:pt idx="478">
                  <c:v>17.38305868408359</c:v>
                </c:pt>
                <c:pt idx="479">
                  <c:v>17.437774843600227</c:v>
                </c:pt>
                <c:pt idx="480">
                  <c:v>17.492558439996685</c:v>
                </c:pt>
                <c:pt idx="481">
                  <c:v>17.547578029576055</c:v>
                </c:pt>
                <c:pt idx="482">
                  <c:v>17.602765647693143</c:v>
                </c:pt>
                <c:pt idx="483">
                  <c:v>17.657995107126023</c:v>
                </c:pt>
                <c:pt idx="484">
                  <c:v>17.713299126489627</c:v>
                </c:pt>
                <c:pt idx="485">
                  <c:v>17.76865556997836</c:v>
                </c:pt>
                <c:pt idx="486">
                  <c:v>17.824066952829995</c:v>
                </c:pt>
                <c:pt idx="487">
                  <c:v>17.879507547988297</c:v>
                </c:pt>
                <c:pt idx="488">
                  <c:v>17.93517535069439</c:v>
                </c:pt>
                <c:pt idx="489">
                  <c:v>17.990978916763446</c:v>
                </c:pt>
                <c:pt idx="490">
                  <c:v>18.046910494580047</c:v>
                </c:pt>
                <c:pt idx="491">
                  <c:v>18.102972135338437</c:v>
                </c:pt>
                <c:pt idx="492">
                  <c:v>18.159178004134478</c:v>
                </c:pt>
                <c:pt idx="493">
                  <c:v>18.215402521605736</c:v>
                </c:pt>
                <c:pt idx="494">
                  <c:v>18.271810705345878</c:v>
                </c:pt>
                <c:pt idx="495">
                  <c:v>18.328307153484726</c:v>
                </c:pt>
                <c:pt idx="496">
                  <c:v>18.384920262239383</c:v>
                </c:pt>
                <c:pt idx="497">
                  <c:v>18.441599059834868</c:v>
                </c:pt>
                <c:pt idx="498">
                  <c:v>18.498351109241561</c:v>
                </c:pt>
                <c:pt idx="499">
                  <c:v>18.555270186985389</c:v>
                </c:pt>
                <c:pt idx="500">
                  <c:v>18.612316616978909</c:v>
                </c:pt>
                <c:pt idx="501">
                  <c:v>18.669412523789582</c:v>
                </c:pt>
                <c:pt idx="502">
                  <c:v>18.726587941528251</c:v>
                </c:pt>
                <c:pt idx="503">
                  <c:v>18.783915651268725</c:v>
                </c:pt>
                <c:pt idx="504">
                  <c:v>18.841322615335518</c:v>
                </c:pt>
                <c:pt idx="505">
                  <c:v>18.898849486480593</c:v>
                </c:pt>
                <c:pt idx="506">
                  <c:v>18.956498932995633</c:v>
                </c:pt>
                <c:pt idx="507">
                  <c:v>19.014275815599255</c:v>
                </c:pt>
                <c:pt idx="508">
                  <c:v>19.072060680953783</c:v>
                </c:pt>
                <c:pt idx="509">
                  <c:v>19.129975673762022</c:v>
                </c:pt>
                <c:pt idx="510">
                  <c:v>19.188017601863386</c:v>
                </c:pt>
                <c:pt idx="511">
                  <c:v>19.246193109221171</c:v>
                </c:pt>
                <c:pt idx="512">
                  <c:v>19.304442170453811</c:v>
                </c:pt>
                <c:pt idx="513">
                  <c:v>19.36278939530564</c:v>
                </c:pt>
                <c:pt idx="514">
                  <c:v>19.421202971133809</c:v>
                </c:pt>
                <c:pt idx="515">
                  <c:v>19.479816410566528</c:v>
                </c:pt>
                <c:pt idx="516">
                  <c:v>19.538532380844284</c:v>
                </c:pt>
                <c:pt idx="517">
                  <c:v>19.597282451138547</c:v>
                </c:pt>
                <c:pt idx="518">
                  <c:v>19.656032521432799</c:v>
                </c:pt>
                <c:pt idx="519">
                  <c:v>19.714803454420892</c:v>
                </c:pt>
                <c:pt idx="520">
                  <c:v>19.773757104398911</c:v>
                </c:pt>
                <c:pt idx="521">
                  <c:v>19.832878384751719</c:v>
                </c:pt>
                <c:pt idx="522">
                  <c:v>19.892048156427908</c:v>
                </c:pt>
                <c:pt idx="523">
                  <c:v>19.951368120849953</c:v>
                </c:pt>
                <c:pt idx="524">
                  <c:v>20.010838875193837</c:v>
                </c:pt>
                <c:pt idx="525">
                  <c:v>20.070354871176832</c:v>
                </c:pt>
                <c:pt idx="526">
                  <c:v>20.129939914040623</c:v>
                </c:pt>
                <c:pt idx="527">
                  <c:v>20.189537412841094</c:v>
                </c:pt>
                <c:pt idx="528">
                  <c:v>20.249155265958461</c:v>
                </c:pt>
                <c:pt idx="529">
                  <c:v>20.308942552981325</c:v>
                </c:pt>
                <c:pt idx="530">
                  <c:v>20.368881804639457</c:v>
                </c:pt>
                <c:pt idx="531">
                  <c:v>20.428888176174439</c:v>
                </c:pt>
                <c:pt idx="532">
                  <c:v>20.488974823685581</c:v>
                </c:pt>
                <c:pt idx="533">
                  <c:v>20.549194214295369</c:v>
                </c:pt>
                <c:pt idx="534">
                  <c:v>20.609486567110785</c:v>
                </c:pt>
                <c:pt idx="535">
                  <c:v>20.669849700524129</c:v>
                </c:pt>
                <c:pt idx="536">
                  <c:v>20.730278855126087</c:v>
                </c:pt>
                <c:pt idx="537">
                  <c:v>20.790779339810989</c:v>
                </c:pt>
                <c:pt idx="538">
                  <c:v>20.851403392433546</c:v>
                </c:pt>
                <c:pt idx="539">
                  <c:v>20.912106689949649</c:v>
                </c:pt>
                <c:pt idx="540">
                  <c:v>20.972914428249865</c:v>
                </c:pt>
                <c:pt idx="541">
                  <c:v>21.033841338718773</c:v>
                </c:pt>
                <c:pt idx="542">
                  <c:v>21.094819815108803</c:v>
                </c:pt>
                <c:pt idx="543">
                  <c:v>21.155841742413589</c:v>
                </c:pt>
                <c:pt idx="544">
                  <c:v>21.216916252297185</c:v>
                </c:pt>
                <c:pt idx="545">
                  <c:v>21.27805421977672</c:v>
                </c:pt>
                <c:pt idx="546">
                  <c:v>21.339331720136695</c:v>
                </c:pt>
                <c:pt idx="547">
                  <c:v>21.400694840022528</c:v>
                </c:pt>
                <c:pt idx="548">
                  <c:v>21.462143110110798</c:v>
                </c:pt>
                <c:pt idx="549">
                  <c:v>21.523682462423029</c:v>
                </c:pt>
                <c:pt idx="550">
                  <c:v>21.585308229640269</c:v>
                </c:pt>
                <c:pt idx="551">
                  <c:v>21.647046070808631</c:v>
                </c:pt>
                <c:pt idx="552">
                  <c:v>21.708790768705516</c:v>
                </c:pt>
                <c:pt idx="553">
                  <c:v>21.77058779142649</c:v>
                </c:pt>
                <c:pt idx="554">
                  <c:v>21.832542743763973</c:v>
                </c:pt>
                <c:pt idx="555">
                  <c:v>21.894552844810804</c:v>
                </c:pt>
                <c:pt idx="556">
                  <c:v>21.956622368797341</c:v>
                </c:pt>
                <c:pt idx="557">
                  <c:v>22.018839448043529</c:v>
                </c:pt>
                <c:pt idx="558">
                  <c:v>22.081106970732769</c:v>
                </c:pt>
                <c:pt idx="559">
                  <c:v>22.143397852204039</c:v>
                </c:pt>
                <c:pt idx="560">
                  <c:v>22.205808493619251</c:v>
                </c:pt>
                <c:pt idx="561">
                  <c:v>22.268253030873574</c:v>
                </c:pt>
                <c:pt idx="562">
                  <c:v>22.330781530435292</c:v>
                </c:pt>
                <c:pt idx="563">
                  <c:v>22.393428459737382</c:v>
                </c:pt>
                <c:pt idx="564">
                  <c:v>22.456156740391314</c:v>
                </c:pt>
                <c:pt idx="565">
                  <c:v>22.518926947864884</c:v>
                </c:pt>
                <c:pt idx="566">
                  <c:v>22.581793455109029</c:v>
                </c:pt>
                <c:pt idx="567">
                  <c:v>22.644692500015193</c:v>
                </c:pt>
                <c:pt idx="568">
                  <c:v>22.707719402054433</c:v>
                </c:pt>
                <c:pt idx="569">
                  <c:v>22.770870357017078</c:v>
                </c:pt>
                <c:pt idx="570">
                  <c:v>22.834060271218103</c:v>
                </c:pt>
                <c:pt idx="571">
                  <c:v>22.897289768867942</c:v>
                </c:pt>
                <c:pt idx="572">
                  <c:v>22.960552178215767</c:v>
                </c:pt>
                <c:pt idx="573">
                  <c:v>23.023854777832067</c:v>
                </c:pt>
                <c:pt idx="574">
                  <c:v>23.087190805118539</c:v>
                </c:pt>
                <c:pt idx="575">
                  <c:v>23.150692856948172</c:v>
                </c:pt>
                <c:pt idx="576">
                  <c:v>23.214267778398941</c:v>
                </c:pt>
                <c:pt idx="577">
                  <c:v>23.277920171613751</c:v>
                </c:pt>
                <c:pt idx="578">
                  <c:v>23.341613978202904</c:v>
                </c:pt>
                <c:pt idx="579">
                  <c:v>23.405390226173498</c:v>
                </c:pt>
                <c:pt idx="580">
                  <c:v>23.469300929122756</c:v>
                </c:pt>
                <c:pt idx="581">
                  <c:v>23.533226488513712</c:v>
                </c:pt>
                <c:pt idx="582">
                  <c:v>23.597201929855618</c:v>
                </c:pt>
                <c:pt idx="583">
                  <c:v>23.66121735998567</c:v>
                </c:pt>
                <c:pt idx="584">
                  <c:v>23.725362224677571</c:v>
                </c:pt>
                <c:pt idx="585">
                  <c:v>23.789575338189287</c:v>
                </c:pt>
                <c:pt idx="586">
                  <c:v>23.853830088755625</c:v>
                </c:pt>
                <c:pt idx="587">
                  <c:v>23.918134084540519</c:v>
                </c:pt>
                <c:pt idx="588">
                  <c:v>23.982551688485746</c:v>
                </c:pt>
                <c:pt idx="589">
                  <c:v>24.047026797538493</c:v>
                </c:pt>
                <c:pt idx="590">
                  <c:v>24.111566318961756</c:v>
                </c:pt>
                <c:pt idx="591">
                  <c:v>24.176158303277088</c:v>
                </c:pt>
                <c:pt idx="592">
                  <c:v>24.240841747595642</c:v>
                </c:pt>
                <c:pt idx="593">
                  <c:v>24.305589547993019</c:v>
                </c:pt>
                <c:pt idx="594">
                  <c:v>24.370426310119029</c:v>
                </c:pt>
                <c:pt idx="595">
                  <c:v>24.435303291819274</c:v>
                </c:pt>
                <c:pt idx="596">
                  <c:v>24.500212326376268</c:v>
                </c:pt>
                <c:pt idx="597">
                  <c:v>24.56520504418862</c:v>
                </c:pt>
                <c:pt idx="598">
                  <c:v>24.630343220010115</c:v>
                </c:pt>
                <c:pt idx="599">
                  <c:v>24.695524887829766</c:v>
                </c:pt>
                <c:pt idx="600">
                  <c:v>24.760729898851242</c:v>
                </c:pt>
                <c:pt idx="601">
                  <c:v>24.825975677500246</c:v>
                </c:pt>
                <c:pt idx="602">
                  <c:v>24.891245419937064</c:v>
                </c:pt>
                <c:pt idx="603">
                  <c:v>24.956579115457657</c:v>
                </c:pt>
                <c:pt idx="604">
                  <c:v>25.022026687796529</c:v>
                </c:pt>
                <c:pt idx="605">
                  <c:v>25.087532046101742</c:v>
                </c:pt>
                <c:pt idx="606">
                  <c:v>25.153150194009736</c:v>
                </c:pt>
                <c:pt idx="607">
                  <c:v>25.218805017476281</c:v>
                </c:pt>
                <c:pt idx="608">
                  <c:v>25.284516759192186</c:v>
                </c:pt>
                <c:pt idx="609">
                  <c:v>25.350252211551776</c:v>
                </c:pt>
                <c:pt idx="610">
                  <c:v>25.416048628609484</c:v>
                </c:pt>
                <c:pt idx="611">
                  <c:v>25.481947508614127</c:v>
                </c:pt>
                <c:pt idx="612">
                  <c:v>25.547864090939118</c:v>
                </c:pt>
                <c:pt idx="613">
                  <c:v>25.613888448475937</c:v>
                </c:pt>
                <c:pt idx="614">
                  <c:v>25.679968896477391</c:v>
                </c:pt>
                <c:pt idx="615">
                  <c:v>25.746085749754389</c:v>
                </c:pt>
                <c:pt idx="616">
                  <c:v>25.81225560213322</c:v>
                </c:pt>
                <c:pt idx="617">
                  <c:v>25.878512768683766</c:v>
                </c:pt>
                <c:pt idx="618">
                  <c:v>25.944830720514336</c:v>
                </c:pt>
                <c:pt idx="619">
                  <c:v>26.011223256304991</c:v>
                </c:pt>
                <c:pt idx="620">
                  <c:v>26.077657007989671</c:v>
                </c:pt>
                <c:pt idx="621">
                  <c:v>26.144154341932897</c:v>
                </c:pt>
                <c:pt idx="622">
                  <c:v>26.210707693672031</c:v>
                </c:pt>
                <c:pt idx="623">
                  <c:v>26.277338720743639</c:v>
                </c:pt>
                <c:pt idx="624">
                  <c:v>26.343998879537324</c:v>
                </c:pt>
                <c:pt idx="625">
                  <c:v>26.410705123388738</c:v>
                </c:pt>
                <c:pt idx="626">
                  <c:v>26.477479173495119</c:v>
                </c:pt>
                <c:pt idx="627">
                  <c:v>26.544318830497083</c:v>
                </c:pt>
                <c:pt idx="628">
                  <c:v>26.611220634448287</c:v>
                </c:pt>
                <c:pt idx="629">
                  <c:v>26.678173148803314</c:v>
                </c:pt>
                <c:pt idx="630">
                  <c:v>26.745175858146393</c:v>
                </c:pt>
                <c:pt idx="631">
                  <c:v>26.812269835234822</c:v>
                </c:pt>
                <c:pt idx="632">
                  <c:v>26.879406622587901</c:v>
                </c:pt>
                <c:pt idx="633">
                  <c:v>26.946578681541681</c:v>
                </c:pt>
                <c:pt idx="634">
                  <c:v>27.013839643124104</c:v>
                </c:pt>
                <c:pt idx="635">
                  <c:v>27.081132316424</c:v>
                </c:pt>
                <c:pt idx="636">
                  <c:v>27.148474185948821</c:v>
                </c:pt>
                <c:pt idx="637">
                  <c:v>27.21584734813964</c:v>
                </c:pt>
                <c:pt idx="638">
                  <c:v>27.283296758494625</c:v>
                </c:pt>
                <c:pt idx="639">
                  <c:v>27.350840425822319</c:v>
                </c:pt>
                <c:pt idx="640">
                  <c:v>27.418453434942926</c:v>
                </c:pt>
                <c:pt idx="641">
                  <c:v>27.486098773298565</c:v>
                </c:pt>
                <c:pt idx="642">
                  <c:v>27.553767193552527</c:v>
                </c:pt>
                <c:pt idx="643">
                  <c:v>27.621459856517227</c:v>
                </c:pt>
                <c:pt idx="644">
                  <c:v>27.689178657350531</c:v>
                </c:pt>
                <c:pt idx="645">
                  <c:v>27.757004702623892</c:v>
                </c:pt>
                <c:pt idx="646">
                  <c:v>27.824894225615974</c:v>
                </c:pt>
                <c:pt idx="647">
                  <c:v>27.892814034133796</c:v>
                </c:pt>
                <c:pt idx="648">
                  <c:v>27.960797020130183</c:v>
                </c:pt>
                <c:pt idx="649">
                  <c:v>28.028821569204354</c:v>
                </c:pt>
                <c:pt idx="650">
                  <c:v>28.096904550257218</c:v>
                </c:pt>
                <c:pt idx="651">
                  <c:v>28.165044208071336</c:v>
                </c:pt>
                <c:pt idx="652">
                  <c:v>28.233228547482092</c:v>
                </c:pt>
                <c:pt idx="653">
                  <c:v>28.301470683253491</c:v>
                </c:pt>
                <c:pt idx="654">
                  <c:v>28.369757895755846</c:v>
                </c:pt>
                <c:pt idx="655">
                  <c:v>28.43808392086865</c:v>
                </c:pt>
                <c:pt idx="656">
                  <c:v>28.506445181760373</c:v>
                </c:pt>
                <c:pt idx="657">
                  <c:v>28.57488425269128</c:v>
                </c:pt>
                <c:pt idx="658">
                  <c:v>28.643347212876026</c:v>
                </c:pt>
                <c:pt idx="659">
                  <c:v>28.711876645982688</c:v>
                </c:pt>
                <c:pt idx="660">
                  <c:v>28.780444437841716</c:v>
                </c:pt>
                <c:pt idx="661">
                  <c:v>28.849072850238887</c:v>
                </c:pt>
                <c:pt idx="662">
                  <c:v>28.917738400455331</c:v>
                </c:pt>
                <c:pt idx="663">
                  <c:v>28.986460392703414</c:v>
                </c:pt>
                <c:pt idx="664">
                  <c:v>29.055206083264277</c:v>
                </c:pt>
                <c:pt idx="665">
                  <c:v>29.124026949116917</c:v>
                </c:pt>
                <c:pt idx="666">
                  <c:v>29.192891575095842</c:v>
                </c:pt>
                <c:pt idx="667">
                  <c:v>29.261815584947573</c:v>
                </c:pt>
                <c:pt idx="668">
                  <c:v>29.330741860290125</c:v>
                </c:pt>
                <c:pt idx="669">
                  <c:v>29.399700924970052</c:v>
                </c:pt>
                <c:pt idx="670">
                  <c:v>29.468718512606767</c:v>
                </c:pt>
                <c:pt idx="671">
                  <c:v>29.537777621308788</c:v>
                </c:pt>
                <c:pt idx="672">
                  <c:v>29.606867015500658</c:v>
                </c:pt>
                <c:pt idx="673">
                  <c:v>29.676036366700309</c:v>
                </c:pt>
                <c:pt idx="674">
                  <c:v>29.745245610332216</c:v>
                </c:pt>
                <c:pt idx="675">
                  <c:v>29.814493171039256</c:v>
                </c:pt>
                <c:pt idx="676">
                  <c:v>29.883774476613031</c:v>
                </c:pt>
                <c:pt idx="677">
                  <c:v>29.953090990227977</c:v>
                </c:pt>
                <c:pt idx="678">
                  <c:v>30.022455595371756</c:v>
                </c:pt>
                <c:pt idx="679">
                  <c:v>30.091876382448863</c:v>
                </c:pt>
                <c:pt idx="680">
                  <c:v>30.161315348768113</c:v>
                </c:pt>
                <c:pt idx="681">
                  <c:v>30.23082537032834</c:v>
                </c:pt>
                <c:pt idx="682">
                  <c:v>30.300373964556435</c:v>
                </c:pt>
                <c:pt idx="683">
                  <c:v>30.369937207845599</c:v>
                </c:pt>
                <c:pt idx="684">
                  <c:v>30.439516216456493</c:v>
                </c:pt>
                <c:pt idx="685">
                  <c:v>30.509156328608956</c:v>
                </c:pt>
                <c:pt idx="686">
                  <c:v>30.578843616814705</c:v>
                </c:pt>
                <c:pt idx="687">
                  <c:v>30.648561901839532</c:v>
                </c:pt>
                <c:pt idx="688">
                  <c:v>30.718322750205662</c:v>
                </c:pt>
                <c:pt idx="689">
                  <c:v>30.788130703040014</c:v>
                </c:pt>
                <c:pt idx="690">
                  <c:v>30.857963433162137</c:v>
                </c:pt>
                <c:pt idx="691">
                  <c:v>30.927843605119016</c:v>
                </c:pt>
                <c:pt idx="692">
                  <c:v>30.997749069060227</c:v>
                </c:pt>
                <c:pt idx="693">
                  <c:v>31.067687423444053</c:v>
                </c:pt>
                <c:pt idx="694">
                  <c:v>31.137671743775336</c:v>
                </c:pt>
                <c:pt idx="695">
                  <c:v>31.207690830856976</c:v>
                </c:pt>
                <c:pt idx="696">
                  <c:v>31.277746655945105</c:v>
                </c:pt>
                <c:pt idx="697">
                  <c:v>31.347836332426919</c:v>
                </c:pt>
                <c:pt idx="698">
                  <c:v>31.41796795589152</c:v>
                </c:pt>
                <c:pt idx="699">
                  <c:v>31.488123355025003</c:v>
                </c:pt>
                <c:pt idx="700">
                  <c:v>31.558295229090376</c:v>
                </c:pt>
                <c:pt idx="701">
                  <c:v>31.628509910555689</c:v>
                </c:pt>
                <c:pt idx="702">
                  <c:v>31.698767592241669</c:v>
                </c:pt>
                <c:pt idx="703">
                  <c:v>31.769045634371786</c:v>
                </c:pt>
                <c:pt idx="704">
                  <c:v>31.839349599020302</c:v>
                </c:pt>
                <c:pt idx="705">
                  <c:v>31.909701737721569</c:v>
                </c:pt>
                <c:pt idx="706">
                  <c:v>31.980087615624708</c:v>
                </c:pt>
                <c:pt idx="707">
                  <c:v>32.050506722051807</c:v>
                </c:pt>
                <c:pt idx="708">
                  <c:v>32.120946636235878</c:v>
                </c:pt>
                <c:pt idx="709">
                  <c:v>32.191415483071552</c:v>
                </c:pt>
                <c:pt idx="710">
                  <c:v>32.261954136363208</c:v>
                </c:pt>
                <c:pt idx="711">
                  <c:v>32.332506230216197</c:v>
                </c:pt>
                <c:pt idx="712">
                  <c:v>32.40308967563211</c:v>
                </c:pt>
                <c:pt idx="713">
                  <c:v>32.473700955090806</c:v>
                </c:pt>
                <c:pt idx="714">
                  <c:v>32.544312234549487</c:v>
                </c:pt>
                <c:pt idx="715">
                  <c:v>32.614971274632758</c:v>
                </c:pt>
                <c:pt idx="716">
                  <c:v>32.685652801731649</c:v>
                </c:pt>
                <c:pt idx="717">
                  <c:v>32.756334328830533</c:v>
                </c:pt>
                <c:pt idx="718">
                  <c:v>32.827015855929403</c:v>
                </c:pt>
                <c:pt idx="719">
                  <c:v>32.897755088716252</c:v>
                </c:pt>
                <c:pt idx="720">
                  <c:v>32.968546065563096</c:v>
                </c:pt>
                <c:pt idx="721">
                  <c:v>33.039353156302596</c:v>
                </c:pt>
                <c:pt idx="722">
                  <c:v>33.110185990660085</c:v>
                </c:pt>
                <c:pt idx="723">
                  <c:v>33.1810616983228</c:v>
                </c:pt>
                <c:pt idx="724">
                  <c:v>33.251942191461353</c:v>
                </c:pt>
                <c:pt idx="725">
                  <c:v>33.322846718203955</c:v>
                </c:pt>
                <c:pt idx="726">
                  <c:v>33.393783015549396</c:v>
                </c:pt>
                <c:pt idx="727">
                  <c:v>33.464730171906105</c:v>
                </c:pt>
                <c:pt idx="728">
                  <c:v>33.535713473556257</c:v>
                </c:pt>
                <c:pt idx="729">
                  <c:v>33.606709178224591</c:v>
                </c:pt>
                <c:pt idx="730">
                  <c:v>33.677728770314907</c:v>
                </c:pt>
                <c:pt idx="731">
                  <c:v>33.748778565532916</c:v>
                </c:pt>
                <c:pt idx="732">
                  <c:v>33.819844990425104</c:v>
                </c:pt>
                <c:pt idx="733">
                  <c:v>33.890925931700501</c:v>
                </c:pt>
                <c:pt idx="734">
                  <c:v>33.962047495051046</c:v>
                </c:pt>
                <c:pt idx="735">
                  <c:v>34.033173286089308</c:v>
                </c:pt>
                <c:pt idx="736">
                  <c:v>34.104325363721173</c:v>
                </c:pt>
                <c:pt idx="737">
                  <c:v>34.175479383719548</c:v>
                </c:pt>
                <c:pt idx="738">
                  <c:v>34.246643864021188</c:v>
                </c:pt>
                <c:pt idx="739">
                  <c:v>34.3178495466356</c:v>
                </c:pt>
                <c:pt idx="740">
                  <c:v>34.389062520532569</c:v>
                </c:pt>
                <c:pt idx="741">
                  <c:v>34.460292916656201</c:v>
                </c:pt>
                <c:pt idx="742">
                  <c:v>34.531546761813068</c:v>
                </c:pt>
                <c:pt idx="743">
                  <c:v>34.602813570446664</c:v>
                </c:pt>
                <c:pt idx="744">
                  <c:v>34.674099460179356</c:v>
                </c:pt>
                <c:pt idx="745">
                  <c:v>34.745401851869332</c:v>
                </c:pt>
                <c:pt idx="746">
                  <c:v>34.816709521880199</c:v>
                </c:pt>
                <c:pt idx="747">
                  <c:v>34.888044338367386</c:v>
                </c:pt>
                <c:pt idx="748">
                  <c:v>34.959389198319208</c:v>
                </c:pt>
                <c:pt idx="749">
                  <c:v>35.030749095211618</c:v>
                </c:pt>
                <c:pt idx="750">
                  <c:v>35.1021213788121</c:v>
                </c:pt>
                <c:pt idx="751">
                  <c:v>35.173510750894842</c:v>
                </c:pt>
                <c:pt idx="752">
                  <c:v>35.244910432872089</c:v>
                </c:pt>
                <c:pt idx="753">
                  <c:v>35.316332027537456</c:v>
                </c:pt>
                <c:pt idx="754">
                  <c:v>35.387769311024435</c:v>
                </c:pt>
                <c:pt idx="755">
                  <c:v>35.459215932940907</c:v>
                </c:pt>
                <c:pt idx="756">
                  <c:v>35.530671290904905</c:v>
                </c:pt>
                <c:pt idx="757">
                  <c:v>35.602128819957578</c:v>
                </c:pt>
                <c:pt idx="758">
                  <c:v>35.673594672765077</c:v>
                </c:pt>
                <c:pt idx="759">
                  <c:v>35.745070257474758</c:v>
                </c:pt>
                <c:pt idx="760">
                  <c:v>35.816551803194912</c:v>
                </c:pt>
                <c:pt idx="761">
                  <c:v>35.888061865647778</c:v>
                </c:pt>
                <c:pt idx="762">
                  <c:v>35.959579585091646</c:v>
                </c:pt>
                <c:pt idx="763">
                  <c:v>36.031104870267043</c:v>
                </c:pt>
                <c:pt idx="764">
                  <c:v>36.102645114981193</c:v>
                </c:pt>
                <c:pt idx="765">
                  <c:v>36.174203294940867</c:v>
                </c:pt>
                <c:pt idx="766">
                  <c:v>36.24576985873486</c:v>
                </c:pt>
                <c:pt idx="767">
                  <c:v>36.317337358103231</c:v>
                </c:pt>
                <c:pt idx="768">
                  <c:v>36.38890873654983</c:v>
                </c:pt>
                <c:pt idx="769">
                  <c:v>36.460502426781289</c:v>
                </c:pt>
                <c:pt idx="770">
                  <c:v>36.532102356744183</c:v>
                </c:pt>
                <c:pt idx="771">
                  <c:v>36.603704110794126</c:v>
                </c:pt>
                <c:pt idx="772">
                  <c:v>36.675314294417362</c:v>
                </c:pt>
                <c:pt idx="773">
                  <c:v>36.746933069020933</c:v>
                </c:pt>
                <c:pt idx="774">
                  <c:v>36.818557504070654</c:v>
                </c:pt>
                <c:pt idx="775">
                  <c:v>36.890187623536029</c:v>
                </c:pt>
                <c:pt idx="776">
                  <c:v>36.961833872195747</c:v>
                </c:pt>
                <c:pt idx="777">
                  <c:v>37.03349558401294</c:v>
                </c:pt>
                <c:pt idx="778">
                  <c:v>37.105158067085135</c:v>
                </c:pt>
                <c:pt idx="779">
                  <c:v>37.17682566843969</c:v>
                </c:pt>
                <c:pt idx="780">
                  <c:v>37.248498547915652</c:v>
                </c:pt>
                <c:pt idx="781">
                  <c:v>37.320177767767753</c:v>
                </c:pt>
                <c:pt idx="782">
                  <c:v>37.391860898252389</c:v>
                </c:pt>
                <c:pt idx="783">
                  <c:v>37.463549989879638</c:v>
                </c:pt>
                <c:pt idx="784">
                  <c:v>37.535239907678182</c:v>
                </c:pt>
                <c:pt idx="785">
                  <c:v>37.606930310444447</c:v>
                </c:pt>
                <c:pt idx="786">
                  <c:v>37.678620713210712</c:v>
                </c:pt>
                <c:pt idx="787">
                  <c:v>37.750321014675713</c:v>
                </c:pt>
                <c:pt idx="788">
                  <c:v>37.82202891525553</c:v>
                </c:pt>
                <c:pt idx="789">
                  <c:v>37.893737907485352</c:v>
                </c:pt>
                <c:pt idx="790">
                  <c:v>37.965446899715175</c:v>
                </c:pt>
                <c:pt idx="791">
                  <c:v>38.037162332869244</c:v>
                </c:pt>
                <c:pt idx="792">
                  <c:v>38.108880694086054</c:v>
                </c:pt>
                <c:pt idx="793">
                  <c:v>38.180600834167862</c:v>
                </c:pt>
                <c:pt idx="794">
                  <c:v>38.252320910885096</c:v>
                </c:pt>
                <c:pt idx="795">
                  <c:v>38.324051533253986</c:v>
                </c:pt>
                <c:pt idx="796">
                  <c:v>38.395784527864848</c:v>
                </c:pt>
                <c:pt idx="797">
                  <c:v>38.467517967634414</c:v>
                </c:pt>
                <c:pt idx="798">
                  <c:v>38.539255771537761</c:v>
                </c:pt>
                <c:pt idx="799">
                  <c:v>38.610998969315204</c:v>
                </c:pt>
                <c:pt idx="800">
                  <c:v>38.682743234044203</c:v>
                </c:pt>
                <c:pt idx="801">
                  <c:v>38.754491406380239</c:v>
                </c:pt>
                <c:pt idx="802">
                  <c:v>38.826240796660194</c:v>
                </c:pt>
                <c:pt idx="803">
                  <c:v>38.897990758705177</c:v>
                </c:pt>
                <c:pt idx="804">
                  <c:v>38.969741037581755</c:v>
                </c:pt>
                <c:pt idx="805">
                  <c:v>39.041489737769368</c:v>
                </c:pt>
                <c:pt idx="806">
                  <c:v>39.113237716214073</c:v>
                </c:pt>
                <c:pt idx="807">
                  <c:v>39.184984611628494</c:v>
                </c:pt>
                <c:pt idx="808">
                  <c:v>39.256729442129277</c:v>
                </c:pt>
                <c:pt idx="809">
                  <c:v>39.328486733159707</c:v>
                </c:pt>
                <c:pt idx="810">
                  <c:v>39.400254575326777</c:v>
                </c:pt>
                <c:pt idx="811">
                  <c:v>39.47202059244605</c:v>
                </c:pt>
                <c:pt idx="812">
                  <c:v>39.5437968967939</c:v>
                </c:pt>
                <c:pt idx="813">
                  <c:v>39.615575017218276</c:v>
                </c:pt>
                <c:pt idx="814">
                  <c:v>39.68735712540871</c:v>
                </c:pt>
                <c:pt idx="815">
                  <c:v>39.759140062262304</c:v>
                </c:pt>
                <c:pt idx="816">
                  <c:v>39.830925111434709</c:v>
                </c:pt>
                <c:pt idx="817">
                  <c:v>39.902705809543512</c:v>
                </c:pt>
                <c:pt idx="818">
                  <c:v>39.974484313563408</c:v>
                </c:pt>
                <c:pt idx="819">
                  <c:v>40.046260433473428</c:v>
                </c:pt>
                <c:pt idx="820">
                  <c:v>40.11803491838667</c:v>
                </c:pt>
                <c:pt idx="821">
                  <c:v>40.189809143544416</c:v>
                </c:pt>
                <c:pt idx="822">
                  <c:v>40.261583033562481</c:v>
                </c:pt>
                <c:pt idx="823">
                  <c:v>40.333347934295446</c:v>
                </c:pt>
                <c:pt idx="824">
                  <c:v>40.405105036257282</c:v>
                </c:pt>
                <c:pt idx="825">
                  <c:v>40.476858020728031</c:v>
                </c:pt>
                <c:pt idx="826">
                  <c:v>40.548607032876575</c:v>
                </c:pt>
                <c:pt idx="827">
                  <c:v>40.620353350795561</c:v>
                </c:pt>
                <c:pt idx="828">
                  <c:v>40.692094862517649</c:v>
                </c:pt>
                <c:pt idx="829">
                  <c:v>40.763829776396669</c:v>
                </c:pt>
                <c:pt idx="830">
                  <c:v>40.835558799533459</c:v>
                </c:pt>
                <c:pt idx="831">
                  <c:v>40.907282949885492</c:v>
                </c:pt>
                <c:pt idx="832">
                  <c:v>40.978999289829083</c:v>
                </c:pt>
                <c:pt idx="833">
                  <c:v>41.050711939532626</c:v>
                </c:pt>
                <c:pt idx="834">
                  <c:v>41.122409272269309</c:v>
                </c:pt>
                <c:pt idx="835">
                  <c:v>41.194104017140731</c:v>
                </c:pt>
                <c:pt idx="836">
                  <c:v>41.265789032667932</c:v>
                </c:pt>
                <c:pt idx="837">
                  <c:v>41.3374652490009</c:v>
                </c:pt>
                <c:pt idx="838">
                  <c:v>41.409134753519076</c:v>
                </c:pt>
                <c:pt idx="839">
                  <c:v>41.48080203822829</c:v>
                </c:pt>
                <c:pt idx="840">
                  <c:v>41.552466548312715</c:v>
                </c:pt>
                <c:pt idx="841">
                  <c:v>41.624130369833971</c:v>
                </c:pt>
                <c:pt idx="842">
                  <c:v>41.695780794604154</c:v>
                </c:pt>
                <c:pt idx="843">
                  <c:v>41.76741633642277</c:v>
                </c:pt>
                <c:pt idx="844">
                  <c:v>41.839047949385076</c:v>
                </c:pt>
                <c:pt idx="845">
                  <c:v>41.910676352760944</c:v>
                </c:pt>
                <c:pt idx="846">
                  <c:v>41.982294238880485</c:v>
                </c:pt>
                <c:pt idx="847">
                  <c:v>42.053906778279512</c:v>
                </c:pt>
                <c:pt idx="848">
                  <c:v>42.125512185449608</c:v>
                </c:pt>
                <c:pt idx="849">
                  <c:v>42.197110162761263</c:v>
                </c:pt>
                <c:pt idx="850">
                  <c:v>42.268696004970089</c:v>
                </c:pt>
                <c:pt idx="851">
                  <c:v>42.340276052843578</c:v>
                </c:pt>
                <c:pt idx="852">
                  <c:v>42.411853145378146</c:v>
                </c:pt>
                <c:pt idx="853">
                  <c:v>42.483415030410015</c:v>
                </c:pt>
                <c:pt idx="854">
                  <c:v>42.554969065182895</c:v>
                </c:pt>
                <c:pt idx="855">
                  <c:v>42.626516661891948</c:v>
                </c:pt>
                <c:pt idx="856">
                  <c:v>42.698050353801577</c:v>
                </c:pt>
                <c:pt idx="857">
                  <c:v>42.769574601952023</c:v>
                </c:pt>
                <c:pt idx="858">
                  <c:v>42.841098025762989</c:v>
                </c:pt>
                <c:pt idx="859">
                  <c:v>42.912609211358678</c:v>
                </c:pt>
                <c:pt idx="860">
                  <c:v>42.984108522038809</c:v>
                </c:pt>
                <c:pt idx="861">
                  <c:v>43.055601983277448</c:v>
                </c:pt>
                <c:pt idx="862">
                  <c:v>43.127081267296994</c:v>
                </c:pt>
                <c:pt idx="863">
                  <c:v>43.198558354474443</c:v>
                </c:pt>
                <c:pt idx="864">
                  <c:v>43.270020261945177</c:v>
                </c:pt>
                <c:pt idx="865">
                  <c:v>43.34147039405692</c:v>
                </c:pt>
                <c:pt idx="866">
                  <c:v>43.412909838872558</c:v>
                </c:pt>
                <c:pt idx="867">
                  <c:v>43.484335116986692</c:v>
                </c:pt>
                <c:pt idx="868">
                  <c:v>43.555753487307896</c:v>
                </c:pt>
                <c:pt idx="869">
                  <c:v>43.62716033163224</c:v>
                </c:pt>
                <c:pt idx="870">
                  <c:v>43.698548197286684</c:v>
                </c:pt>
                <c:pt idx="871">
                  <c:v>43.769926793333866</c:v>
                </c:pt>
                <c:pt idx="872">
                  <c:v>43.841294653948708</c:v>
                </c:pt>
                <c:pt idx="873">
                  <c:v>43.912642474722297</c:v>
                </c:pt>
                <c:pt idx="874">
                  <c:v>43.983982852401198</c:v>
                </c:pt>
                <c:pt idx="875">
                  <c:v>44.055322055066199</c:v>
                </c:pt>
                <c:pt idx="876">
                  <c:v>44.126648671292017</c:v>
                </c:pt>
                <c:pt idx="877">
                  <c:v>44.197964611070375</c:v>
                </c:pt>
                <c:pt idx="878">
                  <c:v>44.269271472169692</c:v>
                </c:pt>
                <c:pt idx="879">
                  <c:v>44.340567705030068</c:v>
                </c:pt>
                <c:pt idx="880">
                  <c:v>44.411854735339077</c:v>
                </c:pt>
                <c:pt idx="881">
                  <c:v>44.483122444686785</c:v>
                </c:pt>
                <c:pt idx="882">
                  <c:v>44.554377059850928</c:v>
                </c:pt>
                <c:pt idx="883">
                  <c:v>44.625623980389314</c:v>
                </c:pt>
                <c:pt idx="884">
                  <c:v>44.696855717792204</c:v>
                </c:pt>
                <c:pt idx="885">
                  <c:v>44.768073141004962</c:v>
                </c:pt>
                <c:pt idx="886">
                  <c:v>44.83927270171548</c:v>
                </c:pt>
                <c:pt idx="887">
                  <c:v>44.910457895612907</c:v>
                </c:pt>
                <c:pt idx="888">
                  <c:v>44.981631170792532</c:v>
                </c:pt>
                <c:pt idx="889">
                  <c:v>45.052789696327665</c:v>
                </c:pt>
                <c:pt idx="890">
                  <c:v>45.123932740227218</c:v>
                </c:pt>
                <c:pt idx="891">
                  <c:v>45.195069871765384</c:v>
                </c:pt>
                <c:pt idx="892">
                  <c:v>45.266187840713812</c:v>
                </c:pt>
                <c:pt idx="893">
                  <c:v>45.337290779296957</c:v>
                </c:pt>
                <c:pt idx="894">
                  <c:v>45.408384704196806</c:v>
                </c:pt>
                <c:pt idx="895">
                  <c:v>45.479460740034781</c:v>
                </c:pt>
                <c:pt idx="896">
                  <c:v>45.550517304524682</c:v>
                </c:pt>
                <c:pt idx="897">
                  <c:v>45.621561705919305</c:v>
                </c:pt>
                <c:pt idx="898">
                  <c:v>45.692585786972188</c:v>
                </c:pt>
                <c:pt idx="899">
                  <c:v>45.763594973660872</c:v>
                </c:pt>
                <c:pt idx="900">
                  <c:v>45.834597010000216</c:v>
                </c:pt>
                <c:pt idx="901">
                  <c:v>45.905578896114072</c:v>
                </c:pt>
                <c:pt idx="902">
                  <c:v>45.976548260010198</c:v>
                </c:pt>
                <c:pt idx="903">
                  <c:v>46.047496752357333</c:v>
                </c:pt>
                <c:pt idx="904">
                  <c:v>46.118434413110975</c:v>
                </c:pt>
                <c:pt idx="905">
                  <c:v>46.189353658058252</c:v>
                </c:pt>
                <c:pt idx="906">
                  <c:v>46.26025259264118</c:v>
                </c:pt>
                <c:pt idx="907">
                  <c:v>46.331133926062677</c:v>
                </c:pt>
                <c:pt idx="908">
                  <c:v>46.402015259484187</c:v>
                </c:pt>
                <c:pt idx="909">
                  <c:v>46.472885482315782</c:v>
                </c:pt>
                <c:pt idx="910">
                  <c:v>46.543721004198375</c:v>
                </c:pt>
                <c:pt idx="911">
                  <c:v>46.614536209165216</c:v>
                </c:pt>
                <c:pt idx="912">
                  <c:v>46.685332301165744</c:v>
                </c:pt>
                <c:pt idx="913">
                  <c:v>46.756111530105045</c:v>
                </c:pt>
                <c:pt idx="914">
                  <c:v>46.826871023732167</c:v>
                </c:pt>
                <c:pt idx="915">
                  <c:v>46.897617013297797</c:v>
                </c:pt>
                <c:pt idx="916">
                  <c:v>46.968344647019173</c:v>
                </c:pt>
                <c:pt idx="917">
                  <c:v>47.039058024386989</c:v>
                </c:pt>
                <c:pt idx="918">
                  <c:v>47.109750804295977</c:v>
                </c:pt>
                <c:pt idx="919">
                  <c:v>47.180415414022036</c:v>
                </c:pt>
                <c:pt idx="920">
                  <c:v>47.251072702294465</c:v>
                </c:pt>
                <c:pt idx="921">
                  <c:v>47.321696180949644</c:v>
                </c:pt>
                <c:pt idx="922">
                  <c:v>47.392311097570364</c:v>
                </c:pt>
                <c:pt idx="923">
                  <c:v>47.462919825936659</c:v>
                </c:pt>
                <c:pt idx="924">
                  <c:v>47.533504823947041</c:v>
                </c:pt>
                <c:pt idx="925">
                  <c:v>47.60406516050891</c:v>
                </c:pt>
                <c:pt idx="926">
                  <c:v>47.674613387611195</c:v>
                </c:pt>
                <c:pt idx="927">
                  <c:v>47.745157282213832</c:v>
                </c:pt>
                <c:pt idx="928">
                  <c:v>47.815664958368835</c:v>
                </c:pt>
                <c:pt idx="929">
                  <c:v>47.886156614984962</c:v>
                </c:pt>
                <c:pt idx="930">
                  <c:v>47.956624607263301</c:v>
                </c:pt>
                <c:pt idx="931">
                  <c:v>48.027083623112155</c:v>
                </c:pt>
                <c:pt idx="932">
                  <c:v>48.097520311416666</c:v>
                </c:pt>
                <c:pt idx="933">
                  <c:v>48.167939287162206</c:v>
                </c:pt>
                <c:pt idx="934">
                  <c:v>48.23834064583486</c:v>
                </c:pt>
                <c:pt idx="935">
                  <c:v>48.308715474234653</c:v>
                </c:pt>
                <c:pt idx="936">
                  <c:v>48.379069665119765</c:v>
                </c:pt>
                <c:pt idx="937">
                  <c:v>48.44940724638753</c:v>
                </c:pt>
                <c:pt idx="938">
                  <c:v>48.519727163353679</c:v>
                </c:pt>
                <c:pt idx="939">
                  <c:v>48.590024285232595</c:v>
                </c:pt>
                <c:pt idx="940">
                  <c:v>48.660299995741838</c:v>
                </c:pt>
                <c:pt idx="941">
                  <c:v>48.730564001678026</c:v>
                </c:pt>
                <c:pt idx="942">
                  <c:v>48.800805161936857</c:v>
                </c:pt>
                <c:pt idx="943">
                  <c:v>48.871023502671463</c:v>
                </c:pt>
                <c:pt idx="944">
                  <c:v>48.941210318371127</c:v>
                </c:pt>
                <c:pt idx="945">
                  <c:v>49.011387413996651</c:v>
                </c:pt>
                <c:pt idx="946">
                  <c:v>49.081541884326946</c:v>
                </c:pt>
                <c:pt idx="947">
                  <c:v>49.151665696638567</c:v>
                </c:pt>
                <c:pt idx="948">
                  <c:v>49.22177636240643</c:v>
                </c:pt>
                <c:pt idx="949">
                  <c:v>49.291884149540401</c:v>
                </c:pt>
                <c:pt idx="950">
                  <c:v>49.361987566058552</c:v>
                </c:pt>
                <c:pt idx="951">
                  <c:v>49.432042290286084</c:v>
                </c:pt>
                <c:pt idx="952">
                  <c:v>49.502071366859759</c:v>
                </c:pt>
                <c:pt idx="953">
                  <c:v>49.572078337024486</c:v>
                </c:pt>
                <c:pt idx="954">
                  <c:v>49.642053383585477</c:v>
                </c:pt>
                <c:pt idx="955">
                  <c:v>49.712011237594382</c:v>
                </c:pt>
                <c:pt idx="956">
                  <c:v>49.781936885388802</c:v>
                </c:pt>
                <c:pt idx="957">
                  <c:v>49.85184376506762</c:v>
                </c:pt>
                <c:pt idx="958">
                  <c:v>49.921739108921834</c:v>
                </c:pt>
                <c:pt idx="959">
                  <c:v>49.99162559441514</c:v>
                </c:pt>
                <c:pt idx="960">
                  <c:v>50.061506120010719</c:v>
                </c:pt>
                <c:pt idx="961">
                  <c:v>50.131330783992595</c:v>
                </c:pt>
                <c:pt idx="962">
                  <c:v>50.201141586292245</c:v>
                </c:pt>
                <c:pt idx="963">
                  <c:v>50.270930029949142</c:v>
                </c:pt>
                <c:pt idx="964">
                  <c:v>50.340693505729533</c:v>
                </c:pt>
                <c:pt idx="965">
                  <c:v>50.410442642046085</c:v>
                </c:pt>
                <c:pt idx="966">
                  <c:v>50.480174949606479</c:v>
                </c:pt>
                <c:pt idx="967">
                  <c:v>50.549878757936092</c:v>
                </c:pt>
                <c:pt idx="968">
                  <c:v>50.619564996618855</c:v>
                </c:pt>
                <c:pt idx="969">
                  <c:v>50.689217917470387</c:v>
                </c:pt>
                <c:pt idx="970">
                  <c:v>50.758848986369799</c:v>
                </c:pt>
                <c:pt idx="971">
                  <c:v>50.828451154542648</c:v>
                </c:pt>
                <c:pt idx="972">
                  <c:v>50.898022434882193</c:v>
                </c:pt>
                <c:pt idx="973">
                  <c:v>50.967576216320211</c:v>
                </c:pt>
                <c:pt idx="974">
                  <c:v>51.037115679482952</c:v>
                </c:pt>
                <c:pt idx="975">
                  <c:v>51.106618443406205</c:v>
                </c:pt>
                <c:pt idx="976">
                  <c:v>51.176104239194011</c:v>
                </c:pt>
                <c:pt idx="977">
                  <c:v>51.245574054806447</c:v>
                </c:pt>
                <c:pt idx="978">
                  <c:v>51.315004910857624</c:v>
                </c:pt>
                <c:pt idx="979">
                  <c:v>51.384395556210421</c:v>
                </c:pt>
                <c:pt idx="980">
                  <c:v>51.453778390057238</c:v>
                </c:pt>
                <c:pt idx="981">
                  <c:v>51.523135041249006</c:v>
                </c:pt>
                <c:pt idx="982">
                  <c:v>51.592486156023703</c:v>
                </c:pt>
                <c:pt idx="983">
                  <c:v>51.661837270798408</c:v>
                </c:pt>
                <c:pt idx="984">
                  <c:v>51.731183115010005</c:v>
                </c:pt>
                <c:pt idx="985">
                  <c:v>51.800458352513701</c:v>
                </c:pt>
                <c:pt idx="986">
                  <c:v>51.869714393624328</c:v>
                </c:pt>
                <c:pt idx="987">
                  <c:v>51.938947979970379</c:v>
                </c:pt>
                <c:pt idx="988">
                  <c:v>52.008137305622192</c:v>
                </c:pt>
                <c:pt idx="989">
                  <c:v>52.077313111518954</c:v>
                </c:pt>
                <c:pt idx="990">
                  <c:v>52.146476782473414</c:v>
                </c:pt>
                <c:pt idx="991">
                  <c:v>52.215609921049797</c:v>
                </c:pt>
                <c:pt idx="992">
                  <c:v>52.284713143731771</c:v>
                </c:pt>
                <c:pt idx="993">
                  <c:v>52.35377455507578</c:v>
                </c:pt>
                <c:pt idx="994">
                  <c:v>52.422815517639606</c:v>
                </c:pt>
                <c:pt idx="995">
                  <c:v>52.491840881007057</c:v>
                </c:pt>
                <c:pt idx="996">
                  <c:v>52.56084263760502</c:v>
                </c:pt>
                <c:pt idx="997">
                  <c:v>52.629803413484865</c:v>
                </c:pt>
                <c:pt idx="998">
                  <c:v>52.698753011132411</c:v>
                </c:pt>
                <c:pt idx="999">
                  <c:v>52.767671501011243</c:v>
                </c:pt>
                <c:pt idx="1000">
                  <c:v>52.836567013981053</c:v>
                </c:pt>
                <c:pt idx="1001">
                  <c:v>52.905430401177902</c:v>
                </c:pt>
                <c:pt idx="1002">
                  <c:v>52.974280101717632</c:v>
                </c:pt>
                <c:pt idx="1003">
                  <c:v>53.043097510348893</c:v>
                </c:pt>
                <c:pt idx="1004">
                  <c:v>53.111881426010875</c:v>
                </c:pt>
                <c:pt idx="1005">
                  <c:v>53.180643521735128</c:v>
                </c:pt>
                <c:pt idx="1006">
                  <c:v>53.24937698220711</c:v>
                </c:pt>
                <c:pt idx="1007">
                  <c:v>53.318078032294196</c:v>
                </c:pt>
                <c:pt idx="1008">
                  <c:v>53.386745761597496</c:v>
                </c:pt>
                <c:pt idx="1009">
                  <c:v>53.455394880872049</c:v>
                </c:pt>
                <c:pt idx="1010">
                  <c:v>53.524026923926655</c:v>
                </c:pt>
                <c:pt idx="1011">
                  <c:v>53.592646621739021</c:v>
                </c:pt>
                <c:pt idx="1012">
                  <c:v>53.66120064441958</c:v>
                </c:pt>
                <c:pt idx="1013">
                  <c:v>53.729730073813592</c:v>
                </c:pt>
                <c:pt idx="1014">
                  <c:v>53.798248617242514</c:v>
                </c:pt>
                <c:pt idx="1015">
                  <c:v>53.866750068317806</c:v>
                </c:pt>
                <c:pt idx="1016">
                  <c:v>53.935251519393113</c:v>
                </c:pt>
                <c:pt idx="1017">
                  <c:v>54.003706943083699</c:v>
                </c:pt>
                <c:pt idx="1018">
                  <c:v>54.072137161001635</c:v>
                </c:pt>
                <c:pt idx="1019">
                  <c:v>54.140538092274411</c:v>
                </c:pt>
                <c:pt idx="1020">
                  <c:v>54.208928068912407</c:v>
                </c:pt>
                <c:pt idx="1021">
                  <c:v>54.277278700830223</c:v>
                </c:pt>
                <c:pt idx="1022">
                  <c:v>54.345599455653989</c:v>
                </c:pt>
                <c:pt idx="1023">
                  <c:v>54.41388164097858</c:v>
                </c:pt>
                <c:pt idx="1024">
                  <c:v>54.482128097201901</c:v>
                </c:pt>
                <c:pt idx="1025">
                  <c:v>54.550365228177817</c:v>
                </c:pt>
                <c:pt idx="1026">
                  <c:v>54.618578713180867</c:v>
                </c:pt>
                <c:pt idx="1027">
                  <c:v>54.686756729651201</c:v>
                </c:pt>
                <c:pt idx="1028">
                  <c:v>54.754909895698319</c:v>
                </c:pt>
                <c:pt idx="1029">
                  <c:v>54.823033072449064</c:v>
                </c:pt>
                <c:pt idx="1030">
                  <c:v>54.891136801306757</c:v>
                </c:pt>
                <c:pt idx="1031">
                  <c:v>54.95919237549726</c:v>
                </c:pt>
                <c:pt idx="1032">
                  <c:v>55.027214890653397</c:v>
                </c:pt>
                <c:pt idx="1033">
                  <c:v>55.095208549641342</c:v>
                </c:pt>
                <c:pt idx="1034">
                  <c:v>55.163164927462532</c:v>
                </c:pt>
                <c:pt idx="1035">
                  <c:v>55.231089919630854</c:v>
                </c:pt>
                <c:pt idx="1036">
                  <c:v>55.298997942412278</c:v>
                </c:pt>
                <c:pt idx="1037">
                  <c:v>55.366884399306144</c:v>
                </c:pt>
                <c:pt idx="1038">
                  <c:v>55.434740649206979</c:v>
                </c:pt>
                <c:pt idx="1039">
                  <c:v>55.502555426758725</c:v>
                </c:pt>
                <c:pt idx="1040">
                  <c:v>55.570339330860726</c:v>
                </c:pt>
                <c:pt idx="1041">
                  <c:v>55.638084916413831</c:v>
                </c:pt>
                <c:pt idx="1042">
                  <c:v>55.705806249272982</c:v>
                </c:pt>
                <c:pt idx="1043">
                  <c:v>55.773493456480075</c:v>
                </c:pt>
                <c:pt idx="1044">
                  <c:v>55.84115961871516</c:v>
                </c:pt>
                <c:pt idx="1045">
                  <c:v>55.908782964172481</c:v>
                </c:pt>
                <c:pt idx="1046">
                  <c:v>55.976352011946155</c:v>
                </c:pt>
                <c:pt idx="1047">
                  <c:v>56.043915390267571</c:v>
                </c:pt>
                <c:pt idx="1048">
                  <c:v>56.111478768588988</c:v>
                </c:pt>
                <c:pt idx="1049">
                  <c:v>56.179042146910412</c:v>
                </c:pt>
                <c:pt idx="1050">
                  <c:v>56.24654867875357</c:v>
                </c:pt>
                <c:pt idx="1051">
                  <c:v>56.314004888446135</c:v>
                </c:pt>
                <c:pt idx="1052">
                  <c:v>56.38144321119637</c:v>
                </c:pt>
                <c:pt idx="1053">
                  <c:v>56.448813356289428</c:v>
                </c:pt>
                <c:pt idx="1054">
                  <c:v>56.516163005910755</c:v>
                </c:pt>
                <c:pt idx="1055">
                  <c:v>56.583497812765266</c:v>
                </c:pt>
                <c:pt idx="1056">
                  <c:v>56.650816782211862</c:v>
                </c:pt>
                <c:pt idx="1057">
                  <c:v>56.718096325921358</c:v>
                </c:pt>
                <c:pt idx="1058">
                  <c:v>56.785284715823444</c:v>
                </c:pt>
                <c:pt idx="1059">
                  <c:v>56.85246766121076</c:v>
                </c:pt>
                <c:pt idx="1060">
                  <c:v>56.919623416745623</c:v>
                </c:pt>
                <c:pt idx="1061">
                  <c:v>56.98676435836547</c:v>
                </c:pt>
                <c:pt idx="1062">
                  <c:v>57.053899480116485</c:v>
                </c:pt>
                <c:pt idx="1063">
                  <c:v>57.121022514911019</c:v>
                </c:pt>
                <c:pt idx="1064">
                  <c:v>57.188117051026161</c:v>
                </c:pt>
                <c:pt idx="1065">
                  <c:v>57.255134133069653</c:v>
                </c:pt>
                <c:pt idx="1066">
                  <c:v>57.32212148838412</c:v>
                </c:pt>
                <c:pt idx="1067">
                  <c:v>57.3890774364991</c:v>
                </c:pt>
                <c:pt idx="1068">
                  <c:v>57.456006385322745</c:v>
                </c:pt>
                <c:pt idx="1069">
                  <c:v>57.522895565855322</c:v>
                </c:pt>
                <c:pt idx="1070">
                  <c:v>57.589768422613972</c:v>
                </c:pt>
                <c:pt idx="1071">
                  <c:v>57.656611224102456</c:v>
                </c:pt>
                <c:pt idx="1072">
                  <c:v>57.723419034051815</c:v>
                </c:pt>
                <c:pt idx="1073">
                  <c:v>57.790189886931209</c:v>
                </c:pt>
                <c:pt idx="1074">
                  <c:v>57.856940983437873</c:v>
                </c:pt>
                <c:pt idx="1075">
                  <c:v>57.923661643250099</c:v>
                </c:pt>
                <c:pt idx="1076">
                  <c:v>57.990353894162809</c:v>
                </c:pt>
                <c:pt idx="1077">
                  <c:v>58.057028822388212</c:v>
                </c:pt>
                <c:pt idx="1078">
                  <c:v>58.123654528561786</c:v>
                </c:pt>
                <c:pt idx="1079">
                  <c:v>58.19025342319371</c:v>
                </c:pt>
                <c:pt idx="1080">
                  <c:v>58.256832416561053</c:v>
                </c:pt>
                <c:pt idx="1081">
                  <c:v>58.323364681391908</c:v>
                </c:pt>
                <c:pt idx="1082">
                  <c:v>58.389881977553067</c:v>
                </c:pt>
                <c:pt idx="1083">
                  <c:v>58.456373997662169</c:v>
                </c:pt>
                <c:pt idx="1084">
                  <c:v>58.522828199677356</c:v>
                </c:pt>
                <c:pt idx="1085">
                  <c:v>58.589249178489375</c:v>
                </c:pt>
                <c:pt idx="1086">
                  <c:v>58.655647111527585</c:v>
                </c:pt>
                <c:pt idx="1087">
                  <c:v>58.72199942736124</c:v>
                </c:pt>
                <c:pt idx="1088">
                  <c:v>58.788334921518256</c:v>
                </c:pt>
                <c:pt idx="1089">
                  <c:v>58.854650839549535</c:v>
                </c:pt>
                <c:pt idx="1090">
                  <c:v>58.920924806827557</c:v>
                </c:pt>
                <c:pt idx="1091">
                  <c:v>58.987154472770669</c:v>
                </c:pt>
                <c:pt idx="1092">
                  <c:v>59.053370613377801</c:v>
                </c:pt>
                <c:pt idx="1093">
                  <c:v>59.119573429097635</c:v>
                </c:pt>
                <c:pt idx="1094">
                  <c:v>59.185722305427589</c:v>
                </c:pt>
                <c:pt idx="1095">
                  <c:v>59.251842740287344</c:v>
                </c:pt>
                <c:pt idx="1096">
                  <c:v>59.317921604557071</c:v>
                </c:pt>
                <c:pt idx="1097">
                  <c:v>59.383975926973008</c:v>
                </c:pt>
                <c:pt idx="1098">
                  <c:v>59.449997530033002</c:v>
                </c:pt>
                <c:pt idx="1099">
                  <c:v>59.516000448784659</c:v>
                </c:pt>
                <c:pt idx="1100">
                  <c:v>59.581975344073818</c:v>
                </c:pt>
                <c:pt idx="1101">
                  <c:v>59.647916836841816</c:v>
                </c:pt>
                <c:pt idx="1102">
                  <c:v>59.713795386421744</c:v>
                </c:pt>
                <c:pt idx="1103">
                  <c:v>59.779661944511417</c:v>
                </c:pt>
                <c:pt idx="1104">
                  <c:v>59.84548039669135</c:v>
                </c:pt>
                <c:pt idx="1105">
                  <c:v>59.911296878478126</c:v>
                </c:pt>
                <c:pt idx="1106">
                  <c:v>59.977077901165998</c:v>
                </c:pt>
                <c:pt idx="1107">
                  <c:v>60.042844072216916</c:v>
                </c:pt>
                <c:pt idx="1108">
                  <c:v>60.108584409032538</c:v>
                </c:pt>
                <c:pt idx="1109">
                  <c:v>60.174270705487999</c:v>
                </c:pt>
                <c:pt idx="1110">
                  <c:v>60.239924976621886</c:v>
                </c:pt>
                <c:pt idx="1111">
                  <c:v>60.305548441540736</c:v>
                </c:pt>
                <c:pt idx="1112">
                  <c:v>60.371139568921286</c:v>
                </c:pt>
                <c:pt idx="1113">
                  <c:v>60.436690954561811</c:v>
                </c:pt>
                <c:pt idx="1114">
                  <c:v>60.502237991746348</c:v>
                </c:pt>
                <c:pt idx="1115">
                  <c:v>60.567761241327275</c:v>
                </c:pt>
                <c:pt idx="1116">
                  <c:v>60.633236960465958</c:v>
                </c:pt>
                <c:pt idx="1117">
                  <c:v>60.698692728920484</c:v>
                </c:pt>
                <c:pt idx="1118">
                  <c:v>60.764097886306025</c:v>
                </c:pt>
                <c:pt idx="1119">
                  <c:v>60.829491943672799</c:v>
                </c:pt>
                <c:pt idx="1120">
                  <c:v>60.894837200865197</c:v>
                </c:pt>
                <c:pt idx="1121">
                  <c:v>60.960158402118253</c:v>
                </c:pt>
                <c:pt idx="1122">
                  <c:v>61.02546093362006</c:v>
                </c:pt>
                <c:pt idx="1123">
                  <c:v>61.090738478708012</c:v>
                </c:pt>
                <c:pt idx="1124">
                  <c:v>61.155975061467124</c:v>
                </c:pt>
                <c:pt idx="1125">
                  <c:v>61.221158401053103</c:v>
                </c:pt>
                <c:pt idx="1126">
                  <c:v>61.286333193290929</c:v>
                </c:pt>
                <c:pt idx="1127">
                  <c:v>61.35148369354669</c:v>
                </c:pt>
                <c:pt idx="1128">
                  <c:v>61.416594630877306</c:v>
                </c:pt>
                <c:pt idx="1129">
                  <c:v>61.481666498927119</c:v>
                </c:pt>
                <c:pt idx="1130">
                  <c:v>61.546724002422586</c:v>
                </c:pt>
                <c:pt idx="1131">
                  <c:v>61.611741973026199</c:v>
                </c:pt>
                <c:pt idx="1132">
                  <c:v>61.676737927111432</c:v>
                </c:pt>
                <c:pt idx="1133">
                  <c:v>61.741710929774996</c:v>
                </c:pt>
                <c:pt idx="1134">
                  <c:v>61.806640418603735</c:v>
                </c:pt>
                <c:pt idx="1135">
                  <c:v>61.871529538039781</c:v>
                </c:pt>
                <c:pt idx="1136">
                  <c:v>61.936362165201857</c:v>
                </c:pt>
                <c:pt idx="1137">
                  <c:v>62.001194792363911</c:v>
                </c:pt>
                <c:pt idx="1138">
                  <c:v>62.066002336085468</c:v>
                </c:pt>
                <c:pt idx="1139">
                  <c:v>62.130795844790534</c:v>
                </c:pt>
                <c:pt idx="1140">
                  <c:v>62.195585217719909</c:v>
                </c:pt>
                <c:pt idx="1141">
                  <c:v>62.260320487574013</c:v>
                </c:pt>
                <c:pt idx="1142">
                  <c:v>62.325001311710771</c:v>
                </c:pt>
                <c:pt idx="1143">
                  <c:v>62.389651448736991</c:v>
                </c:pt>
                <c:pt idx="1144">
                  <c:v>62.454278900560254</c:v>
                </c:pt>
                <c:pt idx="1145">
                  <c:v>62.518875231908353</c:v>
                </c:pt>
                <c:pt idx="1146">
                  <c:v>62.58343859001176</c:v>
                </c:pt>
                <c:pt idx="1147">
                  <c:v>62.647963142664473</c:v>
                </c:pt>
                <c:pt idx="1148">
                  <c:v>62.712463698755698</c:v>
                </c:pt>
                <c:pt idx="1149">
                  <c:v>62.776958903400647</c:v>
                </c:pt>
                <c:pt idx="1150">
                  <c:v>62.841422336064731</c:v>
                </c:pt>
                <c:pt idx="1151">
                  <c:v>62.905852294308055</c:v>
                </c:pt>
                <c:pt idx="1152">
                  <c:v>62.970272053360866</c:v>
                </c:pt>
                <c:pt idx="1153">
                  <c:v>63.034647146033279</c:v>
                </c:pt>
                <c:pt idx="1154">
                  <c:v>63.099005506722762</c:v>
                </c:pt>
                <c:pt idx="1155">
                  <c:v>63.163335904731341</c:v>
                </c:pt>
                <c:pt idx="1156">
                  <c:v>63.227645339284301</c:v>
                </c:pt>
                <c:pt idx="1157">
                  <c:v>63.291917737206425</c:v>
                </c:pt>
                <c:pt idx="1158">
                  <c:v>63.356169671870866</c:v>
                </c:pt>
                <c:pt idx="1159">
                  <c:v>63.420384233464716</c:v>
                </c:pt>
                <c:pt idx="1160">
                  <c:v>63.484566544188354</c:v>
                </c:pt>
                <c:pt idx="1161">
                  <c:v>63.548709031716754</c:v>
                </c:pt>
                <c:pt idx="1162">
                  <c:v>63.612845372229877</c:v>
                </c:pt>
                <c:pt idx="1163">
                  <c:v>63.676961537953716</c:v>
                </c:pt>
                <c:pt idx="1164">
                  <c:v>63.741069248833711</c:v>
                </c:pt>
                <c:pt idx="1165">
                  <c:v>63.805127389693141</c:v>
                </c:pt>
                <c:pt idx="1166">
                  <c:v>63.869137366241972</c:v>
                </c:pt>
                <c:pt idx="1167">
                  <c:v>63.933118936676294</c:v>
                </c:pt>
                <c:pt idx="1168">
                  <c:v>63.997073631044152</c:v>
                </c:pt>
                <c:pt idx="1169">
                  <c:v>64.060999650323268</c:v>
                </c:pt>
                <c:pt idx="1170">
                  <c:v>64.124899718101872</c:v>
                </c:pt>
                <c:pt idx="1171">
                  <c:v>64.188776951257196</c:v>
                </c:pt>
                <c:pt idx="1172">
                  <c:v>64.252622939984548</c:v>
                </c:pt>
                <c:pt idx="1173">
                  <c:v>64.316443333774458</c:v>
                </c:pt>
                <c:pt idx="1174">
                  <c:v>64.380212042111879</c:v>
                </c:pt>
                <c:pt idx="1175">
                  <c:v>64.443963730747868</c:v>
                </c:pt>
                <c:pt idx="1176">
                  <c:v>64.507697142929189</c:v>
                </c:pt>
                <c:pt idx="1177">
                  <c:v>64.571393045394643</c:v>
                </c:pt>
                <c:pt idx="1178">
                  <c:v>64.635066440210437</c:v>
                </c:pt>
                <c:pt idx="1179">
                  <c:v>64.698705333143906</c:v>
                </c:pt>
                <c:pt idx="1180">
                  <c:v>64.762310797494266</c:v>
                </c:pt>
                <c:pt idx="1181">
                  <c:v>64.825903058786892</c:v>
                </c:pt>
                <c:pt idx="1182">
                  <c:v>64.889458004554996</c:v>
                </c:pt>
                <c:pt idx="1183">
                  <c:v>64.952974391160481</c:v>
                </c:pt>
                <c:pt idx="1184">
                  <c:v>65.0164612833007</c:v>
                </c:pt>
                <c:pt idx="1185">
                  <c:v>65.079929149502291</c:v>
                </c:pt>
                <c:pt idx="1186">
                  <c:v>65.143349341032334</c:v>
                </c:pt>
                <c:pt idx="1187">
                  <c:v>65.206745236141188</c:v>
                </c:pt>
                <c:pt idx="1188">
                  <c:v>65.270091765240295</c:v>
                </c:pt>
                <c:pt idx="1189">
                  <c:v>65.333434644121908</c:v>
                </c:pt>
                <c:pt idx="1190">
                  <c:v>65.396760625103667</c:v>
                </c:pt>
                <c:pt idx="1191">
                  <c:v>65.460041255322395</c:v>
                </c:pt>
                <c:pt idx="1192">
                  <c:v>65.523288081356711</c:v>
                </c:pt>
                <c:pt idx="1193">
                  <c:v>65.586519986860822</c:v>
                </c:pt>
                <c:pt idx="1194">
                  <c:v>65.649733968438511</c:v>
                </c:pt>
                <c:pt idx="1195">
                  <c:v>65.712932264116745</c:v>
                </c:pt>
                <c:pt idx="1196">
                  <c:v>65.776065733251116</c:v>
                </c:pt>
                <c:pt idx="1197">
                  <c:v>65.839160825183257</c:v>
                </c:pt>
                <c:pt idx="1198">
                  <c:v>65.902239040387599</c:v>
                </c:pt>
                <c:pt idx="1199">
                  <c:v>65.965268915087321</c:v>
                </c:pt>
                <c:pt idx="1200">
                  <c:v>66.028274461331335</c:v>
                </c:pt>
                <c:pt idx="1201">
                  <c:v>66.091258215889184</c:v>
                </c:pt>
                <c:pt idx="1202">
                  <c:v>66.154227872121467</c:v>
                </c:pt>
                <c:pt idx="1203">
                  <c:v>66.217197528353793</c:v>
                </c:pt>
                <c:pt idx="1204">
                  <c:v>66.280104740304452</c:v>
                </c:pt>
                <c:pt idx="1205">
                  <c:v>66.342989143755489</c:v>
                </c:pt>
                <c:pt idx="1206">
                  <c:v>66.405842946681943</c:v>
                </c:pt>
                <c:pt idx="1207">
                  <c:v>66.468678462401741</c:v>
                </c:pt>
                <c:pt idx="1208">
                  <c:v>66.531475491147646</c:v>
                </c:pt>
                <c:pt idx="1209">
                  <c:v>66.594233970134823</c:v>
                </c:pt>
                <c:pt idx="1210">
                  <c:v>66.656976718538274</c:v>
                </c:pt>
                <c:pt idx="1211">
                  <c:v>66.719686081632929</c:v>
                </c:pt>
                <c:pt idx="1212">
                  <c:v>66.782366883050926</c:v>
                </c:pt>
                <c:pt idx="1213">
                  <c:v>66.845021825213266</c:v>
                </c:pt>
                <c:pt idx="1214">
                  <c:v>66.907647530073916</c:v>
                </c:pt>
                <c:pt idx="1215">
                  <c:v>66.9702633981654</c:v>
                </c:pt>
                <c:pt idx="1216">
                  <c:v>67.032835708169898</c:v>
                </c:pt>
                <c:pt idx="1217">
                  <c:v>67.095383653561726</c:v>
                </c:pt>
                <c:pt idx="1218">
                  <c:v>67.157897990421645</c:v>
                </c:pt>
                <c:pt idx="1219">
                  <c:v>67.220394330590096</c:v>
                </c:pt>
                <c:pt idx="1220">
                  <c:v>67.282860566475676</c:v>
                </c:pt>
                <c:pt idx="1221">
                  <c:v>67.345295537325981</c:v>
                </c:pt>
                <c:pt idx="1222">
                  <c:v>67.407701738191676</c:v>
                </c:pt>
                <c:pt idx="1223">
                  <c:v>67.470077006378588</c:v>
                </c:pt>
                <c:pt idx="1224">
                  <c:v>67.532412486556737</c:v>
                </c:pt>
                <c:pt idx="1225">
                  <c:v>67.59474245641259</c:v>
                </c:pt>
                <c:pt idx="1226">
                  <c:v>67.657055653948646</c:v>
                </c:pt>
                <c:pt idx="1227">
                  <c:v>67.719357122049558</c:v>
                </c:pt>
                <c:pt idx="1228">
                  <c:v>67.781616810784683</c:v>
                </c:pt>
                <c:pt idx="1229">
                  <c:v>67.843841091910633</c:v>
                </c:pt>
                <c:pt idx="1230">
                  <c:v>67.906024328005827</c:v>
                </c:pt>
                <c:pt idx="1231">
                  <c:v>67.968186090306574</c:v>
                </c:pt>
                <c:pt idx="1232">
                  <c:v>68.030325345501083</c:v>
                </c:pt>
                <c:pt idx="1233">
                  <c:v>68.092422003576019</c:v>
                </c:pt>
                <c:pt idx="1234">
                  <c:v>68.154485589590692</c:v>
                </c:pt>
                <c:pt idx="1235">
                  <c:v>68.216529662797313</c:v>
                </c:pt>
                <c:pt idx="1236">
                  <c:v>68.278565526032239</c:v>
                </c:pt>
                <c:pt idx="1237">
                  <c:v>68.340556632732529</c:v>
                </c:pt>
                <c:pt idx="1238">
                  <c:v>68.402521877219257</c:v>
                </c:pt>
                <c:pt idx="1239">
                  <c:v>68.46446628971691</c:v>
                </c:pt>
                <c:pt idx="1240">
                  <c:v>68.526367104798197</c:v>
                </c:pt>
                <c:pt idx="1241">
                  <c:v>68.588243795281642</c:v>
                </c:pt>
                <c:pt idx="1242">
                  <c:v>68.650090064090648</c:v>
                </c:pt>
                <c:pt idx="1243">
                  <c:v>68.711910565241283</c:v>
                </c:pt>
                <c:pt idx="1244">
                  <c:v>68.773721200772542</c:v>
                </c:pt>
                <c:pt idx="1245">
                  <c:v>68.835503229134076</c:v>
                </c:pt>
                <c:pt idx="1246">
                  <c:v>68.897280116879571</c:v>
                </c:pt>
                <c:pt idx="1247">
                  <c:v>68.959009356947291</c:v>
                </c:pt>
                <c:pt idx="1248">
                  <c:v>69.02071981848367</c:v>
                </c:pt>
                <c:pt idx="1249">
                  <c:v>69.082410131874099</c:v>
                </c:pt>
                <c:pt idx="1250">
                  <c:v>69.144071231983062</c:v>
                </c:pt>
                <c:pt idx="1251">
                  <c:v>69.205692751040715</c:v>
                </c:pt>
                <c:pt idx="1252">
                  <c:v>69.267278023862872</c:v>
                </c:pt>
                <c:pt idx="1253">
                  <c:v>69.328832001703475</c:v>
                </c:pt>
                <c:pt idx="1254">
                  <c:v>69.390377313132376</c:v>
                </c:pt>
                <c:pt idx="1255">
                  <c:v>69.451897919266287</c:v>
                </c:pt>
                <c:pt idx="1256">
                  <c:v>69.513374699327201</c:v>
                </c:pt>
                <c:pt idx="1257">
                  <c:v>69.574836258545218</c:v>
                </c:pt>
                <c:pt idx="1258">
                  <c:v>69.636284800321079</c:v>
                </c:pt>
                <c:pt idx="1259">
                  <c:v>69.697693290611525</c:v>
                </c:pt>
                <c:pt idx="1260">
                  <c:v>69.759079310629801</c:v>
                </c:pt>
                <c:pt idx="1261">
                  <c:v>69.820449253685794</c:v>
                </c:pt>
                <c:pt idx="1262">
                  <c:v>69.881762644123143</c:v>
                </c:pt>
                <c:pt idx="1263">
                  <c:v>69.943071776071278</c:v>
                </c:pt>
                <c:pt idx="1264">
                  <c:v>70.004329126635611</c:v>
                </c:pt>
                <c:pt idx="1265">
                  <c:v>70.065554687447971</c:v>
                </c:pt>
                <c:pt idx="1266">
                  <c:v>70.126768249079348</c:v>
                </c:pt>
                <c:pt idx="1267">
                  <c:v>70.187981810710724</c:v>
                </c:pt>
                <c:pt idx="1268">
                  <c:v>70.249147442076691</c:v>
                </c:pt>
                <c:pt idx="1269">
                  <c:v>70.310301495282133</c:v>
                </c:pt>
                <c:pt idx="1270">
                  <c:v>70.371422943123449</c:v>
                </c:pt>
                <c:pt idx="1271">
                  <c:v>70.432525217088383</c:v>
                </c:pt>
                <c:pt idx="1272">
                  <c:v>70.493572109923051</c:v>
                </c:pt>
                <c:pt idx="1273">
                  <c:v>70.554600728503502</c:v>
                </c:pt>
                <c:pt idx="1274">
                  <c:v>70.615622929691909</c:v>
                </c:pt>
                <c:pt idx="1275">
                  <c:v>70.676631374558653</c:v>
                </c:pt>
                <c:pt idx="1276">
                  <c:v>70.737583667503287</c:v>
                </c:pt>
                <c:pt idx="1277">
                  <c:v>70.798524683283688</c:v>
                </c:pt>
                <c:pt idx="1278">
                  <c:v>70.859450224302407</c:v>
                </c:pt>
                <c:pt idx="1279">
                  <c:v>70.920341144530965</c:v>
                </c:pt>
                <c:pt idx="1280">
                  <c:v>70.981199687706948</c:v>
                </c:pt>
                <c:pt idx="1281">
                  <c:v>71.04204630676864</c:v>
                </c:pt>
                <c:pt idx="1282">
                  <c:v>71.102885406690802</c:v>
                </c:pt>
                <c:pt idx="1283">
                  <c:v>71.163684779674909</c:v>
                </c:pt>
                <c:pt idx="1284">
                  <c:v>71.224451489798724</c:v>
                </c:pt>
                <c:pt idx="1285">
                  <c:v>71.285205700748492</c:v>
                </c:pt>
                <c:pt idx="1286">
                  <c:v>71.345946900898369</c:v>
                </c:pt>
                <c:pt idx="1287">
                  <c:v>71.406668903004203</c:v>
                </c:pt>
                <c:pt idx="1288">
                  <c:v>71.467370007728476</c:v>
                </c:pt>
                <c:pt idx="1289">
                  <c:v>71.528016675958312</c:v>
                </c:pt>
                <c:pt idx="1290">
                  <c:v>71.588641407306156</c:v>
                </c:pt>
                <c:pt idx="1291">
                  <c:v>71.649258448096703</c:v>
                </c:pt>
                <c:pt idx="1292">
                  <c:v>71.709889249077278</c:v>
                </c:pt>
                <c:pt idx="1293">
                  <c:v>71.770520050057783</c:v>
                </c:pt>
                <c:pt idx="1294">
                  <c:v>71.83111440194385</c:v>
                </c:pt>
                <c:pt idx="1295">
                  <c:v>71.891698894433446</c:v>
                </c:pt>
                <c:pt idx="1296">
                  <c:v>71.952261267491423</c:v>
                </c:pt>
                <c:pt idx="1297">
                  <c:v>72.01281445114013</c:v>
                </c:pt>
                <c:pt idx="1298">
                  <c:v>72.073343049453072</c:v>
                </c:pt>
                <c:pt idx="1299">
                  <c:v>72.133821731952182</c:v>
                </c:pt>
                <c:pt idx="1300">
                  <c:v>72.194297701202501</c:v>
                </c:pt>
                <c:pt idx="1301">
                  <c:v>72.254768426025862</c:v>
                </c:pt>
                <c:pt idx="1302">
                  <c:v>72.315199080873484</c:v>
                </c:pt>
                <c:pt idx="1303">
                  <c:v>72.375601036403751</c:v>
                </c:pt>
                <c:pt idx="1304">
                  <c:v>72.435981598241256</c:v>
                </c:pt>
                <c:pt idx="1305">
                  <c:v>72.4963347753297</c:v>
                </c:pt>
                <c:pt idx="1306">
                  <c:v>72.556666188167029</c:v>
                </c:pt>
                <c:pt idx="1307">
                  <c:v>72.616971137805876</c:v>
                </c:pt>
                <c:pt idx="1308">
                  <c:v>72.677261927188653</c:v>
                </c:pt>
                <c:pt idx="1309">
                  <c:v>72.73753517815328</c:v>
                </c:pt>
                <c:pt idx="1310">
                  <c:v>72.797774882905813</c:v>
                </c:pt>
                <c:pt idx="1311">
                  <c:v>72.857989778138517</c:v>
                </c:pt>
                <c:pt idx="1312">
                  <c:v>72.918174226894152</c:v>
                </c:pt>
                <c:pt idx="1313">
                  <c:v>72.97832869583155</c:v>
                </c:pt>
                <c:pt idx="1314">
                  <c:v>73.038459398988778</c:v>
                </c:pt>
                <c:pt idx="1315">
                  <c:v>73.09857919355224</c:v>
                </c:pt>
                <c:pt idx="1316">
                  <c:v>73.158633113966317</c:v>
                </c:pt>
                <c:pt idx="1317">
                  <c:v>73.218676918529368</c:v>
                </c:pt>
                <c:pt idx="1318">
                  <c:v>73.27872072309242</c:v>
                </c:pt>
                <c:pt idx="1319">
                  <c:v>73.338736217042523</c:v>
                </c:pt>
                <c:pt idx="1320">
                  <c:v>73.398745414706696</c:v>
                </c:pt>
                <c:pt idx="1321">
                  <c:v>73.458719024677293</c:v>
                </c:pt>
                <c:pt idx="1322">
                  <c:v>73.518642356094375</c:v>
                </c:pt>
                <c:pt idx="1323">
                  <c:v>73.578548672165638</c:v>
                </c:pt>
                <c:pt idx="1324">
                  <c:v>73.638444246983823</c:v>
                </c:pt>
                <c:pt idx="1325">
                  <c:v>73.698324907345906</c:v>
                </c:pt>
                <c:pt idx="1326">
                  <c:v>73.758196707927098</c:v>
                </c:pt>
                <c:pt idx="1327">
                  <c:v>73.818044905960406</c:v>
                </c:pt>
                <c:pt idx="1328">
                  <c:v>73.877829733553597</c:v>
                </c:pt>
                <c:pt idx="1329">
                  <c:v>73.937612477464612</c:v>
                </c:pt>
                <c:pt idx="1330">
                  <c:v>73.997350600291313</c:v>
                </c:pt>
                <c:pt idx="1331">
                  <c:v>74.057071512129781</c:v>
                </c:pt>
                <c:pt idx="1332">
                  <c:v>74.11675475311344</c:v>
                </c:pt>
                <c:pt idx="1333">
                  <c:v>74.176424044799418</c:v>
                </c:pt>
                <c:pt idx="1334">
                  <c:v>74.236066102894327</c:v>
                </c:pt>
                <c:pt idx="1335">
                  <c:v>74.295676980201904</c:v>
                </c:pt>
                <c:pt idx="1336">
                  <c:v>74.355284085524502</c:v>
                </c:pt>
                <c:pt idx="1337">
                  <c:v>74.414838556634678</c:v>
                </c:pt>
                <c:pt idx="1338">
                  <c:v>74.474378902995824</c:v>
                </c:pt>
                <c:pt idx="1339">
                  <c:v>74.533903397664048</c:v>
                </c:pt>
                <c:pt idx="1340">
                  <c:v>74.593380193981943</c:v>
                </c:pt>
                <c:pt idx="1341">
                  <c:v>74.65284643087513</c:v>
                </c:pt>
                <c:pt idx="1342">
                  <c:v>74.712287958209942</c:v>
                </c:pt>
                <c:pt idx="1343">
                  <c:v>74.771709153271715</c:v>
                </c:pt>
                <c:pt idx="1344">
                  <c:v>74.831112694201565</c:v>
                </c:pt>
                <c:pt idx="1345">
                  <c:v>74.890483104514814</c:v>
                </c:pt>
                <c:pt idx="1346">
                  <c:v>74.949833763458031</c:v>
                </c:pt>
                <c:pt idx="1347">
                  <c:v>75.009160431683711</c:v>
                </c:pt>
                <c:pt idx="1348">
                  <c:v>75.068460651152193</c:v>
                </c:pt>
                <c:pt idx="1349">
                  <c:v>75.127741370755274</c:v>
                </c:pt>
                <c:pt idx="1350">
                  <c:v>75.186984548777275</c:v>
                </c:pt>
                <c:pt idx="1351">
                  <c:v>75.246197789950017</c:v>
                </c:pt>
                <c:pt idx="1352">
                  <c:v>75.305402336279428</c:v>
                </c:pt>
                <c:pt idx="1353">
                  <c:v>75.364590225683685</c:v>
                </c:pt>
                <c:pt idx="1354">
                  <c:v>75.423766266327092</c:v>
                </c:pt>
                <c:pt idx="1355">
                  <c:v>75.482909382442855</c:v>
                </c:pt>
                <c:pt idx="1356">
                  <c:v>75.542029604380545</c:v>
                </c:pt>
                <c:pt idx="1357">
                  <c:v>75.60113511765141</c:v>
                </c:pt>
                <c:pt idx="1358">
                  <c:v>75.660211107583066</c:v>
                </c:pt>
                <c:pt idx="1359">
                  <c:v>75.719259921190414</c:v>
                </c:pt>
                <c:pt idx="1360">
                  <c:v>75.778280374522595</c:v>
                </c:pt>
                <c:pt idx="1361">
                  <c:v>75.837275363756007</c:v>
                </c:pt>
                <c:pt idx="1362">
                  <c:v>75.896255704600932</c:v>
                </c:pt>
                <c:pt idx="1363">
                  <c:v>75.955212246140917</c:v>
                </c:pt>
                <c:pt idx="1364">
                  <c:v>76.014138261782662</c:v>
                </c:pt>
                <c:pt idx="1365">
                  <c:v>76.073045325540278</c:v>
                </c:pt>
                <c:pt idx="1366">
                  <c:v>76.131918700512813</c:v>
                </c:pt>
                <c:pt idx="1367">
                  <c:v>76.190785075414297</c:v>
                </c:pt>
                <c:pt idx="1368">
                  <c:v>76.249616997415714</c:v>
                </c:pt>
                <c:pt idx="1369">
                  <c:v>76.308432076505056</c:v>
                </c:pt>
                <c:pt idx="1370">
                  <c:v>76.367215511289004</c:v>
                </c:pt>
                <c:pt idx="1371">
                  <c:v>76.425988880967921</c:v>
                </c:pt>
                <c:pt idx="1372">
                  <c:v>76.484727678223123</c:v>
                </c:pt>
                <c:pt idx="1373">
                  <c:v>76.543437387785701</c:v>
                </c:pt>
                <c:pt idx="1374">
                  <c:v>76.602144487934169</c:v>
                </c:pt>
                <c:pt idx="1375">
                  <c:v>76.660817019838206</c:v>
                </c:pt>
                <c:pt idx="1376">
                  <c:v>76.719451501959782</c:v>
                </c:pt>
                <c:pt idx="1377">
                  <c:v>76.778071174589982</c:v>
                </c:pt>
                <c:pt idx="1378">
                  <c:v>76.836676249586063</c:v>
                </c:pt>
                <c:pt idx="1379">
                  <c:v>76.895243892128448</c:v>
                </c:pt>
                <c:pt idx="1380">
                  <c:v>76.953787403067977</c:v>
                </c:pt>
                <c:pt idx="1381">
                  <c:v>77.012312326690406</c:v>
                </c:pt>
                <c:pt idx="1382">
                  <c:v>77.070799893260727</c:v>
                </c:pt>
                <c:pt idx="1383">
                  <c:v>77.129270790377163</c:v>
                </c:pt>
                <c:pt idx="1384">
                  <c:v>77.187738666543964</c:v>
                </c:pt>
                <c:pt idx="1385">
                  <c:v>77.246206542710837</c:v>
                </c:pt>
                <c:pt idx="1386">
                  <c:v>77.304644512870738</c:v>
                </c:pt>
                <c:pt idx="1387">
                  <c:v>77.363056013267709</c:v>
                </c:pt>
                <c:pt idx="1388">
                  <c:v>77.421443049443965</c:v>
                </c:pt>
                <c:pt idx="1389">
                  <c:v>77.479784043253701</c:v>
                </c:pt>
                <c:pt idx="1390">
                  <c:v>77.53811676738178</c:v>
                </c:pt>
                <c:pt idx="1391">
                  <c:v>77.596435208252046</c:v>
                </c:pt>
                <c:pt idx="1392">
                  <c:v>77.654749795052084</c:v>
                </c:pt>
                <c:pt idx="1393">
                  <c:v>77.71307846176181</c:v>
                </c:pt>
                <c:pt idx="1394">
                  <c:v>77.771391309788896</c:v>
                </c:pt>
                <c:pt idx="1395">
                  <c:v>77.829699771765192</c:v>
                </c:pt>
                <c:pt idx="1396">
                  <c:v>77.887996031246928</c:v>
                </c:pt>
                <c:pt idx="1397">
                  <c:v>77.946280881292068</c:v>
                </c:pt>
                <c:pt idx="1398">
                  <c:v>78.004544431173727</c:v>
                </c:pt>
                <c:pt idx="1399">
                  <c:v>78.062794425882103</c:v>
                </c:pt>
                <c:pt idx="1400">
                  <c:v>78.12106698558874</c:v>
                </c:pt>
                <c:pt idx="1401">
                  <c:v>78.179357900698704</c:v>
                </c:pt>
                <c:pt idx="1402">
                  <c:v>78.237676572779478</c:v>
                </c:pt>
                <c:pt idx="1403">
                  <c:v>78.296025419757157</c:v>
                </c:pt>
                <c:pt idx="1404">
                  <c:v>78.354385838194943</c:v>
                </c:pt>
                <c:pt idx="1405">
                  <c:v>78.412742455039407</c:v>
                </c:pt>
                <c:pt idx="1406">
                  <c:v>78.471089086897422</c:v>
                </c:pt>
                <c:pt idx="1407">
                  <c:v>78.52941001332745</c:v>
                </c:pt>
                <c:pt idx="1408">
                  <c:v>78.587711042859084</c:v>
                </c:pt>
                <c:pt idx="1409">
                  <c:v>78.645979115585945</c:v>
                </c:pt>
                <c:pt idx="1410">
                  <c:v>78.704216096383632</c:v>
                </c:pt>
                <c:pt idx="1411">
                  <c:v>78.762405337514039</c:v>
                </c:pt>
                <c:pt idx="1412">
                  <c:v>78.820561576822158</c:v>
                </c:pt>
                <c:pt idx="1413">
                  <c:v>78.878669472345223</c:v>
                </c:pt>
                <c:pt idx="1414">
                  <c:v>78.936760624228867</c:v>
                </c:pt>
                <c:pt idx="1415">
                  <c:v>78.994829894620196</c:v>
                </c:pt>
                <c:pt idx="1416">
                  <c:v>79.052848869955625</c:v>
                </c:pt>
                <c:pt idx="1417">
                  <c:v>79.110794819080127</c:v>
                </c:pt>
                <c:pt idx="1418">
                  <c:v>79.168728274600596</c:v>
                </c:pt>
                <c:pt idx="1419">
                  <c:v>79.226652956828886</c:v>
                </c:pt>
                <c:pt idx="1420">
                  <c:v>79.284564289184445</c:v>
                </c:pt>
                <c:pt idx="1421">
                  <c:v>79.342432667803777</c:v>
                </c:pt>
                <c:pt idx="1422">
                  <c:v>79.40025087318341</c:v>
                </c:pt>
                <c:pt idx="1423">
                  <c:v>79.45803242183446</c:v>
                </c:pt>
                <c:pt idx="1424">
                  <c:v>79.515782906743866</c:v>
                </c:pt>
                <c:pt idx="1425">
                  <c:v>79.573499700884497</c:v>
                </c:pt>
                <c:pt idx="1426">
                  <c:v>79.631183271447753</c:v>
                </c:pt>
                <c:pt idx="1427">
                  <c:v>79.68885554456854</c:v>
                </c:pt>
                <c:pt idx="1428">
                  <c:v>79.746496255345818</c:v>
                </c:pt>
                <c:pt idx="1429">
                  <c:v>79.804136966123039</c:v>
                </c:pt>
                <c:pt idx="1430">
                  <c:v>79.861771485446909</c:v>
                </c:pt>
                <c:pt idx="1431">
                  <c:v>79.919351838379882</c:v>
                </c:pt>
                <c:pt idx="1432">
                  <c:v>79.976904638866216</c:v>
                </c:pt>
                <c:pt idx="1433">
                  <c:v>80.034423652604403</c:v>
                </c:pt>
                <c:pt idx="1434">
                  <c:v>80.091913921255497</c:v>
                </c:pt>
                <c:pt idx="1435">
                  <c:v>80.149381072006875</c:v>
                </c:pt>
                <c:pt idx="1436">
                  <c:v>80.206816636114283</c:v>
                </c:pt>
                <c:pt idx="1437">
                  <c:v>80.264226879115611</c:v>
                </c:pt>
                <c:pt idx="1438">
                  <c:v>80.321622060065806</c:v>
                </c:pt>
                <c:pt idx="1439">
                  <c:v>80.378989650939687</c:v>
                </c:pt>
                <c:pt idx="1440">
                  <c:v>80.436321340924692</c:v>
                </c:pt>
                <c:pt idx="1441">
                  <c:v>80.493633329187986</c:v>
                </c:pt>
                <c:pt idx="1442">
                  <c:v>80.550936469706855</c:v>
                </c:pt>
                <c:pt idx="1443">
                  <c:v>80.608215753703647</c:v>
                </c:pt>
                <c:pt idx="1444">
                  <c:v>80.665458466545516</c:v>
                </c:pt>
                <c:pt idx="1445">
                  <c:v>80.722685048220953</c:v>
                </c:pt>
                <c:pt idx="1446">
                  <c:v>80.779885550430265</c:v>
                </c:pt>
                <c:pt idx="1447">
                  <c:v>80.837053907963622</c:v>
                </c:pt>
                <c:pt idx="1448">
                  <c:v>80.89422087708401</c:v>
                </c:pt>
                <c:pt idx="1449">
                  <c:v>80.951359235999462</c:v>
                </c:pt>
                <c:pt idx="1450">
                  <c:v>81.008468309607011</c:v>
                </c:pt>
                <c:pt idx="1451">
                  <c:v>81.065558687521701</c:v>
                </c:pt>
                <c:pt idx="1452">
                  <c:v>81.12261227811679</c:v>
                </c:pt>
                <c:pt idx="1453">
                  <c:v>81.179653474600613</c:v>
                </c:pt>
                <c:pt idx="1454">
                  <c:v>81.236683951339486</c:v>
                </c:pt>
                <c:pt idx="1455">
                  <c:v>81.293680448445627</c:v>
                </c:pt>
                <c:pt idx="1456">
                  <c:v>81.350663890651319</c:v>
                </c:pt>
                <c:pt idx="1457">
                  <c:v>81.407633683891319</c:v>
                </c:pt>
                <c:pt idx="1458">
                  <c:v>81.464581084461813</c:v>
                </c:pt>
                <c:pt idx="1459">
                  <c:v>81.521498243562476</c:v>
                </c:pt>
                <c:pt idx="1460">
                  <c:v>81.578393601078915</c:v>
                </c:pt>
                <c:pt idx="1461">
                  <c:v>81.635281115243089</c:v>
                </c:pt>
                <c:pt idx="1462">
                  <c:v>81.692133120146892</c:v>
                </c:pt>
                <c:pt idx="1463">
                  <c:v>81.748973460588402</c:v>
                </c:pt>
                <c:pt idx="1464">
                  <c:v>81.805769556770258</c:v>
                </c:pt>
                <c:pt idx="1465">
                  <c:v>81.86255779947723</c:v>
                </c:pt>
                <c:pt idx="1466">
                  <c:v>81.91933465752048</c:v>
                </c:pt>
                <c:pt idx="1467">
                  <c:v>81.976077433451721</c:v>
                </c:pt>
                <c:pt idx="1468">
                  <c:v>82.032806144023596</c:v>
                </c:pt>
                <c:pt idx="1469">
                  <c:v>82.089523760070975</c:v>
                </c:pt>
                <c:pt idx="1470">
                  <c:v>82.146223260406117</c:v>
                </c:pt>
                <c:pt idx="1471">
                  <c:v>82.202895990628733</c:v>
                </c:pt>
                <c:pt idx="1472">
                  <c:v>82.25955159766508</c:v>
                </c:pt>
                <c:pt idx="1473">
                  <c:v>82.316179286904813</c:v>
                </c:pt>
                <c:pt idx="1474">
                  <c:v>82.372800930043894</c:v>
                </c:pt>
                <c:pt idx="1475">
                  <c:v>82.429399098678701</c:v>
                </c:pt>
                <c:pt idx="1476">
                  <c:v>82.485969328309693</c:v>
                </c:pt>
                <c:pt idx="1477">
                  <c:v>82.542518851570932</c:v>
                </c:pt>
                <c:pt idx="1478">
                  <c:v>82.599051884513329</c:v>
                </c:pt>
                <c:pt idx="1479">
                  <c:v>82.655575790911556</c:v>
                </c:pt>
                <c:pt idx="1480">
                  <c:v>82.712068772002539</c:v>
                </c:pt>
                <c:pt idx="1481">
                  <c:v>82.768543799482842</c:v>
                </c:pt>
                <c:pt idx="1482">
                  <c:v>82.825007600507618</c:v>
                </c:pt>
                <c:pt idx="1483">
                  <c:v>82.881449099732095</c:v>
                </c:pt>
                <c:pt idx="1484">
                  <c:v>82.937877443265592</c:v>
                </c:pt>
                <c:pt idx="1485">
                  <c:v>82.994281357299599</c:v>
                </c:pt>
                <c:pt idx="1486">
                  <c:v>83.050663218940088</c:v>
                </c:pt>
                <c:pt idx="1487">
                  <c:v>83.107029777809615</c:v>
                </c:pt>
                <c:pt idx="1488">
                  <c:v>83.163380161868247</c:v>
                </c:pt>
                <c:pt idx="1489">
                  <c:v>83.21970640513409</c:v>
                </c:pt>
                <c:pt idx="1490">
                  <c:v>83.276022272607477</c:v>
                </c:pt>
                <c:pt idx="1491">
                  <c:v>83.332303019815413</c:v>
                </c:pt>
                <c:pt idx="1492">
                  <c:v>83.38857312898773</c:v>
                </c:pt>
                <c:pt idx="1493">
                  <c:v>83.444827730694385</c:v>
                </c:pt>
                <c:pt idx="1494">
                  <c:v>83.501066951873085</c:v>
                </c:pt>
                <c:pt idx="1495">
                  <c:v>83.557283651008177</c:v>
                </c:pt>
                <c:pt idx="1496">
                  <c:v>83.613482861699936</c:v>
                </c:pt>
                <c:pt idx="1497">
                  <c:v>83.669664385244488</c:v>
                </c:pt>
                <c:pt idx="1498">
                  <c:v>83.725831429406966</c:v>
                </c:pt>
                <c:pt idx="1499">
                  <c:v>83.781975272224187</c:v>
                </c:pt>
                <c:pt idx="1500">
                  <c:v>83.838108566596816</c:v>
                </c:pt>
                <c:pt idx="1501">
                  <c:v>83.894224867760229</c:v>
                </c:pt>
                <c:pt idx="1502">
                  <c:v>83.950317044857456</c:v>
                </c:pt>
                <c:pt idx="1503">
                  <c:v>84.006390963602072</c:v>
                </c:pt>
                <c:pt idx="1504">
                  <c:v>84.062436686494138</c:v>
                </c:pt>
                <c:pt idx="1505">
                  <c:v>84.118463550221108</c:v>
                </c:pt>
                <c:pt idx="1506">
                  <c:v>84.174474128914355</c:v>
                </c:pt>
                <c:pt idx="1507">
                  <c:v>84.230484707607616</c:v>
                </c:pt>
                <c:pt idx="1508">
                  <c:v>84.286487579385621</c:v>
                </c:pt>
                <c:pt idx="1509">
                  <c:v>84.342470583698585</c:v>
                </c:pt>
                <c:pt idx="1510">
                  <c:v>84.398418670758346</c:v>
                </c:pt>
                <c:pt idx="1511">
                  <c:v>84.454351791613817</c:v>
                </c:pt>
                <c:pt idx="1512">
                  <c:v>84.51027123085963</c:v>
                </c:pt>
                <c:pt idx="1513">
                  <c:v>84.566162048936633</c:v>
                </c:pt>
                <c:pt idx="1514">
                  <c:v>84.622044956170939</c:v>
                </c:pt>
                <c:pt idx="1515">
                  <c:v>84.677921096764493</c:v>
                </c:pt>
                <c:pt idx="1516">
                  <c:v>84.733776342538988</c:v>
                </c:pt>
                <c:pt idx="1517">
                  <c:v>84.789608231084472</c:v>
                </c:pt>
                <c:pt idx="1518">
                  <c:v>84.845429598426477</c:v>
                </c:pt>
                <c:pt idx="1519">
                  <c:v>84.901238797981293</c:v>
                </c:pt>
                <c:pt idx="1520">
                  <c:v>84.957025322878565</c:v>
                </c:pt>
                <c:pt idx="1521">
                  <c:v>85.012791176547665</c:v>
                </c:pt>
                <c:pt idx="1522">
                  <c:v>85.068549691861094</c:v>
                </c:pt>
                <c:pt idx="1523">
                  <c:v>85.124299789088624</c:v>
                </c:pt>
                <c:pt idx="1524">
                  <c:v>85.180022498933056</c:v>
                </c:pt>
                <c:pt idx="1525">
                  <c:v>85.235728097071501</c:v>
                </c:pt>
                <c:pt idx="1526">
                  <c:v>85.291416991799593</c:v>
                </c:pt>
                <c:pt idx="1527">
                  <c:v>85.347091274053682</c:v>
                </c:pt>
                <c:pt idx="1528">
                  <c:v>85.402749707128805</c:v>
                </c:pt>
                <c:pt idx="1529">
                  <c:v>85.458389643675986</c:v>
                </c:pt>
                <c:pt idx="1530">
                  <c:v>85.514016302329907</c:v>
                </c:pt>
                <c:pt idx="1531">
                  <c:v>85.569631903245735</c:v>
                </c:pt>
                <c:pt idx="1532">
                  <c:v>85.625228284781585</c:v>
                </c:pt>
                <c:pt idx="1533">
                  <c:v>85.680811371701125</c:v>
                </c:pt>
                <c:pt idx="1534">
                  <c:v>85.736378909805808</c:v>
                </c:pt>
                <c:pt idx="1535">
                  <c:v>85.791931763469947</c:v>
                </c:pt>
                <c:pt idx="1536">
                  <c:v>85.847465217948894</c:v>
                </c:pt>
                <c:pt idx="1537">
                  <c:v>85.902976007171887</c:v>
                </c:pt>
                <c:pt idx="1538">
                  <c:v>85.958470252204734</c:v>
                </c:pt>
                <c:pt idx="1539">
                  <c:v>86.013957024802593</c:v>
                </c:pt>
                <c:pt idx="1540">
                  <c:v>86.069435866931471</c:v>
                </c:pt>
                <c:pt idx="1541">
                  <c:v>86.124895442217436</c:v>
                </c:pt>
                <c:pt idx="1542">
                  <c:v>86.180342520386716</c:v>
                </c:pt>
                <c:pt idx="1543">
                  <c:v>86.235774617204058</c:v>
                </c:pt>
                <c:pt idx="1544">
                  <c:v>86.291187175074299</c:v>
                </c:pt>
                <c:pt idx="1545">
                  <c:v>86.346577876186885</c:v>
                </c:pt>
                <c:pt idx="1546">
                  <c:v>86.401963752981999</c:v>
                </c:pt>
                <c:pt idx="1547">
                  <c:v>86.457328147884567</c:v>
                </c:pt>
                <c:pt idx="1548">
                  <c:v>86.512676120313614</c:v>
                </c:pt>
                <c:pt idx="1549">
                  <c:v>86.568017029831879</c:v>
                </c:pt>
                <c:pt idx="1550">
                  <c:v>86.623352050203948</c:v>
                </c:pt>
                <c:pt idx="1551">
                  <c:v>86.678673261278092</c:v>
                </c:pt>
                <c:pt idx="1552">
                  <c:v>86.73399328306256</c:v>
                </c:pt>
                <c:pt idx="1553">
                  <c:v>86.789278684547369</c:v>
                </c:pt>
                <c:pt idx="1554">
                  <c:v>86.844542221384074</c:v>
                </c:pt>
                <c:pt idx="1555">
                  <c:v>86.89979961455316</c:v>
                </c:pt>
                <c:pt idx="1556">
                  <c:v>86.955050037997012</c:v>
                </c:pt>
                <c:pt idx="1557">
                  <c:v>87.010290904123821</c:v>
                </c:pt>
                <c:pt idx="1558">
                  <c:v>87.065519629488094</c:v>
                </c:pt>
                <c:pt idx="1559">
                  <c:v>87.120723348638819</c:v>
                </c:pt>
                <c:pt idx="1560">
                  <c:v>87.175913275352912</c:v>
                </c:pt>
                <c:pt idx="1561">
                  <c:v>87.231085287647048</c:v>
                </c:pt>
                <c:pt idx="1562">
                  <c:v>87.286243636454259</c:v>
                </c:pt>
                <c:pt idx="1563">
                  <c:v>87.341393667464729</c:v>
                </c:pt>
                <c:pt idx="1564">
                  <c:v>87.396530676359447</c:v>
                </c:pt>
                <c:pt idx="1565">
                  <c:v>87.45164596112123</c:v>
                </c:pt>
                <c:pt idx="1566">
                  <c:v>87.506753207559385</c:v>
                </c:pt>
                <c:pt idx="1567">
                  <c:v>87.561855620979387</c:v>
                </c:pt>
                <c:pt idx="1568">
                  <c:v>87.616949896637081</c:v>
                </c:pt>
                <c:pt idx="1569">
                  <c:v>87.672023760997732</c:v>
                </c:pt>
                <c:pt idx="1570">
                  <c:v>87.727081355803605</c:v>
                </c:pt>
                <c:pt idx="1571">
                  <c:v>87.782123821757224</c:v>
                </c:pt>
                <c:pt idx="1572">
                  <c:v>87.837162029269862</c:v>
                </c:pt>
                <c:pt idx="1573">
                  <c:v>87.892188101039935</c:v>
                </c:pt>
                <c:pt idx="1574">
                  <c:v>87.947192119304702</c:v>
                </c:pt>
                <c:pt idx="1575">
                  <c:v>88.002193249347201</c:v>
                </c:pt>
                <c:pt idx="1576">
                  <c:v>88.057186458350941</c:v>
                </c:pt>
                <c:pt idx="1577">
                  <c:v>88.112153818807798</c:v>
                </c:pt>
                <c:pt idx="1578">
                  <c:v>88.167119929560087</c:v>
                </c:pt>
                <c:pt idx="1579">
                  <c:v>88.222075654177587</c:v>
                </c:pt>
                <c:pt idx="1580">
                  <c:v>88.277015383869582</c:v>
                </c:pt>
                <c:pt idx="1581">
                  <c:v>88.331937728787807</c:v>
                </c:pt>
                <c:pt idx="1582">
                  <c:v>88.386849888835442</c:v>
                </c:pt>
                <c:pt idx="1583">
                  <c:v>88.441752934038973</c:v>
                </c:pt>
                <c:pt idx="1584">
                  <c:v>88.496646225726593</c:v>
                </c:pt>
                <c:pt idx="1585">
                  <c:v>88.551525925699991</c:v>
                </c:pt>
                <c:pt idx="1586">
                  <c:v>88.60639359004999</c:v>
                </c:pt>
                <c:pt idx="1587">
                  <c:v>88.661243941166248</c:v>
                </c:pt>
                <c:pt idx="1588">
                  <c:v>88.716084663402654</c:v>
                </c:pt>
                <c:pt idx="1589">
                  <c:v>88.770914700218725</c:v>
                </c:pt>
                <c:pt idx="1590">
                  <c:v>88.825733733624745</c:v>
                </c:pt>
                <c:pt idx="1591">
                  <c:v>88.880533558490029</c:v>
                </c:pt>
                <c:pt idx="1592">
                  <c:v>88.935326417625888</c:v>
                </c:pt>
                <c:pt idx="1593">
                  <c:v>88.990111250998154</c:v>
                </c:pt>
                <c:pt idx="1594">
                  <c:v>89.044876659543576</c:v>
                </c:pt>
                <c:pt idx="1595">
                  <c:v>89.099625539755095</c:v>
                </c:pt>
                <c:pt idx="1596">
                  <c:v>89.154371754353718</c:v>
                </c:pt>
                <c:pt idx="1597">
                  <c:v>89.209109252270594</c:v>
                </c:pt>
                <c:pt idx="1598">
                  <c:v>89.263845761643722</c:v>
                </c:pt>
                <c:pt idx="1599">
                  <c:v>89.318564090218828</c:v>
                </c:pt>
                <c:pt idx="1600">
                  <c:v>89.373273260747865</c:v>
                </c:pt>
                <c:pt idx="1601">
                  <c:v>89.427970083781062</c:v>
                </c:pt>
                <c:pt idx="1602">
                  <c:v>89.482654537894518</c:v>
                </c:pt>
                <c:pt idx="1603">
                  <c:v>89.537333667811623</c:v>
                </c:pt>
                <c:pt idx="1604">
                  <c:v>89.592007821008082</c:v>
                </c:pt>
                <c:pt idx="1605">
                  <c:v>89.646664974630752</c:v>
                </c:pt>
                <c:pt idx="1606">
                  <c:v>89.701310358066408</c:v>
                </c:pt>
                <c:pt idx="1607">
                  <c:v>89.755944699164985</c:v>
                </c:pt>
                <c:pt idx="1608">
                  <c:v>89.810574184261313</c:v>
                </c:pt>
                <c:pt idx="1609">
                  <c:v>89.865184578947932</c:v>
                </c:pt>
                <c:pt idx="1610">
                  <c:v>89.919792518958829</c:v>
                </c:pt>
                <c:pt idx="1611">
                  <c:v>89.974391456229185</c:v>
                </c:pt>
                <c:pt idx="1612">
                  <c:v>90.02897621991994</c:v>
                </c:pt>
                <c:pt idx="1613">
                  <c:v>90.083547361267563</c:v>
                </c:pt>
                <c:pt idx="1614">
                  <c:v>90.138115198971079</c:v>
                </c:pt>
                <c:pt idx="1615">
                  <c:v>90.192673417509468</c:v>
                </c:pt>
                <c:pt idx="1616">
                  <c:v>90.247220346050099</c:v>
                </c:pt>
                <c:pt idx="1617">
                  <c:v>90.301755356087071</c:v>
                </c:pt>
                <c:pt idx="1618">
                  <c:v>90.356283354967786</c:v>
                </c:pt>
                <c:pt idx="1619">
                  <c:v>90.410800281061071</c:v>
                </c:pt>
                <c:pt idx="1620">
                  <c:v>90.465310375387645</c:v>
                </c:pt>
                <c:pt idx="1621">
                  <c:v>90.519807785552416</c:v>
                </c:pt>
                <c:pt idx="1622">
                  <c:v>90.574292772358859</c:v>
                </c:pt>
                <c:pt idx="1623">
                  <c:v>90.628771794610088</c:v>
                </c:pt>
                <c:pt idx="1624">
                  <c:v>90.683241789188912</c:v>
                </c:pt>
                <c:pt idx="1625">
                  <c:v>90.737704673358593</c:v>
                </c:pt>
                <c:pt idx="1626">
                  <c:v>90.792165611467652</c:v>
                </c:pt>
                <c:pt idx="1627">
                  <c:v>90.846615126714056</c:v>
                </c:pt>
                <c:pt idx="1628">
                  <c:v>90.901054085727637</c:v>
                </c:pt>
                <c:pt idx="1629">
                  <c:v>90.955486937422108</c:v>
                </c:pt>
                <c:pt idx="1630">
                  <c:v>91.00991075162456</c:v>
                </c:pt>
                <c:pt idx="1631">
                  <c:v>91.064329456839175</c:v>
                </c:pt>
                <c:pt idx="1632">
                  <c:v>91.118732630270429</c:v>
                </c:pt>
                <c:pt idx="1633">
                  <c:v>91.173125783179103</c:v>
                </c:pt>
                <c:pt idx="1634">
                  <c:v>91.227508279296742</c:v>
                </c:pt>
                <c:pt idx="1635">
                  <c:v>91.281888793571099</c:v>
                </c:pt>
                <c:pt idx="1636">
                  <c:v>91.336257240720073</c:v>
                </c:pt>
                <c:pt idx="1637">
                  <c:v>91.390613242448396</c:v>
                </c:pt>
                <c:pt idx="1638">
                  <c:v>91.444966157077886</c:v>
                </c:pt>
                <c:pt idx="1639">
                  <c:v>91.499317036475915</c:v>
                </c:pt>
                <c:pt idx="1640">
                  <c:v>91.553653961805168</c:v>
                </c:pt>
                <c:pt idx="1641">
                  <c:v>91.607986821544884</c:v>
                </c:pt>
                <c:pt idx="1642">
                  <c:v>91.662307434271455</c:v>
                </c:pt>
                <c:pt idx="1643">
                  <c:v>91.716619797354525</c:v>
                </c:pt>
                <c:pt idx="1644">
                  <c:v>91.770931017913028</c:v>
                </c:pt>
                <c:pt idx="1645">
                  <c:v>91.825227015341341</c:v>
                </c:pt>
                <c:pt idx="1646">
                  <c:v>91.87951817126536</c:v>
                </c:pt>
                <c:pt idx="1647">
                  <c:v>91.93380567503273</c:v>
                </c:pt>
                <c:pt idx="1648">
                  <c:v>91.988089096494292</c:v>
                </c:pt>
                <c:pt idx="1649">
                  <c:v>92.042358216584859</c:v>
                </c:pt>
                <c:pt idx="1650">
                  <c:v>92.096622139382674</c:v>
                </c:pt>
                <c:pt idx="1651">
                  <c:v>92.150879232848439</c:v>
                </c:pt>
                <c:pt idx="1652">
                  <c:v>92.205115604277552</c:v>
                </c:pt>
                <c:pt idx="1653">
                  <c:v>92.259350389067365</c:v>
                </c:pt>
                <c:pt idx="1654">
                  <c:v>92.313585133294566</c:v>
                </c:pt>
                <c:pt idx="1655">
                  <c:v>92.367808602470362</c:v>
                </c:pt>
                <c:pt idx="1656">
                  <c:v>92.422032071646143</c:v>
                </c:pt>
                <c:pt idx="1657">
                  <c:v>92.476247837933897</c:v>
                </c:pt>
                <c:pt idx="1658">
                  <c:v>92.530440407051856</c:v>
                </c:pt>
                <c:pt idx="1659">
                  <c:v>92.584619937167204</c:v>
                </c:pt>
                <c:pt idx="1660">
                  <c:v>92.638797212007745</c:v>
                </c:pt>
                <c:pt idx="1661">
                  <c:v>92.692974486848328</c:v>
                </c:pt>
                <c:pt idx="1662">
                  <c:v>92.747151137694431</c:v>
                </c:pt>
                <c:pt idx="1663">
                  <c:v>92.80131906573439</c:v>
                </c:pt>
                <c:pt idx="1664">
                  <c:v>92.855485612705877</c:v>
                </c:pt>
                <c:pt idx="1665">
                  <c:v>92.909650105405987</c:v>
                </c:pt>
                <c:pt idx="1666">
                  <c:v>92.963811720873423</c:v>
                </c:pt>
                <c:pt idx="1667">
                  <c:v>93.017970920295923</c:v>
                </c:pt>
                <c:pt idx="1668">
                  <c:v>93.072120348464424</c:v>
                </c:pt>
                <c:pt idx="1669">
                  <c:v>93.12626930687685</c:v>
                </c:pt>
                <c:pt idx="1670">
                  <c:v>93.180410862834165</c:v>
                </c:pt>
                <c:pt idx="1671">
                  <c:v>93.234546062890431</c:v>
                </c:pt>
                <c:pt idx="1672">
                  <c:v>93.288673963320804</c:v>
                </c:pt>
                <c:pt idx="1673">
                  <c:v>93.342801619476447</c:v>
                </c:pt>
                <c:pt idx="1674">
                  <c:v>93.396927785431274</c:v>
                </c:pt>
                <c:pt idx="1675">
                  <c:v>93.45105014845403</c:v>
                </c:pt>
                <c:pt idx="1676">
                  <c:v>93.505168702028058</c:v>
                </c:pt>
                <c:pt idx="1677">
                  <c:v>93.55927915117536</c:v>
                </c:pt>
                <c:pt idx="1678">
                  <c:v>93.613373685263625</c:v>
                </c:pt>
                <c:pt idx="1679">
                  <c:v>93.667462393607153</c:v>
                </c:pt>
                <c:pt idx="1680">
                  <c:v>93.721551101950709</c:v>
                </c:pt>
                <c:pt idx="1681">
                  <c:v>93.775639810294265</c:v>
                </c:pt>
                <c:pt idx="1682">
                  <c:v>93.829725541206386</c:v>
                </c:pt>
                <c:pt idx="1683">
                  <c:v>93.883803025695173</c:v>
                </c:pt>
                <c:pt idx="1684">
                  <c:v>93.93788051018393</c:v>
                </c:pt>
                <c:pt idx="1685">
                  <c:v>93.991955693831144</c:v>
                </c:pt>
                <c:pt idx="1686">
                  <c:v>94.046030350629238</c:v>
                </c:pt>
                <c:pt idx="1687">
                  <c:v>94.100103144975634</c:v>
                </c:pt>
                <c:pt idx="1688">
                  <c:v>94.154157312258747</c:v>
                </c:pt>
                <c:pt idx="1689">
                  <c:v>94.208205121255745</c:v>
                </c:pt>
                <c:pt idx="1690">
                  <c:v>94.262252930252714</c:v>
                </c:pt>
                <c:pt idx="1691">
                  <c:v>94.316300426839078</c:v>
                </c:pt>
                <c:pt idx="1692">
                  <c:v>94.370336684832807</c:v>
                </c:pt>
                <c:pt idx="1693">
                  <c:v>94.424367269051103</c:v>
                </c:pt>
                <c:pt idx="1694">
                  <c:v>94.478383698968869</c:v>
                </c:pt>
                <c:pt idx="1695">
                  <c:v>94.5323985972977</c:v>
                </c:pt>
                <c:pt idx="1696">
                  <c:v>94.586412427004376</c:v>
                </c:pt>
                <c:pt idx="1697">
                  <c:v>94.64041888490955</c:v>
                </c:pt>
                <c:pt idx="1698">
                  <c:v>94.69441607900302</c:v>
                </c:pt>
                <c:pt idx="1699">
                  <c:v>94.748404558294951</c:v>
                </c:pt>
                <c:pt idx="1700">
                  <c:v>94.80238978344407</c:v>
                </c:pt>
                <c:pt idx="1701">
                  <c:v>94.856370907675398</c:v>
                </c:pt>
                <c:pt idx="1702">
                  <c:v>94.910349050689021</c:v>
                </c:pt>
                <c:pt idx="1703">
                  <c:v>94.964322584438563</c:v>
                </c:pt>
                <c:pt idx="1704">
                  <c:v>95.01829392829238</c:v>
                </c:pt>
                <c:pt idx="1705">
                  <c:v>95.072258239699778</c:v>
                </c:pt>
                <c:pt idx="1706">
                  <c:v>95.126219817206263</c:v>
                </c:pt>
                <c:pt idx="1707">
                  <c:v>95.18017751682072</c:v>
                </c:pt>
                <c:pt idx="1708">
                  <c:v>95.234128475879785</c:v>
                </c:pt>
                <c:pt idx="1709">
                  <c:v>95.288073612184093</c:v>
                </c:pt>
                <c:pt idx="1710">
                  <c:v>95.342013932156149</c:v>
                </c:pt>
                <c:pt idx="1711">
                  <c:v>95.395952823607388</c:v>
                </c:pt>
                <c:pt idx="1712">
                  <c:v>95.44988887582447</c:v>
                </c:pt>
                <c:pt idx="1713">
                  <c:v>95.503822309748301</c:v>
                </c:pt>
                <c:pt idx="1714">
                  <c:v>95.55775113237037</c:v>
                </c:pt>
                <c:pt idx="1715">
                  <c:v>95.61167878747824</c:v>
                </c:pt>
                <c:pt idx="1716">
                  <c:v>95.665601665766729</c:v>
                </c:pt>
                <c:pt idx="1717">
                  <c:v>95.719518691875649</c:v>
                </c:pt>
                <c:pt idx="1718">
                  <c:v>95.773431118831581</c:v>
                </c:pt>
                <c:pt idx="1719">
                  <c:v>95.827341068270769</c:v>
                </c:pt>
                <c:pt idx="1720">
                  <c:v>95.881247873831128</c:v>
                </c:pt>
                <c:pt idx="1721">
                  <c:v>95.935153523959286</c:v>
                </c:pt>
                <c:pt idx="1722">
                  <c:v>95.989058234640979</c:v>
                </c:pt>
                <c:pt idx="1723">
                  <c:v>96.042959385547704</c:v>
                </c:pt>
                <c:pt idx="1724">
                  <c:v>96.096856492530648</c:v>
                </c:pt>
                <c:pt idx="1725">
                  <c:v>96.150748496319395</c:v>
                </c:pt>
                <c:pt idx="1726">
                  <c:v>96.204634651417351</c:v>
                </c:pt>
                <c:pt idx="1727">
                  <c:v>96.258520599529319</c:v>
                </c:pt>
                <c:pt idx="1728">
                  <c:v>96.312404114848647</c:v>
                </c:pt>
                <c:pt idx="1729">
                  <c:v>96.366284144267325</c:v>
                </c:pt>
                <c:pt idx="1730">
                  <c:v>96.420163836449149</c:v>
                </c:pt>
                <c:pt idx="1731">
                  <c:v>96.47403917721681</c:v>
                </c:pt>
                <c:pt idx="1732">
                  <c:v>96.527912146798272</c:v>
                </c:pt>
                <c:pt idx="1733">
                  <c:v>96.581780691014387</c:v>
                </c:pt>
                <c:pt idx="1734">
                  <c:v>96.635646939314285</c:v>
                </c:pt>
                <c:pt idx="1735">
                  <c:v>96.689511503382519</c:v>
                </c:pt>
                <c:pt idx="1736">
                  <c:v>96.74337199179908</c:v>
                </c:pt>
                <c:pt idx="1737">
                  <c:v>96.797230230515552</c:v>
                </c:pt>
                <c:pt idx="1738">
                  <c:v>96.851083885366393</c:v>
                </c:pt>
                <c:pt idx="1739">
                  <c:v>96.904935011888554</c:v>
                </c:pt>
                <c:pt idx="1740">
                  <c:v>96.958784629635801</c:v>
                </c:pt>
                <c:pt idx="1741">
                  <c:v>97.01263147556449</c:v>
                </c:pt>
                <c:pt idx="1742">
                  <c:v>97.066477337411953</c:v>
                </c:pt>
                <c:pt idx="1743">
                  <c:v>97.120321471757308</c:v>
                </c:pt>
                <c:pt idx="1744">
                  <c:v>97.174164337037013</c:v>
                </c:pt>
                <c:pt idx="1745">
                  <c:v>97.228006443639089</c:v>
                </c:pt>
                <c:pt idx="1746">
                  <c:v>97.281847948696054</c:v>
                </c:pt>
                <c:pt idx="1747">
                  <c:v>97.335686423122823</c:v>
                </c:pt>
                <c:pt idx="1748">
                  <c:v>97.389519641271718</c:v>
                </c:pt>
                <c:pt idx="1749">
                  <c:v>97.443351594591903</c:v>
                </c:pt>
                <c:pt idx="1750">
                  <c:v>97.497183066693353</c:v>
                </c:pt>
                <c:pt idx="1751">
                  <c:v>97.551010953410611</c:v>
                </c:pt>
                <c:pt idx="1752">
                  <c:v>97.604838840127897</c:v>
                </c:pt>
                <c:pt idx="1753">
                  <c:v>97.658666680767155</c:v>
                </c:pt>
                <c:pt idx="1754">
                  <c:v>97.712493706846729</c:v>
                </c:pt>
                <c:pt idx="1755">
                  <c:v>97.766318318128569</c:v>
                </c:pt>
                <c:pt idx="1756">
                  <c:v>97.820141032725644</c:v>
                </c:pt>
                <c:pt idx="1757">
                  <c:v>97.873963282265493</c:v>
                </c:pt>
                <c:pt idx="1758">
                  <c:v>97.927785305316775</c:v>
                </c:pt>
                <c:pt idx="1759">
                  <c:v>97.981608554352647</c:v>
                </c:pt>
                <c:pt idx="1760">
                  <c:v>98.035431493144898</c:v>
                </c:pt>
                <c:pt idx="1761">
                  <c:v>98.089253681684525</c:v>
                </c:pt>
                <c:pt idx="1762">
                  <c:v>98.143075920843003</c:v>
                </c:pt>
                <c:pt idx="1763">
                  <c:v>98.196896663159677</c:v>
                </c:pt>
                <c:pt idx="1764">
                  <c:v>98.250716390097253</c:v>
                </c:pt>
                <c:pt idx="1765">
                  <c:v>98.304535743779951</c:v>
                </c:pt>
                <c:pt idx="1766">
                  <c:v>98.358354848250102</c:v>
                </c:pt>
                <c:pt idx="1767">
                  <c:v>98.41217402105417</c:v>
                </c:pt>
                <c:pt idx="1768">
                  <c:v>98.465993317284131</c:v>
                </c:pt>
                <c:pt idx="1769">
                  <c:v>98.519814366285672</c:v>
                </c:pt>
                <c:pt idx="1770">
                  <c:v>98.573640447352176</c:v>
                </c:pt>
                <c:pt idx="1771">
                  <c:v>98.627468758164639</c:v>
                </c:pt>
                <c:pt idx="1772">
                  <c:v>98.681296719609819</c:v>
                </c:pt>
                <c:pt idx="1773">
                  <c:v>98.735123805504102</c:v>
                </c:pt>
                <c:pt idx="1774">
                  <c:v>98.788950641041424</c:v>
                </c:pt>
                <c:pt idx="1775">
                  <c:v>98.842780762017313</c:v>
                </c:pt>
                <c:pt idx="1776">
                  <c:v>98.896612932492459</c:v>
                </c:pt>
                <c:pt idx="1777">
                  <c:v>98.950445161852983</c:v>
                </c:pt>
                <c:pt idx="1778">
                  <c:v>99.004276686365998</c:v>
                </c:pt>
                <c:pt idx="1779">
                  <c:v>99.058110970563163</c:v>
                </c:pt>
                <c:pt idx="1780">
                  <c:v>99.111944730994779</c:v>
                </c:pt>
                <c:pt idx="1781">
                  <c:v>99.165778026186828</c:v>
                </c:pt>
                <c:pt idx="1782">
                  <c:v>99.219609017714021</c:v>
                </c:pt>
                <c:pt idx="1783">
                  <c:v>99.273439451137634</c:v>
                </c:pt>
                <c:pt idx="1784">
                  <c:v>99.327271087559396</c:v>
                </c:pt>
                <c:pt idx="1785">
                  <c:v>99.38110408240496</c:v>
                </c:pt>
                <c:pt idx="1786">
                  <c:v>99.434937186575709</c:v>
                </c:pt>
                <c:pt idx="1787">
                  <c:v>99.488770434465891</c:v>
                </c:pt>
                <c:pt idx="1788">
                  <c:v>99.542605477723086</c:v>
                </c:pt>
                <c:pt idx="1789">
                  <c:v>99.596441388037064</c:v>
                </c:pt>
                <c:pt idx="1790">
                  <c:v>99.650278179563202</c:v>
                </c:pt>
                <c:pt idx="1791">
                  <c:v>99.704113844580363</c:v>
                </c:pt>
                <c:pt idx="1792">
                  <c:v>99.757950583269036</c:v>
                </c:pt>
                <c:pt idx="1793">
                  <c:v>99.811787511099524</c:v>
                </c:pt>
                <c:pt idx="1794">
                  <c:v>99.865624432112426</c:v>
                </c:pt>
                <c:pt idx="1795">
                  <c:v>99.919462671266857</c:v>
                </c:pt>
                <c:pt idx="1796">
                  <c:v>99.973301930009498</c:v>
                </c:pt>
                <c:pt idx="1797">
                  <c:v>100.02714426763362</c:v>
                </c:pt>
                <c:pt idx="1798">
                  <c:v>100.08098892388929</c:v>
                </c:pt>
                <c:pt idx="1799">
                  <c:v>100.13483358014504</c:v>
                </c:pt>
                <c:pt idx="1800">
                  <c:v>100.18867839711159</c:v>
                </c:pt>
                <c:pt idx="1801">
                  <c:v>100.24252650009853</c:v>
                </c:pt>
                <c:pt idx="1802">
                  <c:v>100.29637629789177</c:v>
                </c:pt>
                <c:pt idx="1803">
                  <c:v>100.35022609568504</c:v>
                </c:pt>
                <c:pt idx="1804">
                  <c:v>100.4040763133245</c:v>
                </c:pt>
                <c:pt idx="1805">
                  <c:v>100.45792756455536</c:v>
                </c:pt>
                <c:pt idx="1806">
                  <c:v>100.5117792809032</c:v>
                </c:pt>
                <c:pt idx="1807">
                  <c:v>100.56563126270254</c:v>
                </c:pt>
                <c:pt idx="1808">
                  <c:v>100.61948488215575</c:v>
                </c:pt>
                <c:pt idx="1809">
                  <c:v>100.67333911496746</c:v>
                </c:pt>
                <c:pt idx="1810">
                  <c:v>100.7271933350451</c:v>
                </c:pt>
                <c:pt idx="1811">
                  <c:v>100.78104750225401</c:v>
                </c:pt>
                <c:pt idx="1812">
                  <c:v>100.83490264019443</c:v>
                </c:pt>
                <c:pt idx="1813">
                  <c:v>100.88876105365887</c:v>
                </c:pt>
                <c:pt idx="1814">
                  <c:v>100.94262323103506</c:v>
                </c:pt>
                <c:pt idx="1815">
                  <c:v>100.99648744862697</c:v>
                </c:pt>
                <c:pt idx="1816">
                  <c:v>101.0503541781698</c:v>
                </c:pt>
                <c:pt idx="1817">
                  <c:v>101.10422507143846</c:v>
                </c:pt>
                <c:pt idx="1818">
                  <c:v>101.15809727710855</c:v>
                </c:pt>
                <c:pt idx="1819">
                  <c:v>101.2119777459926</c:v>
                </c:pt>
                <c:pt idx="1820">
                  <c:v>101.26586234242215</c:v>
                </c:pt>
                <c:pt idx="1821">
                  <c:v>101.31975116711203</c:v>
                </c:pt>
                <c:pt idx="1822">
                  <c:v>101.37363975459537</c:v>
                </c:pt>
                <c:pt idx="1823">
                  <c:v>101.4275292658769</c:v>
                </c:pt>
                <c:pt idx="1824">
                  <c:v>101.48141888928097</c:v>
                </c:pt>
                <c:pt idx="1825">
                  <c:v>101.53530851268505</c:v>
                </c:pt>
                <c:pt idx="1826">
                  <c:v>101.58919830258881</c:v>
                </c:pt>
                <c:pt idx="1827">
                  <c:v>101.64309554547354</c:v>
                </c:pt>
                <c:pt idx="1828">
                  <c:v>101.69699766900479</c:v>
                </c:pt>
                <c:pt idx="1829">
                  <c:v>101.75089949643191</c:v>
                </c:pt>
                <c:pt idx="1830">
                  <c:v>101.80480648754809</c:v>
                </c:pt>
                <c:pt idx="1831">
                  <c:v>101.85871437537094</c:v>
                </c:pt>
                <c:pt idx="1832">
                  <c:v>101.91262226319378</c:v>
                </c:pt>
                <c:pt idx="1833">
                  <c:v>101.96653044378891</c:v>
                </c:pt>
                <c:pt idx="1834">
                  <c:v>102.02044137492253</c:v>
                </c:pt>
                <c:pt idx="1835">
                  <c:v>102.07435339902055</c:v>
                </c:pt>
                <c:pt idx="1836">
                  <c:v>102.12826903843774</c:v>
                </c:pt>
                <c:pt idx="1837">
                  <c:v>102.18218924070828</c:v>
                </c:pt>
                <c:pt idx="1838">
                  <c:v>102.23611053613695</c:v>
                </c:pt>
                <c:pt idx="1839">
                  <c:v>102.2900329902706</c:v>
                </c:pt>
                <c:pt idx="1840">
                  <c:v>102.34396033471712</c:v>
                </c:pt>
                <c:pt idx="1841">
                  <c:v>102.39789302248634</c:v>
                </c:pt>
                <c:pt idx="1842">
                  <c:v>102.4518286331745</c:v>
                </c:pt>
                <c:pt idx="1843">
                  <c:v>102.5057700124695</c:v>
                </c:pt>
                <c:pt idx="1844">
                  <c:v>102.55971574043397</c:v>
                </c:pt>
                <c:pt idx="1845">
                  <c:v>102.61366694666046</c:v>
                </c:pt>
                <c:pt idx="1846">
                  <c:v>102.66762022272226</c:v>
                </c:pt>
                <c:pt idx="1847">
                  <c:v>102.72157447876411</c:v>
                </c:pt>
                <c:pt idx="1848">
                  <c:v>102.77553470671148</c:v>
                </c:pt>
                <c:pt idx="1849">
                  <c:v>102.82950280670816</c:v>
                </c:pt>
                <c:pt idx="1850">
                  <c:v>102.88347336658981</c:v>
                </c:pt>
                <c:pt idx="1851">
                  <c:v>102.93744689108281</c:v>
                </c:pt>
                <c:pt idx="1852">
                  <c:v>102.99142194446061</c:v>
                </c:pt>
                <c:pt idx="1853">
                  <c:v>103.04539837293319</c:v>
                </c:pt>
                <c:pt idx="1854">
                  <c:v>103.09937651218652</c:v>
                </c:pt>
                <c:pt idx="1855">
                  <c:v>103.15336231570265</c:v>
                </c:pt>
                <c:pt idx="1856">
                  <c:v>103.20735659177545</c:v>
                </c:pt>
                <c:pt idx="1857">
                  <c:v>103.2613540495841</c:v>
                </c:pt>
                <c:pt idx="1858">
                  <c:v>103.31535779586281</c:v>
                </c:pt>
                <c:pt idx="1859">
                  <c:v>103.36936617420469</c:v>
                </c:pt>
                <c:pt idx="1860">
                  <c:v>103.42337549604612</c:v>
                </c:pt>
                <c:pt idx="1861">
                  <c:v>103.47738876670459</c:v>
                </c:pt>
                <c:pt idx="1862">
                  <c:v>103.53140547420929</c:v>
                </c:pt>
                <c:pt idx="1863">
                  <c:v>103.58542774055707</c:v>
                </c:pt>
                <c:pt idx="1864">
                  <c:v>103.63945635619464</c:v>
                </c:pt>
                <c:pt idx="1865">
                  <c:v>103.69348905086267</c:v>
                </c:pt>
                <c:pt idx="1866">
                  <c:v>103.74752645179244</c:v>
                </c:pt>
                <c:pt idx="1867">
                  <c:v>103.80156718374786</c:v>
                </c:pt>
                <c:pt idx="1868">
                  <c:v>103.85561167453275</c:v>
                </c:pt>
                <c:pt idx="1869">
                  <c:v>103.90966502018564</c:v>
                </c:pt>
                <c:pt idx="1870">
                  <c:v>103.96372381311149</c:v>
                </c:pt>
                <c:pt idx="1871">
                  <c:v>104.01778598460166</c:v>
                </c:pt>
                <c:pt idx="1872">
                  <c:v>104.0718526723409</c:v>
                </c:pt>
                <c:pt idx="1873">
                  <c:v>104.12593748883138</c:v>
                </c:pt>
                <c:pt idx="1874">
                  <c:v>104.18002915480851</c:v>
                </c:pt>
                <c:pt idx="1875">
                  <c:v>104.23413230101723</c:v>
                </c:pt>
                <c:pt idx="1876">
                  <c:v>104.28824466933658</c:v>
                </c:pt>
                <c:pt idx="1877">
                  <c:v>104.3423624281738</c:v>
                </c:pt>
                <c:pt idx="1878">
                  <c:v>104.39648725185761</c:v>
                </c:pt>
                <c:pt idx="1879">
                  <c:v>104.45061722928169</c:v>
                </c:pt>
                <c:pt idx="1880">
                  <c:v>104.50475949473471</c:v>
                </c:pt>
                <c:pt idx="1881">
                  <c:v>104.55890419830101</c:v>
                </c:pt>
                <c:pt idx="1882">
                  <c:v>104.61305128524776</c:v>
                </c:pt>
                <c:pt idx="1883">
                  <c:v>104.66720996078419</c:v>
                </c:pt>
                <c:pt idx="1884">
                  <c:v>104.72137394156013</c:v>
                </c:pt>
                <c:pt idx="1885">
                  <c:v>104.77554584781196</c:v>
                </c:pt>
                <c:pt idx="1886">
                  <c:v>104.82971977800132</c:v>
                </c:pt>
                <c:pt idx="1887">
                  <c:v>104.88389919185818</c:v>
                </c:pt>
                <c:pt idx="1888">
                  <c:v>104.93808861253819</c:v>
                </c:pt>
                <c:pt idx="1889">
                  <c:v>104.99228037211464</c:v>
                </c:pt>
                <c:pt idx="1890">
                  <c:v>105.0464756305215</c:v>
                </c:pt>
                <c:pt idx="1891">
                  <c:v>105.1006804646739</c:v>
                </c:pt>
                <c:pt idx="1892">
                  <c:v>105.15488764697027</c:v>
                </c:pt>
                <c:pt idx="1893">
                  <c:v>105.20909482926662</c:v>
                </c:pt>
                <c:pt idx="1894">
                  <c:v>105.2633164919296</c:v>
                </c:pt>
                <c:pt idx="1895">
                  <c:v>105.31754536943907</c:v>
                </c:pt>
                <c:pt idx="1896">
                  <c:v>105.37178472278732</c:v>
                </c:pt>
                <c:pt idx="1897">
                  <c:v>105.42603275694535</c:v>
                </c:pt>
                <c:pt idx="1898">
                  <c:v>105.4802846200016</c:v>
                </c:pt>
                <c:pt idx="1899">
                  <c:v>105.5345400676201</c:v>
                </c:pt>
                <c:pt idx="1900">
                  <c:v>105.58879917157036</c:v>
                </c:pt>
                <c:pt idx="1901">
                  <c:v>105.6430682043522</c:v>
                </c:pt>
                <c:pt idx="1902">
                  <c:v>105.69734382096141</c:v>
                </c:pt>
                <c:pt idx="1903">
                  <c:v>105.75162418542882</c:v>
                </c:pt>
                <c:pt idx="1904">
                  <c:v>105.80591382444368</c:v>
                </c:pt>
                <c:pt idx="1905">
                  <c:v>105.8602153889076</c:v>
                </c:pt>
                <c:pt idx="1906">
                  <c:v>105.91451829572721</c:v>
                </c:pt>
                <c:pt idx="1907">
                  <c:v>105.96882120254681</c:v>
                </c:pt>
                <c:pt idx="1908">
                  <c:v>106.02312489000502</c:v>
                </c:pt>
                <c:pt idx="1909">
                  <c:v>106.07744509175518</c:v>
                </c:pt>
                <c:pt idx="1910">
                  <c:v>106.13177081044435</c:v>
                </c:pt>
                <c:pt idx="1911">
                  <c:v>106.18609941590262</c:v>
                </c:pt>
                <c:pt idx="1912">
                  <c:v>106.24043701506611</c:v>
                </c:pt>
                <c:pt idx="1913">
                  <c:v>106.29478594764424</c:v>
                </c:pt>
                <c:pt idx="1914">
                  <c:v>106.34913624064761</c:v>
                </c:pt>
                <c:pt idx="1915">
                  <c:v>106.40349411094937</c:v>
                </c:pt>
                <c:pt idx="1916">
                  <c:v>106.45786239741291</c:v>
                </c:pt>
                <c:pt idx="1917">
                  <c:v>106.51223748996387</c:v>
                </c:pt>
                <c:pt idx="1918">
                  <c:v>106.56662053336383</c:v>
                </c:pt>
                <c:pt idx="1919">
                  <c:v>106.6210112731931</c:v>
                </c:pt>
                <c:pt idx="1920">
                  <c:v>106.67540402732065</c:v>
                </c:pt>
                <c:pt idx="1921">
                  <c:v>106.72980892204086</c:v>
                </c:pt>
                <c:pt idx="1922">
                  <c:v>106.78421932482939</c:v>
                </c:pt>
                <c:pt idx="1923">
                  <c:v>106.83864110205724</c:v>
                </c:pt>
                <c:pt idx="1924">
                  <c:v>106.89307441508976</c:v>
                </c:pt>
                <c:pt idx="1925">
                  <c:v>106.94751765683927</c:v>
                </c:pt>
                <c:pt idx="1926">
                  <c:v>107.00196385019035</c:v>
                </c:pt>
                <c:pt idx="1927">
                  <c:v>107.05641440142138</c:v>
                </c:pt>
                <c:pt idx="1928">
                  <c:v>107.11087989657887</c:v>
                </c:pt>
                <c:pt idx="1929">
                  <c:v>107.16535532960812</c:v>
                </c:pt>
                <c:pt idx="1930">
                  <c:v>107.21983076263737</c:v>
                </c:pt>
                <c:pt idx="1931">
                  <c:v>107.2743155701715</c:v>
                </c:pt>
                <c:pt idx="1932">
                  <c:v>107.32880630739702</c:v>
                </c:pt>
                <c:pt idx="1933">
                  <c:v>107.38330114773909</c:v>
                </c:pt>
                <c:pt idx="1934">
                  <c:v>107.43779598808119</c:v>
                </c:pt>
                <c:pt idx="1935">
                  <c:v>107.49229971331781</c:v>
                </c:pt>
                <c:pt idx="1936">
                  <c:v>107.54682117939778</c:v>
                </c:pt>
                <c:pt idx="1937">
                  <c:v>107.60134919217383</c:v>
                </c:pt>
                <c:pt idx="1938">
                  <c:v>107.65588669584237</c:v>
                </c:pt>
                <c:pt idx="1939">
                  <c:v>107.71042901318415</c:v>
                </c:pt>
                <c:pt idx="1940">
                  <c:v>107.76498039022411</c:v>
                </c:pt>
                <c:pt idx="1941">
                  <c:v>107.8195389629518</c:v>
                </c:pt>
                <c:pt idx="1942">
                  <c:v>107.87410021371069</c:v>
                </c:pt>
                <c:pt idx="1943">
                  <c:v>107.9286728075316</c:v>
                </c:pt>
                <c:pt idx="1944">
                  <c:v>107.98326416215397</c:v>
                </c:pt>
                <c:pt idx="1945">
                  <c:v>108.03785823353419</c:v>
                </c:pt>
                <c:pt idx="1946">
                  <c:v>108.09245482823691</c:v>
                </c:pt>
                <c:pt idx="1947">
                  <c:v>108.14705477481839</c:v>
                </c:pt>
                <c:pt idx="1948">
                  <c:v>108.20166037157757</c:v>
                </c:pt>
                <c:pt idx="1949">
                  <c:v>108.25626596833678</c:v>
                </c:pt>
                <c:pt idx="1950">
                  <c:v>108.31088481636309</c:v>
                </c:pt>
                <c:pt idx="1951">
                  <c:v>108.36552249599572</c:v>
                </c:pt>
                <c:pt idx="1952">
                  <c:v>108.42016335466532</c:v>
                </c:pt>
                <c:pt idx="1953">
                  <c:v>108.47481809516097</c:v>
                </c:pt>
                <c:pt idx="1954">
                  <c:v>108.52948678234154</c:v>
                </c:pt>
                <c:pt idx="1955">
                  <c:v>108.58415821083979</c:v>
                </c:pt>
                <c:pt idx="1956">
                  <c:v>108.63884021521085</c:v>
                </c:pt>
                <c:pt idx="1957">
                  <c:v>108.69352557299476</c:v>
                </c:pt>
                <c:pt idx="1958">
                  <c:v>108.74822221625828</c:v>
                </c:pt>
                <c:pt idx="1959">
                  <c:v>108.80292506141195</c:v>
                </c:pt>
                <c:pt idx="1960">
                  <c:v>108.85764091993133</c:v>
                </c:pt>
                <c:pt idx="1961">
                  <c:v>108.91236889973121</c:v>
                </c:pt>
                <c:pt idx="1962">
                  <c:v>108.96710710655383</c:v>
                </c:pt>
                <c:pt idx="1963">
                  <c:v>109.02185664393267</c:v>
                </c:pt>
                <c:pt idx="1964">
                  <c:v>109.07662237477929</c:v>
                </c:pt>
                <c:pt idx="1965">
                  <c:v>109.13139913116331</c:v>
                </c:pt>
                <c:pt idx="1966">
                  <c:v>109.18618549178473</c:v>
                </c:pt>
                <c:pt idx="1967">
                  <c:v>109.24099203843114</c:v>
                </c:pt>
                <c:pt idx="1968">
                  <c:v>109.29583066391953</c:v>
                </c:pt>
                <c:pt idx="1969">
                  <c:v>109.35069165255025</c:v>
                </c:pt>
                <c:pt idx="1970">
                  <c:v>109.40556556692839</c:v>
                </c:pt>
                <c:pt idx="1971">
                  <c:v>109.4604550351834</c:v>
                </c:pt>
                <c:pt idx="1972">
                  <c:v>109.51535381787882</c:v>
                </c:pt>
                <c:pt idx="1973">
                  <c:v>109.5702666209101</c:v>
                </c:pt>
                <c:pt idx="1974">
                  <c:v>109.62519650810728</c:v>
                </c:pt>
                <c:pt idx="1975">
                  <c:v>109.68013632691604</c:v>
                </c:pt>
                <c:pt idx="1976">
                  <c:v>109.73508673440386</c:v>
                </c:pt>
                <c:pt idx="1977">
                  <c:v>109.79004535088575</c:v>
                </c:pt>
                <c:pt idx="1978">
                  <c:v>109.84502412895769</c:v>
                </c:pt>
                <c:pt idx="1979">
                  <c:v>109.90002027556066</c:v>
                </c:pt>
                <c:pt idx="1980">
                  <c:v>109.95502394453516</c:v>
                </c:pt>
                <c:pt idx="1981">
                  <c:v>110.01004241737424</c:v>
                </c:pt>
                <c:pt idx="1982">
                  <c:v>110.06507566575702</c:v>
                </c:pt>
                <c:pt idx="1983">
                  <c:v>110.12012763184134</c:v>
                </c:pt>
                <c:pt idx="1984">
                  <c:v>110.17520658685864</c:v>
                </c:pt>
                <c:pt idx="1985">
                  <c:v>110.23029010394367</c:v>
                </c:pt>
                <c:pt idx="1986">
                  <c:v>110.28537855249583</c:v>
                </c:pt>
                <c:pt idx="1987">
                  <c:v>110.34048200974837</c:v>
                </c:pt>
                <c:pt idx="1988">
                  <c:v>110.39560991936078</c:v>
                </c:pt>
                <c:pt idx="1989">
                  <c:v>110.45073859823785</c:v>
                </c:pt>
                <c:pt idx="1990">
                  <c:v>110.50587045013852</c:v>
                </c:pt>
                <c:pt idx="1991">
                  <c:v>110.56102423625444</c:v>
                </c:pt>
                <c:pt idx="1992">
                  <c:v>110.61618861078477</c:v>
                </c:pt>
                <c:pt idx="1993">
                  <c:v>110.67135564986339</c:v>
                </c:pt>
                <c:pt idx="1994">
                  <c:v>110.72653440366146</c:v>
                </c:pt>
                <c:pt idx="1995">
                  <c:v>110.78172419590793</c:v>
                </c:pt>
                <c:pt idx="1996">
                  <c:v>110.83692660357593</c:v>
                </c:pt>
                <c:pt idx="1997">
                  <c:v>110.8921345994019</c:v>
                </c:pt>
                <c:pt idx="1998">
                  <c:v>110.94736087709434</c:v>
                </c:pt>
                <c:pt idx="1999">
                  <c:v>111.0025964304559</c:v>
                </c:pt>
                <c:pt idx="2000">
                  <c:v>111.05783588070796</c:v>
                </c:pt>
                <c:pt idx="2001">
                  <c:v>111.11307776647453</c:v>
                </c:pt>
                <c:pt idx="2002">
                  <c:v>111.16832317351061</c:v>
                </c:pt>
                <c:pt idx="2003">
                  <c:v>111.22358250913409</c:v>
                </c:pt>
                <c:pt idx="2004">
                  <c:v>111.27885083969491</c:v>
                </c:pt>
                <c:pt idx="2005">
                  <c:v>111.33412519313964</c:v>
                </c:pt>
                <c:pt idx="2006">
                  <c:v>111.3894129280575</c:v>
                </c:pt>
                <c:pt idx="2007">
                  <c:v>111.44470745026487</c:v>
                </c:pt>
                <c:pt idx="2008">
                  <c:v>111.50001631383812</c:v>
                </c:pt>
                <c:pt idx="2009">
                  <c:v>111.55534376585655</c:v>
                </c:pt>
                <c:pt idx="2010">
                  <c:v>111.61068060496503</c:v>
                </c:pt>
                <c:pt idx="2011">
                  <c:v>111.66602417139066</c:v>
                </c:pt>
                <c:pt idx="2012">
                  <c:v>111.72136773781627</c:v>
                </c:pt>
                <c:pt idx="2013">
                  <c:v>111.77671130424187</c:v>
                </c:pt>
                <c:pt idx="2014">
                  <c:v>111.83205795247056</c:v>
                </c:pt>
                <c:pt idx="2015">
                  <c:v>111.88743209645062</c:v>
                </c:pt>
                <c:pt idx="2016">
                  <c:v>111.94282196060782</c:v>
                </c:pt>
                <c:pt idx="2017">
                  <c:v>111.99822872284228</c:v>
                </c:pt>
                <c:pt idx="2018">
                  <c:v>112.05364801431521</c:v>
                </c:pt>
                <c:pt idx="2019">
                  <c:v>112.10907112265359</c:v>
                </c:pt>
                <c:pt idx="2020">
                  <c:v>112.16450408526103</c:v>
                </c:pt>
                <c:pt idx="2021">
                  <c:v>112.21994885278679</c:v>
                </c:pt>
                <c:pt idx="2022">
                  <c:v>112.27540304744298</c:v>
                </c:pt>
                <c:pt idx="2023">
                  <c:v>112.33086915972167</c:v>
                </c:pt>
                <c:pt idx="2024">
                  <c:v>112.38634356254651</c:v>
                </c:pt>
                <c:pt idx="2025">
                  <c:v>112.4418527276416</c:v>
                </c:pt>
                <c:pt idx="2026">
                  <c:v>112.49737134347065</c:v>
                </c:pt>
                <c:pt idx="2027">
                  <c:v>112.55289968881453</c:v>
                </c:pt>
                <c:pt idx="2028">
                  <c:v>112.60844625098584</c:v>
                </c:pt>
                <c:pt idx="2029">
                  <c:v>112.66399836233558</c:v>
                </c:pt>
                <c:pt idx="2030">
                  <c:v>112.71956763682471</c:v>
                </c:pt>
                <c:pt idx="2031">
                  <c:v>112.77513691131384</c:v>
                </c:pt>
                <c:pt idx="2032">
                  <c:v>112.83070618580297</c:v>
                </c:pt>
                <c:pt idx="2033">
                  <c:v>112.88628704571362</c:v>
                </c:pt>
                <c:pt idx="2034">
                  <c:v>112.94187357713167</c:v>
                </c:pt>
                <c:pt idx="2035">
                  <c:v>112.99747073935076</c:v>
                </c:pt>
                <c:pt idx="2036">
                  <c:v>113.05310015591586</c:v>
                </c:pt>
                <c:pt idx="2037">
                  <c:v>113.10874148043301</c:v>
                </c:pt>
                <c:pt idx="2038">
                  <c:v>113.16440890783493</c:v>
                </c:pt>
                <c:pt idx="2039">
                  <c:v>113.22008188300914</c:v>
                </c:pt>
                <c:pt idx="2040">
                  <c:v>113.27576619220508</c:v>
                </c:pt>
                <c:pt idx="2041">
                  <c:v>113.3314672786848</c:v>
                </c:pt>
                <c:pt idx="2042">
                  <c:v>113.38717943471619</c:v>
                </c:pt>
                <c:pt idx="2043">
                  <c:v>113.44291634819612</c:v>
                </c:pt>
                <c:pt idx="2044">
                  <c:v>113.49865326167605</c:v>
                </c:pt>
                <c:pt idx="2045">
                  <c:v>113.55440733026886</c:v>
                </c:pt>
                <c:pt idx="2046">
                  <c:v>113.6101624145478</c:v>
                </c:pt>
                <c:pt idx="2047">
                  <c:v>113.66593807655978</c:v>
                </c:pt>
                <c:pt idx="2048">
                  <c:v>113.72172682607584</c:v>
                </c:pt>
                <c:pt idx="2049">
                  <c:v>113.777519612859</c:v>
                </c:pt>
                <c:pt idx="2050">
                  <c:v>113.8333270701109</c:v>
                </c:pt>
                <c:pt idx="2051">
                  <c:v>113.88914276695718</c:v>
                </c:pt>
                <c:pt idx="2052">
                  <c:v>113.94496215270824</c:v>
                </c:pt>
                <c:pt idx="2053">
                  <c:v>114.00079262347363</c:v>
                </c:pt>
                <c:pt idx="2054">
                  <c:v>114.05664811535102</c:v>
                </c:pt>
                <c:pt idx="2055">
                  <c:v>114.11250360722843</c:v>
                </c:pt>
                <c:pt idx="2056">
                  <c:v>114.16835909910584</c:v>
                </c:pt>
                <c:pt idx="2057">
                  <c:v>114.22421778776956</c:v>
                </c:pt>
                <c:pt idx="2058">
                  <c:v>114.28009089786141</c:v>
                </c:pt>
                <c:pt idx="2059">
                  <c:v>114.33597978681209</c:v>
                </c:pt>
                <c:pt idx="2060">
                  <c:v>114.39187436318235</c:v>
                </c:pt>
                <c:pt idx="2061">
                  <c:v>114.44776893955262</c:v>
                </c:pt>
                <c:pt idx="2062">
                  <c:v>114.50368188850445</c:v>
                </c:pt>
                <c:pt idx="2063">
                  <c:v>114.55960046449029</c:v>
                </c:pt>
                <c:pt idx="2064">
                  <c:v>114.61553458974602</c:v>
                </c:pt>
                <c:pt idx="2065">
                  <c:v>114.67147873065927</c:v>
                </c:pt>
                <c:pt idx="2066">
                  <c:v>114.7274369605953</c:v>
                </c:pt>
                <c:pt idx="2067">
                  <c:v>114.78339809329317</c:v>
                </c:pt>
                <c:pt idx="2068">
                  <c:v>114.83936635943239</c:v>
                </c:pt>
                <c:pt idx="2069">
                  <c:v>114.89534345006105</c:v>
                </c:pt>
                <c:pt idx="2070">
                  <c:v>114.95132874566589</c:v>
                </c:pt>
                <c:pt idx="2071">
                  <c:v>115.00731877627553</c:v>
                </c:pt>
                <c:pt idx="2072">
                  <c:v>115.06332095755683</c:v>
                </c:pt>
                <c:pt idx="2073">
                  <c:v>115.11933539660659</c:v>
                </c:pt>
                <c:pt idx="2074">
                  <c:v>115.17535481250314</c:v>
                </c:pt>
                <c:pt idx="2075">
                  <c:v>115.23137913864986</c:v>
                </c:pt>
                <c:pt idx="2076">
                  <c:v>115.28741815263237</c:v>
                </c:pt>
                <c:pt idx="2077">
                  <c:v>115.34347130900433</c:v>
                </c:pt>
                <c:pt idx="2078">
                  <c:v>115.39953080487703</c:v>
                </c:pt>
                <c:pt idx="2079">
                  <c:v>115.45559407891939</c:v>
                </c:pt>
                <c:pt idx="2080">
                  <c:v>115.51166722766816</c:v>
                </c:pt>
                <c:pt idx="2081">
                  <c:v>115.56775196713701</c:v>
                </c:pt>
                <c:pt idx="2082">
                  <c:v>115.6238418914819</c:v>
                </c:pt>
                <c:pt idx="2083">
                  <c:v>115.67994331146596</c:v>
                </c:pt>
                <c:pt idx="2084">
                  <c:v>115.73605642458944</c:v>
                </c:pt>
                <c:pt idx="2085">
                  <c:v>115.79218202736621</c:v>
                </c:pt>
                <c:pt idx="2086">
                  <c:v>115.84832414671553</c:v>
                </c:pt>
                <c:pt idx="2087">
                  <c:v>115.90446715083903</c:v>
                </c:pt>
                <c:pt idx="2088">
                  <c:v>115.96061595079205</c:v>
                </c:pt>
                <c:pt idx="2089">
                  <c:v>116.01677181856067</c:v>
                </c:pt>
                <c:pt idx="2090">
                  <c:v>116.0729326984208</c:v>
                </c:pt>
                <c:pt idx="2091">
                  <c:v>116.12911250851299</c:v>
                </c:pt>
                <c:pt idx="2092">
                  <c:v>116.18530375787006</c:v>
                </c:pt>
                <c:pt idx="2093">
                  <c:v>116.2414996011838</c:v>
                </c:pt>
                <c:pt idx="2094">
                  <c:v>116.29770123943938</c:v>
                </c:pt>
                <c:pt idx="2095">
                  <c:v>116.35391240940632</c:v>
                </c:pt>
                <c:pt idx="2096">
                  <c:v>116.4101377061188</c:v>
                </c:pt>
                <c:pt idx="2097">
                  <c:v>116.46636967891955</c:v>
                </c:pt>
                <c:pt idx="2098">
                  <c:v>116.52262175170773</c:v>
                </c:pt>
                <c:pt idx="2099">
                  <c:v>116.57887667149464</c:v>
                </c:pt>
                <c:pt idx="2100">
                  <c:v>116.63513863031898</c:v>
                </c:pt>
                <c:pt idx="2101">
                  <c:v>116.69140890515024</c:v>
                </c:pt>
                <c:pt idx="2102">
                  <c:v>116.74768846889067</c:v>
                </c:pt>
                <c:pt idx="2103">
                  <c:v>116.80397234816789</c:v>
                </c:pt>
                <c:pt idx="2104">
                  <c:v>116.86026985652056</c:v>
                </c:pt>
                <c:pt idx="2105">
                  <c:v>116.91657872049321</c:v>
                </c:pt>
                <c:pt idx="2106">
                  <c:v>116.97289865458053</c:v>
                </c:pt>
                <c:pt idx="2107">
                  <c:v>117.02922440754368</c:v>
                </c:pt>
                <c:pt idx="2108">
                  <c:v>117.08555726277523</c:v>
                </c:pt>
                <c:pt idx="2109">
                  <c:v>117.14190479153194</c:v>
                </c:pt>
                <c:pt idx="2110">
                  <c:v>117.19825825447046</c:v>
                </c:pt>
                <c:pt idx="2111">
                  <c:v>117.25462735680523</c:v>
                </c:pt>
                <c:pt idx="2112">
                  <c:v>117.31100269692303</c:v>
                </c:pt>
                <c:pt idx="2113">
                  <c:v>117.36738983329764</c:v>
                </c:pt>
                <c:pt idx="2114">
                  <c:v>117.42378451964085</c:v>
                </c:pt>
                <c:pt idx="2115">
                  <c:v>117.48019078008606</c:v>
                </c:pt>
                <c:pt idx="2116">
                  <c:v>117.53660100378606</c:v>
                </c:pt>
                <c:pt idx="2117">
                  <c:v>117.59302377624412</c:v>
                </c:pt>
                <c:pt idx="2118">
                  <c:v>117.64945650421046</c:v>
                </c:pt>
                <c:pt idx="2119">
                  <c:v>117.70589874806852</c:v>
                </c:pt>
                <c:pt idx="2120">
                  <c:v>117.76235188896746</c:v>
                </c:pt>
                <c:pt idx="2121">
                  <c:v>117.81881726145922</c:v>
                </c:pt>
                <c:pt idx="2122">
                  <c:v>117.87529230178767</c:v>
                </c:pt>
                <c:pt idx="2123">
                  <c:v>117.93177436515626</c:v>
                </c:pt>
                <c:pt idx="2124">
                  <c:v>117.98825937250164</c:v>
                </c:pt>
                <c:pt idx="2125">
                  <c:v>118.04475494817108</c:v>
                </c:pt>
                <c:pt idx="2126">
                  <c:v>118.10126497445526</c:v>
                </c:pt>
                <c:pt idx="2127">
                  <c:v>118.15777989770734</c:v>
                </c:pt>
                <c:pt idx="2128">
                  <c:v>118.21429959552681</c:v>
                </c:pt>
                <c:pt idx="2129">
                  <c:v>118.27084297704077</c:v>
                </c:pt>
                <c:pt idx="2130">
                  <c:v>118.32739244655512</c:v>
                </c:pt>
                <c:pt idx="2131">
                  <c:v>118.3839456453875</c:v>
                </c:pt>
                <c:pt idx="2132">
                  <c:v>118.44050358989398</c:v>
                </c:pt>
                <c:pt idx="2133">
                  <c:v>118.49707837495477</c:v>
                </c:pt>
                <c:pt idx="2134">
                  <c:v>118.55365848675568</c:v>
                </c:pt>
                <c:pt idx="2135">
                  <c:v>118.61024382188249</c:v>
                </c:pt>
                <c:pt idx="2136">
                  <c:v>118.66684022432551</c:v>
                </c:pt>
                <c:pt idx="2137">
                  <c:v>118.72344375888875</c:v>
                </c:pt>
                <c:pt idx="2138">
                  <c:v>118.78006053679312</c:v>
                </c:pt>
                <c:pt idx="2139">
                  <c:v>118.83668424399039</c:v>
                </c:pt>
                <c:pt idx="2140">
                  <c:v>118.89331675817226</c:v>
                </c:pt>
                <c:pt idx="2141">
                  <c:v>118.94995634310742</c:v>
                </c:pt>
                <c:pt idx="2142">
                  <c:v>119.00660462437244</c:v>
                </c:pt>
                <c:pt idx="2143">
                  <c:v>119.06326279882126</c:v>
                </c:pt>
                <c:pt idx="2144">
                  <c:v>119.11993042047988</c:v>
                </c:pt>
                <c:pt idx="2145">
                  <c:v>119.17660932484712</c:v>
                </c:pt>
                <c:pt idx="2146">
                  <c:v>119.23329289264133</c:v>
                </c:pt>
                <c:pt idx="2147">
                  <c:v>119.28998406886092</c:v>
                </c:pt>
                <c:pt idx="2148">
                  <c:v>119.34668943263931</c:v>
                </c:pt>
                <c:pt idx="2149">
                  <c:v>119.40340179214364</c:v>
                </c:pt>
                <c:pt idx="2150">
                  <c:v>119.46011751502746</c:v>
                </c:pt>
                <c:pt idx="2151">
                  <c:v>119.5168406867122</c:v>
                </c:pt>
                <c:pt idx="2152">
                  <c:v>119.573581452806</c:v>
                </c:pt>
                <c:pt idx="2153">
                  <c:v>119.63032853285743</c:v>
                </c:pt>
                <c:pt idx="2154">
                  <c:v>119.68707939263746</c:v>
                </c:pt>
                <c:pt idx="2155">
                  <c:v>119.74383421430316</c:v>
                </c:pt>
                <c:pt idx="2156">
                  <c:v>119.8006009490491</c:v>
                </c:pt>
                <c:pt idx="2157">
                  <c:v>119.8573763999526</c:v>
                </c:pt>
                <c:pt idx="2158">
                  <c:v>119.91416040649926</c:v>
                </c:pt>
                <c:pt idx="2159">
                  <c:v>119.97095992469765</c:v>
                </c:pt>
                <c:pt idx="2160">
                  <c:v>120.02776400582619</c:v>
                </c:pt>
                <c:pt idx="2161">
                  <c:v>120.08458080008967</c:v>
                </c:pt>
                <c:pt idx="2162">
                  <c:v>120.14140518163146</c:v>
                </c:pt>
                <c:pt idx="2163">
                  <c:v>120.19823541974066</c:v>
                </c:pt>
                <c:pt idx="2164">
                  <c:v>120.25507737904444</c:v>
                </c:pt>
                <c:pt idx="2165">
                  <c:v>120.31192219085565</c:v>
                </c:pt>
                <c:pt idx="2166">
                  <c:v>120.36877120908254</c:v>
                </c:pt>
                <c:pt idx="2167">
                  <c:v>120.42562794916267</c:v>
                </c:pt>
                <c:pt idx="2168">
                  <c:v>120.48249231334701</c:v>
                </c:pt>
                <c:pt idx="2169">
                  <c:v>120.53937132911912</c:v>
                </c:pt>
                <c:pt idx="2170">
                  <c:v>120.59625466482061</c:v>
                </c:pt>
                <c:pt idx="2171">
                  <c:v>120.65314916874812</c:v>
                </c:pt>
                <c:pt idx="2172">
                  <c:v>120.71005529056006</c:v>
                </c:pt>
                <c:pt idx="2173">
                  <c:v>120.76696894054484</c:v>
                </c:pt>
                <c:pt idx="2174">
                  <c:v>120.82389254217712</c:v>
                </c:pt>
                <c:pt idx="2175">
                  <c:v>120.88082359974821</c:v>
                </c:pt>
                <c:pt idx="2176">
                  <c:v>120.93776242831578</c:v>
                </c:pt>
                <c:pt idx="2177">
                  <c:v>120.99471325384052</c:v>
                </c:pt>
                <c:pt idx="2178">
                  <c:v>121.05167642071902</c:v>
                </c:pt>
                <c:pt idx="2179">
                  <c:v>121.10865036234694</c:v>
                </c:pt>
                <c:pt idx="2180">
                  <c:v>121.16563442245557</c:v>
                </c:pt>
                <c:pt idx="2181">
                  <c:v>121.22262179213897</c:v>
                </c:pt>
                <c:pt idx="2182">
                  <c:v>121.27961216617763</c:v>
                </c:pt>
                <c:pt idx="2183">
                  <c:v>121.33660869942557</c:v>
                </c:pt>
                <c:pt idx="2184">
                  <c:v>121.39362129546109</c:v>
                </c:pt>
                <c:pt idx="2185">
                  <c:v>121.45064381785636</c:v>
                </c:pt>
                <c:pt idx="2186">
                  <c:v>121.50767326168599</c:v>
                </c:pt>
                <c:pt idx="2187">
                  <c:v>121.5647093172461</c:v>
                </c:pt>
                <c:pt idx="2188">
                  <c:v>121.62175348533241</c:v>
                </c:pt>
                <c:pt idx="2189">
                  <c:v>121.67881050407094</c:v>
                </c:pt>
                <c:pt idx="2190">
                  <c:v>121.73587018433608</c:v>
                </c:pt>
                <c:pt idx="2191">
                  <c:v>121.79294267075359</c:v>
                </c:pt>
                <c:pt idx="2192">
                  <c:v>121.85002158529706</c:v>
                </c:pt>
                <c:pt idx="2193">
                  <c:v>121.90711005429507</c:v>
                </c:pt>
                <c:pt idx="2194">
                  <c:v>121.96420259986455</c:v>
                </c:pt>
                <c:pt idx="2195">
                  <c:v>122.02130519085539</c:v>
                </c:pt>
                <c:pt idx="2196">
                  <c:v>122.07841927863132</c:v>
                </c:pt>
                <c:pt idx="2197">
                  <c:v>122.13554145412238</c:v>
                </c:pt>
                <c:pt idx="2198">
                  <c:v>122.19267163046551</c:v>
                </c:pt>
                <c:pt idx="2199">
                  <c:v>122.24981377971986</c:v>
                </c:pt>
                <c:pt idx="2200">
                  <c:v>122.30696720468021</c:v>
                </c:pt>
                <c:pt idx="2201">
                  <c:v>122.36412326004825</c:v>
                </c:pt>
                <c:pt idx="2202">
                  <c:v>122.42129584036159</c:v>
                </c:pt>
                <c:pt idx="2203">
                  <c:v>122.47847537877902</c:v>
                </c:pt>
                <c:pt idx="2204">
                  <c:v>122.53566018975852</c:v>
                </c:pt>
                <c:pt idx="2205">
                  <c:v>122.59285527372167</c:v>
                </c:pt>
                <c:pt idx="2206">
                  <c:v>122.65005620096085</c:v>
                </c:pt>
                <c:pt idx="2207">
                  <c:v>122.7072639963765</c:v>
                </c:pt>
                <c:pt idx="2208">
                  <c:v>122.76447531598915</c:v>
                </c:pt>
                <c:pt idx="2209">
                  <c:v>122.82170257881714</c:v>
                </c:pt>
                <c:pt idx="2210">
                  <c:v>122.87893888587178</c:v>
                </c:pt>
                <c:pt idx="2211">
                  <c:v>122.93618636994643</c:v>
                </c:pt>
                <c:pt idx="2212">
                  <c:v>122.99344062505662</c:v>
                </c:pt>
                <c:pt idx="2213">
                  <c:v>123.05070703099943</c:v>
                </c:pt>
                <c:pt idx="2214">
                  <c:v>123.10797510054817</c:v>
                </c:pt>
                <c:pt idx="2215">
                  <c:v>123.16524978437904</c:v>
                </c:pt>
                <c:pt idx="2216">
                  <c:v>123.22253192251064</c:v>
                </c:pt>
                <c:pt idx="2217">
                  <c:v>123.27982268407996</c:v>
                </c:pt>
                <c:pt idx="2218">
                  <c:v>123.3371197764582</c:v>
                </c:pt>
                <c:pt idx="2219">
                  <c:v>123.39442318275728</c:v>
                </c:pt>
                <c:pt idx="2220">
                  <c:v>123.45174492210188</c:v>
                </c:pt>
                <c:pt idx="2221">
                  <c:v>123.50907141793731</c:v>
                </c:pt>
                <c:pt idx="2222">
                  <c:v>123.56640131285587</c:v>
                </c:pt>
                <c:pt idx="2223">
                  <c:v>123.62373694739598</c:v>
                </c:pt>
                <c:pt idx="2224">
                  <c:v>123.68107693885936</c:v>
                </c:pt>
                <c:pt idx="2225">
                  <c:v>123.73842807270846</c:v>
                </c:pt>
                <c:pt idx="2226">
                  <c:v>123.79579513206127</c:v>
                </c:pt>
                <c:pt idx="2227">
                  <c:v>123.8531669438741</c:v>
                </c:pt>
                <c:pt idx="2228">
                  <c:v>123.91054496530971</c:v>
                </c:pt>
                <c:pt idx="2229">
                  <c:v>123.96793033432661</c:v>
                </c:pt>
                <c:pt idx="2230">
                  <c:v>124.02532120035161</c:v>
                </c:pt>
                <c:pt idx="2231">
                  <c:v>124.08272028704599</c:v>
                </c:pt>
                <c:pt idx="2232">
                  <c:v>124.14012754504326</c:v>
                </c:pt>
                <c:pt idx="2233">
                  <c:v>124.19754015202204</c:v>
                </c:pt>
                <c:pt idx="2234">
                  <c:v>124.25495736949222</c:v>
                </c:pt>
                <c:pt idx="2235">
                  <c:v>124.31237789585096</c:v>
                </c:pt>
                <c:pt idx="2236">
                  <c:v>124.36979842220971</c:v>
                </c:pt>
                <c:pt idx="2237">
                  <c:v>124.42723400484758</c:v>
                </c:pt>
                <c:pt idx="2238">
                  <c:v>124.48467348410698</c:v>
                </c:pt>
                <c:pt idx="2239">
                  <c:v>124.54211690613816</c:v>
                </c:pt>
                <c:pt idx="2240">
                  <c:v>124.5995777602518</c:v>
                </c:pt>
                <c:pt idx="2241">
                  <c:v>124.6570398849102</c:v>
                </c:pt>
                <c:pt idx="2242">
                  <c:v>124.71450505408353</c:v>
                </c:pt>
                <c:pt idx="2243">
                  <c:v>124.7719741903324</c:v>
                </c:pt>
                <c:pt idx="2244">
                  <c:v>124.82944772660876</c:v>
                </c:pt>
                <c:pt idx="2245">
                  <c:v>124.88692491929339</c:v>
                </c:pt>
                <c:pt idx="2246">
                  <c:v>124.94440802901555</c:v>
                </c:pt>
                <c:pt idx="2247">
                  <c:v>125.00190592543552</c:v>
                </c:pt>
                <c:pt idx="2248">
                  <c:v>125.05941174794387</c:v>
                </c:pt>
                <c:pt idx="2249">
                  <c:v>125.1169208265736</c:v>
                </c:pt>
                <c:pt idx="2250">
                  <c:v>125.17443160577668</c:v>
                </c:pt>
                <c:pt idx="2251">
                  <c:v>125.23194796974663</c:v>
                </c:pt>
                <c:pt idx="2252">
                  <c:v>125.28946918025919</c:v>
                </c:pt>
                <c:pt idx="2253">
                  <c:v>125.34699254649102</c:v>
                </c:pt>
                <c:pt idx="2254">
                  <c:v>125.40452153111538</c:v>
                </c:pt>
                <c:pt idx="2255">
                  <c:v>125.46205515436571</c:v>
                </c:pt>
                <c:pt idx="2256">
                  <c:v>125.51959462855721</c:v>
                </c:pt>
                <c:pt idx="2257">
                  <c:v>125.57713584211741</c:v>
                </c:pt>
                <c:pt idx="2258">
                  <c:v>125.63469418564576</c:v>
                </c:pt>
                <c:pt idx="2259">
                  <c:v>125.69225697488631</c:v>
                </c:pt>
                <c:pt idx="2260">
                  <c:v>125.7498287388143</c:v>
                </c:pt>
                <c:pt idx="2261">
                  <c:v>125.80740191407344</c:v>
                </c:pt>
                <c:pt idx="2262">
                  <c:v>125.86497718342788</c:v>
                </c:pt>
                <c:pt idx="2263">
                  <c:v>125.9225631103283</c:v>
                </c:pt>
                <c:pt idx="2264">
                  <c:v>125.98015482375783</c:v>
                </c:pt>
                <c:pt idx="2265">
                  <c:v>126.03775350574715</c:v>
                </c:pt>
                <c:pt idx="2266">
                  <c:v>126.09535737429559</c:v>
                </c:pt>
                <c:pt idx="2267">
                  <c:v>126.15296609197404</c:v>
                </c:pt>
                <c:pt idx="2268">
                  <c:v>126.2105790331394</c:v>
                </c:pt>
                <c:pt idx="2269">
                  <c:v>126.26819747093786</c:v>
                </c:pt>
                <c:pt idx="2270">
                  <c:v>126.32581912977864</c:v>
                </c:pt>
                <c:pt idx="2271">
                  <c:v>126.38344509219071</c:v>
                </c:pt>
                <c:pt idx="2272">
                  <c:v>126.4410745595581</c:v>
                </c:pt>
                <c:pt idx="2273">
                  <c:v>126.49870977140428</c:v>
                </c:pt>
                <c:pt idx="2274">
                  <c:v>126.55635230842988</c:v>
                </c:pt>
                <c:pt idx="2275">
                  <c:v>126.61399642799586</c:v>
                </c:pt>
                <c:pt idx="2276">
                  <c:v>126.67164744736716</c:v>
                </c:pt>
                <c:pt idx="2277">
                  <c:v>126.72930447948086</c:v>
                </c:pt>
                <c:pt idx="2278">
                  <c:v>126.78696546858339</c:v>
                </c:pt>
                <c:pt idx="2279">
                  <c:v>126.8446417455305</c:v>
                </c:pt>
                <c:pt idx="2280">
                  <c:v>126.90232371597342</c:v>
                </c:pt>
                <c:pt idx="2281">
                  <c:v>126.96000915747757</c:v>
                </c:pt>
                <c:pt idx="2282">
                  <c:v>127.01769834551597</c:v>
                </c:pt>
                <c:pt idx="2283">
                  <c:v>127.07539277078214</c:v>
                </c:pt>
                <c:pt idx="2284">
                  <c:v>127.13309588999209</c:v>
                </c:pt>
                <c:pt idx="2285">
                  <c:v>127.19079900920194</c:v>
                </c:pt>
                <c:pt idx="2286">
                  <c:v>127.24850793835566</c:v>
                </c:pt>
                <c:pt idx="2287">
                  <c:v>127.30622296456072</c:v>
                </c:pt>
                <c:pt idx="2288">
                  <c:v>127.36395882450491</c:v>
                </c:pt>
                <c:pt idx="2289">
                  <c:v>127.42169592147697</c:v>
                </c:pt>
                <c:pt idx="2290">
                  <c:v>127.47943460777316</c:v>
                </c:pt>
                <c:pt idx="2291">
                  <c:v>127.53718229888028</c:v>
                </c:pt>
                <c:pt idx="2292">
                  <c:v>127.5949304958466</c:v>
                </c:pt>
                <c:pt idx="2293">
                  <c:v>127.65267869281286</c:v>
                </c:pt>
                <c:pt idx="2294">
                  <c:v>127.71042862651716</c:v>
                </c:pt>
                <c:pt idx="2295">
                  <c:v>127.76818130470889</c:v>
                </c:pt>
                <c:pt idx="2296">
                  <c:v>127.82593398290068</c:v>
                </c:pt>
                <c:pt idx="2297">
                  <c:v>127.88369193822891</c:v>
                </c:pt>
                <c:pt idx="2298">
                  <c:v>127.94145169266996</c:v>
                </c:pt>
                <c:pt idx="2299">
                  <c:v>127.99921422402271</c:v>
                </c:pt>
                <c:pt idx="2300">
                  <c:v>128.05698343168643</c:v>
                </c:pt>
                <c:pt idx="2301">
                  <c:v>128.11476782521166</c:v>
                </c:pt>
                <c:pt idx="2302">
                  <c:v>128.17255643988702</c:v>
                </c:pt>
                <c:pt idx="2303">
                  <c:v>128.23034761208044</c:v>
                </c:pt>
                <c:pt idx="2304">
                  <c:v>128.28814065460637</c:v>
                </c:pt>
                <c:pt idx="2305">
                  <c:v>128.34593717454254</c:v>
                </c:pt>
                <c:pt idx="2306">
                  <c:v>128.40373571941174</c:v>
                </c:pt>
                <c:pt idx="2307">
                  <c:v>128.46153850200184</c:v>
                </c:pt>
                <c:pt idx="2308">
                  <c:v>128.51934035800397</c:v>
                </c:pt>
                <c:pt idx="2309">
                  <c:v>128.57714422913537</c:v>
                </c:pt>
                <c:pt idx="2310">
                  <c:v>128.63495324999496</c:v>
                </c:pt>
                <c:pt idx="2311">
                  <c:v>128.69276742745075</c:v>
                </c:pt>
                <c:pt idx="2312">
                  <c:v>128.75058539740147</c:v>
                </c:pt>
                <c:pt idx="2313">
                  <c:v>128.80840865715604</c:v>
                </c:pt>
                <c:pt idx="2314">
                  <c:v>128.86623712766917</c:v>
                </c:pt>
                <c:pt idx="2315">
                  <c:v>128.92407080589987</c:v>
                </c:pt>
                <c:pt idx="2316">
                  <c:v>128.98190568168499</c:v>
                </c:pt>
                <c:pt idx="2317">
                  <c:v>129.03974317136615</c:v>
                </c:pt>
                <c:pt idx="2318">
                  <c:v>129.09758202989926</c:v>
                </c:pt>
                <c:pt idx="2319">
                  <c:v>129.15542220329181</c:v>
                </c:pt>
                <c:pt idx="2320">
                  <c:v>129.21326386261362</c:v>
                </c:pt>
                <c:pt idx="2321">
                  <c:v>129.27110991685126</c:v>
                </c:pt>
                <c:pt idx="2322">
                  <c:v>129.32895750230679</c:v>
                </c:pt>
                <c:pt idx="2323">
                  <c:v>129.38680619377945</c:v>
                </c:pt>
                <c:pt idx="2324">
                  <c:v>129.44465632486242</c:v>
                </c:pt>
                <c:pt idx="2325">
                  <c:v>129.50250931787747</c:v>
                </c:pt>
                <c:pt idx="2326">
                  <c:v>129.56036557909496</c:v>
                </c:pt>
                <c:pt idx="2327">
                  <c:v>129.61822414618078</c:v>
                </c:pt>
                <c:pt idx="2328">
                  <c:v>129.67608271326665</c:v>
                </c:pt>
                <c:pt idx="2329">
                  <c:v>129.73394109679364</c:v>
                </c:pt>
                <c:pt idx="2330">
                  <c:v>129.79180818821027</c:v>
                </c:pt>
                <c:pt idx="2331">
                  <c:v>129.84967859935341</c:v>
                </c:pt>
                <c:pt idx="2332">
                  <c:v>129.90754971274276</c:v>
                </c:pt>
                <c:pt idx="2333">
                  <c:v>129.96542082613215</c:v>
                </c:pt>
                <c:pt idx="2334">
                  <c:v>130.02329578921243</c:v>
                </c:pt>
                <c:pt idx="2335">
                  <c:v>130.0811811730461</c:v>
                </c:pt>
                <c:pt idx="2336">
                  <c:v>130.13906740656557</c:v>
                </c:pt>
                <c:pt idx="2337">
                  <c:v>130.19695548015005</c:v>
                </c:pt>
                <c:pt idx="2338">
                  <c:v>130.25484797570584</c:v>
                </c:pt>
                <c:pt idx="2339">
                  <c:v>130.31274626954354</c:v>
                </c:pt>
                <c:pt idx="2340">
                  <c:v>130.37064502360931</c:v>
                </c:pt>
                <c:pt idx="2341">
                  <c:v>130.42854583773729</c:v>
                </c:pt>
                <c:pt idx="2342">
                  <c:v>130.48644697352472</c:v>
                </c:pt>
                <c:pt idx="2343">
                  <c:v>130.54435166157896</c:v>
                </c:pt>
                <c:pt idx="2344">
                  <c:v>130.60226001377461</c:v>
                </c:pt>
                <c:pt idx="2345">
                  <c:v>130.66017068166477</c:v>
                </c:pt>
                <c:pt idx="2346">
                  <c:v>130.71808266909156</c:v>
                </c:pt>
                <c:pt idx="2347">
                  <c:v>130.77599821482048</c:v>
                </c:pt>
                <c:pt idx="2348">
                  <c:v>130.83391602441193</c:v>
                </c:pt>
                <c:pt idx="2349">
                  <c:v>130.89183928786031</c:v>
                </c:pt>
                <c:pt idx="2350">
                  <c:v>130.94976576135289</c:v>
                </c:pt>
                <c:pt idx="2351">
                  <c:v>131.00769536724232</c:v>
                </c:pt>
                <c:pt idx="2352">
                  <c:v>131.06563010320923</c:v>
                </c:pt>
                <c:pt idx="2353">
                  <c:v>131.12356692202704</c:v>
                </c:pt>
                <c:pt idx="2354">
                  <c:v>131.18150541671824</c:v>
                </c:pt>
                <c:pt idx="2355">
                  <c:v>131.23944513149576</c:v>
                </c:pt>
                <c:pt idx="2356">
                  <c:v>131.29738553600041</c:v>
                </c:pt>
                <c:pt idx="2357">
                  <c:v>131.35532954754885</c:v>
                </c:pt>
                <c:pt idx="2358">
                  <c:v>131.41327446332951</c:v>
                </c:pt>
                <c:pt idx="2359">
                  <c:v>131.47121802904573</c:v>
                </c:pt>
                <c:pt idx="2360">
                  <c:v>131.52916001908417</c:v>
                </c:pt>
                <c:pt idx="2361">
                  <c:v>131.58710045368537</c:v>
                </c:pt>
                <c:pt idx="2362">
                  <c:v>131.6450401398632</c:v>
                </c:pt>
                <c:pt idx="2363">
                  <c:v>131.70297839370443</c:v>
                </c:pt>
                <c:pt idx="2364">
                  <c:v>131.76091514318634</c:v>
                </c:pt>
                <c:pt idx="2365">
                  <c:v>131.81885054738254</c:v>
                </c:pt>
                <c:pt idx="2366">
                  <c:v>131.87678485622754</c:v>
                </c:pt>
                <c:pt idx="2367">
                  <c:v>131.93471916507244</c:v>
                </c:pt>
                <c:pt idx="2368">
                  <c:v>131.99265431653424</c:v>
                </c:pt>
                <c:pt idx="2369">
                  <c:v>132.05059013036077</c:v>
                </c:pt>
                <c:pt idx="2370">
                  <c:v>132.10852549455996</c:v>
                </c:pt>
                <c:pt idx="2371">
                  <c:v>132.16646010575772</c:v>
                </c:pt>
                <c:pt idx="2372">
                  <c:v>132.22439457024686</c:v>
                </c:pt>
                <c:pt idx="2373">
                  <c:v>132.28232885484778</c:v>
                </c:pt>
                <c:pt idx="2374">
                  <c:v>132.34026259670483</c:v>
                </c:pt>
                <c:pt idx="2375">
                  <c:v>132.398196338562</c:v>
                </c:pt>
                <c:pt idx="2376">
                  <c:v>132.45612985351306</c:v>
                </c:pt>
                <c:pt idx="2377">
                  <c:v>132.51406418568141</c:v>
                </c:pt>
                <c:pt idx="2378">
                  <c:v>132.5720001730256</c:v>
                </c:pt>
                <c:pt idx="2379">
                  <c:v>132.62993599459776</c:v>
                </c:pt>
                <c:pt idx="2380">
                  <c:v>132.68787179394218</c:v>
                </c:pt>
                <c:pt idx="2381">
                  <c:v>132.7458138502507</c:v>
                </c:pt>
                <c:pt idx="2382">
                  <c:v>132.80376388232517</c:v>
                </c:pt>
                <c:pt idx="2383">
                  <c:v>132.86172331702048</c:v>
                </c:pt>
                <c:pt idx="2384">
                  <c:v>132.91969257113939</c:v>
                </c:pt>
                <c:pt idx="2385">
                  <c:v>132.97767041164551</c:v>
                </c:pt>
                <c:pt idx="2386">
                  <c:v>133.03565572107755</c:v>
                </c:pt>
                <c:pt idx="2387">
                  <c:v>133.09364108534982</c:v>
                </c:pt>
                <c:pt idx="2388">
                  <c:v>133.15162814025678</c:v>
                </c:pt>
                <c:pt idx="2389">
                  <c:v>133.2096181980782</c:v>
                </c:pt>
                <c:pt idx="2390">
                  <c:v>133.26761308022103</c:v>
                </c:pt>
                <c:pt idx="2391">
                  <c:v>133.3256084033884</c:v>
                </c:pt>
                <c:pt idx="2392">
                  <c:v>133.38360367749013</c:v>
                </c:pt>
                <c:pt idx="2393">
                  <c:v>133.44159895159174</c:v>
                </c:pt>
                <c:pt idx="2394">
                  <c:v>133.49959422569341</c:v>
                </c:pt>
                <c:pt idx="2395">
                  <c:v>133.55758949979509</c:v>
                </c:pt>
                <c:pt idx="2396">
                  <c:v>133.61558764477377</c:v>
                </c:pt>
                <c:pt idx="2397">
                  <c:v>133.6735880873681</c:v>
                </c:pt>
                <c:pt idx="2398">
                  <c:v>133.7315860544436</c:v>
                </c:pt>
                <c:pt idx="2399">
                  <c:v>133.7895858802286</c:v>
                </c:pt>
                <c:pt idx="2400">
                  <c:v>133.84758948364629</c:v>
                </c:pt>
                <c:pt idx="2401">
                  <c:v>133.90559495606144</c:v>
                </c:pt>
                <c:pt idx="2402">
                  <c:v>133.96360103511788</c:v>
                </c:pt>
                <c:pt idx="2403">
                  <c:v>134.0216094998087</c:v>
                </c:pt>
                <c:pt idx="2404">
                  <c:v>134.07961809882028</c:v>
                </c:pt>
                <c:pt idx="2405">
                  <c:v>134.13762590348844</c:v>
                </c:pt>
                <c:pt idx="2406">
                  <c:v>134.19563545180898</c:v>
                </c:pt>
                <c:pt idx="2407">
                  <c:v>134.25364693113457</c:v>
                </c:pt>
                <c:pt idx="2408">
                  <c:v>134.31165863598218</c:v>
                </c:pt>
                <c:pt idx="2409">
                  <c:v>134.36966753841693</c:v>
                </c:pt>
                <c:pt idx="2410">
                  <c:v>134.42767576703579</c:v>
                </c:pt>
                <c:pt idx="2411">
                  <c:v>134.48568398895361</c:v>
                </c:pt>
                <c:pt idx="2412">
                  <c:v>134.54368737669665</c:v>
                </c:pt>
                <c:pt idx="2413">
                  <c:v>134.60168950885668</c:v>
                </c:pt>
                <c:pt idx="2414">
                  <c:v>134.65969032904198</c:v>
                </c:pt>
                <c:pt idx="2415">
                  <c:v>134.71769131692088</c:v>
                </c:pt>
                <c:pt idx="2416">
                  <c:v>134.77569246077775</c:v>
                </c:pt>
                <c:pt idx="2417">
                  <c:v>134.83369360463473</c:v>
                </c:pt>
                <c:pt idx="2418">
                  <c:v>134.89169004236146</c:v>
                </c:pt>
                <c:pt idx="2419">
                  <c:v>134.94968501664212</c:v>
                </c:pt>
                <c:pt idx="2420">
                  <c:v>135.00767779442177</c:v>
                </c:pt>
                <c:pt idx="2421">
                  <c:v>135.0656653597222</c:v>
                </c:pt>
                <c:pt idx="2422">
                  <c:v>135.12365085297364</c:v>
                </c:pt>
                <c:pt idx="2423">
                  <c:v>135.18163471361441</c:v>
                </c:pt>
                <c:pt idx="2424">
                  <c:v>135.23961325267578</c:v>
                </c:pt>
                <c:pt idx="2425">
                  <c:v>135.2975914039551</c:v>
                </c:pt>
                <c:pt idx="2426">
                  <c:v>135.35556847023901</c:v>
                </c:pt>
                <c:pt idx="2427">
                  <c:v>135.41354410923921</c:v>
                </c:pt>
                <c:pt idx="2428">
                  <c:v>135.47151911331758</c:v>
                </c:pt>
                <c:pt idx="2429">
                  <c:v>135.52949034048027</c:v>
                </c:pt>
                <c:pt idx="2430">
                  <c:v>135.58745876292213</c:v>
                </c:pt>
                <c:pt idx="2431">
                  <c:v>135.64542351025739</c:v>
                </c:pt>
                <c:pt idx="2432">
                  <c:v>135.70338712596825</c:v>
                </c:pt>
                <c:pt idx="2433">
                  <c:v>135.76134991104308</c:v>
                </c:pt>
                <c:pt idx="2434">
                  <c:v>135.81931248878544</c:v>
                </c:pt>
                <c:pt idx="2435">
                  <c:v>135.87727423351558</c:v>
                </c:pt>
                <c:pt idx="2436">
                  <c:v>135.93523518777977</c:v>
                </c:pt>
                <c:pt idx="2437">
                  <c:v>135.99319520425018</c:v>
                </c:pt>
                <c:pt idx="2438">
                  <c:v>136.05114944231812</c:v>
                </c:pt>
                <c:pt idx="2439">
                  <c:v>136.10910053069114</c:v>
                </c:pt>
                <c:pt idx="2440">
                  <c:v>136.16705165465754</c:v>
                </c:pt>
                <c:pt idx="2441">
                  <c:v>136.22499893120499</c:v>
                </c:pt>
                <c:pt idx="2442">
                  <c:v>136.28294129627449</c:v>
                </c:pt>
                <c:pt idx="2443">
                  <c:v>136.34087891614354</c:v>
                </c:pt>
                <c:pt idx="2444">
                  <c:v>136.39881403334238</c:v>
                </c:pt>
                <c:pt idx="2445">
                  <c:v>136.45674529789795</c:v>
                </c:pt>
                <c:pt idx="2446">
                  <c:v>136.51467288028925</c:v>
                </c:pt>
                <c:pt idx="2447">
                  <c:v>136.57259776608748</c:v>
                </c:pt>
                <c:pt idx="2448">
                  <c:v>136.63052193932532</c:v>
                </c:pt>
                <c:pt idx="2449">
                  <c:v>136.68844314116282</c:v>
                </c:pt>
                <c:pt idx="2450">
                  <c:v>136.74636349062686</c:v>
                </c:pt>
                <c:pt idx="2451">
                  <c:v>136.80428197880767</c:v>
                </c:pt>
                <c:pt idx="2452">
                  <c:v>136.86219529341582</c:v>
                </c:pt>
                <c:pt idx="2453">
                  <c:v>136.92010567581551</c:v>
                </c:pt>
                <c:pt idx="2454">
                  <c:v>136.97801106787384</c:v>
                </c:pt>
                <c:pt idx="2455">
                  <c:v>137.03591491349584</c:v>
                </c:pt>
                <c:pt idx="2456">
                  <c:v>137.09381394188196</c:v>
                </c:pt>
                <c:pt idx="2457">
                  <c:v>137.15170813893988</c:v>
                </c:pt>
                <c:pt idx="2458">
                  <c:v>137.20959890777405</c:v>
                </c:pt>
                <c:pt idx="2459">
                  <c:v>137.26748356474016</c:v>
                </c:pt>
                <c:pt idx="2460">
                  <c:v>137.32536717957146</c:v>
                </c:pt>
                <c:pt idx="2461">
                  <c:v>137.38324649010636</c:v>
                </c:pt>
                <c:pt idx="2462">
                  <c:v>137.44112003206394</c:v>
                </c:pt>
                <c:pt idx="2463">
                  <c:v>137.49898993618982</c:v>
                </c:pt>
                <c:pt idx="2464">
                  <c:v>137.55685429663853</c:v>
                </c:pt>
                <c:pt idx="2465">
                  <c:v>137.61471355032521</c:v>
                </c:pt>
                <c:pt idx="2466">
                  <c:v>137.67256996465534</c:v>
                </c:pt>
                <c:pt idx="2467">
                  <c:v>137.7304202250661</c:v>
                </c:pt>
                <c:pt idx="2468">
                  <c:v>137.78826570132003</c:v>
                </c:pt>
                <c:pt idx="2469">
                  <c:v>137.84610682650421</c:v>
                </c:pt>
                <c:pt idx="2470">
                  <c:v>137.90394501320185</c:v>
                </c:pt>
                <c:pt idx="2471">
                  <c:v>137.96178158424038</c:v>
                </c:pt>
                <c:pt idx="2472">
                  <c:v>138.01961610090632</c:v>
                </c:pt>
                <c:pt idx="2473">
                  <c:v>138.07744390497811</c:v>
                </c:pt>
                <c:pt idx="2474">
                  <c:v>138.13526437819178</c:v>
                </c:pt>
                <c:pt idx="2475">
                  <c:v>138.1930818944052</c:v>
                </c:pt>
                <c:pt idx="2476">
                  <c:v>138.25089750746534</c:v>
                </c:pt>
                <c:pt idx="2477">
                  <c:v>138.30870861616998</c:v>
                </c:pt>
                <c:pt idx="2478">
                  <c:v>138.36651136140586</c:v>
                </c:pt>
                <c:pt idx="2479">
                  <c:v>138.42430953319959</c:v>
                </c:pt>
                <c:pt idx="2480">
                  <c:v>138.48210116971211</c:v>
                </c:pt>
                <c:pt idx="2481">
                  <c:v>138.53989021378098</c:v>
                </c:pt>
                <c:pt idx="2482">
                  <c:v>138.5976755370549</c:v>
                </c:pt>
                <c:pt idx="2483">
                  <c:v>138.65545695503999</c:v>
                </c:pt>
                <c:pt idx="2484">
                  <c:v>138.71323374532298</c:v>
                </c:pt>
                <c:pt idx="2485">
                  <c:v>138.77100592132359</c:v>
                </c:pt>
                <c:pt idx="2486">
                  <c:v>138.8287750886644</c:v>
                </c:pt>
                <c:pt idx="2487">
                  <c:v>138.88653962006109</c:v>
                </c:pt>
                <c:pt idx="2488">
                  <c:v>138.94430315729173</c:v>
                </c:pt>
                <c:pt idx="2489">
                  <c:v>139.00205520289632</c:v>
                </c:pt>
                <c:pt idx="2490">
                  <c:v>139.05980504071889</c:v>
                </c:pt>
                <c:pt idx="2491">
                  <c:v>139.11754582985895</c:v>
                </c:pt>
                <c:pt idx="2492">
                  <c:v>139.17528210415472</c:v>
                </c:pt>
                <c:pt idx="2493">
                  <c:v>139.23301556960325</c:v>
                </c:pt>
                <c:pt idx="2494">
                  <c:v>139.29074104729924</c:v>
                </c:pt>
                <c:pt idx="2495">
                  <c:v>139.34845568463879</c:v>
                </c:pt>
                <c:pt idx="2496">
                  <c:v>139.406165748673</c:v>
                </c:pt>
                <c:pt idx="2497">
                  <c:v>139.46387581270722</c:v>
                </c:pt>
                <c:pt idx="2498">
                  <c:v>139.52158315720771</c:v>
                </c:pt>
                <c:pt idx="2499">
                  <c:v>139.57928090208344</c:v>
                </c:pt>
                <c:pt idx="2500">
                  <c:v>139.63696644545595</c:v>
                </c:pt>
                <c:pt idx="2501">
                  <c:v>139.6946452954663</c:v>
                </c:pt>
                <c:pt idx="2502">
                  <c:v>139.7523201128034</c:v>
                </c:pt>
                <c:pt idx="2503">
                  <c:v>139.80998657405289</c:v>
                </c:pt>
                <c:pt idx="2504">
                  <c:v>139.86764982528138</c:v>
                </c:pt>
                <c:pt idx="2505">
                  <c:v>139.9253103180875</c:v>
                </c:pt>
                <c:pt idx="2506">
                  <c:v>139.98296176678235</c:v>
                </c:pt>
                <c:pt idx="2507">
                  <c:v>140.04060201312822</c:v>
                </c:pt>
                <c:pt idx="2508">
                  <c:v>140.09824030720117</c:v>
                </c:pt>
                <c:pt idx="2509">
                  <c:v>140.15586966962016</c:v>
                </c:pt>
                <c:pt idx="2510">
                  <c:v>140.21349523262992</c:v>
                </c:pt>
                <c:pt idx="2511">
                  <c:v>140.2711140609627</c:v>
                </c:pt>
                <c:pt idx="2512">
                  <c:v>140.32873206439291</c:v>
                </c:pt>
                <c:pt idx="2513">
                  <c:v>140.38634653817041</c:v>
                </c:pt>
                <c:pt idx="2514">
                  <c:v>140.44395016579594</c:v>
                </c:pt>
                <c:pt idx="2515">
                  <c:v>140.50154706770024</c:v>
                </c:pt>
                <c:pt idx="2516">
                  <c:v>140.55913626256879</c:v>
                </c:pt>
                <c:pt idx="2517">
                  <c:v>140.61672269513474</c:v>
                </c:pt>
                <c:pt idx="2518">
                  <c:v>140.67430415841162</c:v>
                </c:pt>
                <c:pt idx="2519">
                  <c:v>140.73187440551993</c:v>
                </c:pt>
                <c:pt idx="2520">
                  <c:v>140.78942678832206</c:v>
                </c:pt>
                <c:pt idx="2521">
                  <c:v>140.84697655495421</c:v>
                </c:pt>
                <c:pt idx="2522">
                  <c:v>140.90452205484459</c:v>
                </c:pt>
                <c:pt idx="2523">
                  <c:v>140.96206241618199</c:v>
                </c:pt>
                <c:pt idx="2524">
                  <c:v>141.01959693888008</c:v>
                </c:pt>
                <c:pt idx="2525">
                  <c:v>141.07712364932485</c:v>
                </c:pt>
                <c:pt idx="2526">
                  <c:v>141.13463715682343</c:v>
                </c:pt>
                <c:pt idx="2527">
                  <c:v>141.19214992074484</c:v>
                </c:pt>
                <c:pt idx="2528">
                  <c:v>141.24966379705194</c:v>
                </c:pt>
                <c:pt idx="2529">
                  <c:v>141.30717666486098</c:v>
                </c:pt>
                <c:pt idx="2530">
                  <c:v>141.36468639086644</c:v>
                </c:pt>
                <c:pt idx="2531">
                  <c:v>141.42219244160984</c:v>
                </c:pt>
                <c:pt idx="2532">
                  <c:v>141.47969719676607</c:v>
                </c:pt>
                <c:pt idx="2533">
                  <c:v>141.5371819462396</c:v>
                </c:pt>
                <c:pt idx="2534">
                  <c:v>141.59466296316273</c:v>
                </c:pt>
                <c:pt idx="2535">
                  <c:v>141.65214183341081</c:v>
                </c:pt>
                <c:pt idx="2536">
                  <c:v>141.70961793218189</c:v>
                </c:pt>
                <c:pt idx="2537">
                  <c:v>141.76708597745858</c:v>
                </c:pt>
                <c:pt idx="2538">
                  <c:v>141.82454943431458</c:v>
                </c:pt>
                <c:pt idx="2539">
                  <c:v>141.88199973038866</c:v>
                </c:pt>
                <c:pt idx="2540">
                  <c:v>141.93944634180036</c:v>
                </c:pt>
                <c:pt idx="2541">
                  <c:v>141.99688745246988</c:v>
                </c:pt>
                <c:pt idx="2542">
                  <c:v>142.05432711008072</c:v>
                </c:pt>
                <c:pt idx="2543">
                  <c:v>142.11176181628028</c:v>
                </c:pt>
                <c:pt idx="2544">
                  <c:v>142.16919159681098</c:v>
                </c:pt>
                <c:pt idx="2545">
                  <c:v>142.22660313109816</c:v>
                </c:pt>
                <c:pt idx="2546">
                  <c:v>142.28400866473419</c:v>
                </c:pt>
                <c:pt idx="2547">
                  <c:v>142.34140432857794</c:v>
                </c:pt>
                <c:pt idx="2548">
                  <c:v>142.3987930103944</c:v>
                </c:pt>
                <c:pt idx="2549">
                  <c:v>142.45617793618845</c:v>
                </c:pt>
                <c:pt idx="2550">
                  <c:v>142.51355854889243</c:v>
                </c:pt>
                <c:pt idx="2551">
                  <c:v>142.57092855518255</c:v>
                </c:pt>
                <c:pt idx="2552">
                  <c:v>142.62829609861123</c:v>
                </c:pt>
                <c:pt idx="2553">
                  <c:v>142.68565859951852</c:v>
                </c:pt>
                <c:pt idx="2554">
                  <c:v>142.74301073526934</c:v>
                </c:pt>
                <c:pt idx="2555">
                  <c:v>142.80035824312108</c:v>
                </c:pt>
                <c:pt idx="2556">
                  <c:v>142.85769909884436</c:v>
                </c:pt>
                <c:pt idx="2557">
                  <c:v>142.91502678025802</c:v>
                </c:pt>
                <c:pt idx="2558">
                  <c:v>142.97234804396976</c:v>
                </c:pt>
                <c:pt idx="2559">
                  <c:v>143.0296463419381</c:v>
                </c:pt>
                <c:pt idx="2560">
                  <c:v>143.08693678920983</c:v>
                </c:pt>
                <c:pt idx="2561">
                  <c:v>143.14420881391339</c:v>
                </c:pt>
                <c:pt idx="2562">
                  <c:v>143.20148083861696</c:v>
                </c:pt>
                <c:pt idx="2563">
                  <c:v>143.25875286332044</c:v>
                </c:pt>
                <c:pt idx="2564">
                  <c:v>143.31601484348116</c:v>
                </c:pt>
                <c:pt idx="2565">
                  <c:v>143.37327644210239</c:v>
                </c:pt>
                <c:pt idx="2566">
                  <c:v>143.43053153531628</c:v>
                </c:pt>
                <c:pt idx="2567">
                  <c:v>143.48778266601636</c:v>
                </c:pt>
                <c:pt idx="2568">
                  <c:v>143.54500776081338</c:v>
                </c:pt>
                <c:pt idx="2569">
                  <c:v>143.60221803117369</c:v>
                </c:pt>
                <c:pt idx="2570">
                  <c:v>143.65941916503309</c:v>
                </c:pt>
                <c:pt idx="2571">
                  <c:v>143.71661457541458</c:v>
                </c:pt>
                <c:pt idx="2572">
                  <c:v>143.77380867778837</c:v>
                </c:pt>
                <c:pt idx="2573">
                  <c:v>143.83098460610921</c:v>
                </c:pt>
                <c:pt idx="2574">
                  <c:v>143.88815549060894</c:v>
                </c:pt>
                <c:pt idx="2575">
                  <c:v>143.94531932437928</c:v>
                </c:pt>
                <c:pt idx="2576">
                  <c:v>144.00246920718936</c:v>
                </c:pt>
                <c:pt idx="2577">
                  <c:v>144.0596083921107</c:v>
                </c:pt>
                <c:pt idx="2578">
                  <c:v>144.11674131212584</c:v>
                </c:pt>
                <c:pt idx="2579">
                  <c:v>144.17386981932938</c:v>
                </c:pt>
                <c:pt idx="2580">
                  <c:v>144.23098520283918</c:v>
                </c:pt>
                <c:pt idx="2581">
                  <c:v>144.28807922244152</c:v>
                </c:pt>
                <c:pt idx="2582">
                  <c:v>144.34516877752455</c:v>
                </c:pt>
                <c:pt idx="2583">
                  <c:v>144.40224711955122</c:v>
                </c:pt>
                <c:pt idx="2584">
                  <c:v>144.45931495158169</c:v>
                </c:pt>
                <c:pt idx="2585">
                  <c:v>144.51636460037363</c:v>
                </c:pt>
                <c:pt idx="2586">
                  <c:v>144.57340660790834</c:v>
                </c:pt>
                <c:pt idx="2587">
                  <c:v>144.63044067701853</c:v>
                </c:pt>
                <c:pt idx="2588">
                  <c:v>144.68745853680775</c:v>
                </c:pt>
                <c:pt idx="2589">
                  <c:v>144.7444651873636</c:v>
                </c:pt>
                <c:pt idx="2590">
                  <c:v>144.80146286630429</c:v>
                </c:pt>
                <c:pt idx="2591">
                  <c:v>144.85845124134346</c:v>
                </c:pt>
                <c:pt idx="2592">
                  <c:v>144.91543631813562</c:v>
                </c:pt>
                <c:pt idx="2593">
                  <c:v>144.97240762614666</c:v>
                </c:pt>
                <c:pt idx="2594">
                  <c:v>145.02937029983639</c:v>
                </c:pt>
                <c:pt idx="2595">
                  <c:v>145.08632562387558</c:v>
                </c:pt>
                <c:pt idx="2596">
                  <c:v>145.14326986059416</c:v>
                </c:pt>
                <c:pt idx="2597">
                  <c:v>145.2001898557462</c:v>
                </c:pt>
                <c:pt idx="2598">
                  <c:v>145.25710318091251</c:v>
                </c:pt>
                <c:pt idx="2599">
                  <c:v>145.31401650607876</c:v>
                </c:pt>
                <c:pt idx="2600">
                  <c:v>145.37092983124506</c:v>
                </c:pt>
                <c:pt idx="2601">
                  <c:v>145.42783677867166</c:v>
                </c:pt>
                <c:pt idx="2602">
                  <c:v>145.48472711263068</c:v>
                </c:pt>
                <c:pt idx="2603">
                  <c:v>145.54159374502458</c:v>
                </c:pt>
                <c:pt idx="2604">
                  <c:v>145.59845447679496</c:v>
                </c:pt>
                <c:pt idx="2605">
                  <c:v>145.65530452069117</c:v>
                </c:pt>
                <c:pt idx="2606">
                  <c:v>145.71215387532445</c:v>
                </c:pt>
                <c:pt idx="2607">
                  <c:v>145.76897954056136</c:v>
                </c:pt>
                <c:pt idx="2608">
                  <c:v>145.82578827154563</c:v>
                </c:pt>
                <c:pt idx="2609">
                  <c:v>145.88259072696394</c:v>
                </c:pt>
                <c:pt idx="2610">
                  <c:v>145.93938563651841</c:v>
                </c:pt>
                <c:pt idx="2611">
                  <c:v>145.99617366082046</c:v>
                </c:pt>
                <c:pt idx="2612">
                  <c:v>146.05293721632154</c:v>
                </c:pt>
                <c:pt idx="2613">
                  <c:v>146.10969224018356</c:v>
                </c:pt>
                <c:pt idx="2614">
                  <c:v>146.16644103847835</c:v>
                </c:pt>
                <c:pt idx="2615">
                  <c:v>146.22317860921376</c:v>
                </c:pt>
                <c:pt idx="2616">
                  <c:v>146.27990626128758</c:v>
                </c:pt>
                <c:pt idx="2617">
                  <c:v>146.33661542007252</c:v>
                </c:pt>
                <c:pt idx="2618">
                  <c:v>146.39331960093074</c:v>
                </c:pt>
                <c:pt idx="2619">
                  <c:v>146.45001472089021</c:v>
                </c:pt>
                <c:pt idx="2620">
                  <c:v>146.50668827745363</c:v>
                </c:pt>
                <c:pt idx="2621">
                  <c:v>146.56335440565834</c:v>
                </c:pt>
                <c:pt idx="2622">
                  <c:v>146.62001201263243</c:v>
                </c:pt>
                <c:pt idx="2623">
                  <c:v>146.67666420711208</c:v>
                </c:pt>
                <c:pt idx="2624">
                  <c:v>146.7333078912317</c:v>
                </c:pt>
                <c:pt idx="2625">
                  <c:v>146.7899228648601</c:v>
                </c:pt>
                <c:pt idx="2626">
                  <c:v>146.84653023699349</c:v>
                </c:pt>
                <c:pt idx="2627">
                  <c:v>146.90313023275556</c:v>
                </c:pt>
                <c:pt idx="2628">
                  <c:v>146.95971682304764</c:v>
                </c:pt>
                <c:pt idx="2629">
                  <c:v>147.01628903653386</c:v>
                </c:pt>
                <c:pt idx="2630">
                  <c:v>147.07284952956348</c:v>
                </c:pt>
                <c:pt idx="2631">
                  <c:v>147.1293923366876</c:v>
                </c:pt>
                <c:pt idx="2632">
                  <c:v>147.18592801375621</c:v>
                </c:pt>
                <c:pt idx="2633">
                  <c:v>147.24244930074215</c:v>
                </c:pt>
                <c:pt idx="2634">
                  <c:v>147.29895717647523</c:v>
                </c:pt>
                <c:pt idx="2635">
                  <c:v>147.35545531909102</c:v>
                </c:pt>
                <c:pt idx="2636">
                  <c:v>147.41193485698923</c:v>
                </c:pt>
                <c:pt idx="2637">
                  <c:v>147.46840820267309</c:v>
                </c:pt>
                <c:pt idx="2638">
                  <c:v>147.52486412238491</c:v>
                </c:pt>
                <c:pt idx="2639">
                  <c:v>147.58130165184357</c:v>
                </c:pt>
                <c:pt idx="2640">
                  <c:v>147.63772442925904</c:v>
                </c:pt>
                <c:pt idx="2641">
                  <c:v>147.69413133852731</c:v>
                </c:pt>
                <c:pt idx="2642">
                  <c:v>147.75052621307697</c:v>
                </c:pt>
                <c:pt idx="2643">
                  <c:v>147.80692108762665</c:v>
                </c:pt>
                <c:pt idx="2644">
                  <c:v>147.8633049060451</c:v>
                </c:pt>
                <c:pt idx="2645">
                  <c:v>147.91966235081807</c:v>
                </c:pt>
                <c:pt idx="2646">
                  <c:v>147.97600396145972</c:v>
                </c:pt>
                <c:pt idx="2647">
                  <c:v>148.03232981513364</c:v>
                </c:pt>
                <c:pt idx="2648">
                  <c:v>148.08864598169666</c:v>
                </c:pt>
                <c:pt idx="2649">
                  <c:v>148.14495341993765</c:v>
                </c:pt>
                <c:pt idx="2650">
                  <c:v>148.2012453999065</c:v>
                </c:pt>
                <c:pt idx="2651">
                  <c:v>148.25752245611366</c:v>
                </c:pt>
                <c:pt idx="2652">
                  <c:v>148.31376641387803</c:v>
                </c:pt>
                <c:pt idx="2653">
                  <c:v>148.37000697681574</c:v>
                </c:pt>
                <c:pt idx="2654">
                  <c:v>148.42623861991194</c:v>
                </c:pt>
                <c:pt idx="2655">
                  <c:v>148.48246294593594</c:v>
                </c:pt>
                <c:pt idx="2656">
                  <c:v>148.53867787830436</c:v>
                </c:pt>
                <c:pt idx="2657">
                  <c:v>148.59488034043321</c:v>
                </c:pt>
                <c:pt idx="2658">
                  <c:v>148.65105505549198</c:v>
                </c:pt>
                <c:pt idx="2659">
                  <c:v>148.70722069673451</c:v>
                </c:pt>
                <c:pt idx="2660">
                  <c:v>148.76336123756735</c:v>
                </c:pt>
                <c:pt idx="2661">
                  <c:v>148.81949573241639</c:v>
                </c:pt>
                <c:pt idx="2662">
                  <c:v>148.87561257662782</c:v>
                </c:pt>
                <c:pt idx="2663">
                  <c:v>148.93171434296627</c:v>
                </c:pt>
                <c:pt idx="2664">
                  <c:v>148.98780275423647</c:v>
                </c:pt>
                <c:pt idx="2665">
                  <c:v>149.04388498863159</c:v>
                </c:pt>
                <c:pt idx="2666">
                  <c:v>149.09994388753526</c:v>
                </c:pt>
                <c:pt idx="2667">
                  <c:v>149.15598537454838</c:v>
                </c:pt>
                <c:pt idx="2668">
                  <c:v>149.21201587824612</c:v>
                </c:pt>
                <c:pt idx="2669">
                  <c:v>149.26803856261756</c:v>
                </c:pt>
                <c:pt idx="2670">
                  <c:v>149.32404437292638</c:v>
                </c:pt>
                <c:pt idx="2671">
                  <c:v>149.38003320556501</c:v>
                </c:pt>
                <c:pt idx="2672">
                  <c:v>149.43600713478969</c:v>
                </c:pt>
                <c:pt idx="2673">
                  <c:v>149.49196730786986</c:v>
                </c:pt>
                <c:pt idx="2674">
                  <c:v>149.54790789485938</c:v>
                </c:pt>
                <c:pt idx="2675">
                  <c:v>149.60383292489638</c:v>
                </c:pt>
                <c:pt idx="2676">
                  <c:v>149.65973856899541</c:v>
                </c:pt>
                <c:pt idx="2677">
                  <c:v>149.71562510845339</c:v>
                </c:pt>
                <c:pt idx="2678">
                  <c:v>149.77149404754581</c:v>
                </c:pt>
                <c:pt idx="2679">
                  <c:v>149.82734822263296</c:v>
                </c:pt>
                <c:pt idx="2680">
                  <c:v>149.88320061466561</c:v>
                </c:pt>
                <c:pt idx="2681">
                  <c:v>149.93903336866089</c:v>
                </c:pt>
                <c:pt idx="2682">
                  <c:v>149.99484301182096</c:v>
                </c:pt>
                <c:pt idx="2683">
                  <c:v>150.05064358875387</c:v>
                </c:pt>
                <c:pt idx="2684">
                  <c:v>150.10643270636976</c:v>
                </c:pt>
                <c:pt idx="2685">
                  <c:v>150.1621950944035</c:v>
                </c:pt>
                <c:pt idx="2686">
                  <c:v>150.21794915814206</c:v>
                </c:pt>
                <c:pt idx="2687">
                  <c:v>150.27369755331384</c:v>
                </c:pt>
                <c:pt idx="2688">
                  <c:v>150.32941979125044</c:v>
                </c:pt>
                <c:pt idx="2689">
                  <c:v>150.38512378034861</c:v>
                </c:pt>
                <c:pt idx="2690">
                  <c:v>150.44081541350235</c:v>
                </c:pt>
                <c:pt idx="2691">
                  <c:v>150.49649349686229</c:v>
                </c:pt>
                <c:pt idx="2692">
                  <c:v>150.55215012953454</c:v>
                </c:pt>
                <c:pt idx="2693">
                  <c:v>150.60779161649117</c:v>
                </c:pt>
                <c:pt idx="2694">
                  <c:v>150.66341072743225</c:v>
                </c:pt>
                <c:pt idx="2695">
                  <c:v>150.71901830495199</c:v>
                </c:pt>
                <c:pt idx="2696">
                  <c:v>150.77461993993998</c:v>
                </c:pt>
                <c:pt idx="2697">
                  <c:v>150.83019963492976</c:v>
                </c:pt>
                <c:pt idx="2698">
                  <c:v>150.8857607027636</c:v>
                </c:pt>
                <c:pt idx="2699">
                  <c:v>150.94130396755628</c:v>
                </c:pt>
                <c:pt idx="2700">
                  <c:v>150.99682399785942</c:v>
                </c:pt>
                <c:pt idx="2701">
                  <c:v>151.05233479729569</c:v>
                </c:pt>
                <c:pt idx="2702">
                  <c:v>151.10781742321899</c:v>
                </c:pt>
                <c:pt idx="2703">
                  <c:v>151.16328789273948</c:v>
                </c:pt>
                <c:pt idx="2704">
                  <c:v>151.21875136737282</c:v>
                </c:pt>
                <c:pt idx="2705">
                  <c:v>151.27420712175689</c:v>
                </c:pt>
                <c:pt idx="2706">
                  <c:v>151.32963586718222</c:v>
                </c:pt>
                <c:pt idx="2707">
                  <c:v>151.38503654286981</c:v>
                </c:pt>
                <c:pt idx="2708">
                  <c:v>151.44042174037082</c:v>
                </c:pt>
                <c:pt idx="2709">
                  <c:v>151.49580431279125</c:v>
                </c:pt>
                <c:pt idx="2710">
                  <c:v>151.55117469193721</c:v>
                </c:pt>
                <c:pt idx="2711">
                  <c:v>151.60651459485771</c:v>
                </c:pt>
                <c:pt idx="2712">
                  <c:v>151.66183941539296</c:v>
                </c:pt>
                <c:pt idx="2713">
                  <c:v>151.71713230139477</c:v>
                </c:pt>
                <c:pt idx="2714">
                  <c:v>151.77241000876913</c:v>
                </c:pt>
                <c:pt idx="2715">
                  <c:v>151.82768771614337</c:v>
                </c:pt>
                <c:pt idx="2716">
                  <c:v>151.88293027778144</c:v>
                </c:pt>
                <c:pt idx="2717">
                  <c:v>151.93815707797984</c:v>
                </c:pt>
                <c:pt idx="2718">
                  <c:v>151.9933755981512</c:v>
                </c:pt>
                <c:pt idx="2719">
                  <c:v>152.04858523912731</c:v>
                </c:pt>
                <c:pt idx="2720">
                  <c:v>152.10377876409623</c:v>
                </c:pt>
                <c:pt idx="2721">
                  <c:v>152.15894550127297</c:v>
                </c:pt>
                <c:pt idx="2722">
                  <c:v>152.21409575346343</c:v>
                </c:pt>
                <c:pt idx="2723">
                  <c:v>152.26923428530782</c:v>
                </c:pt>
                <c:pt idx="2724">
                  <c:v>152.32434094023563</c:v>
                </c:pt>
                <c:pt idx="2725">
                  <c:v>152.37944086297574</c:v>
                </c:pt>
                <c:pt idx="2726">
                  <c:v>152.43452481274215</c:v>
                </c:pt>
                <c:pt idx="2727">
                  <c:v>152.48959022532995</c:v>
                </c:pt>
                <c:pt idx="2728">
                  <c:v>152.54463017541678</c:v>
                </c:pt>
                <c:pt idx="2729">
                  <c:v>152.59964816827178</c:v>
                </c:pt>
                <c:pt idx="2730">
                  <c:v>152.65465353960536</c:v>
                </c:pt>
                <c:pt idx="2731">
                  <c:v>152.70961541274698</c:v>
                </c:pt>
                <c:pt idx="2732">
                  <c:v>152.7645685690695</c:v>
                </c:pt>
                <c:pt idx="2733">
                  <c:v>152.81951236156394</c:v>
                </c:pt>
                <c:pt idx="2734">
                  <c:v>152.87444289639481</c:v>
                </c:pt>
                <c:pt idx="2735">
                  <c:v>152.92935954931383</c:v>
                </c:pt>
                <c:pt idx="2736">
                  <c:v>152.98426569087962</c:v>
                </c:pt>
                <c:pt idx="2737">
                  <c:v>153.03912949017558</c:v>
                </c:pt>
                <c:pt idx="2738">
                  <c:v>153.09398311432747</c:v>
                </c:pt>
                <c:pt idx="2739">
                  <c:v>153.14882437005403</c:v>
                </c:pt>
                <c:pt idx="2740">
                  <c:v>153.20363919126765</c:v>
                </c:pt>
                <c:pt idx="2741">
                  <c:v>153.25842753299202</c:v>
                </c:pt>
                <c:pt idx="2742">
                  <c:v>153.31320628787967</c:v>
                </c:pt>
                <c:pt idx="2743">
                  <c:v>153.36795551531642</c:v>
                </c:pt>
                <c:pt idx="2744">
                  <c:v>153.42269370261081</c:v>
                </c:pt>
                <c:pt idx="2745">
                  <c:v>153.47741219153653</c:v>
                </c:pt>
                <c:pt idx="2746">
                  <c:v>153.53211926801421</c:v>
                </c:pt>
                <c:pt idx="2747">
                  <c:v>153.58680739422169</c:v>
                </c:pt>
                <c:pt idx="2748">
                  <c:v>153.64146103318595</c:v>
                </c:pt>
                <c:pt idx="2749">
                  <c:v>153.6960948492663</c:v>
                </c:pt>
                <c:pt idx="2750">
                  <c:v>153.75071105874221</c:v>
                </c:pt>
                <c:pt idx="2751">
                  <c:v>153.80531832420698</c:v>
                </c:pt>
                <c:pt idx="2752">
                  <c:v>153.85991106516559</c:v>
                </c:pt>
                <c:pt idx="2753">
                  <c:v>153.91446749157558</c:v>
                </c:pt>
                <c:pt idx="2754">
                  <c:v>153.96901230410458</c:v>
                </c:pt>
                <c:pt idx="2755">
                  <c:v>154.02353823470295</c:v>
                </c:pt>
                <c:pt idx="2756">
                  <c:v>154.07803751693939</c:v>
                </c:pt>
                <c:pt idx="2757">
                  <c:v>154.13252539073719</c:v>
                </c:pt>
                <c:pt idx="2758">
                  <c:v>154.18696264595403</c:v>
                </c:pt>
                <c:pt idx="2759">
                  <c:v>154.24136758699669</c:v>
                </c:pt>
                <c:pt idx="2760">
                  <c:v>154.29577252803938</c:v>
                </c:pt>
                <c:pt idx="2761">
                  <c:v>154.35017746908213</c:v>
                </c:pt>
                <c:pt idx="2762">
                  <c:v>154.40456714593981</c:v>
                </c:pt>
                <c:pt idx="2763">
                  <c:v>154.45894489771646</c:v>
                </c:pt>
                <c:pt idx="2764">
                  <c:v>154.51331253964918</c:v>
                </c:pt>
                <c:pt idx="2765">
                  <c:v>154.56767227860536</c:v>
                </c:pt>
                <c:pt idx="2766">
                  <c:v>154.62198934919041</c:v>
                </c:pt>
                <c:pt idx="2767">
                  <c:v>154.67625483517782</c:v>
                </c:pt>
                <c:pt idx="2768">
                  <c:v>154.73051058429155</c:v>
                </c:pt>
                <c:pt idx="2769">
                  <c:v>154.78476633340523</c:v>
                </c:pt>
                <c:pt idx="2770">
                  <c:v>154.83900009295687</c:v>
                </c:pt>
                <c:pt idx="2771">
                  <c:v>154.89322047658518</c:v>
                </c:pt>
                <c:pt idx="2772">
                  <c:v>154.9474159731829</c:v>
                </c:pt>
                <c:pt idx="2773">
                  <c:v>155.00157724378431</c:v>
                </c:pt>
                <c:pt idx="2774">
                  <c:v>155.05571555861877</c:v>
                </c:pt>
                <c:pt idx="2775">
                  <c:v>155.10983473862754</c:v>
                </c:pt>
                <c:pt idx="2776">
                  <c:v>155.16389710425312</c:v>
                </c:pt>
                <c:pt idx="2777">
                  <c:v>155.21794557501633</c:v>
                </c:pt>
                <c:pt idx="2778">
                  <c:v>155.27198232221133</c:v>
                </c:pt>
                <c:pt idx="2779">
                  <c:v>155.32598572799168</c:v>
                </c:pt>
                <c:pt idx="2780">
                  <c:v>155.37998583735936</c:v>
                </c:pt>
                <c:pt idx="2781">
                  <c:v>155.43398594672701</c:v>
                </c:pt>
                <c:pt idx="2782">
                  <c:v>155.4879514481886</c:v>
                </c:pt>
                <c:pt idx="2783">
                  <c:v>155.5418916111216</c:v>
                </c:pt>
                <c:pt idx="2784">
                  <c:v>155.59579317013018</c:v>
                </c:pt>
                <c:pt idx="2785">
                  <c:v>155.64968267556938</c:v>
                </c:pt>
                <c:pt idx="2786">
                  <c:v>155.70355097165634</c:v>
                </c:pt>
                <c:pt idx="2787">
                  <c:v>155.75741159187245</c:v>
                </c:pt>
                <c:pt idx="2788">
                  <c:v>155.81124708601274</c:v>
                </c:pt>
                <c:pt idx="2789">
                  <c:v>155.86502090490603</c:v>
                </c:pt>
                <c:pt idx="2790">
                  <c:v>155.91879121421943</c:v>
                </c:pt>
                <c:pt idx="2791">
                  <c:v>155.97256152353276</c:v>
                </c:pt>
                <c:pt idx="2792">
                  <c:v>156.02630641243812</c:v>
                </c:pt>
                <c:pt idx="2793">
                  <c:v>156.08000172109445</c:v>
                </c:pt>
                <c:pt idx="2794">
                  <c:v>156.13368217780911</c:v>
                </c:pt>
                <c:pt idx="2795">
                  <c:v>156.18735139526206</c:v>
                </c:pt>
                <c:pt idx="2796">
                  <c:v>156.24097139441682</c:v>
                </c:pt>
                <c:pt idx="2797">
                  <c:v>156.29458148719354</c:v>
                </c:pt>
                <c:pt idx="2798">
                  <c:v>156.3481760595304</c:v>
                </c:pt>
                <c:pt idx="2799">
                  <c:v>156.40174001420155</c:v>
                </c:pt>
                <c:pt idx="2800">
                  <c:v>156.45527823150837</c:v>
                </c:pt>
                <c:pt idx="2801">
                  <c:v>156.50878634251737</c:v>
                </c:pt>
                <c:pt idx="2802">
                  <c:v>156.56227418707655</c:v>
                </c:pt>
                <c:pt idx="2803">
                  <c:v>156.61572984405586</c:v>
                </c:pt>
                <c:pt idx="2804">
                  <c:v>156.669168448931</c:v>
                </c:pt>
                <c:pt idx="2805">
                  <c:v>156.72258621876782</c:v>
                </c:pt>
                <c:pt idx="2806">
                  <c:v>156.77598723270617</c:v>
                </c:pt>
                <c:pt idx="2807">
                  <c:v>156.82934922947481</c:v>
                </c:pt>
                <c:pt idx="2808">
                  <c:v>156.88269452198665</c:v>
                </c:pt>
                <c:pt idx="2809">
                  <c:v>156.93600570768947</c:v>
                </c:pt>
                <c:pt idx="2810">
                  <c:v>156.98927394887292</c:v>
                </c:pt>
                <c:pt idx="2811">
                  <c:v>157.04253259710603</c:v>
                </c:pt>
                <c:pt idx="2812">
                  <c:v>157.09578215763418</c:v>
                </c:pt>
                <c:pt idx="2813">
                  <c:v>157.14901994084633</c:v>
                </c:pt>
                <c:pt idx="2814">
                  <c:v>157.20224854668444</c:v>
                </c:pt>
                <c:pt idx="2815">
                  <c:v>157.25544437846597</c:v>
                </c:pt>
                <c:pt idx="2816">
                  <c:v>157.30859474071337</c:v>
                </c:pt>
                <c:pt idx="2817">
                  <c:v>157.36171988624758</c:v>
                </c:pt>
                <c:pt idx="2818">
                  <c:v>157.41483901553283</c:v>
                </c:pt>
                <c:pt idx="2819">
                  <c:v>157.46791623103786</c:v>
                </c:pt>
                <c:pt idx="2820">
                  <c:v>157.52098067261736</c:v>
                </c:pt>
                <c:pt idx="2821">
                  <c:v>157.57403441046557</c:v>
                </c:pt>
                <c:pt idx="2822">
                  <c:v>157.6270168710731</c:v>
                </c:pt>
                <c:pt idx="2823">
                  <c:v>157.67999409344114</c:v>
                </c:pt>
                <c:pt idx="2824">
                  <c:v>157.73294977713704</c:v>
                </c:pt>
                <c:pt idx="2825">
                  <c:v>157.78588402569483</c:v>
                </c:pt>
                <c:pt idx="2826">
                  <c:v>157.83880565425574</c:v>
                </c:pt>
                <c:pt idx="2827">
                  <c:v>157.89171603269864</c:v>
                </c:pt>
                <c:pt idx="2828">
                  <c:v>157.94459676114118</c:v>
                </c:pt>
                <c:pt idx="2829">
                  <c:v>157.99746855892457</c:v>
                </c:pt>
                <c:pt idx="2830">
                  <c:v>158.05029007642136</c:v>
                </c:pt>
                <c:pt idx="2831">
                  <c:v>158.10306896644229</c:v>
                </c:pt>
                <c:pt idx="2832">
                  <c:v>158.15580168279971</c:v>
                </c:pt>
                <c:pt idx="2833">
                  <c:v>158.20850804375442</c:v>
                </c:pt>
                <c:pt idx="2834">
                  <c:v>158.26120487286738</c:v>
                </c:pt>
                <c:pt idx="2835">
                  <c:v>158.31388752098698</c:v>
                </c:pt>
                <c:pt idx="2836">
                  <c:v>158.36652025525424</c:v>
                </c:pt>
                <c:pt idx="2837">
                  <c:v>158.41912280623248</c:v>
                </c:pt>
                <c:pt idx="2838">
                  <c:v>158.47170432109488</c:v>
                </c:pt>
                <c:pt idx="2839">
                  <c:v>158.52427632395251</c:v>
                </c:pt>
                <c:pt idx="2840">
                  <c:v>158.57681037155791</c:v>
                </c:pt>
                <c:pt idx="2841">
                  <c:v>158.62930899275682</c:v>
                </c:pt>
                <c:pt idx="2842">
                  <c:v>158.68177387229403</c:v>
                </c:pt>
                <c:pt idx="2843">
                  <c:v>158.73420499479283</c:v>
                </c:pt>
                <c:pt idx="2844">
                  <c:v>158.78662025869383</c:v>
                </c:pt>
                <c:pt idx="2845">
                  <c:v>158.83901510479788</c:v>
                </c:pt>
                <c:pt idx="2846">
                  <c:v>158.8913710228089</c:v>
                </c:pt>
                <c:pt idx="2847">
                  <c:v>158.94368764183727</c:v>
                </c:pt>
                <c:pt idx="2848">
                  <c:v>158.99598390635305</c:v>
                </c:pt>
                <c:pt idx="2849">
                  <c:v>159.04826723713825</c:v>
                </c:pt>
                <c:pt idx="2850">
                  <c:v>159.10049194486604</c:v>
                </c:pt>
                <c:pt idx="2851">
                  <c:v>159.15269015437133</c:v>
                </c:pt>
                <c:pt idx="2852">
                  <c:v>159.20487461927053</c:v>
                </c:pt>
                <c:pt idx="2853">
                  <c:v>159.25699790125708</c:v>
                </c:pt>
                <c:pt idx="2854">
                  <c:v>159.3091211832436</c:v>
                </c:pt>
                <c:pt idx="2855">
                  <c:v>159.36122101069549</c:v>
                </c:pt>
                <c:pt idx="2856">
                  <c:v>159.41328742219872</c:v>
                </c:pt>
                <c:pt idx="2857">
                  <c:v>159.46533455116881</c:v>
                </c:pt>
                <c:pt idx="2858">
                  <c:v>159.51736279137458</c:v>
                </c:pt>
                <c:pt idx="2859">
                  <c:v>159.56935192838651</c:v>
                </c:pt>
                <c:pt idx="2860">
                  <c:v>159.62129814220791</c:v>
                </c:pt>
                <c:pt idx="2861">
                  <c:v>159.67319535808872</c:v>
                </c:pt>
                <c:pt idx="2862">
                  <c:v>159.72509138587668</c:v>
                </c:pt>
                <c:pt idx="2863">
                  <c:v>159.77697597118629</c:v>
                </c:pt>
                <c:pt idx="2864">
                  <c:v>159.82884263617268</c:v>
                </c:pt>
                <c:pt idx="2865">
                  <c:v>159.88069367699893</c:v>
                </c:pt>
                <c:pt idx="2866">
                  <c:v>159.93246515343543</c:v>
                </c:pt>
                <c:pt idx="2867">
                  <c:v>159.98418489019818</c:v>
                </c:pt>
                <c:pt idx="2868">
                  <c:v>160.03588715683966</c:v>
                </c:pt>
                <c:pt idx="2869">
                  <c:v>160.08757829377197</c:v>
                </c:pt>
                <c:pt idx="2870">
                  <c:v>160.13925302289385</c:v>
                </c:pt>
                <c:pt idx="2871">
                  <c:v>160.19090889838014</c:v>
                </c:pt>
                <c:pt idx="2872">
                  <c:v>160.24253308140419</c:v>
                </c:pt>
                <c:pt idx="2873">
                  <c:v>160.29410497680109</c:v>
                </c:pt>
                <c:pt idx="2874">
                  <c:v>160.34564506226275</c:v>
                </c:pt>
                <c:pt idx="2875">
                  <c:v>160.3971482175865</c:v>
                </c:pt>
                <c:pt idx="2876">
                  <c:v>160.44862529743045</c:v>
                </c:pt>
                <c:pt idx="2877">
                  <c:v>160.50006923288458</c:v>
                </c:pt>
                <c:pt idx="2878">
                  <c:v>160.55147395376747</c:v>
                </c:pt>
                <c:pt idx="2879">
                  <c:v>160.60284153483605</c:v>
                </c:pt>
                <c:pt idx="2880">
                  <c:v>160.65420015362875</c:v>
                </c:pt>
                <c:pt idx="2881">
                  <c:v>160.91046660725888</c:v>
                </c:pt>
                <c:pt idx="2882">
                  <c:v>161.16595159319755</c:v>
                </c:pt>
                <c:pt idx="2883">
                  <c:v>161.42067584913582</c:v>
                </c:pt>
                <c:pt idx="2884">
                  <c:v>161.67462815384116</c:v>
                </c:pt>
                <c:pt idx="2885">
                  <c:v>161.92771089421998</c:v>
                </c:pt>
                <c:pt idx="2886">
                  <c:v>162.17991988790098</c:v>
                </c:pt>
                <c:pt idx="2887">
                  <c:v>162.43139175426597</c:v>
                </c:pt>
                <c:pt idx="2888">
                  <c:v>162.68203415172141</c:v>
                </c:pt>
                <c:pt idx="2889">
                  <c:v>162.93179133906881</c:v>
                </c:pt>
                <c:pt idx="2890">
                  <c:v>163.18072906990625</c:v>
                </c:pt>
                <c:pt idx="2891">
                  <c:v>163.42869894084473</c:v>
                </c:pt>
                <c:pt idx="2892">
                  <c:v>163.67572932085412</c:v>
                </c:pt>
                <c:pt idx="2893">
                  <c:v>163.92196525988382</c:v>
                </c:pt>
                <c:pt idx="2894">
                  <c:v>164.16719302635005</c:v>
                </c:pt>
                <c:pt idx="2895">
                  <c:v>164.41148515107031</c:v>
                </c:pt>
                <c:pt idx="2896">
                  <c:v>164.65484511315796</c:v>
                </c:pt>
                <c:pt idx="2897">
                  <c:v>164.89718550372129</c:v>
                </c:pt>
                <c:pt idx="2898">
                  <c:v>165.13867176605987</c:v>
                </c:pt>
                <c:pt idx="2899">
                  <c:v>165.37918179386583</c:v>
                </c:pt>
                <c:pt idx="2900">
                  <c:v>165.61869165941843</c:v>
                </c:pt>
                <c:pt idx="2901">
                  <c:v>165.85717017089794</c:v>
                </c:pt>
                <c:pt idx="2902">
                  <c:v>166.09462550813805</c:v>
                </c:pt>
                <c:pt idx="2903">
                  <c:v>166.33112214891779</c:v>
                </c:pt>
                <c:pt idx="2904">
                  <c:v>166.56656646791669</c:v>
                </c:pt>
                <c:pt idx="2905">
                  <c:v>166.80097381787527</c:v>
                </c:pt>
                <c:pt idx="2906">
                  <c:v>167.03439347579925</c:v>
                </c:pt>
                <c:pt idx="2907">
                  <c:v>167.26669324361944</c:v>
                </c:pt>
                <c:pt idx="2908">
                  <c:v>167.49805498730737</c:v>
                </c:pt>
                <c:pt idx="2909">
                  <c:v>167.72830102097981</c:v>
                </c:pt>
                <c:pt idx="2910">
                  <c:v>167.95747274170364</c:v>
                </c:pt>
                <c:pt idx="2911">
                  <c:v>168.18556613346465</c:v>
                </c:pt>
                <c:pt idx="2912">
                  <c:v>168.41233383981501</c:v>
                </c:pt>
                <c:pt idx="2913">
                  <c:v>168.6380868230728</c:v>
                </c:pt>
                <c:pt idx="2914">
                  <c:v>168.86303613152003</c:v>
                </c:pt>
                <c:pt idx="2915">
                  <c:v>169.08676298468805</c:v>
                </c:pt>
                <c:pt idx="2916">
                  <c:v>169.30915409353483</c:v>
                </c:pt>
                <c:pt idx="2917">
                  <c:v>169.53054986308805</c:v>
                </c:pt>
                <c:pt idx="2918">
                  <c:v>169.75065032882515</c:v>
                </c:pt>
                <c:pt idx="2919">
                  <c:v>169.96976940851792</c:v>
                </c:pt>
                <c:pt idx="2920">
                  <c:v>170.18773521382923</c:v>
                </c:pt>
                <c:pt idx="2921">
                  <c:v>170.40469043632086</c:v>
                </c:pt>
                <c:pt idx="2922">
                  <c:v>170.62051024914905</c:v>
                </c:pt>
                <c:pt idx="2923">
                  <c:v>170.83504009162826</c:v>
                </c:pt>
                <c:pt idx="2924">
                  <c:v>171.04843989410926</c:v>
                </c:pt>
                <c:pt idx="2925">
                  <c:v>171.26066847555487</c:v>
                </c:pt>
                <c:pt idx="2926">
                  <c:v>171.47167582988334</c:v>
                </c:pt>
                <c:pt idx="2927">
                  <c:v>171.68152136858748</c:v>
                </c:pt>
                <c:pt idx="2928">
                  <c:v>171.89016888099209</c:v>
                </c:pt>
                <c:pt idx="2929">
                  <c:v>172.09768769964754</c:v>
                </c:pt>
                <c:pt idx="2930">
                  <c:v>172.30403762332941</c:v>
                </c:pt>
                <c:pt idx="2931">
                  <c:v>172.509195590026</c:v>
                </c:pt>
                <c:pt idx="2932">
                  <c:v>172.71320670210028</c:v>
                </c:pt>
                <c:pt idx="2933">
                  <c:v>172.91604183441643</c:v>
                </c:pt>
                <c:pt idx="2934">
                  <c:v>173.11767740949966</c:v>
                </c:pt>
                <c:pt idx="2935">
                  <c:v>173.31817975320595</c:v>
                </c:pt>
                <c:pt idx="2936">
                  <c:v>173.51724167146966</c:v>
                </c:pt>
                <c:pt idx="2937">
                  <c:v>173.71556927467512</c:v>
                </c:pt>
                <c:pt idx="2938">
                  <c:v>173.91261833289337</c:v>
                </c:pt>
                <c:pt idx="2939">
                  <c:v>174.10846101116906</c:v>
                </c:pt>
                <c:pt idx="2940">
                  <c:v>174.30312701520214</c:v>
                </c:pt>
                <c:pt idx="2941">
                  <c:v>174.49654870583845</c:v>
                </c:pt>
                <c:pt idx="2942">
                  <c:v>174.68887369318287</c:v>
                </c:pt>
                <c:pt idx="2943">
                  <c:v>174.88002903729185</c:v>
                </c:pt>
                <c:pt idx="2944">
                  <c:v>175.07008062805565</c:v>
                </c:pt>
                <c:pt idx="2945">
                  <c:v>175.25872369395896</c:v>
                </c:pt>
                <c:pt idx="2946">
                  <c:v>175.44630917288265</c:v>
                </c:pt>
                <c:pt idx="2947">
                  <c:v>175.63317501712919</c:v>
                </c:pt>
                <c:pt idx="2948">
                  <c:v>175.81859295904795</c:v>
                </c:pt>
                <c:pt idx="2949">
                  <c:v>176.00282162495313</c:v>
                </c:pt>
                <c:pt idx="2950">
                  <c:v>176.18595415037115</c:v>
                </c:pt>
                <c:pt idx="2951">
                  <c:v>176.36794205560199</c:v>
                </c:pt>
                <c:pt idx="2952">
                  <c:v>176.5487691463064</c:v>
                </c:pt>
                <c:pt idx="2953">
                  <c:v>176.72855184317712</c:v>
                </c:pt>
                <c:pt idx="2954">
                  <c:v>176.90715285243181</c:v>
                </c:pt>
                <c:pt idx="2955">
                  <c:v>177.08472236301822</c:v>
                </c:pt>
                <c:pt idx="2956">
                  <c:v>177.26107646687521</c:v>
                </c:pt>
                <c:pt idx="2957">
                  <c:v>177.43649630236646</c:v>
                </c:pt>
                <c:pt idx="2958">
                  <c:v>177.61080458953003</c:v>
                </c:pt>
                <c:pt idx="2959">
                  <c:v>177.78399858941901</c:v>
                </c:pt>
                <c:pt idx="2960">
                  <c:v>177.95608595159464</c:v>
                </c:pt>
                <c:pt idx="2961">
                  <c:v>178.12722323626096</c:v>
                </c:pt>
                <c:pt idx="2962">
                  <c:v>178.29717245248443</c:v>
                </c:pt>
                <c:pt idx="2963">
                  <c:v>178.46619227937677</c:v>
                </c:pt>
                <c:pt idx="2964">
                  <c:v>178.63422760133537</c:v>
                </c:pt>
                <c:pt idx="2965">
                  <c:v>178.80117965639056</c:v>
                </c:pt>
                <c:pt idx="2966">
                  <c:v>178.96702630740305</c:v>
                </c:pt>
                <c:pt idx="2967">
                  <c:v>179.13197382589578</c:v>
                </c:pt>
                <c:pt idx="2968">
                  <c:v>179.29588625981313</c:v>
                </c:pt>
                <c:pt idx="2969">
                  <c:v>179.45887101461383</c:v>
                </c:pt>
                <c:pt idx="2970">
                  <c:v>179.62090984291649</c:v>
                </c:pt>
                <c:pt idx="2971">
                  <c:v>179.78194392811682</c:v>
                </c:pt>
                <c:pt idx="2972">
                  <c:v>179.94196795566262</c:v>
                </c:pt>
                <c:pt idx="2973">
                  <c:v>180.10108195848019</c:v>
                </c:pt>
                <c:pt idx="2974">
                  <c:v>180.25923436644138</c:v>
                </c:pt>
                <c:pt idx="2975">
                  <c:v>180.41636673530991</c:v>
                </c:pt>
                <c:pt idx="2976">
                  <c:v>180.5726782561479</c:v>
                </c:pt>
                <c:pt idx="2977">
                  <c:v>180.7279680217047</c:v>
                </c:pt>
                <c:pt idx="2978">
                  <c:v>180.88243824608867</c:v>
                </c:pt>
                <c:pt idx="2979">
                  <c:v>181.03596432083751</c:v>
                </c:pt>
                <c:pt idx="2980">
                  <c:v>181.18857148766719</c:v>
                </c:pt>
                <c:pt idx="2981">
                  <c:v>181.34025854196892</c:v>
                </c:pt>
                <c:pt idx="2982">
                  <c:v>181.49107758976677</c:v>
                </c:pt>
                <c:pt idx="2983">
                  <c:v>181.64098697693564</c:v>
                </c:pt>
                <c:pt idx="2984">
                  <c:v>181.79014760353601</c:v>
                </c:pt>
                <c:pt idx="2985">
                  <c:v>181.93843071816644</c:v>
                </c:pt>
                <c:pt idx="2986">
                  <c:v>182.08577933300273</c:v>
                </c:pt>
                <c:pt idx="2987">
                  <c:v>182.23241519610892</c:v>
                </c:pt>
                <c:pt idx="2988">
                  <c:v>182.37808688977643</c:v>
                </c:pt>
                <c:pt idx="2989">
                  <c:v>182.52302999982166</c:v>
                </c:pt>
                <c:pt idx="2990">
                  <c:v>182.66707434415568</c:v>
                </c:pt>
                <c:pt idx="2991">
                  <c:v>182.81033437427442</c:v>
                </c:pt>
                <c:pt idx="2992">
                  <c:v>182.95273588874647</c:v>
                </c:pt>
                <c:pt idx="2993">
                  <c:v>183.09435451454445</c:v>
                </c:pt>
                <c:pt idx="2994">
                  <c:v>183.23529298408889</c:v>
                </c:pt>
                <c:pt idx="2995">
                  <c:v>183.37538606099125</c:v>
                </c:pt>
                <c:pt idx="2996">
                  <c:v>183.51469254437563</c:v>
                </c:pt>
                <c:pt idx="2997">
                  <c:v>183.65320175815577</c:v>
                </c:pt>
                <c:pt idx="2998">
                  <c:v>183.79090360780532</c:v>
                </c:pt>
                <c:pt idx="2999">
                  <c:v>183.92797455635173</c:v>
                </c:pt>
                <c:pt idx="3000">
                  <c:v>184.06426295286892</c:v>
                </c:pt>
                <c:pt idx="3001">
                  <c:v>184.19979043651537</c:v>
                </c:pt>
                <c:pt idx="3002">
                  <c:v>184.33460144578163</c:v>
                </c:pt>
                <c:pt idx="3003">
                  <c:v>184.4687197948999</c:v>
                </c:pt>
                <c:pt idx="3004">
                  <c:v>184.60212108282727</c:v>
                </c:pt>
                <c:pt idx="3005">
                  <c:v>184.73481653117457</c:v>
                </c:pt>
                <c:pt idx="3006">
                  <c:v>184.86680549254845</c:v>
                </c:pt>
                <c:pt idx="3007">
                  <c:v>184.99804533875101</c:v>
                </c:pt>
                <c:pt idx="3008">
                  <c:v>185.12873642269352</c:v>
                </c:pt>
                <c:pt idx="3009">
                  <c:v>185.25866048501666</c:v>
                </c:pt>
                <c:pt idx="3010">
                  <c:v>185.38789146553245</c:v>
                </c:pt>
                <c:pt idx="3011">
                  <c:v>185.51647971917205</c:v>
                </c:pt>
                <c:pt idx="3012">
                  <c:v>185.64435740282281</c:v>
                </c:pt>
                <c:pt idx="3013">
                  <c:v>185.77158048832135</c:v>
                </c:pt>
                <c:pt idx="3014">
                  <c:v>185.89821219758304</c:v>
                </c:pt>
                <c:pt idx="3015">
                  <c:v>186.0241341230161</c:v>
                </c:pt>
                <c:pt idx="3016">
                  <c:v>186.14944233236679</c:v>
                </c:pt>
                <c:pt idx="3017">
                  <c:v>186.27408820219014</c:v>
                </c:pt>
                <c:pt idx="3018">
                  <c:v>186.39811193571191</c:v>
                </c:pt>
                <c:pt idx="3019">
                  <c:v>186.52151813870091</c:v>
                </c:pt>
                <c:pt idx="3020">
                  <c:v>186.64439280690931</c:v>
                </c:pt>
                <c:pt idx="3021">
                  <c:v>186.7666659701477</c:v>
                </c:pt>
                <c:pt idx="3022">
                  <c:v>186.88830169440044</c:v>
                </c:pt>
                <c:pt idx="3023">
                  <c:v>187.00937065667804</c:v>
                </c:pt>
                <c:pt idx="3024">
                  <c:v>187.12988493450479</c:v>
                </c:pt>
                <c:pt idx="3025">
                  <c:v>187.24976759787953</c:v>
                </c:pt>
                <c:pt idx="3026">
                  <c:v>187.36906360110999</c:v>
                </c:pt>
                <c:pt idx="3027">
                  <c:v>187.48772996630163</c:v>
                </c:pt>
                <c:pt idx="3028">
                  <c:v>187.60588278901218</c:v>
                </c:pt>
                <c:pt idx="3029">
                  <c:v>187.72348964639642</c:v>
                </c:pt>
                <c:pt idx="3030">
                  <c:v>187.84051779697313</c:v>
                </c:pt>
                <c:pt idx="3031">
                  <c:v>187.95699029781969</c:v>
                </c:pt>
                <c:pt idx="3032">
                  <c:v>188.07292424717451</c:v>
                </c:pt>
                <c:pt idx="3033">
                  <c:v>188.18832802508874</c:v>
                </c:pt>
                <c:pt idx="3034">
                  <c:v>188.30316255631033</c:v>
                </c:pt>
                <c:pt idx="3035">
                  <c:v>188.41748151926461</c:v>
                </c:pt>
                <c:pt idx="3036">
                  <c:v>188.53125983700576</c:v>
                </c:pt>
                <c:pt idx="3037">
                  <c:v>188.64453437645358</c:v>
                </c:pt>
                <c:pt idx="3038">
                  <c:v>188.75728003609996</c:v>
                </c:pt>
                <c:pt idx="3039">
                  <c:v>188.86958561636163</c:v>
                </c:pt>
                <c:pt idx="3040">
                  <c:v>188.98142944045509</c:v>
                </c:pt>
                <c:pt idx="3041">
                  <c:v>189.0927384555348</c:v>
                </c:pt>
                <c:pt idx="3042">
                  <c:v>189.20354813248542</c:v>
                </c:pt>
                <c:pt idx="3043">
                  <c:v>189.31406509026769</c:v>
                </c:pt>
                <c:pt idx="3044">
                  <c:v>189.42395566148983</c:v>
                </c:pt>
                <c:pt idx="3045">
                  <c:v>189.53341033204754</c:v>
                </c:pt>
                <c:pt idx="3046">
                  <c:v>189.642417028708</c:v>
                </c:pt>
                <c:pt idx="3047">
                  <c:v>189.75094095482228</c:v>
                </c:pt>
                <c:pt idx="3048">
                  <c:v>189.85899263575942</c:v>
                </c:pt>
                <c:pt idx="3049">
                  <c:v>189.96653396612425</c:v>
                </c:pt>
                <c:pt idx="3050">
                  <c:v>190.0736552892244</c:v>
                </c:pt>
                <c:pt idx="3051">
                  <c:v>190.18024632204902</c:v>
                </c:pt>
                <c:pt idx="3052">
                  <c:v>190.2863580897598</c:v>
                </c:pt>
                <c:pt idx="3053">
                  <c:v>190.39198347962449</c:v>
                </c:pt>
                <c:pt idx="3054">
                  <c:v>190.49714199701873</c:v>
                </c:pt>
                <c:pt idx="3055">
                  <c:v>190.60186632346</c:v>
                </c:pt>
                <c:pt idx="3056">
                  <c:v>190.70610710001745</c:v>
                </c:pt>
                <c:pt idx="3057">
                  <c:v>190.80988520342962</c:v>
                </c:pt>
                <c:pt idx="3058">
                  <c:v>190.91327423643602</c:v>
                </c:pt>
                <c:pt idx="3059">
                  <c:v>191.01621747297364</c:v>
                </c:pt>
                <c:pt idx="3060">
                  <c:v>191.11874285406373</c:v>
                </c:pt>
                <c:pt idx="3061">
                  <c:v>191.22087691467087</c:v>
                </c:pt>
                <c:pt idx="3062">
                  <c:v>191.32265295562812</c:v>
                </c:pt>
                <c:pt idx="3063">
                  <c:v>191.42401473810216</c:v>
                </c:pt>
                <c:pt idx="3064">
                  <c:v>191.52482489391764</c:v>
                </c:pt>
                <c:pt idx="3065">
                  <c:v>191.62543379672024</c:v>
                </c:pt>
                <c:pt idx="3066">
                  <c:v>191.72551691365911</c:v>
                </c:pt>
                <c:pt idx="3067">
                  <c:v>191.82520536935002</c:v>
                </c:pt>
                <c:pt idx="3068">
                  <c:v>191.92450244100544</c:v>
                </c:pt>
                <c:pt idx="3069">
                  <c:v>192.02337799582145</c:v>
                </c:pt>
                <c:pt idx="3070">
                  <c:v>192.12183750910231</c:v>
                </c:pt>
                <c:pt idx="3071">
                  <c:v>192.21989161577852</c:v>
                </c:pt>
                <c:pt idx="3072">
                  <c:v>192.31760863887348</c:v>
                </c:pt>
                <c:pt idx="3073">
                  <c:v>192.41493797875199</c:v>
                </c:pt>
                <c:pt idx="3074">
                  <c:v>192.51183971020924</c:v>
                </c:pt>
                <c:pt idx="3075">
                  <c:v>192.60843456372154</c:v>
                </c:pt>
                <c:pt idx="3076">
                  <c:v>192.70460221373796</c:v>
                </c:pt>
                <c:pt idx="3077">
                  <c:v>192.80038919108404</c:v>
                </c:pt>
                <c:pt idx="3078">
                  <c:v>192.89578934311461</c:v>
                </c:pt>
                <c:pt idx="3079">
                  <c:v>192.99085872476019</c:v>
                </c:pt>
                <c:pt idx="3080">
                  <c:v>193.08558208524258</c:v>
                </c:pt>
                <c:pt idx="3081">
                  <c:v>193.17992160570017</c:v>
                </c:pt>
                <c:pt idx="3082">
                  <c:v>193.27388725809098</c:v>
                </c:pt>
                <c:pt idx="3083">
                  <c:v>193.36750566927876</c:v>
                </c:pt>
                <c:pt idx="3084">
                  <c:v>193.46074719722242</c:v>
                </c:pt>
                <c:pt idx="3085">
                  <c:v>193.55361298793301</c:v>
                </c:pt>
                <c:pt idx="3086">
                  <c:v>193.64613243179863</c:v>
                </c:pt>
                <c:pt idx="3087">
                  <c:v>193.73831767409735</c:v>
                </c:pt>
                <c:pt idx="3088">
                  <c:v>193.83018096281828</c:v>
                </c:pt>
                <c:pt idx="3089">
                  <c:v>193.92164867220228</c:v>
                </c:pt>
                <c:pt idx="3090">
                  <c:v>194.01276696695021</c:v>
                </c:pt>
                <c:pt idx="3091">
                  <c:v>194.10358778389073</c:v>
                </c:pt>
                <c:pt idx="3092">
                  <c:v>194.19411342645685</c:v>
                </c:pt>
                <c:pt idx="3093">
                  <c:v>194.28425818593345</c:v>
                </c:pt>
                <c:pt idx="3094">
                  <c:v>194.37407533639532</c:v>
                </c:pt>
                <c:pt idx="3095">
                  <c:v>194.46354050481983</c:v>
                </c:pt>
                <c:pt idx="3096">
                  <c:v>194.55270167468399</c:v>
                </c:pt>
                <c:pt idx="3097">
                  <c:v>194.64153065638826</c:v>
                </c:pt>
                <c:pt idx="3098">
                  <c:v>194.73000655942857</c:v>
                </c:pt>
                <c:pt idx="3099">
                  <c:v>194.81821646956229</c:v>
                </c:pt>
                <c:pt idx="3100">
                  <c:v>194.90615143738739</c:v>
                </c:pt>
                <c:pt idx="3101">
                  <c:v>194.99374500245557</c:v>
                </c:pt>
                <c:pt idx="3102">
                  <c:v>195.08108391884389</c:v>
                </c:pt>
                <c:pt idx="3103">
                  <c:v>195.16810072914669</c:v>
                </c:pt>
                <c:pt idx="3104">
                  <c:v>195.25489214738815</c:v>
                </c:pt>
                <c:pt idx="3105">
                  <c:v>195.34134434835781</c:v>
                </c:pt>
                <c:pt idx="3106">
                  <c:v>195.42743861567749</c:v>
                </c:pt>
                <c:pt idx="3107">
                  <c:v>195.5132475941169</c:v>
                </c:pt>
                <c:pt idx="3108">
                  <c:v>195.5987576936476</c:v>
                </c:pt>
                <c:pt idx="3109">
                  <c:v>195.683948034982</c:v>
                </c:pt>
                <c:pt idx="3110">
                  <c:v>195.76888034016238</c:v>
                </c:pt>
                <c:pt idx="3111">
                  <c:v>195.85352374359735</c:v>
                </c:pt>
                <c:pt idx="3112">
                  <c:v>195.93787795018002</c:v>
                </c:pt>
                <c:pt idx="3113">
                  <c:v>196.02196768638404</c:v>
                </c:pt>
                <c:pt idx="3114">
                  <c:v>196.105763715069</c:v>
                </c:pt>
                <c:pt idx="3115">
                  <c:v>196.18931378236914</c:v>
                </c:pt>
                <c:pt idx="3116">
                  <c:v>196.27256818711612</c:v>
                </c:pt>
                <c:pt idx="3117">
                  <c:v>196.35555820740706</c:v>
                </c:pt>
                <c:pt idx="3118">
                  <c:v>196.43824898787068</c:v>
                </c:pt>
                <c:pt idx="3119">
                  <c:v>196.52064637641888</c:v>
                </c:pt>
                <c:pt idx="3120">
                  <c:v>196.60276218311648</c:v>
                </c:pt>
                <c:pt idx="3121">
                  <c:v>196.68461677782875</c:v>
                </c:pt>
                <c:pt idx="3122">
                  <c:v>196.76621245268464</c:v>
                </c:pt>
                <c:pt idx="3123">
                  <c:v>196.84755308652765</c:v>
                </c:pt>
                <c:pt idx="3124">
                  <c:v>196.92862600324278</c:v>
                </c:pt>
                <c:pt idx="3125">
                  <c:v>197.00943992977577</c:v>
                </c:pt>
                <c:pt idx="3126">
                  <c:v>197.08998581774625</c:v>
                </c:pt>
                <c:pt idx="3127">
                  <c:v>197.17028064820568</c:v>
                </c:pt>
                <c:pt idx="3128">
                  <c:v>197.25037602653413</c:v>
                </c:pt>
                <c:pt idx="3129">
                  <c:v>197.33017183661065</c:v>
                </c:pt>
                <c:pt idx="3130">
                  <c:v>197.40973312224287</c:v>
                </c:pt>
                <c:pt idx="3131">
                  <c:v>197.48902172075759</c:v>
                </c:pt>
                <c:pt idx="3132">
                  <c:v>197.56801580049574</c:v>
                </c:pt>
                <c:pt idx="3133">
                  <c:v>197.64682404244391</c:v>
                </c:pt>
                <c:pt idx="3134">
                  <c:v>197.72538412800557</c:v>
                </c:pt>
                <c:pt idx="3135">
                  <c:v>197.80365376147395</c:v>
                </c:pt>
                <c:pt idx="3136">
                  <c:v>197.88170858084001</c:v>
                </c:pt>
                <c:pt idx="3137">
                  <c:v>197.95959081771574</c:v>
                </c:pt>
                <c:pt idx="3138">
                  <c:v>198.03716892023348</c:v>
                </c:pt>
                <c:pt idx="3139">
                  <c:v>198.11450966647092</c:v>
                </c:pt>
                <c:pt idx="3140">
                  <c:v>198.19160462407197</c:v>
                </c:pt>
                <c:pt idx="3141">
                  <c:v>198.26843743248205</c:v>
                </c:pt>
                <c:pt idx="3142">
                  <c:v>198.34500343869175</c:v>
                </c:pt>
                <c:pt idx="3143">
                  <c:v>198.42131585359039</c:v>
                </c:pt>
                <c:pt idx="3144">
                  <c:v>198.49738147960161</c:v>
                </c:pt>
                <c:pt idx="3145">
                  <c:v>198.57323222817809</c:v>
                </c:pt>
                <c:pt idx="3146">
                  <c:v>198.64884409140763</c:v>
                </c:pt>
                <c:pt idx="3147">
                  <c:v>198.72425304629508</c:v>
                </c:pt>
                <c:pt idx="3148">
                  <c:v>198.79948282449644</c:v>
                </c:pt>
                <c:pt idx="3149">
                  <c:v>198.87449703256488</c:v>
                </c:pt>
                <c:pt idx="3150">
                  <c:v>198.94933173487539</c:v>
                </c:pt>
                <c:pt idx="3151">
                  <c:v>199.02392913665994</c:v>
                </c:pt>
                <c:pt idx="3152">
                  <c:v>199.09829581387771</c:v>
                </c:pt>
                <c:pt idx="3153">
                  <c:v>199.17244532590561</c:v>
                </c:pt>
                <c:pt idx="3154">
                  <c:v>199.24636519735625</c:v>
                </c:pt>
                <c:pt idx="3155">
                  <c:v>199.32005183904914</c:v>
                </c:pt>
                <c:pt idx="3156">
                  <c:v>199.39350466461391</c:v>
                </c:pt>
                <c:pt idx="3157">
                  <c:v>199.46674019315725</c:v>
                </c:pt>
                <c:pt idx="3158">
                  <c:v>199.5397135393109</c:v>
                </c:pt>
                <c:pt idx="3159">
                  <c:v>199.61248465185074</c:v>
                </c:pt>
                <c:pt idx="3160">
                  <c:v>199.68500813413476</c:v>
                </c:pt>
                <c:pt idx="3161">
                  <c:v>199.75735348802343</c:v>
                </c:pt>
                <c:pt idx="3162">
                  <c:v>199.8294332629242</c:v>
                </c:pt>
                <c:pt idx="3163">
                  <c:v>199.90129269981722</c:v>
                </c:pt>
                <c:pt idx="3164">
                  <c:v>199.97293783160282</c:v>
                </c:pt>
                <c:pt idx="3165">
                  <c:v>200.04439982791041</c:v>
                </c:pt>
                <c:pt idx="3166">
                  <c:v>200.11569900883305</c:v>
                </c:pt>
                <c:pt idx="3167">
                  <c:v>200.18682339760687</c:v>
                </c:pt>
                <c:pt idx="3168">
                  <c:v>200.25776027115634</c:v>
                </c:pt>
                <c:pt idx="3169">
                  <c:v>200.32849905684114</c:v>
                </c:pt>
                <c:pt idx="3170">
                  <c:v>200.39907723363498</c:v>
                </c:pt>
                <c:pt idx="3171">
                  <c:v>200.46945872176295</c:v>
                </c:pt>
                <c:pt idx="3172">
                  <c:v>200.53967074885136</c:v>
                </c:pt>
                <c:pt idx="3173">
                  <c:v>200.60969906879697</c:v>
                </c:pt>
                <c:pt idx="3174">
                  <c:v>200.6795420772944</c:v>
                </c:pt>
                <c:pt idx="3175">
                  <c:v>200.74919747271937</c:v>
                </c:pt>
                <c:pt idx="3176">
                  <c:v>200.81867427323388</c:v>
                </c:pt>
                <c:pt idx="3177">
                  <c:v>200.88797215791561</c:v>
                </c:pt>
                <c:pt idx="3178">
                  <c:v>200.957061698844</c:v>
                </c:pt>
                <c:pt idx="3179">
                  <c:v>201.02597197867107</c:v>
                </c:pt>
                <c:pt idx="3180">
                  <c:v>201.09469125666755</c:v>
                </c:pt>
                <c:pt idx="3181">
                  <c:v>201.16320670567626</c:v>
                </c:pt>
                <c:pt idx="3182">
                  <c:v>201.23150605854434</c:v>
                </c:pt>
                <c:pt idx="3183">
                  <c:v>201.29963362138619</c:v>
                </c:pt>
                <c:pt idx="3184">
                  <c:v>201.36757271545576</c:v>
                </c:pt>
                <c:pt idx="3185">
                  <c:v>201.43533846281932</c:v>
                </c:pt>
                <c:pt idx="3186">
                  <c:v>201.50289433528144</c:v>
                </c:pt>
                <c:pt idx="3187">
                  <c:v>201.57025866987078</c:v>
                </c:pt>
                <c:pt idx="3188">
                  <c:v>201.63739093785591</c:v>
                </c:pt>
                <c:pt idx="3189">
                  <c:v>201.70433949260556</c:v>
                </c:pt>
                <c:pt idx="3190">
                  <c:v>201.77108596148202</c:v>
                </c:pt>
                <c:pt idx="3191">
                  <c:v>201.83766168367336</c:v>
                </c:pt>
                <c:pt idx="3192">
                  <c:v>201.90411054516753</c:v>
                </c:pt>
                <c:pt idx="3193">
                  <c:v>201.97041677642116</c:v>
                </c:pt>
                <c:pt idx="3194">
                  <c:v>202.03655743135721</c:v>
                </c:pt>
                <c:pt idx="3195">
                  <c:v>202.10252312211085</c:v>
                </c:pt>
                <c:pt idx="3196">
                  <c:v>202.16833180216659</c:v>
                </c:pt>
                <c:pt idx="3197">
                  <c:v>202.2339741126988</c:v>
                </c:pt>
                <c:pt idx="3198">
                  <c:v>202.29942607050577</c:v>
                </c:pt>
                <c:pt idx="3199">
                  <c:v>202.36471325299107</c:v>
                </c:pt>
                <c:pt idx="3200">
                  <c:v>202.42980024929784</c:v>
                </c:pt>
                <c:pt idx="3201">
                  <c:v>202.49470000084213</c:v>
                </c:pt>
                <c:pt idx="3202">
                  <c:v>202.55945299071533</c:v>
                </c:pt>
                <c:pt idx="3203">
                  <c:v>202.62401357130901</c:v>
                </c:pt>
                <c:pt idx="3204">
                  <c:v>202.68836242506154</c:v>
                </c:pt>
                <c:pt idx="3205">
                  <c:v>202.75253631114231</c:v>
                </c:pt>
                <c:pt idx="3206">
                  <c:v>202.8164969770497</c:v>
                </c:pt>
                <c:pt idx="3207">
                  <c:v>202.88029814766324</c:v>
                </c:pt>
                <c:pt idx="3208">
                  <c:v>202.94395832749802</c:v>
                </c:pt>
                <c:pt idx="3209">
                  <c:v>203.00746105416266</c:v>
                </c:pt>
                <c:pt idx="3210">
                  <c:v>203.0707781634384</c:v>
                </c:pt>
                <c:pt idx="3211">
                  <c:v>203.13393853226745</c:v>
                </c:pt>
                <c:pt idx="3212">
                  <c:v>203.19695519468868</c:v>
                </c:pt>
                <c:pt idx="3213">
                  <c:v>203.25983546032776</c:v>
                </c:pt>
                <c:pt idx="3214">
                  <c:v>203.3225289436642</c:v>
                </c:pt>
                <c:pt idx="3215">
                  <c:v>203.38513457246242</c:v>
                </c:pt>
                <c:pt idx="3216">
                  <c:v>203.44755533574474</c:v>
                </c:pt>
                <c:pt idx="3217">
                  <c:v>203.50982571686208</c:v>
                </c:pt>
                <c:pt idx="3218">
                  <c:v>203.57193366482619</c:v>
                </c:pt>
                <c:pt idx="3219">
                  <c:v>203.63388948496851</c:v>
                </c:pt>
                <c:pt idx="3220">
                  <c:v>203.69568235432277</c:v>
                </c:pt>
                <c:pt idx="3221">
                  <c:v>203.75734050479304</c:v>
                </c:pt>
                <c:pt idx="3222">
                  <c:v>203.81884717599519</c:v>
                </c:pt>
                <c:pt idx="3223">
                  <c:v>203.88020873426453</c:v>
                </c:pt>
                <c:pt idx="3224">
                  <c:v>203.94142446242662</c:v>
                </c:pt>
                <c:pt idx="3225">
                  <c:v>204.00246241663794</c:v>
                </c:pt>
                <c:pt idx="3226">
                  <c:v>204.06332173830936</c:v>
                </c:pt>
                <c:pt idx="3227">
                  <c:v>204.12402496953857</c:v>
                </c:pt>
                <c:pt idx="3228">
                  <c:v>204.18455685558581</c:v>
                </c:pt>
                <c:pt idx="3229">
                  <c:v>204.24493282302268</c:v>
                </c:pt>
                <c:pt idx="3230">
                  <c:v>204.30517917809257</c:v>
                </c:pt>
                <c:pt idx="3231">
                  <c:v>204.36527097259159</c:v>
                </c:pt>
                <c:pt idx="3232">
                  <c:v>204.42521262664724</c:v>
                </c:pt>
                <c:pt idx="3233">
                  <c:v>204.48503550680391</c:v>
                </c:pt>
                <c:pt idx="3234">
                  <c:v>204.54472033335301</c:v>
                </c:pt>
                <c:pt idx="3235">
                  <c:v>204.60427149414318</c:v>
                </c:pt>
                <c:pt idx="3236">
                  <c:v>204.66369133997955</c:v>
                </c:pt>
                <c:pt idx="3237">
                  <c:v>204.7229966414973</c:v>
                </c:pt>
                <c:pt idx="3238">
                  <c:v>204.78212934978245</c:v>
                </c:pt>
                <c:pt idx="3239">
                  <c:v>204.84111006507743</c:v>
                </c:pt>
                <c:pt idx="3240">
                  <c:v>204.89993791804159</c:v>
                </c:pt>
                <c:pt idx="3241">
                  <c:v>204.95863629574441</c:v>
                </c:pt>
                <c:pt idx="3242">
                  <c:v>205.01717769530856</c:v>
                </c:pt>
                <c:pt idx="3243">
                  <c:v>205.07557610295274</c:v>
                </c:pt>
                <c:pt idx="3244">
                  <c:v>205.13379415585496</c:v>
                </c:pt>
                <c:pt idx="3245">
                  <c:v>205.19190049677348</c:v>
                </c:pt>
                <c:pt idx="3246">
                  <c:v>205.24981771995132</c:v>
                </c:pt>
                <c:pt idx="3247">
                  <c:v>205.30760849374718</c:v>
                </c:pt>
                <c:pt idx="3248">
                  <c:v>205.36524611012936</c:v>
                </c:pt>
                <c:pt idx="3249">
                  <c:v>205.42274431791074</c:v>
                </c:pt>
                <c:pt idx="3250">
                  <c:v>205.48011604532604</c:v>
                </c:pt>
                <c:pt idx="3251">
                  <c:v>205.53733985420919</c:v>
                </c:pt>
                <c:pt idx="3252">
                  <c:v>205.59441194116778</c:v>
                </c:pt>
                <c:pt idx="3253">
                  <c:v>205.65135852477076</c:v>
                </c:pt>
                <c:pt idx="3254">
                  <c:v>205.70819047484801</c:v>
                </c:pt>
                <c:pt idx="3255">
                  <c:v>205.76490515968919</c:v>
                </c:pt>
                <c:pt idx="3256">
                  <c:v>205.82149826019983</c:v>
                </c:pt>
                <c:pt idx="3257">
                  <c:v>205.87799224714703</c:v>
                </c:pt>
                <c:pt idx="3258">
                  <c:v>205.93433843126533</c:v>
                </c:pt>
                <c:pt idx="3259">
                  <c:v>205.99051278315517</c:v>
                </c:pt>
                <c:pt idx="3260">
                  <c:v>206.0465469949259</c:v>
                </c:pt>
                <c:pt idx="3261">
                  <c:v>206.10247204041141</c:v>
                </c:pt>
                <c:pt idx="3262">
                  <c:v>206.15824705355794</c:v>
                </c:pt>
                <c:pt idx="3263">
                  <c:v>206.21390148897038</c:v>
                </c:pt>
                <c:pt idx="3264">
                  <c:v>206.26941173391126</c:v>
                </c:pt>
                <c:pt idx="3265">
                  <c:v>206.32479867516042</c:v>
                </c:pt>
                <c:pt idx="3266">
                  <c:v>206.38004042280582</c:v>
                </c:pt>
                <c:pt idx="3267">
                  <c:v>206.43515075237804</c:v>
                </c:pt>
                <c:pt idx="3268">
                  <c:v>206.49013107549939</c:v>
                </c:pt>
                <c:pt idx="3269">
                  <c:v>206.54499293636127</c:v>
                </c:pt>
                <c:pt idx="3270">
                  <c:v>206.59975785010263</c:v>
                </c:pt>
                <c:pt idx="3271">
                  <c:v>206.65439471966738</c:v>
                </c:pt>
                <c:pt idx="3272">
                  <c:v>206.70891777211378</c:v>
                </c:pt>
                <c:pt idx="3273">
                  <c:v>206.76331909508531</c:v>
                </c:pt>
                <c:pt idx="3274">
                  <c:v>206.81757023089247</c:v>
                </c:pt>
                <c:pt idx="3275">
                  <c:v>206.87170667033564</c:v>
                </c:pt>
                <c:pt idx="3276">
                  <c:v>206.92577339473951</c:v>
                </c:pt>
                <c:pt idx="3277">
                  <c:v>206.97974570715539</c:v>
                </c:pt>
                <c:pt idx="3278">
                  <c:v>207.03360279914151</c:v>
                </c:pt>
                <c:pt idx="3279">
                  <c:v>207.08735152275341</c:v>
                </c:pt>
                <c:pt idx="3280">
                  <c:v>207.14099979651513</c:v>
                </c:pt>
                <c:pt idx="3281">
                  <c:v>207.19449401769228</c:v>
                </c:pt>
                <c:pt idx="3282">
                  <c:v>207.24782901533587</c:v>
                </c:pt>
                <c:pt idx="3283">
                  <c:v>207.30107173788099</c:v>
                </c:pt>
                <c:pt idx="3284">
                  <c:v>207.35416239040958</c:v>
                </c:pt>
                <c:pt idx="3285">
                  <c:v>207.40712366584478</c:v>
                </c:pt>
                <c:pt idx="3286">
                  <c:v>207.45995290418668</c:v>
                </c:pt>
                <c:pt idx="3287">
                  <c:v>207.51264839240994</c:v>
                </c:pt>
                <c:pt idx="3288">
                  <c:v>207.56524048854686</c:v>
                </c:pt>
                <c:pt idx="3289">
                  <c:v>207.61773153127851</c:v>
                </c:pt>
                <c:pt idx="3290">
                  <c:v>207.67011807609524</c:v>
                </c:pt>
                <c:pt idx="3291">
                  <c:v>207.72241459575341</c:v>
                </c:pt>
                <c:pt idx="3292">
                  <c:v>207.77460038393181</c:v>
                </c:pt>
                <c:pt idx="3293">
                  <c:v>207.82671665647541</c:v>
                </c:pt>
                <c:pt idx="3294">
                  <c:v>207.8787149376428</c:v>
                </c:pt>
                <c:pt idx="3295">
                  <c:v>207.93061235697473</c:v>
                </c:pt>
                <c:pt idx="3296">
                  <c:v>207.98242671925499</c:v>
                </c:pt>
                <c:pt idx="3297">
                  <c:v>208.03414022471065</c:v>
                </c:pt>
                <c:pt idx="3298">
                  <c:v>208.08573457179403</c:v>
                </c:pt>
                <c:pt idx="3299">
                  <c:v>208.13720987977609</c:v>
                </c:pt>
                <c:pt idx="3300">
                  <c:v>208.18855566939513</c:v>
                </c:pt>
                <c:pt idx="3301">
                  <c:v>208.23982427856069</c:v>
                </c:pt>
                <c:pt idx="3302">
                  <c:v>208.29099736813873</c:v>
                </c:pt>
                <c:pt idx="3303">
                  <c:v>208.34202265767237</c:v>
                </c:pt>
                <c:pt idx="3304">
                  <c:v>208.39296861437754</c:v>
                </c:pt>
                <c:pt idx="3305">
                  <c:v>208.44379022506971</c:v>
                </c:pt>
                <c:pt idx="3306">
                  <c:v>208.49453478803915</c:v>
                </c:pt>
                <c:pt idx="3307">
                  <c:v>208.54517033650998</c:v>
                </c:pt>
                <c:pt idx="3308">
                  <c:v>208.59569398341407</c:v>
                </c:pt>
                <c:pt idx="3309">
                  <c:v>208.64616837198417</c:v>
                </c:pt>
                <c:pt idx="3310">
                  <c:v>208.69652921240927</c:v>
                </c:pt>
                <c:pt idx="3311">
                  <c:v>208.74681726850028</c:v>
                </c:pt>
                <c:pt idx="3312">
                  <c:v>208.79700522873961</c:v>
                </c:pt>
                <c:pt idx="3313">
                  <c:v>208.84713220385794</c:v>
                </c:pt>
                <c:pt idx="3314">
                  <c:v>208.89711304991633</c:v>
                </c:pt>
                <c:pt idx="3315">
                  <c:v>208.9470055804417</c:v>
                </c:pt>
                <c:pt idx="3316">
                  <c:v>208.99679940328286</c:v>
                </c:pt>
                <c:pt idx="3317">
                  <c:v>209.04650630039839</c:v>
                </c:pt>
                <c:pt idx="3318">
                  <c:v>209.09612955343889</c:v>
                </c:pt>
                <c:pt idx="3319">
                  <c:v>209.14563882832215</c:v>
                </c:pt>
                <c:pt idx="3320">
                  <c:v>209.19503629176265</c:v>
                </c:pt>
                <c:pt idx="3321">
                  <c:v>209.24431487154845</c:v>
                </c:pt>
                <c:pt idx="3322">
                  <c:v>209.29352455113153</c:v>
                </c:pt>
                <c:pt idx="3323">
                  <c:v>209.34263213609304</c:v>
                </c:pt>
                <c:pt idx="3324">
                  <c:v>209.39165021774807</c:v>
                </c:pt>
                <c:pt idx="3325">
                  <c:v>209.44055237677</c:v>
                </c:pt>
                <c:pt idx="3326">
                  <c:v>209.48933774390804</c:v>
                </c:pt>
                <c:pt idx="3327">
                  <c:v>209.53803361455499</c:v>
                </c:pt>
                <c:pt idx="3328">
                  <c:v>209.5866543968888</c:v>
                </c:pt>
                <c:pt idx="3329">
                  <c:v>209.63525026054282</c:v>
                </c:pt>
                <c:pt idx="3330">
                  <c:v>209.68374052897053</c:v>
                </c:pt>
                <c:pt idx="3331">
                  <c:v>209.73211706807223</c:v>
                </c:pt>
                <c:pt idx="3332">
                  <c:v>209.78034669045741</c:v>
                </c:pt>
                <c:pt idx="3333">
                  <c:v>209.82847495229305</c:v>
                </c:pt>
                <c:pt idx="3334">
                  <c:v>209.87648158657646</c:v>
                </c:pt>
                <c:pt idx="3335">
                  <c:v>209.92440357143357</c:v>
                </c:pt>
                <c:pt idx="3336">
                  <c:v>209.97223725607321</c:v>
                </c:pt>
                <c:pt idx="3337">
                  <c:v>210.01998637982516</c:v>
                </c:pt>
                <c:pt idx="3338">
                  <c:v>210.06763826437813</c:v>
                </c:pt>
                <c:pt idx="3339">
                  <c:v>210.11518959863855</c:v>
                </c:pt>
                <c:pt idx="3340">
                  <c:v>210.16265149074715</c:v>
                </c:pt>
                <c:pt idx="3341">
                  <c:v>210.21000918325163</c:v>
                </c:pt>
                <c:pt idx="3342">
                  <c:v>210.25724385024645</c:v>
                </c:pt>
                <c:pt idx="3343">
                  <c:v>210.30437245683214</c:v>
                </c:pt>
                <c:pt idx="3344">
                  <c:v>210.35138684608344</c:v>
                </c:pt>
                <c:pt idx="3345">
                  <c:v>210.39831745352367</c:v>
                </c:pt>
                <c:pt idx="3346">
                  <c:v>210.44516372719224</c:v>
                </c:pt>
                <c:pt idx="3347">
                  <c:v>210.49193150289619</c:v>
                </c:pt>
                <c:pt idx="3348">
                  <c:v>210.5386141409748</c:v>
                </c:pt>
                <c:pt idx="3349">
                  <c:v>210.58522459131356</c:v>
                </c:pt>
                <c:pt idx="3350">
                  <c:v>210.63175666955817</c:v>
                </c:pt>
                <c:pt idx="3351">
                  <c:v>210.67818185655028</c:v>
                </c:pt>
                <c:pt idx="3352">
                  <c:v>210.72453131093781</c:v>
                </c:pt>
                <c:pt idx="3353">
                  <c:v>210.77079929296141</c:v>
                </c:pt>
                <c:pt idx="3354">
                  <c:v>210.81698324519294</c:v>
                </c:pt>
                <c:pt idx="3355">
                  <c:v>210.86303653474533</c:v>
                </c:pt>
                <c:pt idx="3356">
                  <c:v>210.90900079739114</c:v>
                </c:pt>
                <c:pt idx="3357">
                  <c:v>210.95490165101631</c:v>
                </c:pt>
                <c:pt idx="3358">
                  <c:v>211.00071962322662</c:v>
                </c:pt>
                <c:pt idx="3359">
                  <c:v>211.04642479173643</c:v>
                </c:pt>
                <c:pt idx="3360">
                  <c:v>211.09206050454071</c:v>
                </c:pt>
                <c:pt idx="3361">
                  <c:v>211.13764313359258</c:v>
                </c:pt>
                <c:pt idx="3362">
                  <c:v>211.18314793859145</c:v>
                </c:pt>
                <c:pt idx="3363">
                  <c:v>211.22859019379462</c:v>
                </c:pt>
                <c:pt idx="3364">
                  <c:v>211.27395231514012</c:v>
                </c:pt>
                <c:pt idx="3365">
                  <c:v>211.31920435811304</c:v>
                </c:pt>
                <c:pt idx="3366">
                  <c:v>211.36436560398349</c:v>
                </c:pt>
                <c:pt idx="3367">
                  <c:v>211.40946377532555</c:v>
                </c:pt>
                <c:pt idx="3368">
                  <c:v>211.45447966723083</c:v>
                </c:pt>
                <c:pt idx="3369">
                  <c:v>211.4994207710476</c:v>
                </c:pt>
                <c:pt idx="3370">
                  <c:v>211.54427866301748</c:v>
                </c:pt>
                <c:pt idx="3371">
                  <c:v>211.58904224960705</c:v>
                </c:pt>
                <c:pt idx="3372">
                  <c:v>211.63374063118272</c:v>
                </c:pt>
                <c:pt idx="3373">
                  <c:v>211.67834856384374</c:v>
                </c:pt>
                <c:pt idx="3374">
                  <c:v>211.72286341038409</c:v>
                </c:pt>
                <c:pt idx="3375">
                  <c:v>211.76729693833022</c:v>
                </c:pt>
                <c:pt idx="3376">
                  <c:v>211.81165588966672</c:v>
                </c:pt>
                <c:pt idx="3377">
                  <c:v>211.85593273514823</c:v>
                </c:pt>
                <c:pt idx="3378">
                  <c:v>211.90008653237331</c:v>
                </c:pt>
                <c:pt idx="3379">
                  <c:v>211.94416043250229</c:v>
                </c:pt>
                <c:pt idx="3380">
                  <c:v>211.98815951089634</c:v>
                </c:pt>
                <c:pt idx="3381">
                  <c:v>212.03207111022502</c:v>
                </c:pt>
                <c:pt idx="3382">
                  <c:v>212.07590359488989</c:v>
                </c:pt>
                <c:pt idx="3383">
                  <c:v>212.11963067888351</c:v>
                </c:pt>
                <c:pt idx="3384">
                  <c:v>212.16328890368413</c:v>
                </c:pt>
                <c:pt idx="3385">
                  <c:v>212.20686253674998</c:v>
                </c:pt>
                <c:pt idx="3386">
                  <c:v>212.25032855220297</c:v>
                </c:pt>
                <c:pt idx="3387">
                  <c:v>212.29372165824978</c:v>
                </c:pt>
                <c:pt idx="3388">
                  <c:v>212.33703106384863</c:v>
                </c:pt>
                <c:pt idx="3389">
                  <c:v>212.3802605598496</c:v>
                </c:pt>
                <c:pt idx="3390">
                  <c:v>212.42338266375532</c:v>
                </c:pt>
                <c:pt idx="3391">
                  <c:v>212.46639391932891</c:v>
                </c:pt>
                <c:pt idx="3392">
                  <c:v>212.50931401400882</c:v>
                </c:pt>
                <c:pt idx="3393">
                  <c:v>212.55217178826325</c:v>
                </c:pt>
                <c:pt idx="3394">
                  <c:v>212.59493463962528</c:v>
                </c:pt>
                <c:pt idx="3395">
                  <c:v>212.63762831889937</c:v>
                </c:pt>
                <c:pt idx="3396">
                  <c:v>212.68023255525384</c:v>
                </c:pt>
                <c:pt idx="3397">
                  <c:v>212.7227425007527</c:v>
                </c:pt>
                <c:pt idx="3398">
                  <c:v>212.76519365503361</c:v>
                </c:pt>
                <c:pt idx="3399">
                  <c:v>212.80753850698235</c:v>
                </c:pt>
                <c:pt idx="3400">
                  <c:v>212.84981746073009</c:v>
                </c:pt>
                <c:pt idx="3401">
                  <c:v>212.89205660886086</c:v>
                </c:pt>
                <c:pt idx="3402">
                  <c:v>212.93420485887526</c:v>
                </c:pt>
                <c:pt idx="3403">
                  <c:v>212.97626818784184</c:v>
                </c:pt>
                <c:pt idx="3404">
                  <c:v>213.01823286902379</c:v>
                </c:pt>
                <c:pt idx="3405">
                  <c:v>213.0600625344471</c:v>
                </c:pt>
                <c:pt idx="3406">
                  <c:v>213.10174631316457</c:v>
                </c:pt>
                <c:pt idx="3407">
                  <c:v>213.14341026348745</c:v>
                </c:pt>
                <c:pt idx="3408">
                  <c:v>213.18500332978439</c:v>
                </c:pt>
                <c:pt idx="3409">
                  <c:v>213.22649759862355</c:v>
                </c:pt>
                <c:pt idx="3410">
                  <c:v>213.26790617422154</c:v>
                </c:pt>
                <c:pt idx="3411">
                  <c:v>213.30924364238143</c:v>
                </c:pt>
                <c:pt idx="3412">
                  <c:v>213.35046449205851</c:v>
                </c:pt>
                <c:pt idx="3413">
                  <c:v>213.39163554710285</c:v>
                </c:pt>
                <c:pt idx="3414">
                  <c:v>213.43275102942678</c:v>
                </c:pt>
                <c:pt idx="3415">
                  <c:v>213.47379491780251</c:v>
                </c:pt>
                <c:pt idx="3416">
                  <c:v>213.51479607448991</c:v>
                </c:pt>
                <c:pt idx="3417">
                  <c:v>213.5556908257056</c:v>
                </c:pt>
                <c:pt idx="3418">
                  <c:v>213.59650260181539</c:v>
                </c:pt>
                <c:pt idx="3419">
                  <c:v>213.63725246411272</c:v>
                </c:pt>
                <c:pt idx="3420">
                  <c:v>213.67791819270565</c:v>
                </c:pt>
                <c:pt idx="3421">
                  <c:v>213.71853109276856</c:v>
                </c:pt>
                <c:pt idx="3422">
                  <c:v>213.75905891369834</c:v>
                </c:pt>
                <c:pt idx="3423">
                  <c:v>213.79949722736211</c:v>
                </c:pt>
                <c:pt idx="3424">
                  <c:v>213.83986761342101</c:v>
                </c:pt>
                <c:pt idx="3425">
                  <c:v>213.88019201794316</c:v>
                </c:pt>
                <c:pt idx="3426">
                  <c:v>213.92044388620661</c:v>
                </c:pt>
                <c:pt idx="3427">
                  <c:v>213.96059875366387</c:v>
                </c:pt>
                <c:pt idx="3428">
                  <c:v>214.00068489433829</c:v>
                </c:pt>
                <c:pt idx="3429">
                  <c:v>214.0406359146844</c:v>
                </c:pt>
                <c:pt idx="3430">
                  <c:v>214.08045643983891</c:v>
                </c:pt>
                <c:pt idx="3431">
                  <c:v>214.12019661141312</c:v>
                </c:pt>
                <c:pt idx="3432">
                  <c:v>214.15989531888388</c:v>
                </c:pt>
                <c:pt idx="3433">
                  <c:v>214.19958170488144</c:v>
                </c:pt>
                <c:pt idx="3434">
                  <c:v>214.2392477878804</c:v>
                </c:pt>
                <c:pt idx="3435">
                  <c:v>214.27888175437332</c:v>
                </c:pt>
                <c:pt idx="3436">
                  <c:v>214.3184665547343</c:v>
                </c:pt>
                <c:pt idx="3437">
                  <c:v>214.35802213281178</c:v>
                </c:pt>
                <c:pt idx="3438">
                  <c:v>214.39751720017597</c:v>
                </c:pt>
                <c:pt idx="3439">
                  <c:v>214.43694604618295</c:v>
                </c:pt>
                <c:pt idx="3440">
                  <c:v>214.47630597407272</c:v>
                </c:pt>
                <c:pt idx="3441">
                  <c:v>214.51559633127761</c:v>
                </c:pt>
                <c:pt idx="3442">
                  <c:v>214.55478746715704</c:v>
                </c:pt>
                <c:pt idx="3443">
                  <c:v>214.59388047029699</c:v>
                </c:pt>
                <c:pt idx="3444">
                  <c:v>214.63286787995833</c:v>
                </c:pt>
                <c:pt idx="3445">
                  <c:v>214.67177044496188</c:v>
                </c:pt>
                <c:pt idx="3446">
                  <c:v>214.71062368662558</c:v>
                </c:pt>
                <c:pt idx="3447">
                  <c:v>214.74939448094085</c:v>
                </c:pt>
                <c:pt idx="3448">
                  <c:v>214.78809727467967</c:v>
                </c:pt>
                <c:pt idx="3449">
                  <c:v>214.82674616578947</c:v>
                </c:pt>
                <c:pt idx="3450">
                  <c:v>214.86533841944137</c:v>
                </c:pt>
                <c:pt idx="3451">
                  <c:v>214.90380607340418</c:v>
                </c:pt>
                <c:pt idx="3452">
                  <c:v>214.94219435740422</c:v>
                </c:pt>
                <c:pt idx="3453">
                  <c:v>214.98047384208192</c:v>
                </c:pt>
                <c:pt idx="3454">
                  <c:v>215.01867613628406</c:v>
                </c:pt>
                <c:pt idx="3455">
                  <c:v>215.0568320961857</c:v>
                </c:pt>
                <c:pt idx="3456">
                  <c:v>215.09494860374051</c:v>
                </c:pt>
                <c:pt idx="3457">
                  <c:v>215.13301307873255</c:v>
                </c:pt>
                <c:pt idx="3458">
                  <c:v>215.17103986253389</c:v>
                </c:pt>
                <c:pt idx="3459">
                  <c:v>215.20902352933183</c:v>
                </c:pt>
                <c:pt idx="3460">
                  <c:v>215.24693064751077</c:v>
                </c:pt>
                <c:pt idx="3461">
                  <c:v>215.28479676671986</c:v>
                </c:pt>
                <c:pt idx="3462">
                  <c:v>215.32263221990621</c:v>
                </c:pt>
                <c:pt idx="3463">
                  <c:v>215.36037497970435</c:v>
                </c:pt>
                <c:pt idx="3464">
                  <c:v>215.39806263787401</c:v>
                </c:pt>
                <c:pt idx="3465">
                  <c:v>215.43569826251917</c:v>
                </c:pt>
                <c:pt idx="3466">
                  <c:v>215.4732797851841</c:v>
                </c:pt>
                <c:pt idx="3467">
                  <c:v>215.51079498198857</c:v>
                </c:pt>
                <c:pt idx="3468">
                  <c:v>215.54827525897463</c:v>
                </c:pt>
                <c:pt idx="3469">
                  <c:v>215.58569148463388</c:v>
                </c:pt>
                <c:pt idx="3470">
                  <c:v>215.62303735246394</c:v>
                </c:pt>
                <c:pt idx="3471">
                  <c:v>215.66028060492295</c:v>
                </c:pt>
                <c:pt idx="3472">
                  <c:v>215.69747709230649</c:v>
                </c:pt>
                <c:pt idx="3473">
                  <c:v>215.73458891879088</c:v>
                </c:pt>
                <c:pt idx="3474">
                  <c:v>215.77162483169045</c:v>
                </c:pt>
                <c:pt idx="3475">
                  <c:v>215.80860994892726</c:v>
                </c:pt>
                <c:pt idx="3476">
                  <c:v>215.84551568287438</c:v>
                </c:pt>
                <c:pt idx="3477">
                  <c:v>215.88236195112754</c:v>
                </c:pt>
                <c:pt idx="3478">
                  <c:v>215.91914113864263</c:v>
                </c:pt>
                <c:pt idx="3479">
                  <c:v>215.95586027713998</c:v>
                </c:pt>
                <c:pt idx="3480">
                  <c:v>215.9925023758</c:v>
                </c:pt>
                <c:pt idx="3481">
                  <c:v>216.0290959325724</c:v>
                </c:pt>
                <c:pt idx="3482">
                  <c:v>216.06559663130935</c:v>
                </c:pt>
                <c:pt idx="3483">
                  <c:v>216.10204733580926</c:v>
                </c:pt>
                <c:pt idx="3484">
                  <c:v>216.1384261762949</c:v>
                </c:pt>
                <c:pt idx="3485">
                  <c:v>216.17474030750043</c:v>
                </c:pt>
                <c:pt idx="3486">
                  <c:v>216.21097628574933</c:v>
                </c:pt>
                <c:pt idx="3487">
                  <c:v>216.24715836849455</c:v>
                </c:pt>
                <c:pt idx="3488">
                  <c:v>216.28328874448638</c:v>
                </c:pt>
                <c:pt idx="3489">
                  <c:v>216.31937488000818</c:v>
                </c:pt>
                <c:pt idx="3490">
                  <c:v>216.35538362717011</c:v>
                </c:pt>
                <c:pt idx="3491">
                  <c:v>216.39131748871623</c:v>
                </c:pt>
                <c:pt idx="3492">
                  <c:v>216.42719980837501</c:v>
                </c:pt>
                <c:pt idx="3493">
                  <c:v>216.46298833524909</c:v>
                </c:pt>
                <c:pt idx="3494">
                  <c:v>216.49871122183959</c:v>
                </c:pt>
                <c:pt idx="3495">
                  <c:v>216.53436352816615</c:v>
                </c:pt>
                <c:pt idx="3496">
                  <c:v>216.56995723854348</c:v>
                </c:pt>
                <c:pt idx="3497">
                  <c:v>216.60548517263589</c:v>
                </c:pt>
                <c:pt idx="3498">
                  <c:v>216.6409490663651</c:v>
                </c:pt>
                <c:pt idx="3499">
                  <c:v>216.67635666832231</c:v>
                </c:pt>
                <c:pt idx="3500">
                  <c:v>216.71169142555135</c:v>
                </c:pt>
                <c:pt idx="3501">
                  <c:v>216.7469527172297</c:v>
                </c:pt>
                <c:pt idx="3502">
                  <c:v>216.78213358070073</c:v>
                </c:pt>
                <c:pt idx="3503">
                  <c:v>216.81724162280165</c:v>
                </c:pt>
                <c:pt idx="3504">
                  <c:v>216.85228226023335</c:v>
                </c:pt>
                <c:pt idx="3505">
                  <c:v>216.88727331329289</c:v>
                </c:pt>
                <c:pt idx="3506">
                  <c:v>216.92221654582207</c:v>
                </c:pt>
                <c:pt idx="3507">
                  <c:v>216.95707176025314</c:v>
                </c:pt>
                <c:pt idx="3508">
                  <c:v>216.99184360808678</c:v>
                </c:pt>
                <c:pt idx="3509">
                  <c:v>217.02650688161461</c:v>
                </c:pt>
                <c:pt idx="3510">
                  <c:v>217.06107015305611</c:v>
                </c:pt>
                <c:pt idx="3511">
                  <c:v>217.09556957937775</c:v>
                </c:pt>
                <c:pt idx="3512">
                  <c:v>217.1299979726347</c:v>
                </c:pt>
                <c:pt idx="3513">
                  <c:v>217.16435736175112</c:v>
                </c:pt>
                <c:pt idx="3514">
                  <c:v>217.19866590632662</c:v>
                </c:pt>
                <c:pt idx="3515">
                  <c:v>217.23291997642198</c:v>
                </c:pt>
                <c:pt idx="3516">
                  <c:v>217.26712997072866</c:v>
                </c:pt>
                <c:pt idx="3517">
                  <c:v>217.30127564773926</c:v>
                </c:pt>
                <c:pt idx="3518">
                  <c:v>217.33536159224766</c:v>
                </c:pt>
                <c:pt idx="3519">
                  <c:v>217.36942407680118</c:v>
                </c:pt>
                <c:pt idx="3520">
                  <c:v>217.40344156351293</c:v>
                </c:pt>
                <c:pt idx="3521">
                  <c:v>217.43737533996506</c:v>
                </c:pt>
                <c:pt idx="3522">
                  <c:v>217.47128207576799</c:v>
                </c:pt>
                <c:pt idx="3523">
                  <c:v>217.50516610358238</c:v>
                </c:pt>
                <c:pt idx="3524">
                  <c:v>217.53904737312715</c:v>
                </c:pt>
                <c:pt idx="3525">
                  <c:v>217.57286095123206</c:v>
                </c:pt>
                <c:pt idx="3526">
                  <c:v>217.60661712657154</c:v>
                </c:pt>
                <c:pt idx="3527">
                  <c:v>217.64029374078916</c:v>
                </c:pt>
                <c:pt idx="3528">
                  <c:v>217.67390047617812</c:v>
                </c:pt>
                <c:pt idx="3529">
                  <c:v>217.70742377257309</c:v>
                </c:pt>
                <c:pt idx="3530">
                  <c:v>217.7408735962868</c:v>
                </c:pt>
                <c:pt idx="3531">
                  <c:v>217.77425888059318</c:v>
                </c:pt>
                <c:pt idx="3532">
                  <c:v>217.80756544366108</c:v>
                </c:pt>
                <c:pt idx="3533">
                  <c:v>217.84078606694862</c:v>
                </c:pt>
                <c:pt idx="3534">
                  <c:v>217.87392207552631</c:v>
                </c:pt>
                <c:pt idx="3535">
                  <c:v>217.90700507729841</c:v>
                </c:pt>
                <c:pt idx="3536">
                  <c:v>217.94003303484118</c:v>
                </c:pt>
                <c:pt idx="3537">
                  <c:v>217.97301838878721</c:v>
                </c:pt>
                <c:pt idx="3538">
                  <c:v>218.00597359069479</c:v>
                </c:pt>
                <c:pt idx="3539">
                  <c:v>218.03886629655935</c:v>
                </c:pt>
                <c:pt idx="3540">
                  <c:v>218.07167771079875</c:v>
                </c:pt>
                <c:pt idx="3541">
                  <c:v>218.10440932748472</c:v>
                </c:pt>
                <c:pt idx="3542">
                  <c:v>218.1370942095966</c:v>
                </c:pt>
                <c:pt idx="3543">
                  <c:v>218.16971022307246</c:v>
                </c:pt>
                <c:pt idx="3544">
                  <c:v>218.2023047054017</c:v>
                </c:pt>
                <c:pt idx="3545">
                  <c:v>218.23485859393435</c:v>
                </c:pt>
                <c:pt idx="3546">
                  <c:v>218.26738085770245</c:v>
                </c:pt>
                <c:pt idx="3547">
                  <c:v>218.29984687768558</c:v>
                </c:pt>
                <c:pt idx="3548">
                  <c:v>218.33226420161731</c:v>
                </c:pt>
                <c:pt idx="3549">
                  <c:v>218.36464013562255</c:v>
                </c:pt>
                <c:pt idx="3550">
                  <c:v>218.39700796252762</c:v>
                </c:pt>
                <c:pt idx="3551">
                  <c:v>218.42928554382246</c:v>
                </c:pt>
                <c:pt idx="3552">
                  <c:v>218.46146360111058</c:v>
                </c:pt>
                <c:pt idx="3553">
                  <c:v>218.49360774330486</c:v>
                </c:pt>
                <c:pt idx="3554">
                  <c:v>218.5257242137252</c:v>
                </c:pt>
                <c:pt idx="3555">
                  <c:v>218.55780903727808</c:v>
                </c:pt>
                <c:pt idx="3556">
                  <c:v>218.58983607274274</c:v>
                </c:pt>
                <c:pt idx="3557">
                  <c:v>218.62183072632618</c:v>
                </c:pt>
                <c:pt idx="3558">
                  <c:v>218.65378020403418</c:v>
                </c:pt>
                <c:pt idx="3559">
                  <c:v>218.68567174127691</c:v>
                </c:pt>
                <c:pt idx="3560">
                  <c:v>218.71751962203035</c:v>
                </c:pt>
                <c:pt idx="3561">
                  <c:v>218.7493050541573</c:v>
                </c:pt>
                <c:pt idx="3562">
                  <c:v>218.78102956276521</c:v>
                </c:pt>
                <c:pt idx="3563">
                  <c:v>218.81262462686803</c:v>
                </c:pt>
                <c:pt idx="3564">
                  <c:v>218.8441184328756</c:v>
                </c:pt>
                <c:pt idx="3565">
                  <c:v>218.87551741648568</c:v>
                </c:pt>
                <c:pt idx="3566">
                  <c:v>218.90687585856151</c:v>
                </c:pt>
                <c:pt idx="3567">
                  <c:v>218.93818668435716</c:v>
                </c:pt>
                <c:pt idx="3568">
                  <c:v>218.96951195003359</c:v>
                </c:pt>
                <c:pt idx="3569">
                  <c:v>219.00084894222056</c:v>
                </c:pt>
                <c:pt idx="3570">
                  <c:v>219.03210049479009</c:v>
                </c:pt>
                <c:pt idx="3571">
                  <c:v>219.06327644474462</c:v>
                </c:pt>
                <c:pt idx="3572">
                  <c:v>219.0944289568331</c:v>
                </c:pt>
                <c:pt idx="3573">
                  <c:v>219.12551297578608</c:v>
                </c:pt>
                <c:pt idx="3574">
                  <c:v>219.15655657516217</c:v>
                </c:pt>
                <c:pt idx="3575">
                  <c:v>219.1875892960164</c:v>
                </c:pt>
                <c:pt idx="3576">
                  <c:v>219.21858861998612</c:v>
                </c:pt>
                <c:pt idx="3577">
                  <c:v>219.24954690643102</c:v>
                </c:pt>
                <c:pt idx="3578">
                  <c:v>219.28046924300494</c:v>
                </c:pt>
                <c:pt idx="3579">
                  <c:v>219.31132380084739</c:v>
                </c:pt>
                <c:pt idx="3580">
                  <c:v>219.34211673085721</c:v>
                </c:pt>
                <c:pt idx="3581">
                  <c:v>219.37284192008451</c:v>
                </c:pt>
                <c:pt idx="3582">
                  <c:v>219.40351777247315</c:v>
                </c:pt>
                <c:pt idx="3583">
                  <c:v>219.43412651269153</c:v>
                </c:pt>
                <c:pt idx="3584">
                  <c:v>219.46467114048454</c:v>
                </c:pt>
                <c:pt idx="3585">
                  <c:v>219.49515078524337</c:v>
                </c:pt>
                <c:pt idx="3586">
                  <c:v>219.52558445698907</c:v>
                </c:pt>
                <c:pt idx="3587">
                  <c:v>219.55595525578798</c:v>
                </c:pt>
                <c:pt idx="3588">
                  <c:v>219.58625775846855</c:v>
                </c:pt>
                <c:pt idx="3589">
                  <c:v>219.61650393234439</c:v>
                </c:pt>
                <c:pt idx="3590">
                  <c:v>219.64670196515601</c:v>
                </c:pt>
                <c:pt idx="3591">
                  <c:v>219.67684320445935</c:v>
                </c:pt>
                <c:pt idx="3592">
                  <c:v>219.70691633492018</c:v>
                </c:pt>
                <c:pt idx="3593">
                  <c:v>219.73694720955686</c:v>
                </c:pt>
                <c:pt idx="3594">
                  <c:v>219.7669114683834</c:v>
                </c:pt>
                <c:pt idx="3595">
                  <c:v>219.79680792152408</c:v>
                </c:pt>
                <c:pt idx="3596">
                  <c:v>219.82668250789314</c:v>
                </c:pt>
                <c:pt idx="3597">
                  <c:v>219.85650764642079</c:v>
                </c:pt>
                <c:pt idx="3598">
                  <c:v>219.8862741912213</c:v>
                </c:pt>
                <c:pt idx="3599">
                  <c:v>219.91600757474768</c:v>
                </c:pt>
                <c:pt idx="3600">
                  <c:v>219.94570233429658</c:v>
                </c:pt>
                <c:pt idx="3601">
                  <c:v>219.97532486335075</c:v>
                </c:pt>
                <c:pt idx="3602">
                  <c:v>220.00489484091034</c:v>
                </c:pt>
                <c:pt idx="3603">
                  <c:v>220.03439480207325</c:v>
                </c:pt>
                <c:pt idx="3604">
                  <c:v>220.06387784067897</c:v>
                </c:pt>
                <c:pt idx="3605">
                  <c:v>220.09331525948954</c:v>
                </c:pt>
                <c:pt idx="3606">
                  <c:v>220.12269887028665</c:v>
                </c:pt>
                <c:pt idx="3607">
                  <c:v>220.1520539773544</c:v>
                </c:pt>
                <c:pt idx="3608">
                  <c:v>220.18135367798777</c:v>
                </c:pt>
                <c:pt idx="3609">
                  <c:v>220.21060492422868</c:v>
                </c:pt>
                <c:pt idx="3610">
                  <c:v>220.23980825601271</c:v>
                </c:pt>
                <c:pt idx="3611">
                  <c:v>220.26896439351324</c:v>
                </c:pt>
                <c:pt idx="3612">
                  <c:v>220.29806500007098</c:v>
                </c:pt>
                <c:pt idx="3613">
                  <c:v>220.32712114487737</c:v>
                </c:pt>
                <c:pt idx="3614">
                  <c:v>220.35610894635593</c:v>
                </c:pt>
                <c:pt idx="3615">
                  <c:v>220.38508436820675</c:v>
                </c:pt>
                <c:pt idx="3616">
                  <c:v>220.41401104310026</c:v>
                </c:pt>
                <c:pt idx="3617">
                  <c:v>220.44289178693447</c:v>
                </c:pt>
                <c:pt idx="3618">
                  <c:v>220.47172615657556</c:v>
                </c:pt>
                <c:pt idx="3619">
                  <c:v>220.5005177700684</c:v>
                </c:pt>
                <c:pt idx="3620">
                  <c:v>220.52923390673297</c:v>
                </c:pt>
                <c:pt idx="3621">
                  <c:v>220.55786995357965</c:v>
                </c:pt>
                <c:pt idx="3622">
                  <c:v>220.58642979598758</c:v>
                </c:pt>
                <c:pt idx="3623">
                  <c:v>220.61492540680996</c:v>
                </c:pt>
                <c:pt idx="3624">
                  <c:v>220.64338056940565</c:v>
                </c:pt>
                <c:pt idx="3625">
                  <c:v>220.67176091083502</c:v>
                </c:pt>
                <c:pt idx="3626">
                  <c:v>220.70010544846389</c:v>
                </c:pt>
                <c:pt idx="3627">
                  <c:v>220.72840063627359</c:v>
                </c:pt>
                <c:pt idx="3628">
                  <c:v>220.75663799298559</c:v>
                </c:pt>
                <c:pt idx="3629">
                  <c:v>220.78482979796885</c:v>
                </c:pt>
                <c:pt idx="3630">
                  <c:v>220.81295875054917</c:v>
                </c:pt>
                <c:pt idx="3631">
                  <c:v>220.84104012028448</c:v>
                </c:pt>
                <c:pt idx="3632">
                  <c:v>220.86906480697746</c:v>
                </c:pt>
                <c:pt idx="3633">
                  <c:v>220.89707489737975</c:v>
                </c:pt>
                <c:pt idx="3634">
                  <c:v>220.92503505320241</c:v>
                </c:pt>
                <c:pt idx="3635">
                  <c:v>220.95294214026364</c:v>
                </c:pt>
                <c:pt idx="3636">
                  <c:v>220.98081047613564</c:v>
                </c:pt>
                <c:pt idx="3637">
                  <c:v>221.00862811239841</c:v>
                </c:pt>
                <c:pt idx="3638">
                  <c:v>221.03637860050583</c:v>
                </c:pt>
                <c:pt idx="3639">
                  <c:v>221.06410135708995</c:v>
                </c:pt>
                <c:pt idx="3640">
                  <c:v>221.0917902197196</c:v>
                </c:pt>
                <c:pt idx="3641">
                  <c:v>221.11942827762081</c:v>
                </c:pt>
                <c:pt idx="3642">
                  <c:v>221.14703672003981</c:v>
                </c:pt>
                <c:pt idx="3643">
                  <c:v>221.17459884838902</c:v>
                </c:pt>
                <c:pt idx="3644">
                  <c:v>221.20210456062779</c:v>
                </c:pt>
                <c:pt idx="3645">
                  <c:v>221.22958100555459</c:v>
                </c:pt>
                <c:pt idx="3646">
                  <c:v>221.25699034673713</c:v>
                </c:pt>
                <c:pt idx="3647">
                  <c:v>221.28435763382419</c:v>
                </c:pt>
                <c:pt idx="3648">
                  <c:v>221.31166810346417</c:v>
                </c:pt>
                <c:pt idx="3649">
                  <c:v>221.33892082153949</c:v>
                </c:pt>
                <c:pt idx="3650">
                  <c:v>221.36612830938824</c:v>
                </c:pt>
                <c:pt idx="3651">
                  <c:v>221.39326645660753</c:v>
                </c:pt>
                <c:pt idx="3652">
                  <c:v>221.42037743243486</c:v>
                </c:pt>
                <c:pt idx="3653">
                  <c:v>221.44744406214693</c:v>
                </c:pt>
                <c:pt idx="3654">
                  <c:v>221.47442828708489</c:v>
                </c:pt>
                <c:pt idx="3655">
                  <c:v>221.50138948316416</c:v>
                </c:pt>
                <c:pt idx="3656">
                  <c:v>221.52833534290585</c:v>
                </c:pt>
                <c:pt idx="3657">
                  <c:v>221.55520275326248</c:v>
                </c:pt>
                <c:pt idx="3658">
                  <c:v>221.58202738980756</c:v>
                </c:pt>
                <c:pt idx="3659">
                  <c:v>221.60877831643336</c:v>
                </c:pt>
                <c:pt idx="3660">
                  <c:v>221.63550047272966</c:v>
                </c:pt>
                <c:pt idx="3661">
                  <c:v>221.66218331767831</c:v>
                </c:pt>
                <c:pt idx="3662">
                  <c:v>221.68885729561001</c:v>
                </c:pt>
                <c:pt idx="3663">
                  <c:v>221.71548159185608</c:v>
                </c:pt>
                <c:pt idx="3664">
                  <c:v>221.74203082259055</c:v>
                </c:pt>
                <c:pt idx="3665">
                  <c:v>221.76853894783122</c:v>
                </c:pt>
                <c:pt idx="3666">
                  <c:v>221.79499983734274</c:v>
                </c:pt>
                <c:pt idx="3667">
                  <c:v>221.82144602554925</c:v>
                </c:pt>
                <c:pt idx="3668">
                  <c:v>221.84784398991795</c:v>
                </c:pt>
                <c:pt idx="3669">
                  <c:v>221.87419649632039</c:v>
                </c:pt>
                <c:pt idx="3670">
                  <c:v>221.90049523152402</c:v>
                </c:pt>
                <c:pt idx="3671">
                  <c:v>221.92676128979721</c:v>
                </c:pt>
                <c:pt idx="3672">
                  <c:v>221.95298693363003</c:v>
                </c:pt>
                <c:pt idx="3673">
                  <c:v>221.97916844550181</c:v>
                </c:pt>
                <c:pt idx="3674">
                  <c:v>222.00531550086518</c:v>
                </c:pt>
                <c:pt idx="3675">
                  <c:v>222.03142261237971</c:v>
                </c:pt>
                <c:pt idx="3676">
                  <c:v>222.05748222989502</c:v>
                </c:pt>
                <c:pt idx="3677">
                  <c:v>222.08348719506159</c:v>
                </c:pt>
                <c:pt idx="3678">
                  <c:v>222.10947599653264</c:v>
                </c:pt>
                <c:pt idx="3679">
                  <c:v>222.13541683603873</c:v>
                </c:pt>
                <c:pt idx="3680">
                  <c:v>222.16130505906534</c:v>
                </c:pt>
                <c:pt idx="3681">
                  <c:v>222.18715497632795</c:v>
                </c:pt>
                <c:pt idx="3682">
                  <c:v>222.21295490451263</c:v>
                </c:pt>
                <c:pt idx="3683">
                  <c:v>222.2386918672176</c:v>
                </c:pt>
                <c:pt idx="3684">
                  <c:v>222.26439639277035</c:v>
                </c:pt>
                <c:pt idx="3685">
                  <c:v>222.29007591426605</c:v>
                </c:pt>
                <c:pt idx="3686">
                  <c:v>222.31569099950366</c:v>
                </c:pt>
                <c:pt idx="3687">
                  <c:v>222.34126125662053</c:v>
                </c:pt>
                <c:pt idx="3688">
                  <c:v>222.36680220731608</c:v>
                </c:pt>
                <c:pt idx="3689">
                  <c:v>222.39230051615959</c:v>
                </c:pt>
                <c:pt idx="3690">
                  <c:v>222.41775100630943</c:v>
                </c:pt>
                <c:pt idx="3691">
                  <c:v>222.44315894838084</c:v>
                </c:pt>
                <c:pt idx="3692">
                  <c:v>222.4685266393717</c:v>
                </c:pt>
                <c:pt idx="3693">
                  <c:v>222.49385927986455</c:v>
                </c:pt>
                <c:pt idx="3694">
                  <c:v>222.51913254179235</c:v>
                </c:pt>
                <c:pt idx="3695">
                  <c:v>222.54437395116494</c:v>
                </c:pt>
                <c:pt idx="3696">
                  <c:v>222.56958092903531</c:v>
                </c:pt>
                <c:pt idx="3697">
                  <c:v>222.59476090963534</c:v>
                </c:pt>
                <c:pt idx="3698">
                  <c:v>222.61989190569705</c:v>
                </c:pt>
                <c:pt idx="3699">
                  <c:v>222.64497692311568</c:v>
                </c:pt>
                <c:pt idx="3700">
                  <c:v>222.67002521681468</c:v>
                </c:pt>
                <c:pt idx="3701">
                  <c:v>222.69504529940062</c:v>
                </c:pt>
                <c:pt idx="3702">
                  <c:v>222.72001428927504</c:v>
                </c:pt>
                <c:pt idx="3703">
                  <c:v>222.74493660110025</c:v>
                </c:pt>
                <c:pt idx="3704">
                  <c:v>222.76978238122973</c:v>
                </c:pt>
                <c:pt idx="3705">
                  <c:v>222.79456430874274</c:v>
                </c:pt>
                <c:pt idx="3706">
                  <c:v>222.81928478867181</c:v>
                </c:pt>
                <c:pt idx="3707">
                  <c:v>222.84395061856816</c:v>
                </c:pt>
                <c:pt idx="3708">
                  <c:v>222.8685779018715</c:v>
                </c:pt>
                <c:pt idx="3709">
                  <c:v>222.89315872864941</c:v>
                </c:pt>
                <c:pt idx="3710">
                  <c:v>222.91772797020482</c:v>
                </c:pt>
                <c:pt idx="3711">
                  <c:v>222.94228103712811</c:v>
                </c:pt>
                <c:pt idx="3712">
                  <c:v>222.9668363069903</c:v>
                </c:pt>
                <c:pt idx="3713">
                  <c:v>222.99135723719954</c:v>
                </c:pt>
                <c:pt idx="3714">
                  <c:v>223.01585711516324</c:v>
                </c:pt>
                <c:pt idx="3715">
                  <c:v>223.04034016075761</c:v>
                </c:pt>
                <c:pt idx="3716">
                  <c:v>223.0647844122087</c:v>
                </c:pt>
                <c:pt idx="3717">
                  <c:v>223.08920130042654</c:v>
                </c:pt>
                <c:pt idx="3718">
                  <c:v>223.11359533086272</c:v>
                </c:pt>
                <c:pt idx="3719">
                  <c:v>223.13794580658077</c:v>
                </c:pt>
                <c:pt idx="3720">
                  <c:v>223.16225022903393</c:v>
                </c:pt>
                <c:pt idx="3721">
                  <c:v>223.18651069603752</c:v>
                </c:pt>
                <c:pt idx="3722">
                  <c:v>223.21070024172505</c:v>
                </c:pt>
                <c:pt idx="3723">
                  <c:v>223.23481868275974</c:v>
                </c:pt>
                <c:pt idx="3724">
                  <c:v>223.25887783634124</c:v>
                </c:pt>
                <c:pt idx="3725">
                  <c:v>223.2828971891779</c:v>
                </c:pt>
                <c:pt idx="3726">
                  <c:v>223.30691437278236</c:v>
                </c:pt>
                <c:pt idx="3727">
                  <c:v>223.33090133242644</c:v>
                </c:pt>
                <c:pt idx="3728">
                  <c:v>223.35487253701965</c:v>
                </c:pt>
                <c:pt idx="3729">
                  <c:v>223.37882124704848</c:v>
                </c:pt>
                <c:pt idx="3730">
                  <c:v>223.40274055868241</c:v>
                </c:pt>
                <c:pt idx="3731">
                  <c:v>223.4266115607515</c:v>
                </c:pt>
                <c:pt idx="3732">
                  <c:v>223.45042895004343</c:v>
                </c:pt>
                <c:pt idx="3733">
                  <c:v>223.47419160065849</c:v>
                </c:pt>
                <c:pt idx="3734">
                  <c:v>223.49792109190219</c:v>
                </c:pt>
                <c:pt idx="3735">
                  <c:v>223.52162573481888</c:v>
                </c:pt>
                <c:pt idx="3736">
                  <c:v>223.54529521172338</c:v>
                </c:pt>
                <c:pt idx="3737">
                  <c:v>223.56894237955359</c:v>
                </c:pt>
                <c:pt idx="3738">
                  <c:v>223.59253813712837</c:v>
                </c:pt>
                <c:pt idx="3739">
                  <c:v>223.61606788159065</c:v>
                </c:pt>
                <c:pt idx="3740">
                  <c:v>223.63957708856498</c:v>
                </c:pt>
                <c:pt idx="3741">
                  <c:v>223.66306107122796</c:v>
                </c:pt>
                <c:pt idx="3742">
                  <c:v>223.68650348465226</c:v>
                </c:pt>
                <c:pt idx="3743">
                  <c:v>223.70991703002758</c:v>
                </c:pt>
                <c:pt idx="3744">
                  <c:v>223.73329839094791</c:v>
                </c:pt>
                <c:pt idx="3745">
                  <c:v>223.75664077142557</c:v>
                </c:pt>
                <c:pt idx="3746">
                  <c:v>223.77993024869369</c:v>
                </c:pt>
                <c:pt idx="3747">
                  <c:v>223.80318580887413</c:v>
                </c:pt>
                <c:pt idx="3748">
                  <c:v>223.82640829300686</c:v>
                </c:pt>
                <c:pt idx="3749">
                  <c:v>223.84958864302763</c:v>
                </c:pt>
                <c:pt idx="3750">
                  <c:v>223.87273815761097</c:v>
                </c:pt>
                <c:pt idx="3751">
                  <c:v>223.89585506646276</c:v>
                </c:pt>
                <c:pt idx="3752">
                  <c:v>223.91893231315376</c:v>
                </c:pt>
                <c:pt idx="3753">
                  <c:v>223.94199367231712</c:v>
                </c:pt>
                <c:pt idx="3754">
                  <c:v>223.96502126043487</c:v>
                </c:pt>
                <c:pt idx="3755">
                  <c:v>223.9880324024104</c:v>
                </c:pt>
                <c:pt idx="3756">
                  <c:v>224.01099528456655</c:v>
                </c:pt>
                <c:pt idx="3757">
                  <c:v>224.03393357530476</c:v>
                </c:pt>
                <c:pt idx="3758">
                  <c:v>224.05685267642639</c:v>
                </c:pt>
                <c:pt idx="3759">
                  <c:v>224.07973233040431</c:v>
                </c:pt>
                <c:pt idx="3760">
                  <c:v>224.10258329025604</c:v>
                </c:pt>
                <c:pt idx="3761">
                  <c:v>224.12539387094634</c:v>
                </c:pt>
                <c:pt idx="3762">
                  <c:v>224.14816604510122</c:v>
                </c:pt>
                <c:pt idx="3763">
                  <c:v>224.17090633910723</c:v>
                </c:pt>
                <c:pt idx="3764">
                  <c:v>224.19361049894854</c:v>
                </c:pt>
                <c:pt idx="3765">
                  <c:v>224.21628094846096</c:v>
                </c:pt>
                <c:pt idx="3766">
                  <c:v>224.23892321842564</c:v>
                </c:pt>
                <c:pt idx="3767">
                  <c:v>224.26150265122465</c:v>
                </c:pt>
                <c:pt idx="3768">
                  <c:v>224.28405979658632</c:v>
                </c:pt>
                <c:pt idx="3769">
                  <c:v>224.30657737514346</c:v>
                </c:pt>
                <c:pt idx="3770">
                  <c:v>224.32903220095977</c:v>
                </c:pt>
                <c:pt idx="3771">
                  <c:v>224.35146099005399</c:v>
                </c:pt>
                <c:pt idx="3772">
                  <c:v>224.3738638471101</c:v>
                </c:pt>
                <c:pt idx="3773">
                  <c:v>224.39621297221083</c:v>
                </c:pt>
                <c:pt idx="3774">
                  <c:v>224.41851815363674</c:v>
                </c:pt>
                <c:pt idx="3775">
                  <c:v>224.44078021397004</c:v>
                </c:pt>
                <c:pt idx="3776">
                  <c:v>224.46301040368547</c:v>
                </c:pt>
                <c:pt idx="3777">
                  <c:v>224.48518036803253</c:v>
                </c:pt>
                <c:pt idx="3778">
                  <c:v>224.50731826899383</c:v>
                </c:pt>
                <c:pt idx="3779">
                  <c:v>224.52940814098034</c:v>
                </c:pt>
                <c:pt idx="3780">
                  <c:v>224.55147585130388</c:v>
                </c:pt>
                <c:pt idx="3781">
                  <c:v>224.57351479153658</c:v>
                </c:pt>
                <c:pt idx="3782">
                  <c:v>224.59552809435843</c:v>
                </c:pt>
                <c:pt idx="3783">
                  <c:v>224.61750873973099</c:v>
                </c:pt>
                <c:pt idx="3784">
                  <c:v>224.63945173342958</c:v>
                </c:pt>
                <c:pt idx="3785">
                  <c:v>224.66136892147907</c:v>
                </c:pt>
                <c:pt idx="3786">
                  <c:v>224.68323774773577</c:v>
                </c:pt>
                <c:pt idx="3787">
                  <c:v>224.70507127381333</c:v>
                </c:pt>
                <c:pt idx="3788">
                  <c:v>224.72686735150427</c:v>
                </c:pt>
                <c:pt idx="3789">
                  <c:v>224.74864839070551</c:v>
                </c:pt>
                <c:pt idx="3790">
                  <c:v>224.77040685021066</c:v>
                </c:pt>
                <c:pt idx="3791">
                  <c:v>224.79212868871971</c:v>
                </c:pt>
                <c:pt idx="3792">
                  <c:v>224.81377725744568</c:v>
                </c:pt>
                <c:pt idx="3793">
                  <c:v>224.83541058464718</c:v>
                </c:pt>
                <c:pt idx="3794">
                  <c:v>224.85696980001083</c:v>
                </c:pt>
                <c:pt idx="3795">
                  <c:v>224.87847390667281</c:v>
                </c:pt>
                <c:pt idx="3796">
                  <c:v>224.89991494004568</c:v>
                </c:pt>
                <c:pt idx="3797">
                  <c:v>224.92133934962112</c:v>
                </c:pt>
                <c:pt idx="3798">
                  <c:v>224.94273326290121</c:v>
                </c:pt>
                <c:pt idx="3799">
                  <c:v>224.96408524292099</c:v>
                </c:pt>
                <c:pt idx="3800">
                  <c:v>224.98540975289572</c:v>
                </c:pt>
                <c:pt idx="3801">
                  <c:v>225.00670143862473</c:v>
                </c:pt>
                <c:pt idx="3802">
                  <c:v>225.02797960009377</c:v>
                </c:pt>
                <c:pt idx="3803">
                  <c:v>225.04921261258437</c:v>
                </c:pt>
                <c:pt idx="3804">
                  <c:v>225.0704374136163</c:v>
                </c:pt>
                <c:pt idx="3805">
                  <c:v>225.09165962934077</c:v>
                </c:pt>
                <c:pt idx="3806">
                  <c:v>225.11286127597182</c:v>
                </c:pt>
                <c:pt idx="3807">
                  <c:v>225.13404674906079</c:v>
                </c:pt>
                <c:pt idx="3808">
                  <c:v>225.15521923025557</c:v>
                </c:pt>
                <c:pt idx="3809">
                  <c:v>225.17639538321959</c:v>
                </c:pt>
                <c:pt idx="3810">
                  <c:v>225.1975886580835</c:v>
                </c:pt>
                <c:pt idx="3811">
                  <c:v>225.2187493600681</c:v>
                </c:pt>
                <c:pt idx="3812">
                  <c:v>225.23987472347218</c:v>
                </c:pt>
                <c:pt idx="3813">
                  <c:v>225.26095283968542</c:v>
                </c:pt>
                <c:pt idx="3814">
                  <c:v>225.28198061973609</c:v>
                </c:pt>
                <c:pt idx="3815">
                  <c:v>225.30293692961442</c:v>
                </c:pt>
                <c:pt idx="3816">
                  <c:v>225.32385288129404</c:v>
                </c:pt>
                <c:pt idx="3817">
                  <c:v>225.34473853139713</c:v>
                </c:pt>
                <c:pt idx="3818">
                  <c:v>225.36559026985827</c:v>
                </c:pt>
                <c:pt idx="3819">
                  <c:v>225.38640980478883</c:v>
                </c:pt>
                <c:pt idx="3820">
                  <c:v>225.40719425844375</c:v>
                </c:pt>
                <c:pt idx="3821">
                  <c:v>225.42796208851396</c:v>
                </c:pt>
                <c:pt idx="3822">
                  <c:v>225.44871643721456</c:v>
                </c:pt>
                <c:pt idx="3823">
                  <c:v>225.46941802684955</c:v>
                </c:pt>
                <c:pt idx="3824">
                  <c:v>225.49009526022718</c:v>
                </c:pt>
                <c:pt idx="3825">
                  <c:v>225.51074958719562</c:v>
                </c:pt>
                <c:pt idx="3826">
                  <c:v>225.53136661238682</c:v>
                </c:pt>
                <c:pt idx="3827">
                  <c:v>225.55191405133129</c:v>
                </c:pt>
                <c:pt idx="3828">
                  <c:v>225.57243044929379</c:v>
                </c:pt>
                <c:pt idx="3829">
                  <c:v>225.59291414971963</c:v>
                </c:pt>
                <c:pt idx="3830">
                  <c:v>225.61336925433923</c:v>
                </c:pt>
                <c:pt idx="3831">
                  <c:v>225.63380766642817</c:v>
                </c:pt>
                <c:pt idx="3832">
                  <c:v>225.65421936246324</c:v>
                </c:pt>
                <c:pt idx="3833">
                  <c:v>225.67460329130591</c:v>
                </c:pt>
                <c:pt idx="3834">
                  <c:v>225.69496402202313</c:v>
                </c:pt>
                <c:pt idx="3835">
                  <c:v>225.71530113959844</c:v>
                </c:pt>
                <c:pt idx="3836">
                  <c:v>225.73562219679454</c:v>
                </c:pt>
                <c:pt idx="3837">
                  <c:v>225.75591300045619</c:v>
                </c:pt>
                <c:pt idx="3838">
                  <c:v>225.77618137183495</c:v>
                </c:pt>
                <c:pt idx="3839">
                  <c:v>225.79644313249918</c:v>
                </c:pt>
                <c:pt idx="3840">
                  <c:v>225.81667674105014</c:v>
                </c:pt>
                <c:pt idx="3841">
                  <c:v>225.83688355042517</c:v>
                </c:pt>
                <c:pt idx="3842">
                  <c:v>225.85706320650937</c:v>
                </c:pt>
                <c:pt idx="3843">
                  <c:v>225.8772061876972</c:v>
                </c:pt>
                <c:pt idx="3844">
                  <c:v>225.89731819432362</c:v>
                </c:pt>
                <c:pt idx="3845">
                  <c:v>225.9174197470268</c:v>
                </c:pt>
                <c:pt idx="3846">
                  <c:v>225.93748232114811</c:v>
                </c:pt>
                <c:pt idx="3847">
                  <c:v>225.9575212085187</c:v>
                </c:pt>
                <c:pt idx="3848">
                  <c:v>225.97751967812056</c:v>
                </c:pt>
                <c:pt idx="3849">
                  <c:v>225.99748458248692</c:v>
                </c:pt>
                <c:pt idx="3850">
                  <c:v>226.01742513968864</c:v>
                </c:pt>
                <c:pt idx="3851">
                  <c:v>226.03730152220371</c:v>
                </c:pt>
                <c:pt idx="3852">
                  <c:v>226.05712576892276</c:v>
                </c:pt>
                <c:pt idx="3853">
                  <c:v>226.07692848827028</c:v>
                </c:pt>
                <c:pt idx="3854">
                  <c:v>226.09666969165792</c:v>
                </c:pt>
                <c:pt idx="3855">
                  <c:v>226.11635709989531</c:v>
                </c:pt>
                <c:pt idx="3856">
                  <c:v>226.13602403996495</c:v>
                </c:pt>
                <c:pt idx="3857">
                  <c:v>226.15567527528356</c:v>
                </c:pt>
                <c:pt idx="3858">
                  <c:v>226.17528378086712</c:v>
                </c:pt>
                <c:pt idx="3859">
                  <c:v>226.19485791602159</c:v>
                </c:pt>
                <c:pt idx="3860">
                  <c:v>226.21440668868573</c:v>
                </c:pt>
                <c:pt idx="3861">
                  <c:v>226.23391680518986</c:v>
                </c:pt>
                <c:pt idx="3862">
                  <c:v>226.25340320966717</c:v>
                </c:pt>
                <c:pt idx="3863">
                  <c:v>226.27284121621395</c:v>
                </c:pt>
                <c:pt idx="3864">
                  <c:v>226.29222029843916</c:v>
                </c:pt>
                <c:pt idx="3865">
                  <c:v>226.31152845074297</c:v>
                </c:pt>
                <c:pt idx="3866">
                  <c:v>226.33079081179284</c:v>
                </c:pt>
                <c:pt idx="3867">
                  <c:v>226.35003929211629</c:v>
                </c:pt>
                <c:pt idx="3868">
                  <c:v>226.36928042629987</c:v>
                </c:pt>
                <c:pt idx="3869">
                  <c:v>226.38849576738761</c:v>
                </c:pt>
                <c:pt idx="3870">
                  <c:v>226.40770620302789</c:v>
                </c:pt>
                <c:pt idx="3871">
                  <c:v>226.42691340094993</c:v>
                </c:pt>
                <c:pt idx="3872">
                  <c:v>226.4461233017407</c:v>
                </c:pt>
                <c:pt idx="3873">
                  <c:v>226.4653284633394</c:v>
                </c:pt>
                <c:pt idx="3874">
                  <c:v>226.48451916081495</c:v>
                </c:pt>
                <c:pt idx="3875">
                  <c:v>226.50369152481318</c:v>
                </c:pt>
                <c:pt idx="3876">
                  <c:v>226.52283689439085</c:v>
                </c:pt>
                <c:pt idx="3877">
                  <c:v>226.54196410982757</c:v>
                </c:pt>
                <c:pt idx="3878">
                  <c:v>226.56106183430364</c:v>
                </c:pt>
                <c:pt idx="3879">
                  <c:v>226.58011788121806</c:v>
                </c:pt>
                <c:pt idx="3880">
                  <c:v>226.59915440160117</c:v>
                </c:pt>
                <c:pt idx="3881">
                  <c:v>226.61817468142553</c:v>
                </c:pt>
                <c:pt idx="3882">
                  <c:v>226.63717029385109</c:v>
                </c:pt>
                <c:pt idx="3883">
                  <c:v>226.65613720721629</c:v>
                </c:pt>
                <c:pt idx="3884">
                  <c:v>226.67506812580928</c:v>
                </c:pt>
                <c:pt idx="3885">
                  <c:v>226.69396525350584</c:v>
                </c:pt>
                <c:pt idx="3886">
                  <c:v>226.71283405966884</c:v>
                </c:pt>
                <c:pt idx="3887">
                  <c:v>226.73166441018435</c:v>
                </c:pt>
                <c:pt idx="3888">
                  <c:v>226.75046647332161</c:v>
                </c:pt>
                <c:pt idx="3889">
                  <c:v>226.76924862176733</c:v>
                </c:pt>
                <c:pt idx="3890">
                  <c:v>226.78797669296677</c:v>
                </c:pt>
                <c:pt idx="3891">
                  <c:v>226.80667036582562</c:v>
                </c:pt>
                <c:pt idx="3892">
                  <c:v>226.82531094176593</c:v>
                </c:pt>
                <c:pt idx="3893">
                  <c:v>226.84391776228131</c:v>
                </c:pt>
                <c:pt idx="3894">
                  <c:v>226.86250218862142</c:v>
                </c:pt>
                <c:pt idx="3895">
                  <c:v>226.881057659308</c:v>
                </c:pt>
                <c:pt idx="3896">
                  <c:v>226.8995597690695</c:v>
                </c:pt>
                <c:pt idx="3897">
                  <c:v>226.91804343202827</c:v>
                </c:pt>
                <c:pt idx="3898">
                  <c:v>226.93648341817109</c:v>
                </c:pt>
                <c:pt idx="3899">
                  <c:v>226.95488723046401</c:v>
                </c:pt>
                <c:pt idx="3900">
                  <c:v>226.97326387551706</c:v>
                </c:pt>
                <c:pt idx="3901">
                  <c:v>226.99163107962178</c:v>
                </c:pt>
                <c:pt idx="3902">
                  <c:v>227.00997496199571</c:v>
                </c:pt>
                <c:pt idx="3903">
                  <c:v>227.02830131621283</c:v>
                </c:pt>
                <c:pt idx="3904">
                  <c:v>227.04660731195881</c:v>
                </c:pt>
                <c:pt idx="3905">
                  <c:v>227.06486960694613</c:v>
                </c:pt>
                <c:pt idx="3906">
                  <c:v>227.08308728281321</c:v>
                </c:pt>
                <c:pt idx="3907">
                  <c:v>227.10125660114065</c:v>
                </c:pt>
                <c:pt idx="3908">
                  <c:v>227.11938315491915</c:v>
                </c:pt>
                <c:pt idx="3909">
                  <c:v>227.13746830937029</c:v>
                </c:pt>
                <c:pt idx="3910">
                  <c:v>227.15553030656349</c:v>
                </c:pt>
                <c:pt idx="3911">
                  <c:v>227.17358120579033</c:v>
                </c:pt>
                <c:pt idx="3912">
                  <c:v>227.19160992920101</c:v>
                </c:pt>
                <c:pt idx="3913">
                  <c:v>227.2096109485345</c:v>
                </c:pt>
                <c:pt idx="3914">
                  <c:v>227.22757957059679</c:v>
                </c:pt>
                <c:pt idx="3915">
                  <c:v>227.2455484890238</c:v>
                </c:pt>
                <c:pt idx="3916">
                  <c:v>227.26348944927938</c:v>
                </c:pt>
                <c:pt idx="3917">
                  <c:v>227.28141181185444</c:v>
                </c:pt>
                <c:pt idx="3918">
                  <c:v>227.29930998276924</c:v>
                </c:pt>
                <c:pt idx="3919">
                  <c:v>227.31718764280103</c:v>
                </c:pt>
                <c:pt idx="3920">
                  <c:v>227.33503943434764</c:v>
                </c:pt>
                <c:pt idx="3921">
                  <c:v>227.35285768393601</c:v>
                </c:pt>
                <c:pt idx="3922">
                  <c:v>227.3706524894796</c:v>
                </c:pt>
                <c:pt idx="3923">
                  <c:v>227.38842213116502</c:v>
                </c:pt>
                <c:pt idx="3924">
                  <c:v>227.40616982652355</c:v>
                </c:pt>
                <c:pt idx="3925">
                  <c:v>227.4238768896958</c:v>
                </c:pt>
                <c:pt idx="3926">
                  <c:v>227.44154437690565</c:v>
                </c:pt>
                <c:pt idx="3927">
                  <c:v>227.4591762770529</c:v>
                </c:pt>
                <c:pt idx="3928">
                  <c:v>227.47677518559544</c:v>
                </c:pt>
                <c:pt idx="3929">
                  <c:v>227.49434701971228</c:v>
                </c:pt>
                <c:pt idx="3930">
                  <c:v>227.5119329124868</c:v>
                </c:pt>
                <c:pt idx="3931">
                  <c:v>227.5295154871736</c:v>
                </c:pt>
                <c:pt idx="3932">
                  <c:v>227.54709626275923</c:v>
                </c:pt>
                <c:pt idx="3933">
                  <c:v>227.56463511337023</c:v>
                </c:pt>
                <c:pt idx="3934">
                  <c:v>227.58211838139366</c:v>
                </c:pt>
                <c:pt idx="3935">
                  <c:v>227.59953512884175</c:v>
                </c:pt>
                <c:pt idx="3936">
                  <c:v>227.61689780648288</c:v>
                </c:pt>
                <c:pt idx="3937">
                  <c:v>227.63421684425219</c:v>
                </c:pt>
                <c:pt idx="3938">
                  <c:v>227.65150527774685</c:v>
                </c:pt>
                <c:pt idx="3939">
                  <c:v>227.66875246301433</c:v>
                </c:pt>
                <c:pt idx="3940">
                  <c:v>227.68597917926277</c:v>
                </c:pt>
                <c:pt idx="3941">
                  <c:v>227.70318724010829</c:v>
                </c:pt>
                <c:pt idx="3942">
                  <c:v>227.72036753034294</c:v>
                </c:pt>
                <c:pt idx="3943">
                  <c:v>227.73753599791718</c:v>
                </c:pt>
                <c:pt idx="3944">
                  <c:v>227.75468859348373</c:v>
                </c:pt>
                <c:pt idx="3945">
                  <c:v>227.77181377597958</c:v>
                </c:pt>
                <c:pt idx="3946">
                  <c:v>227.78890632152601</c:v>
                </c:pt>
                <c:pt idx="3947">
                  <c:v>227.80598232006221</c:v>
                </c:pt>
                <c:pt idx="3948">
                  <c:v>227.82303159104978</c:v>
                </c:pt>
                <c:pt idx="3949">
                  <c:v>227.84003678115698</c:v>
                </c:pt>
                <c:pt idx="3950">
                  <c:v>227.85701965760069</c:v>
                </c:pt>
                <c:pt idx="3951">
                  <c:v>227.87396884430677</c:v>
                </c:pt>
                <c:pt idx="3952">
                  <c:v>227.89088544052299</c:v>
                </c:pt>
                <c:pt idx="3953">
                  <c:v>227.90776859652743</c:v>
                </c:pt>
                <c:pt idx="3954">
                  <c:v>227.92463001771247</c:v>
                </c:pt>
                <c:pt idx="3955">
                  <c:v>227.94147466583533</c:v>
                </c:pt>
                <c:pt idx="3956">
                  <c:v>227.95830390265201</c:v>
                </c:pt>
                <c:pt idx="3957">
                  <c:v>227.97510184788368</c:v>
                </c:pt>
                <c:pt idx="3958">
                  <c:v>227.99189369965055</c:v>
                </c:pt>
                <c:pt idx="3959">
                  <c:v>228.00866901591081</c:v>
                </c:pt>
                <c:pt idx="3960">
                  <c:v>228.02542110644384</c:v>
                </c:pt>
                <c:pt idx="3961">
                  <c:v>228.04212086783781</c:v>
                </c:pt>
                <c:pt idx="3962">
                  <c:v>228.05880227423557</c:v>
                </c:pt>
                <c:pt idx="3963">
                  <c:v>228.07546667211781</c:v>
                </c:pt>
                <c:pt idx="3964">
                  <c:v>228.09210939905023</c:v>
                </c:pt>
                <c:pt idx="3965">
                  <c:v>228.1087180057288</c:v>
                </c:pt>
                <c:pt idx="3966">
                  <c:v>228.12529352416621</c:v>
                </c:pt>
                <c:pt idx="3967">
                  <c:v>228.1418585356181</c:v>
                </c:pt>
                <c:pt idx="3968">
                  <c:v>228.15840421311324</c:v>
                </c:pt>
                <c:pt idx="3969">
                  <c:v>228.17491254362281</c:v>
                </c:pt>
                <c:pt idx="3970">
                  <c:v>228.19139438120655</c:v>
                </c:pt>
                <c:pt idx="3971">
                  <c:v>228.20785467180028</c:v>
                </c:pt>
                <c:pt idx="3972">
                  <c:v>228.22428707222181</c:v>
                </c:pt>
                <c:pt idx="3973">
                  <c:v>228.24067820801176</c:v>
                </c:pt>
                <c:pt idx="3974">
                  <c:v>228.25702981472446</c:v>
                </c:pt>
                <c:pt idx="3975">
                  <c:v>228.27337093170595</c:v>
                </c:pt>
                <c:pt idx="3976">
                  <c:v>228.28968526674046</c:v>
                </c:pt>
                <c:pt idx="3977">
                  <c:v>228.3059718556672</c:v>
                </c:pt>
                <c:pt idx="3978">
                  <c:v>228.3222502671459</c:v>
                </c:pt>
                <c:pt idx="3979">
                  <c:v>228.33848003670585</c:v>
                </c:pt>
                <c:pt idx="3980">
                  <c:v>228.35468123417357</c:v>
                </c:pt>
                <c:pt idx="3981">
                  <c:v>228.37086153581362</c:v>
                </c:pt>
                <c:pt idx="3982">
                  <c:v>228.38703939601092</c:v>
                </c:pt>
                <c:pt idx="3983">
                  <c:v>228.40319276875397</c:v>
                </c:pt>
                <c:pt idx="3984">
                  <c:v>228.41932021740982</c:v>
                </c:pt>
                <c:pt idx="3985">
                  <c:v>228.43541468542344</c:v>
                </c:pt>
                <c:pt idx="3986">
                  <c:v>228.45147290285809</c:v>
                </c:pt>
                <c:pt idx="3987">
                  <c:v>228.46750672071002</c:v>
                </c:pt>
                <c:pt idx="3988">
                  <c:v>228.48353479372912</c:v>
                </c:pt>
                <c:pt idx="3989">
                  <c:v>228.49953834993619</c:v>
                </c:pt>
                <c:pt idx="3990">
                  <c:v>228.515522990025</c:v>
                </c:pt>
                <c:pt idx="3991">
                  <c:v>228.53147567978775</c:v>
                </c:pt>
                <c:pt idx="3992">
                  <c:v>228.54741545783079</c:v>
                </c:pt>
                <c:pt idx="3993">
                  <c:v>228.56331946948808</c:v>
                </c:pt>
                <c:pt idx="3994">
                  <c:v>228.57920228509118</c:v>
                </c:pt>
                <c:pt idx="3995">
                  <c:v>228.59506054025525</c:v>
                </c:pt>
                <c:pt idx="3996">
                  <c:v>228.61088462087619</c:v>
                </c:pt>
                <c:pt idx="3997">
                  <c:v>228.62668268790313</c:v>
                </c:pt>
                <c:pt idx="3998">
                  <c:v>228.64245846362908</c:v>
                </c:pt>
                <c:pt idx="3999">
                  <c:v>228.65820293489082</c:v>
                </c:pt>
                <c:pt idx="4000">
                  <c:v>228.67393342383579</c:v>
                </c:pt>
                <c:pt idx="4001">
                  <c:v>228.68963822403961</c:v>
                </c:pt>
                <c:pt idx="4002">
                  <c:v>228.70531710114057</c:v>
                </c:pt>
                <c:pt idx="4003">
                  <c:v>228.72097333142565</c:v>
                </c:pt>
                <c:pt idx="4004">
                  <c:v>228.73659278014094</c:v>
                </c:pt>
                <c:pt idx="4005">
                  <c:v>228.75219603090898</c:v>
                </c:pt>
                <c:pt idx="4006">
                  <c:v>228.76779061219762</c:v>
                </c:pt>
                <c:pt idx="4007">
                  <c:v>228.78336714039057</c:v>
                </c:pt>
                <c:pt idx="4008">
                  <c:v>228.79892841254167</c:v>
                </c:pt>
                <c:pt idx="4009">
                  <c:v>228.81446502639099</c:v>
                </c:pt>
                <c:pt idx="4010">
                  <c:v>228.82995096782696</c:v>
                </c:pt>
                <c:pt idx="4011">
                  <c:v>228.84538815082902</c:v>
                </c:pt>
                <c:pt idx="4012">
                  <c:v>228.86079125849707</c:v>
                </c:pt>
                <c:pt idx="4013">
                  <c:v>228.87612530901805</c:v>
                </c:pt>
                <c:pt idx="4014">
                  <c:v>228.89142050310693</c:v>
                </c:pt>
                <c:pt idx="4015">
                  <c:v>228.90669696657213</c:v>
                </c:pt>
                <c:pt idx="4016">
                  <c:v>228.92196528817522</c:v>
                </c:pt>
                <c:pt idx="4017">
                  <c:v>228.93724438474715</c:v>
                </c:pt>
                <c:pt idx="4018">
                  <c:v>228.95251313112678</c:v>
                </c:pt>
                <c:pt idx="4019">
                  <c:v>228.96777115522636</c:v>
                </c:pt>
                <c:pt idx="4020">
                  <c:v>228.98301577978066</c:v>
                </c:pt>
                <c:pt idx="4021">
                  <c:v>228.99825134970442</c:v>
                </c:pt>
                <c:pt idx="4022">
                  <c:v>229.01346212231641</c:v>
                </c:pt>
                <c:pt idx="4023">
                  <c:v>229.02862435833498</c:v>
                </c:pt>
                <c:pt idx="4024">
                  <c:v>229.04377324045697</c:v>
                </c:pt>
                <c:pt idx="4025">
                  <c:v>229.05889454596687</c:v>
                </c:pt>
                <c:pt idx="4026">
                  <c:v>229.07399839737053</c:v>
                </c:pt>
                <c:pt idx="4027">
                  <c:v>229.08908172230417</c:v>
                </c:pt>
                <c:pt idx="4028">
                  <c:v>229.10416394170275</c:v>
                </c:pt>
                <c:pt idx="4029">
                  <c:v>229.11922361579252</c:v>
                </c:pt>
                <c:pt idx="4030">
                  <c:v>229.13426286012873</c:v>
                </c:pt>
                <c:pt idx="4031">
                  <c:v>229.14928750959456</c:v>
                </c:pt>
                <c:pt idx="4032">
                  <c:v>229.16429257161639</c:v>
                </c:pt>
                <c:pt idx="4033">
                  <c:v>229.17928205556862</c:v>
                </c:pt>
                <c:pt idx="4034">
                  <c:v>229.1942629222855</c:v>
                </c:pt>
                <c:pt idx="4035">
                  <c:v>229.20922819021075</c:v>
                </c:pt>
                <c:pt idx="4036">
                  <c:v>229.22416714421283</c:v>
                </c:pt>
                <c:pt idx="4037">
                  <c:v>229.23908541082756</c:v>
                </c:pt>
                <c:pt idx="4038">
                  <c:v>229.25400142303926</c:v>
                </c:pt>
                <c:pt idx="4039">
                  <c:v>229.26889501612266</c:v>
                </c:pt>
                <c:pt idx="4040">
                  <c:v>229.28375358583472</c:v>
                </c:pt>
                <c:pt idx="4041">
                  <c:v>229.29859100153777</c:v>
                </c:pt>
                <c:pt idx="4042">
                  <c:v>229.31342634316715</c:v>
                </c:pt>
                <c:pt idx="4043">
                  <c:v>229.32824567271879</c:v>
                </c:pt>
                <c:pt idx="4044">
                  <c:v>229.3430596899789</c:v>
                </c:pt>
                <c:pt idx="4045">
                  <c:v>229.35786917073358</c:v>
                </c:pt>
                <c:pt idx="4046">
                  <c:v>229.3726536055288</c:v>
                </c:pt>
                <c:pt idx="4047">
                  <c:v>229.38742292965418</c:v>
                </c:pt>
                <c:pt idx="4048">
                  <c:v>229.40215724358143</c:v>
                </c:pt>
                <c:pt idx="4049">
                  <c:v>229.4168801807316</c:v>
                </c:pt>
                <c:pt idx="4050">
                  <c:v>229.43158029544855</c:v>
                </c:pt>
                <c:pt idx="4051">
                  <c:v>229.44625312260195</c:v>
                </c:pt>
                <c:pt idx="4052">
                  <c:v>229.46087513660072</c:v>
                </c:pt>
                <c:pt idx="4053">
                  <c:v>229.47548767969838</c:v>
                </c:pt>
                <c:pt idx="4054">
                  <c:v>229.49008788864174</c:v>
                </c:pt>
                <c:pt idx="4055">
                  <c:v>229.50466427430464</c:v>
                </c:pt>
                <c:pt idx="4056">
                  <c:v>229.51922593114168</c:v>
                </c:pt>
                <c:pt idx="4057">
                  <c:v>229.53376002839161</c:v>
                </c:pt>
                <c:pt idx="4058">
                  <c:v>229.54825477401215</c:v>
                </c:pt>
                <c:pt idx="4059">
                  <c:v>229.56273446618206</c:v>
                </c:pt>
                <c:pt idx="4060">
                  <c:v>229.5771725330666</c:v>
                </c:pt>
                <c:pt idx="4061">
                  <c:v>229.59159709613701</c:v>
                </c:pt>
                <c:pt idx="4062">
                  <c:v>229.60598289416495</c:v>
                </c:pt>
                <c:pt idx="4063">
                  <c:v>229.62033525598531</c:v>
                </c:pt>
                <c:pt idx="4064">
                  <c:v>229.63466656588255</c:v>
                </c:pt>
                <c:pt idx="4065">
                  <c:v>229.64897990766875</c:v>
                </c:pt>
                <c:pt idx="4066">
                  <c:v>229.66326136646134</c:v>
                </c:pt>
                <c:pt idx="4067">
                  <c:v>229.67751304491046</c:v>
                </c:pt>
                <c:pt idx="4068">
                  <c:v>229.69175743023669</c:v>
                </c:pt>
                <c:pt idx="4069">
                  <c:v>229.70598085318821</c:v>
                </c:pt>
                <c:pt idx="4070">
                  <c:v>229.7201767047566</c:v>
                </c:pt>
                <c:pt idx="4071">
                  <c:v>229.73435504557699</c:v>
                </c:pt>
                <c:pt idx="4072">
                  <c:v>229.74851597308842</c:v>
                </c:pt>
                <c:pt idx="4073">
                  <c:v>229.76266962846518</c:v>
                </c:pt>
                <c:pt idx="4074">
                  <c:v>229.77680031796666</c:v>
                </c:pt>
                <c:pt idx="4075">
                  <c:v>229.79089857068436</c:v>
                </c:pt>
                <c:pt idx="4076">
                  <c:v>229.80497049641576</c:v>
                </c:pt>
                <c:pt idx="4077">
                  <c:v>229.81901735551543</c:v>
                </c:pt>
                <c:pt idx="4078">
                  <c:v>229.83305451369483</c:v>
                </c:pt>
                <c:pt idx="4079">
                  <c:v>229.84708679415903</c:v>
                </c:pt>
                <c:pt idx="4080">
                  <c:v>229.86109534756591</c:v>
                </c:pt>
                <c:pt idx="4081">
                  <c:v>229.87510558078441</c:v>
                </c:pt>
                <c:pt idx="4082">
                  <c:v>229.88909294351021</c:v>
                </c:pt>
                <c:pt idx="4083">
                  <c:v>229.90306652209421</c:v>
                </c:pt>
                <c:pt idx="4084">
                  <c:v>229.91703052094988</c:v>
                </c:pt>
                <c:pt idx="4085">
                  <c:v>229.93097183302109</c:v>
                </c:pt>
                <c:pt idx="4086">
                  <c:v>229.9448897809865</c:v>
                </c:pt>
                <c:pt idx="4087">
                  <c:v>229.95877572707872</c:v>
                </c:pt>
                <c:pt idx="4088">
                  <c:v>229.97262361212478</c:v>
                </c:pt>
                <c:pt idx="4089">
                  <c:v>229.98645577399324</c:v>
                </c:pt>
                <c:pt idx="4090">
                  <c:v>230.0002731350956</c:v>
                </c:pt>
                <c:pt idx="4091">
                  <c:v>230.0140882418284</c:v>
                </c:pt>
                <c:pt idx="4092">
                  <c:v>230.02791548762315</c:v>
                </c:pt>
                <c:pt idx="4093">
                  <c:v>230.04176145066037</c:v>
                </c:pt>
                <c:pt idx="4094">
                  <c:v>230.05559417853038</c:v>
                </c:pt>
                <c:pt idx="4095">
                  <c:v>230.06942592597414</c:v>
                </c:pt>
                <c:pt idx="4096">
                  <c:v>230.08325909106716</c:v>
                </c:pt>
                <c:pt idx="4097">
                  <c:v>230.09708707181022</c:v>
                </c:pt>
                <c:pt idx="4098">
                  <c:v>230.11093026383324</c:v>
                </c:pt>
                <c:pt idx="4099">
                  <c:v>230.12476276938142</c:v>
                </c:pt>
                <c:pt idx="4100">
                  <c:v>230.13857598491839</c:v>
                </c:pt>
                <c:pt idx="4101">
                  <c:v>230.15236576298994</c:v>
                </c:pt>
                <c:pt idx="4102">
                  <c:v>230.1661329593619</c:v>
                </c:pt>
                <c:pt idx="4103">
                  <c:v>230.17989492541213</c:v>
                </c:pt>
                <c:pt idx="4104">
                  <c:v>230.19364781012621</c:v>
                </c:pt>
                <c:pt idx="4105">
                  <c:v>230.20736376239498</c:v>
                </c:pt>
                <c:pt idx="4106">
                  <c:v>230.22107971947841</c:v>
                </c:pt>
                <c:pt idx="4107">
                  <c:v>230.2347592411092</c:v>
                </c:pt>
                <c:pt idx="4108">
                  <c:v>230.24844652322003</c:v>
                </c:pt>
                <c:pt idx="4109">
                  <c:v>230.26213041754627</c:v>
                </c:pt>
                <c:pt idx="4110">
                  <c:v>230.27580805840324</c:v>
                </c:pt>
                <c:pt idx="4111">
                  <c:v>230.2894879852584</c:v>
                </c:pt>
                <c:pt idx="4112">
                  <c:v>230.30315507265891</c:v>
                </c:pt>
                <c:pt idx="4113">
                  <c:v>230.31680114936304</c:v>
                </c:pt>
                <c:pt idx="4114">
                  <c:v>230.33042777357582</c:v>
                </c:pt>
                <c:pt idx="4115">
                  <c:v>230.34403759334339</c:v>
                </c:pt>
                <c:pt idx="4116">
                  <c:v>230.35762119891055</c:v>
                </c:pt>
                <c:pt idx="4117">
                  <c:v>230.37119901273542</c:v>
                </c:pt>
                <c:pt idx="4118">
                  <c:v>230.38476656807961</c:v>
                </c:pt>
                <c:pt idx="4119">
                  <c:v>230.39831722473966</c:v>
                </c:pt>
                <c:pt idx="4120">
                  <c:v>230.41186843274591</c:v>
                </c:pt>
                <c:pt idx="4121">
                  <c:v>230.42542544869676</c:v>
                </c:pt>
                <c:pt idx="4122">
                  <c:v>230.4389558960427</c:v>
                </c:pt>
                <c:pt idx="4123">
                  <c:v>230.45247866410944</c:v>
                </c:pt>
                <c:pt idx="4124">
                  <c:v>230.46599048653414</c:v>
                </c:pt>
                <c:pt idx="4125">
                  <c:v>230.47949025980111</c:v>
                </c:pt>
                <c:pt idx="4126">
                  <c:v>230.49296305795517</c:v>
                </c:pt>
                <c:pt idx="4127">
                  <c:v>230.5064150464072</c:v>
                </c:pt>
                <c:pt idx="4128">
                  <c:v>230.51984352905123</c:v>
                </c:pt>
                <c:pt idx="4129">
                  <c:v>230.53325557326212</c:v>
                </c:pt>
                <c:pt idx="4130">
                  <c:v>230.54665051015161</c:v>
                </c:pt>
                <c:pt idx="4131">
                  <c:v>230.56002442452348</c:v>
                </c:pt>
                <c:pt idx="4132">
                  <c:v>230.57338102554971</c:v>
                </c:pt>
                <c:pt idx="4133">
                  <c:v>230.5867356688936</c:v>
                </c:pt>
                <c:pt idx="4134">
                  <c:v>230.60006134269153</c:v>
                </c:pt>
                <c:pt idx="4135">
                  <c:v>230.61337479091478</c:v>
                </c:pt>
                <c:pt idx="4136">
                  <c:v>230.62667747618605</c:v>
                </c:pt>
                <c:pt idx="4137">
                  <c:v>230.63997654023987</c:v>
                </c:pt>
                <c:pt idx="4138">
                  <c:v>230.65323324730761</c:v>
                </c:pt>
                <c:pt idx="4139">
                  <c:v>230.66646373227343</c:v>
                </c:pt>
                <c:pt idx="4140">
                  <c:v>230.67967385184278</c:v>
                </c:pt>
                <c:pt idx="4141">
                  <c:v>230.69285922379905</c:v>
                </c:pt>
                <c:pt idx="4142">
                  <c:v>230.70601914249553</c:v>
                </c:pt>
                <c:pt idx="4143">
                  <c:v>230.7191377977646</c:v>
                </c:pt>
                <c:pt idx="4144">
                  <c:v>230.73222945849136</c:v>
                </c:pt>
                <c:pt idx="4145">
                  <c:v>230.74529631353545</c:v>
                </c:pt>
                <c:pt idx="4146">
                  <c:v>230.75835545351927</c:v>
                </c:pt>
                <c:pt idx="4147">
                  <c:v>230.77140025838148</c:v>
                </c:pt>
                <c:pt idx="4148">
                  <c:v>230.78440579718276</c:v>
                </c:pt>
                <c:pt idx="4149">
                  <c:v>230.79737313012436</c:v>
                </c:pt>
                <c:pt idx="4150">
                  <c:v>230.81033723869294</c:v>
                </c:pt>
                <c:pt idx="4151">
                  <c:v>230.8232877044974</c:v>
                </c:pt>
                <c:pt idx="4152">
                  <c:v>230.83621206262086</c:v>
                </c:pt>
                <c:pt idx="4153">
                  <c:v>230.8491298360492</c:v>
                </c:pt>
                <c:pt idx="4154">
                  <c:v>230.86202387351292</c:v>
                </c:pt>
                <c:pt idx="4155">
                  <c:v>230.87490578208283</c:v>
                </c:pt>
                <c:pt idx="4156">
                  <c:v>230.88777274658642</c:v>
                </c:pt>
                <c:pt idx="4157">
                  <c:v>230.90061625101021</c:v>
                </c:pt>
                <c:pt idx="4158">
                  <c:v>230.913453628513</c:v>
                </c:pt>
                <c:pt idx="4159">
                  <c:v>230.92627418661422</c:v>
                </c:pt>
                <c:pt idx="4160">
                  <c:v>230.93907367249341</c:v>
                </c:pt>
                <c:pt idx="4161">
                  <c:v>230.95188120469544</c:v>
                </c:pt>
                <c:pt idx="4162">
                  <c:v>230.96470749382863</c:v>
                </c:pt>
                <c:pt idx="4163">
                  <c:v>230.9775295155091</c:v>
                </c:pt>
                <c:pt idx="4164">
                  <c:v>230.99034279016726</c:v>
                </c:pt>
                <c:pt idx="4165">
                  <c:v>231.00313010391091</c:v>
                </c:pt>
                <c:pt idx="4166">
                  <c:v>231.01588083972968</c:v>
                </c:pt>
                <c:pt idx="4167">
                  <c:v>231.02860703561379</c:v>
                </c:pt>
                <c:pt idx="4168">
                  <c:v>231.04129094786327</c:v>
                </c:pt>
                <c:pt idx="4169">
                  <c:v>231.05394817811694</c:v>
                </c:pt>
                <c:pt idx="4170">
                  <c:v>231.06657151263164</c:v>
                </c:pt>
                <c:pt idx="4171">
                  <c:v>231.07915705604236</c:v>
                </c:pt>
                <c:pt idx="4172">
                  <c:v>231.09172019574279</c:v>
                </c:pt>
                <c:pt idx="4173">
                  <c:v>231.1042689267054</c:v>
                </c:pt>
                <c:pt idx="4174">
                  <c:v>231.11679398178811</c:v>
                </c:pt>
                <c:pt idx="4175">
                  <c:v>231.12928044097367</c:v>
                </c:pt>
                <c:pt idx="4176">
                  <c:v>231.14173868593602</c:v>
                </c:pt>
                <c:pt idx="4177">
                  <c:v>231.15416234433329</c:v>
                </c:pt>
                <c:pt idx="4178">
                  <c:v>231.16657543365741</c:v>
                </c:pt>
                <c:pt idx="4179">
                  <c:v>231.17896768721349</c:v>
                </c:pt>
                <c:pt idx="4180">
                  <c:v>231.19134814652554</c:v>
                </c:pt>
                <c:pt idx="4181">
                  <c:v>231.20372386852955</c:v>
                </c:pt>
                <c:pt idx="4182">
                  <c:v>231.21608713302072</c:v>
                </c:pt>
                <c:pt idx="4183">
                  <c:v>231.22844716428293</c:v>
                </c:pt>
                <c:pt idx="4184">
                  <c:v>231.24078996368576</c:v>
                </c:pt>
                <c:pt idx="4185">
                  <c:v>231.25310860622983</c:v>
                </c:pt>
                <c:pt idx="4186">
                  <c:v>231.26539926104621</c:v>
                </c:pt>
                <c:pt idx="4187">
                  <c:v>231.27767840744482</c:v>
                </c:pt>
                <c:pt idx="4188">
                  <c:v>231.28993930205223</c:v>
                </c:pt>
                <c:pt idx="4189">
                  <c:v>231.30217901856003</c:v>
                </c:pt>
                <c:pt idx="4190">
                  <c:v>231.31438074626178</c:v>
                </c:pt>
                <c:pt idx="4191">
                  <c:v>231.32655556521544</c:v>
                </c:pt>
                <c:pt idx="4192">
                  <c:v>231.33872514969636</c:v>
                </c:pt>
                <c:pt idx="4193">
                  <c:v>231.35087542845457</c:v>
                </c:pt>
                <c:pt idx="4194">
                  <c:v>231.36302074482438</c:v>
                </c:pt>
                <c:pt idx="4195">
                  <c:v>231.37515021544303</c:v>
                </c:pt>
                <c:pt idx="4196">
                  <c:v>231.38727042107911</c:v>
                </c:pt>
                <c:pt idx="4197">
                  <c:v>231.39937368394635</c:v>
                </c:pt>
                <c:pt idx="4198">
                  <c:v>231.41147583842087</c:v>
                </c:pt>
                <c:pt idx="4199">
                  <c:v>231.4235731128326</c:v>
                </c:pt>
                <c:pt idx="4200">
                  <c:v>231.43566952551689</c:v>
                </c:pt>
                <c:pt idx="4201">
                  <c:v>231.44775160561892</c:v>
                </c:pt>
                <c:pt idx="4202">
                  <c:v>231.45981983865366</c:v>
                </c:pt>
                <c:pt idx="4203">
                  <c:v>231.47187034446756</c:v>
                </c:pt>
                <c:pt idx="4204">
                  <c:v>231.48389341699277</c:v>
                </c:pt>
                <c:pt idx="4205">
                  <c:v>231.49589174920965</c:v>
                </c:pt>
                <c:pt idx="4206">
                  <c:v>231.50784626114898</c:v>
                </c:pt>
                <c:pt idx="4207">
                  <c:v>231.51977583208506</c:v>
                </c:pt>
                <c:pt idx="4208">
                  <c:v>231.53170018060618</c:v>
                </c:pt>
                <c:pt idx="4209">
                  <c:v>231.54359226002813</c:v>
                </c:pt>
                <c:pt idx="4210">
                  <c:v>231.55546085607605</c:v>
                </c:pt>
                <c:pt idx="4211">
                  <c:v>231.56732405020691</c:v>
                </c:pt>
                <c:pt idx="4212">
                  <c:v>231.57917108788101</c:v>
                </c:pt>
                <c:pt idx="4213">
                  <c:v>231.59102015961383</c:v>
                </c:pt>
                <c:pt idx="4214">
                  <c:v>231.60285496751311</c:v>
                </c:pt>
                <c:pt idx="4215">
                  <c:v>231.61466895782874</c:v>
                </c:pt>
                <c:pt idx="4216">
                  <c:v>231.6264777749729</c:v>
                </c:pt>
                <c:pt idx="4217">
                  <c:v>231.63827844574837</c:v>
                </c:pt>
                <c:pt idx="4218">
                  <c:v>231.65007973491026</c:v>
                </c:pt>
                <c:pt idx="4219">
                  <c:v>231.66186392460125</c:v>
                </c:pt>
                <c:pt idx="4220">
                  <c:v>231.67364067875758</c:v>
                </c:pt>
                <c:pt idx="4221">
                  <c:v>231.68541447409885</c:v>
                </c:pt>
                <c:pt idx="4222">
                  <c:v>231.69718272737808</c:v>
                </c:pt>
                <c:pt idx="4223">
                  <c:v>231.70894277059108</c:v>
                </c:pt>
                <c:pt idx="4224">
                  <c:v>231.72068597860724</c:v>
                </c:pt>
                <c:pt idx="4225">
                  <c:v>231.73240905182493</c:v>
                </c:pt>
                <c:pt idx="4226">
                  <c:v>231.7441147773049</c:v>
                </c:pt>
                <c:pt idx="4227">
                  <c:v>231.75576772728112</c:v>
                </c:pt>
                <c:pt idx="4228">
                  <c:v>231.76738727922489</c:v>
                </c:pt>
                <c:pt idx="4229">
                  <c:v>231.77900391556</c:v>
                </c:pt>
                <c:pt idx="4230">
                  <c:v>231.79059637046845</c:v>
                </c:pt>
                <c:pt idx="4231">
                  <c:v>231.80216945151048</c:v>
                </c:pt>
                <c:pt idx="4232">
                  <c:v>231.81371154084687</c:v>
                </c:pt>
                <c:pt idx="4233">
                  <c:v>231.82524044020698</c:v>
                </c:pt>
                <c:pt idx="4234">
                  <c:v>231.83676195858607</c:v>
                </c:pt>
                <c:pt idx="4235">
                  <c:v>231.84827400910393</c:v>
                </c:pt>
                <c:pt idx="4236">
                  <c:v>231.85977819552974</c:v>
                </c:pt>
                <c:pt idx="4237">
                  <c:v>231.87126320891306</c:v>
                </c:pt>
                <c:pt idx="4238">
                  <c:v>231.882729799358</c:v>
                </c:pt>
                <c:pt idx="4239">
                  <c:v>231.89418922965044</c:v>
                </c:pt>
                <c:pt idx="4240">
                  <c:v>231.90561506104478</c:v>
                </c:pt>
                <c:pt idx="4241">
                  <c:v>231.91702019757105</c:v>
                </c:pt>
                <c:pt idx="4242">
                  <c:v>231.92841721955739</c:v>
                </c:pt>
                <c:pt idx="4243">
                  <c:v>231.93980702495648</c:v>
                </c:pt>
                <c:pt idx="4244">
                  <c:v>231.95118935762977</c:v>
                </c:pt>
                <c:pt idx="4245">
                  <c:v>231.96256185568603</c:v>
                </c:pt>
                <c:pt idx="4246">
                  <c:v>231.97391103275854</c:v>
                </c:pt>
                <c:pt idx="4247">
                  <c:v>231.98524642936579</c:v>
                </c:pt>
                <c:pt idx="4248">
                  <c:v>231.99657021834338</c:v>
                </c:pt>
                <c:pt idx="4249">
                  <c:v>232.00788544736378</c:v>
                </c:pt>
                <c:pt idx="4250">
                  <c:v>232.01917400568382</c:v>
                </c:pt>
                <c:pt idx="4251">
                  <c:v>232.03043846816345</c:v>
                </c:pt>
                <c:pt idx="4252">
                  <c:v>232.04169175914492</c:v>
                </c:pt>
                <c:pt idx="4253">
                  <c:v>232.0529407070762</c:v>
                </c:pt>
                <c:pt idx="4254">
                  <c:v>232.06415326116314</c:v>
                </c:pt>
                <c:pt idx="4255">
                  <c:v>232.0753604732887</c:v>
                </c:pt>
                <c:pt idx="4256">
                  <c:v>232.08655245033134</c:v>
                </c:pt>
                <c:pt idx="4257">
                  <c:v>232.09773225860681</c:v>
                </c:pt>
                <c:pt idx="4258">
                  <c:v>232.10888383461037</c:v>
                </c:pt>
                <c:pt idx="4259">
                  <c:v>232.12002660596841</c:v>
                </c:pt>
                <c:pt idx="4260">
                  <c:v>232.13115438258495</c:v>
                </c:pt>
                <c:pt idx="4261">
                  <c:v>232.14226041104681</c:v>
                </c:pt>
                <c:pt idx="4262">
                  <c:v>232.15335119511391</c:v>
                </c:pt>
                <c:pt idx="4263">
                  <c:v>232.16443354517389</c:v>
                </c:pt>
                <c:pt idx="4264">
                  <c:v>232.17550464542845</c:v>
                </c:pt>
                <c:pt idx="4265">
                  <c:v>232.1865501417615</c:v>
                </c:pt>
                <c:pt idx="4266">
                  <c:v>232.19758342533794</c:v>
                </c:pt>
                <c:pt idx="4267">
                  <c:v>232.2086072274827</c:v>
                </c:pt>
                <c:pt idx="4268">
                  <c:v>232.21959748412647</c:v>
                </c:pt>
                <c:pt idx="4269">
                  <c:v>232.23058667998939</c:v>
                </c:pt>
                <c:pt idx="4270">
                  <c:v>232.24156498276801</c:v>
                </c:pt>
                <c:pt idx="4271">
                  <c:v>232.2525257350959</c:v>
                </c:pt>
                <c:pt idx="4272">
                  <c:v>232.26346546932049</c:v>
                </c:pt>
                <c:pt idx="4273">
                  <c:v>232.27440138619056</c:v>
                </c:pt>
                <c:pt idx="4274">
                  <c:v>232.28533365813493</c:v>
                </c:pt>
                <c:pt idx="4275">
                  <c:v>232.29623725631191</c:v>
                </c:pt>
                <c:pt idx="4276">
                  <c:v>232.30713302104056</c:v>
                </c:pt>
                <c:pt idx="4277">
                  <c:v>232.31802789683795</c:v>
                </c:pt>
                <c:pt idx="4278">
                  <c:v>232.32890139336956</c:v>
                </c:pt>
                <c:pt idx="4279">
                  <c:v>232.33976740140915</c:v>
                </c:pt>
                <c:pt idx="4280">
                  <c:v>232.35061562358032</c:v>
                </c:pt>
                <c:pt idx="4281">
                  <c:v>232.36145655678834</c:v>
                </c:pt>
                <c:pt idx="4282">
                  <c:v>232.37228029970086</c:v>
                </c:pt>
                <c:pt idx="4283">
                  <c:v>232.38309962614966</c:v>
                </c:pt>
                <c:pt idx="4284">
                  <c:v>232.39386765284874</c:v>
                </c:pt>
                <c:pt idx="4285">
                  <c:v>232.40458516050182</c:v>
                </c:pt>
                <c:pt idx="4286">
                  <c:v>232.41528235925125</c:v>
                </c:pt>
                <c:pt idx="4287">
                  <c:v>232.42597115192194</c:v>
                </c:pt>
                <c:pt idx="4288">
                  <c:v>232.43666727666064</c:v>
                </c:pt>
                <c:pt idx="4289">
                  <c:v>232.44736198375224</c:v>
                </c:pt>
                <c:pt idx="4290">
                  <c:v>232.45807378997378</c:v>
                </c:pt>
                <c:pt idx="4291">
                  <c:v>232.46879142113895</c:v>
                </c:pt>
                <c:pt idx="4292">
                  <c:v>232.47950773364002</c:v>
                </c:pt>
                <c:pt idx="4293">
                  <c:v>232.4902229230606</c:v>
                </c:pt>
                <c:pt idx="4294">
                  <c:v>232.5009346435541</c:v>
                </c:pt>
                <c:pt idx="4295">
                  <c:v>232.51161383620504</c:v>
                </c:pt>
                <c:pt idx="4296">
                  <c:v>232.52227521673981</c:v>
                </c:pt>
                <c:pt idx="4297">
                  <c:v>232.5329330559756</c:v>
                </c:pt>
                <c:pt idx="4298">
                  <c:v>232.54355960120887</c:v>
                </c:pt>
                <c:pt idx="4299">
                  <c:v>232.55414994522641</c:v>
                </c:pt>
                <c:pt idx="4300">
                  <c:v>232.56471695228819</c:v>
                </c:pt>
                <c:pt idx="4301">
                  <c:v>232.57525933908371</c:v>
                </c:pt>
                <c:pt idx="4302">
                  <c:v>232.5857900660946</c:v>
                </c:pt>
                <c:pt idx="4303">
                  <c:v>232.59631508652998</c:v>
                </c:pt>
                <c:pt idx="4304">
                  <c:v>232.60687123019989</c:v>
                </c:pt>
                <c:pt idx="4305">
                  <c:v>232.61744766737215</c:v>
                </c:pt>
                <c:pt idx="4306">
                  <c:v>232.62801376733245</c:v>
                </c:pt>
                <c:pt idx="4307">
                  <c:v>232.63858871002768</c:v>
                </c:pt>
                <c:pt idx="4308">
                  <c:v>232.64917099851471</c:v>
                </c:pt>
                <c:pt idx="4309">
                  <c:v>232.65972508975298</c:v>
                </c:pt>
                <c:pt idx="4310">
                  <c:v>232.67025787636143</c:v>
                </c:pt>
                <c:pt idx="4311">
                  <c:v>232.68078895312007</c:v>
                </c:pt>
                <c:pt idx="4312">
                  <c:v>232.69128838730563</c:v>
                </c:pt>
                <c:pt idx="4313">
                  <c:v>232.70177138939886</c:v>
                </c:pt>
                <c:pt idx="4314">
                  <c:v>232.71223557036862</c:v>
                </c:pt>
                <c:pt idx="4315">
                  <c:v>232.72269517989102</c:v>
                </c:pt>
                <c:pt idx="4316">
                  <c:v>232.73313599838539</c:v>
                </c:pt>
                <c:pt idx="4317">
                  <c:v>232.7435493091954</c:v>
                </c:pt>
                <c:pt idx="4318">
                  <c:v>232.75395734849104</c:v>
                </c:pt>
                <c:pt idx="4319">
                  <c:v>232.76434867783431</c:v>
                </c:pt>
                <c:pt idx="4320">
                  <c:v>232.77474215174203</c:v>
                </c:pt>
              </c:numCache>
            </c:numRef>
          </c:yVal>
          <c:smooth val="1"/>
        </c:ser>
        <c:ser>
          <c:idx val="7"/>
          <c:order val="4"/>
          <c:tx>
            <c:strRef>
              <c:f>'Raw data'!$U$3</c:f>
              <c:strCache>
                <c:ptCount val="1"/>
                <c:pt idx="0">
                  <c:v>GBS 14 (annealed)</c:v>
                </c:pt>
              </c:strCache>
            </c:strRef>
          </c:tx>
          <c:spPr>
            <a:ln w="25400">
              <a:solidFill>
                <a:schemeClr val="accent1"/>
              </a:solidFill>
            </a:ln>
          </c:spPr>
          <c:marker>
            <c:symbol val="none"/>
          </c:marker>
          <c:xVal>
            <c:numRef>
              <c:f>'Raw data'!$V$3:$V$4328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data'!$AB$3:$AB$4328</c:f>
              <c:numCache>
                <c:formatCode>0</c:formatCode>
                <c:ptCount val="4326"/>
                <c:pt idx="0">
                  <c:v>1.5807362981144876E-2</c:v>
                </c:pt>
                <c:pt idx="1">
                  <c:v>0.19489047083792888</c:v>
                </c:pt>
                <c:pt idx="2">
                  <c:v>0.56067153298268368</c:v>
                </c:pt>
                <c:pt idx="3">
                  <c:v>0.99644517596505644</c:v>
                </c:pt>
                <c:pt idx="4">
                  <c:v>1.4279365723148083</c:v>
                </c:pt>
                <c:pt idx="5">
                  <c:v>1.8240061307116735</c:v>
                </c:pt>
                <c:pt idx="6">
                  <c:v>2.1754619389948187</c:v>
                </c:pt>
                <c:pt idx="7">
                  <c:v>2.4823670043177768</c:v>
                </c:pt>
                <c:pt idx="8">
                  <c:v>2.7487319425612027</c:v>
                </c:pt>
                <c:pt idx="9">
                  <c:v>2.9798667282660549</c:v>
                </c:pt>
                <c:pt idx="10">
                  <c:v>3.1810791901730209</c:v>
                </c:pt>
                <c:pt idx="11">
                  <c:v>3.3568800510886994</c:v>
                </c:pt>
                <c:pt idx="12">
                  <c:v>3.5114191164819575</c:v>
                </c:pt>
                <c:pt idx="13">
                  <c:v>3.648114208739738</c:v>
                </c:pt>
                <c:pt idx="14">
                  <c:v>3.7699920102706139</c:v>
                </c:pt>
                <c:pt idx="15">
                  <c:v>3.879322387883696</c:v>
                </c:pt>
                <c:pt idx="16">
                  <c:v>3.9781317722482741</c:v>
                </c:pt>
                <c:pt idx="17">
                  <c:v>4.0679318694737088</c:v>
                </c:pt>
                <c:pt idx="18">
                  <c:v>4.1501649371585909</c:v>
                </c:pt>
                <c:pt idx="19">
                  <c:v>4.2258496319748033</c:v>
                </c:pt>
                <c:pt idx="20">
                  <c:v>4.2960348520875158</c:v>
                </c:pt>
                <c:pt idx="21">
                  <c:v>4.3614402879965022</c:v>
                </c:pt>
                <c:pt idx="22">
                  <c:v>4.422677328167179</c:v>
                </c:pt>
                <c:pt idx="23">
                  <c:v>4.4803335155036059</c:v>
                </c:pt>
                <c:pt idx="24">
                  <c:v>4.5347656337376074</c:v>
                </c:pt>
                <c:pt idx="25">
                  <c:v>4.5863427086398287</c:v>
                </c:pt>
                <c:pt idx="26">
                  <c:v>4.6355244570317558</c:v>
                </c:pt>
                <c:pt idx="27">
                  <c:v>4.6824261056735361</c:v>
                </c:pt>
                <c:pt idx="28">
                  <c:v>4.7273636279798996</c:v>
                </c:pt>
                <c:pt idx="29">
                  <c:v>4.7704461574920831</c:v>
                </c:pt>
                <c:pt idx="30">
                  <c:v>4.8118908984383264</c:v>
                </c:pt>
                <c:pt idx="31">
                  <c:v>4.8518363908099955</c:v>
                </c:pt>
                <c:pt idx="32">
                  <c:v>4.890419884640588</c:v>
                </c:pt>
                <c:pt idx="33">
                  <c:v>4.927759593345769</c:v>
                </c:pt>
                <c:pt idx="34">
                  <c:v>4.9639205477593515</c:v>
                </c:pt>
                <c:pt idx="35">
                  <c:v>4.9990156971582689</c:v>
                </c:pt>
                <c:pt idx="36">
                  <c:v>5.0331298356196159</c:v>
                </c:pt>
                <c:pt idx="37">
                  <c:v>5.066356641920291</c:v>
                </c:pt>
                <c:pt idx="38">
                  <c:v>5.0986726405151765</c:v>
                </c:pt>
                <c:pt idx="39">
                  <c:v>5.1302648785786742</c:v>
                </c:pt>
                <c:pt idx="40">
                  <c:v>5.161060555114954</c:v>
                </c:pt>
                <c:pt idx="41">
                  <c:v>5.1911771206785691</c:v>
                </c:pt>
                <c:pt idx="42">
                  <c:v>5.2206554338538922</c:v>
                </c:pt>
                <c:pt idx="43">
                  <c:v>5.2495721327372236</c:v>
                </c:pt>
                <c:pt idx="44">
                  <c:v>5.2778094416629937</c:v>
                </c:pt>
                <c:pt idx="45">
                  <c:v>5.305521417883825</c:v>
                </c:pt>
                <c:pt idx="46">
                  <c:v>5.3327681903268669</c:v>
                </c:pt>
                <c:pt idx="47">
                  <c:v>5.3594973572389701</c:v>
                </c:pt>
                <c:pt idx="48">
                  <c:v>5.3857482685974789</c:v>
                </c:pt>
                <c:pt idx="49">
                  <c:v>5.4115844607414116</c:v>
                </c:pt>
                <c:pt idx="50">
                  <c:v>5.4369765116752564</c:v>
                </c:pt>
                <c:pt idx="51">
                  <c:v>5.4619431176758884</c:v>
                </c:pt>
                <c:pt idx="52">
                  <c:v>5.4866610087594632</c:v>
                </c:pt>
                <c:pt idx="53">
                  <c:v>5.5109953515267094</c:v>
                </c:pt>
                <c:pt idx="54">
                  <c:v>5.5349565644287866</c:v>
                </c:pt>
                <c:pt idx="55">
                  <c:v>5.5585834764674402</c:v>
                </c:pt>
                <c:pt idx="56">
                  <c:v>5.5819017265767075</c:v>
                </c:pt>
                <c:pt idx="57">
                  <c:v>5.6049613247711569</c:v>
                </c:pt>
                <c:pt idx="58">
                  <c:v>5.627761973516674</c:v>
                </c:pt>
                <c:pt idx="59">
                  <c:v>5.6502338776948955</c:v>
                </c:pt>
                <c:pt idx="60">
                  <c:v>5.6724603644381979</c:v>
                </c:pt>
                <c:pt idx="61">
                  <c:v>5.6944502441775242</c:v>
                </c:pt>
                <c:pt idx="62">
                  <c:v>5.7162946418581022</c:v>
                </c:pt>
                <c:pt idx="63">
                  <c:v>5.737805440372937</c:v>
                </c:pt>
                <c:pt idx="64">
                  <c:v>5.7591021295847353</c:v>
                </c:pt>
                <c:pt idx="65">
                  <c:v>5.7803410803892907</c:v>
                </c:pt>
                <c:pt idx="66">
                  <c:v>5.8012522901755119</c:v>
                </c:pt>
                <c:pt idx="67">
                  <c:v>5.8220396991419712</c:v>
                </c:pt>
                <c:pt idx="68">
                  <c:v>5.8426249659673113</c:v>
                </c:pt>
                <c:pt idx="69">
                  <c:v>5.8629427728418815</c:v>
                </c:pt>
                <c:pt idx="70">
                  <c:v>5.8832004457782228</c:v>
                </c:pt>
                <c:pt idx="71">
                  <c:v>5.9033169995319588</c:v>
                </c:pt>
                <c:pt idx="72">
                  <c:v>5.9231670632797551</c:v>
                </c:pt>
                <c:pt idx="73">
                  <c:v>5.9429350548505164</c:v>
                </c:pt>
                <c:pt idx="74">
                  <c:v>5.9625317780105567</c:v>
                </c:pt>
                <c:pt idx="75">
                  <c:v>5.9820286754900689</c:v>
                </c:pt>
                <c:pt idx="76">
                  <c:v>6.001293149033053</c:v>
                </c:pt>
                <c:pt idx="77">
                  <c:v>6.0204784574784052</c:v>
                </c:pt>
                <c:pt idx="78">
                  <c:v>6.0395789448467836</c:v>
                </c:pt>
                <c:pt idx="79">
                  <c:v>6.0585403816122714</c:v>
                </c:pt>
                <c:pt idx="80">
                  <c:v>6.0773644426223052</c:v>
                </c:pt>
                <c:pt idx="81">
                  <c:v>6.096043181551936</c:v>
                </c:pt>
                <c:pt idx="82">
                  <c:v>6.1146785992798955</c:v>
                </c:pt>
                <c:pt idx="83">
                  <c:v>6.1331671236963787</c:v>
                </c:pt>
                <c:pt idx="84">
                  <c:v>6.1515313850733024</c:v>
                </c:pt>
                <c:pt idx="85">
                  <c:v>6.1698611313454261</c:v>
                </c:pt>
                <c:pt idx="86">
                  <c:v>6.1880357186670496</c:v>
                </c:pt>
                <c:pt idx="87">
                  <c:v>6.2060934370997662</c:v>
                </c:pt>
                <c:pt idx="88">
                  <c:v>6.2241231272191335</c:v>
                </c:pt>
                <c:pt idx="89">
                  <c:v>6.2419872638975979</c:v>
                </c:pt>
                <c:pt idx="90">
                  <c:v>6.2597043569944946</c:v>
                </c:pt>
                <c:pt idx="91">
                  <c:v>6.2774211954918195</c:v>
                </c:pt>
                <c:pt idx="92">
                  <c:v>6.2951380339891418</c:v>
                </c:pt>
                <c:pt idx="93">
                  <c:v>6.3127727179362454</c:v>
                </c:pt>
                <c:pt idx="94">
                  <c:v>6.3302839723678623</c:v>
                </c:pt>
                <c:pt idx="95">
                  <c:v>6.3476987608834818</c:v>
                </c:pt>
                <c:pt idx="96">
                  <c:v>6.3650143558898575</c:v>
                </c:pt>
                <c:pt idx="97">
                  <c:v>6.3822319394184106</c:v>
                </c:pt>
                <c:pt idx="98">
                  <c:v>6.3993591754346726</c:v>
                </c:pt>
                <c:pt idx="99">
                  <c:v>6.4164512439558354</c:v>
                </c:pt>
                <c:pt idx="100">
                  <c:v>6.4335001793306903</c:v>
                </c:pt>
                <c:pt idx="101">
                  <c:v>6.4505012747494961</c:v>
                </c:pt>
                <c:pt idx="102">
                  <c:v>6.4674709889012965</c:v>
                </c:pt>
                <c:pt idx="103">
                  <c:v>6.4843728760983517</c:v>
                </c:pt>
                <c:pt idx="104">
                  <c:v>6.5011512026206661</c:v>
                </c:pt>
                <c:pt idx="105">
                  <c:v>6.5178886146329145</c:v>
                </c:pt>
                <c:pt idx="106">
                  <c:v>6.5345393931184379</c:v>
                </c:pt>
                <c:pt idx="107">
                  <c:v>6.5511405617892136</c:v>
                </c:pt>
                <c:pt idx="108">
                  <c:v>6.5677110169191657</c:v>
                </c:pt>
                <c:pt idx="109">
                  <c:v>6.584179859173048</c:v>
                </c:pt>
                <c:pt idx="110">
                  <c:v>6.6006291779354971</c:v>
                </c:pt>
                <c:pt idx="111">
                  <c:v>6.6170238769123406</c:v>
                </c:pt>
                <c:pt idx="112">
                  <c:v>6.6333646719504893</c:v>
                </c:pt>
                <c:pt idx="113">
                  <c:v>6.6496576698380849</c:v>
                </c:pt>
                <c:pt idx="114">
                  <c:v>6.66590104238281</c:v>
                </c:pt>
                <c:pt idx="115">
                  <c:v>6.6820916453798898</c:v>
                </c:pt>
                <c:pt idx="116">
                  <c:v>6.6982371229644739</c:v>
                </c:pt>
                <c:pt idx="117">
                  <c:v>6.7143318492850579</c:v>
                </c:pt>
                <c:pt idx="118">
                  <c:v>6.7303967813098708</c:v>
                </c:pt>
                <c:pt idx="119">
                  <c:v>6.7464032922971731</c:v>
                </c:pt>
                <c:pt idx="120">
                  <c:v>6.7623662526969222</c:v>
                </c:pt>
                <c:pt idx="121">
                  <c:v>6.7782966987382052</c:v>
                </c:pt>
                <c:pt idx="122">
                  <c:v>6.7941805409156979</c:v>
                </c:pt>
                <c:pt idx="123">
                  <c:v>6.8100361322324066</c:v>
                </c:pt>
                <c:pt idx="124">
                  <c:v>6.8258540002961716</c:v>
                </c:pt>
                <c:pt idx="125">
                  <c:v>6.8416324744418713</c:v>
                </c:pt>
                <c:pt idx="126">
                  <c:v>6.8573615350819335</c:v>
                </c:pt>
                <c:pt idx="127">
                  <c:v>6.8730722969439784</c:v>
                </c:pt>
                <c:pt idx="128">
                  <c:v>6.8887508451662951</c:v>
                </c:pt>
                <c:pt idx="129">
                  <c:v>6.9043914365331531</c:v>
                </c:pt>
                <c:pt idx="130">
                  <c:v>6.9200038450481616</c:v>
                </c:pt>
                <c:pt idx="131">
                  <c:v>6.9355647590873843</c:v>
                </c:pt>
                <c:pt idx="132">
                  <c:v>6.9511052299392793</c:v>
                </c:pt>
                <c:pt idx="133">
                  <c:v>6.9666304062817552</c:v>
                </c:pt>
                <c:pt idx="134">
                  <c:v>6.9821256115715666</c:v>
                </c:pt>
                <c:pt idx="135">
                  <c:v>6.9975957558416582</c:v>
                </c:pt>
                <c:pt idx="136">
                  <c:v>7.013027803752542</c:v>
                </c:pt>
                <c:pt idx="137">
                  <c:v>7.0284448101405506</c:v>
                </c:pt>
                <c:pt idx="138">
                  <c:v>7.0438380874504904</c:v>
                </c:pt>
                <c:pt idx="139">
                  <c:v>7.0591993176991865</c:v>
                </c:pt>
                <c:pt idx="140">
                  <c:v>7.0745370071314646</c:v>
                </c:pt>
                <c:pt idx="141">
                  <c:v>7.0898663279423069</c:v>
                </c:pt>
                <c:pt idx="142">
                  <c:v>7.1051747603901756</c:v>
                </c:pt>
                <c:pt idx="143">
                  <c:v>7.1204565340924733</c:v>
                </c:pt>
                <c:pt idx="144">
                  <c:v>7.13572821505044</c:v>
                </c:pt>
                <c:pt idx="145">
                  <c:v>7.1509969558039694</c:v>
                </c:pt>
                <c:pt idx="146">
                  <c:v>7.1662389760218721</c:v>
                </c:pt>
                <c:pt idx="147">
                  <c:v>7.181473609458318</c:v>
                </c:pt>
                <c:pt idx="148">
                  <c:v>7.1966967510431683</c:v>
                </c:pt>
                <c:pt idx="149">
                  <c:v>7.2119053515041971</c:v>
                </c:pt>
                <c:pt idx="150">
                  <c:v>7.2270995399821043</c:v>
                </c:pt>
                <c:pt idx="151">
                  <c:v>7.2422874467397316</c:v>
                </c:pt>
                <c:pt idx="152">
                  <c:v>7.2574652294636364</c:v>
                </c:pt>
                <c:pt idx="153">
                  <c:v>7.2726417477009759</c:v>
                </c:pt>
                <c:pt idx="154">
                  <c:v>7.2878106206073516</c:v>
                </c:pt>
                <c:pt idx="155">
                  <c:v>7.3029719944993587</c:v>
                </c:pt>
                <c:pt idx="156">
                  <c:v>7.3181273735551748</c:v>
                </c:pt>
                <c:pt idx="157">
                  <c:v>7.3332748470299194</c:v>
                </c:pt>
                <c:pt idx="158">
                  <c:v>7.3484208160049826</c:v>
                </c:pt>
                <c:pt idx="159">
                  <c:v>7.3635659237515299</c:v>
                </c:pt>
                <c:pt idx="160">
                  <c:v>7.3787096415453712</c:v>
                </c:pt>
                <c:pt idx="161">
                  <c:v>7.3938540824192502</c:v>
                </c:pt>
                <c:pt idx="162">
                  <c:v>7.4089996612173881</c:v>
                </c:pt>
                <c:pt idx="163">
                  <c:v>7.4241503193559542</c:v>
                </c:pt>
                <c:pt idx="164">
                  <c:v>7.4393077460373682</c:v>
                </c:pt>
                <c:pt idx="165">
                  <c:v>7.4544671120080706</c:v>
                </c:pt>
                <c:pt idx="166">
                  <c:v>7.4696320833476033</c:v>
                </c:pt>
                <c:pt idx="167">
                  <c:v>7.484807695951238</c:v>
                </c:pt>
                <c:pt idx="168">
                  <c:v>7.4999879759994625</c:v>
                </c:pt>
                <c:pt idx="169">
                  <c:v>7.5151687489115098</c:v>
                </c:pt>
                <c:pt idx="170">
                  <c:v>7.5303608755389266</c:v>
                </c:pt>
                <c:pt idx="171">
                  <c:v>7.5455747017089809</c:v>
                </c:pt>
                <c:pt idx="172">
                  <c:v>7.5607990777749423</c:v>
                </c:pt>
                <c:pt idx="173">
                  <c:v>7.5760373123703824</c:v>
                </c:pt>
                <c:pt idx="174">
                  <c:v>7.5912892560987872</c:v>
                </c:pt>
                <c:pt idx="175">
                  <c:v>7.6065513819148736</c:v>
                </c:pt>
                <c:pt idx="176">
                  <c:v>7.6218364500055387</c:v>
                </c:pt>
                <c:pt idx="177">
                  <c:v>7.6371425852124091</c:v>
                </c:pt>
                <c:pt idx="178">
                  <c:v>7.6524697536979369</c:v>
                </c:pt>
                <c:pt idx="179">
                  <c:v>7.6678145285856054</c:v>
                </c:pt>
                <c:pt idx="180">
                  <c:v>7.6831820499125518</c:v>
                </c:pt>
                <c:pt idx="181">
                  <c:v>7.6985777467852499</c:v>
                </c:pt>
                <c:pt idx="182">
                  <c:v>7.7139988687833023</c:v>
                </c:pt>
                <c:pt idx="183">
                  <c:v>7.7294381248222797</c:v>
                </c:pt>
                <c:pt idx="184">
                  <c:v>7.7449022708060173</c:v>
                </c:pt>
                <c:pt idx="185">
                  <c:v>7.7603900022749777</c:v>
                </c:pt>
                <c:pt idx="186">
                  <c:v>7.775915210205234</c:v>
                </c:pt>
                <c:pt idx="187">
                  <c:v>7.7914732192122136</c:v>
                </c:pt>
                <c:pt idx="188">
                  <c:v>7.8070661361355178</c:v>
                </c:pt>
                <c:pt idx="189">
                  <c:v>7.8226909764593575</c:v>
                </c:pt>
                <c:pt idx="190">
                  <c:v>7.8383304716602868</c:v>
                </c:pt>
                <c:pt idx="191">
                  <c:v>7.8540240021949428</c:v>
                </c:pt>
                <c:pt idx="192">
                  <c:v>7.8697487403788804</c:v>
                </c:pt>
                <c:pt idx="193">
                  <c:v>7.8854927598169207</c:v>
                </c:pt>
                <c:pt idx="194">
                  <c:v>7.9012986410442911</c:v>
                </c:pt>
                <c:pt idx="195">
                  <c:v>7.9171368313518009</c:v>
                </c:pt>
                <c:pt idx="196">
                  <c:v>7.9329944847384883</c:v>
                </c:pt>
                <c:pt idx="197">
                  <c:v>7.9489175314242662</c:v>
                </c:pt>
                <c:pt idx="198">
                  <c:v>7.9648912897536794</c:v>
                </c:pt>
                <c:pt idx="199">
                  <c:v>7.9808977717248917</c:v>
                </c:pt>
                <c:pt idx="200">
                  <c:v>7.9969104955285975</c:v>
                </c:pt>
                <c:pt idx="201">
                  <c:v>8.0129450038029901</c:v>
                </c:pt>
                <c:pt idx="202">
                  <c:v>8.0290682144557515</c:v>
                </c:pt>
                <c:pt idx="203">
                  <c:v>8.0452636639293456</c:v>
                </c:pt>
                <c:pt idx="204">
                  <c:v>8.0614989389368752</c:v>
                </c:pt>
                <c:pt idx="205">
                  <c:v>8.077754741275216</c:v>
                </c:pt>
                <c:pt idx="206">
                  <c:v>8.0940531052008584</c:v>
                </c:pt>
                <c:pt idx="207">
                  <c:v>8.110368325609894</c:v>
                </c:pt>
                <c:pt idx="208">
                  <c:v>8.1267601542200776</c:v>
                </c:pt>
                <c:pt idx="209">
                  <c:v>8.1431858251153191</c:v>
                </c:pt>
                <c:pt idx="210">
                  <c:v>8.1596552876598647</c:v>
                </c:pt>
                <c:pt idx="211">
                  <c:v>8.1761849775073969</c:v>
                </c:pt>
                <c:pt idx="212">
                  <c:v>8.1927665993923942</c:v>
                </c:pt>
                <c:pt idx="213">
                  <c:v>8.2094093846808036</c:v>
                </c:pt>
                <c:pt idx="214">
                  <c:v>8.2261052375898256</c:v>
                </c:pt>
                <c:pt idx="215">
                  <c:v>8.2428710411616031</c:v>
                </c:pt>
                <c:pt idx="216">
                  <c:v>8.2597134350513191</c:v>
                </c:pt>
                <c:pt idx="217">
                  <c:v>8.2766574763824643</c:v>
                </c:pt>
                <c:pt idx="218">
                  <c:v>8.2936544160975032</c:v>
                </c:pt>
                <c:pt idx="219">
                  <c:v>8.3107827645443688</c:v>
                </c:pt>
                <c:pt idx="220">
                  <c:v>8.328053382176579</c:v>
                </c:pt>
                <c:pt idx="221">
                  <c:v>8.3454079998584945</c:v>
                </c:pt>
                <c:pt idx="222">
                  <c:v>8.3629288186441162</c:v>
                </c:pt>
                <c:pt idx="223">
                  <c:v>8.3805920602516366</c:v>
                </c:pt>
                <c:pt idx="224">
                  <c:v>8.3983107151118492</c:v>
                </c:pt>
                <c:pt idx="225">
                  <c:v>8.4162462594184735</c:v>
                </c:pt>
                <c:pt idx="226">
                  <c:v>8.434336566625209</c:v>
                </c:pt>
                <c:pt idx="227">
                  <c:v>8.4525091897285485</c:v>
                </c:pt>
                <c:pt idx="228">
                  <c:v>8.4708226886062192</c:v>
                </c:pt>
                <c:pt idx="229">
                  <c:v>8.4893763633485513</c:v>
                </c:pt>
                <c:pt idx="230">
                  <c:v>8.5080874788492196</c:v>
                </c:pt>
                <c:pt idx="231">
                  <c:v>8.5269826908256174</c:v>
                </c:pt>
                <c:pt idx="232">
                  <c:v>8.5460056180840898</c:v>
                </c:pt>
                <c:pt idx="233">
                  <c:v>8.565231903468197</c:v>
                </c:pt>
                <c:pt idx="234">
                  <c:v>8.5846461986337861</c:v>
                </c:pt>
                <c:pt idx="235">
                  <c:v>8.6041548135238237</c:v>
                </c:pt>
                <c:pt idx="236">
                  <c:v>8.623817281288888</c:v>
                </c:pt>
                <c:pt idx="237">
                  <c:v>8.6437286824552508</c:v>
                </c:pt>
                <c:pt idx="238">
                  <c:v>8.6636808125019851</c:v>
                </c:pt>
                <c:pt idx="239">
                  <c:v>8.6839884390401476</c:v>
                </c:pt>
                <c:pt idx="240">
                  <c:v>8.7043903684503601</c:v>
                </c:pt>
                <c:pt idx="241">
                  <c:v>8.7247995167909593</c:v>
                </c:pt>
                <c:pt idx="242">
                  <c:v>8.7452494289213121</c:v>
                </c:pt>
                <c:pt idx="243">
                  <c:v>8.7660084190292924</c:v>
                </c:pt>
                <c:pt idx="244">
                  <c:v>8.7869388207437886</c:v>
                </c:pt>
                <c:pt idx="245">
                  <c:v>8.808044454549167</c:v>
                </c:pt>
                <c:pt idx="246">
                  <c:v>8.8292950309820331</c:v>
                </c:pt>
                <c:pt idx="247">
                  <c:v>8.8507340672750967</c:v>
                </c:pt>
                <c:pt idx="248">
                  <c:v>8.8722104404235935</c:v>
                </c:pt>
                <c:pt idx="249">
                  <c:v>8.893806324787235</c:v>
                </c:pt>
                <c:pt idx="250">
                  <c:v>8.9155869815607964</c:v>
                </c:pt>
                <c:pt idx="251">
                  <c:v>8.9375682594155634</c:v>
                </c:pt>
                <c:pt idx="252">
                  <c:v>8.9596645762213072</c:v>
                </c:pt>
                <c:pt idx="253">
                  <c:v>8.9819215841220004</c:v>
                </c:pt>
                <c:pt idx="254">
                  <c:v>9.0042890597896772</c:v>
                </c:pt>
                <c:pt idx="255">
                  <c:v>9.0267395794657386</c:v>
                </c:pt>
                <c:pt idx="256">
                  <c:v>9.049367259489479</c:v>
                </c:pt>
                <c:pt idx="257">
                  <c:v>9.0722412785190905</c:v>
                </c:pt>
                <c:pt idx="258">
                  <c:v>9.0952034589972133</c:v>
                </c:pt>
                <c:pt idx="259">
                  <c:v>9.1182104849564798</c:v>
                </c:pt>
                <c:pt idx="260">
                  <c:v>9.141370110311275</c:v>
                </c:pt>
                <c:pt idx="261">
                  <c:v>9.164812942801893</c:v>
                </c:pt>
                <c:pt idx="262">
                  <c:v>9.1884160933684704</c:v>
                </c:pt>
                <c:pt idx="263">
                  <c:v>9.212171219751772</c:v>
                </c:pt>
                <c:pt idx="264">
                  <c:v>9.2359263461350736</c:v>
                </c:pt>
                <c:pt idx="265">
                  <c:v>9.2596814725183769</c:v>
                </c:pt>
                <c:pt idx="266">
                  <c:v>9.2835813588665737</c:v>
                </c:pt>
                <c:pt idx="267">
                  <c:v>9.3076130237312533</c:v>
                </c:pt>
                <c:pt idx="268">
                  <c:v>9.3318918791884524</c:v>
                </c:pt>
                <c:pt idx="269">
                  <c:v>9.3564614305226694</c:v>
                </c:pt>
                <c:pt idx="270">
                  <c:v>9.3810563065922903</c:v>
                </c:pt>
                <c:pt idx="271">
                  <c:v>9.4056643615882045</c:v>
                </c:pt>
                <c:pt idx="272">
                  <c:v>9.4304028427787543</c:v>
                </c:pt>
                <c:pt idx="273">
                  <c:v>9.455235278318451</c:v>
                </c:pt>
                <c:pt idx="274">
                  <c:v>9.4803448834087138</c:v>
                </c:pt>
                <c:pt idx="275">
                  <c:v>9.5056084051912126</c:v>
                </c:pt>
                <c:pt idx="276">
                  <c:v>9.5310398197082122</c:v>
                </c:pt>
                <c:pt idx="277">
                  <c:v>9.5565295701612065</c:v>
                </c:pt>
                <c:pt idx="278">
                  <c:v>9.5821082407539002</c:v>
                </c:pt>
                <c:pt idx="279">
                  <c:v>9.6079361665254357</c:v>
                </c:pt>
                <c:pt idx="280">
                  <c:v>9.6338140335628673</c:v>
                </c:pt>
                <c:pt idx="281">
                  <c:v>9.6597993355777447</c:v>
                </c:pt>
                <c:pt idx="282">
                  <c:v>9.6860973393866949</c:v>
                </c:pt>
                <c:pt idx="283">
                  <c:v>9.7124026689413316</c:v>
                </c:pt>
                <c:pt idx="284">
                  <c:v>9.7387167144500939</c:v>
                </c:pt>
                <c:pt idx="285">
                  <c:v>9.7652990837156786</c:v>
                </c:pt>
                <c:pt idx="286">
                  <c:v>9.7919811071010514</c:v>
                </c:pt>
                <c:pt idx="287">
                  <c:v>9.8188576636495952</c:v>
                </c:pt>
                <c:pt idx="288">
                  <c:v>9.8458663044462718</c:v>
                </c:pt>
                <c:pt idx="289">
                  <c:v>9.8730135878835199</c:v>
                </c:pt>
                <c:pt idx="290">
                  <c:v>9.900255861815646</c:v>
                </c:pt>
                <c:pt idx="291">
                  <c:v>9.9276629158903837</c:v>
                </c:pt>
                <c:pt idx="292">
                  <c:v>9.9552523987348831</c:v>
                </c:pt>
                <c:pt idx="293">
                  <c:v>9.9829482874945175</c:v>
                </c:pt>
                <c:pt idx="294">
                  <c:v>10.010702549442895</c:v>
                </c:pt>
                <c:pt idx="295">
                  <c:v>10.038656757829116</c:v>
                </c:pt>
                <c:pt idx="296">
                  <c:v>10.06677725193348</c:v>
                </c:pt>
                <c:pt idx="297">
                  <c:v>10.094950711706465</c:v>
                </c:pt>
                <c:pt idx="298">
                  <c:v>10.123374129729671</c:v>
                </c:pt>
                <c:pt idx="299">
                  <c:v>10.151841329277097</c:v>
                </c:pt>
                <c:pt idx="300">
                  <c:v>10.180459415064433</c:v>
                </c:pt>
                <c:pt idx="301">
                  <c:v>10.209241984970772</c:v>
                </c:pt>
                <c:pt idx="302">
                  <c:v>10.238209421680484</c:v>
                </c:pt>
                <c:pt idx="303">
                  <c:v>10.267260214385821</c:v>
                </c:pt>
                <c:pt idx="304">
                  <c:v>10.296444014284397</c:v>
                </c:pt>
                <c:pt idx="305">
                  <c:v>10.325805875086964</c:v>
                </c:pt>
                <c:pt idx="306">
                  <c:v>10.35522913254697</c:v>
                </c:pt>
                <c:pt idx="307">
                  <c:v>10.384840693760209</c:v>
                </c:pt>
                <c:pt idx="308">
                  <c:v>10.414694332262616</c:v>
                </c:pt>
                <c:pt idx="309">
                  <c:v>10.444651154727055</c:v>
                </c:pt>
                <c:pt idx="310">
                  <c:v>10.474705284973954</c:v>
                </c:pt>
                <c:pt idx="311">
                  <c:v>10.504814927406175</c:v>
                </c:pt>
                <c:pt idx="312">
                  <c:v>10.535020319355299</c:v>
                </c:pt>
                <c:pt idx="313">
                  <c:v>10.565509068432474</c:v>
                </c:pt>
                <c:pt idx="314">
                  <c:v>10.596093539749495</c:v>
                </c:pt>
                <c:pt idx="315">
                  <c:v>10.626821845625303</c:v>
                </c:pt>
                <c:pt idx="316">
                  <c:v>10.657758374571863</c:v>
                </c:pt>
                <c:pt idx="317">
                  <c:v>10.688876277985729</c:v>
                </c:pt>
                <c:pt idx="318">
                  <c:v>10.720041722136676</c:v>
                </c:pt>
                <c:pt idx="319">
                  <c:v>10.751299642693642</c:v>
                </c:pt>
                <c:pt idx="320">
                  <c:v>10.782661614135513</c:v>
                </c:pt>
                <c:pt idx="321">
                  <c:v>10.814278849085621</c:v>
                </c:pt>
                <c:pt idx="322">
                  <c:v>10.846031207975221</c:v>
                </c:pt>
                <c:pt idx="323">
                  <c:v>10.877849008199624</c:v>
                </c:pt>
                <c:pt idx="324">
                  <c:v>10.909798264204461</c:v>
                </c:pt>
                <c:pt idx="325">
                  <c:v>10.941988431429801</c:v>
                </c:pt>
                <c:pt idx="326">
                  <c:v>10.974293461555922</c:v>
                </c:pt>
                <c:pt idx="327">
                  <c:v>11.006765402443294</c:v>
                </c:pt>
                <c:pt idx="328">
                  <c:v>11.039351913913451</c:v>
                </c:pt>
                <c:pt idx="329">
                  <c:v>11.072099737918721</c:v>
                </c:pt>
                <c:pt idx="330">
                  <c:v>11.104915173856705</c:v>
                </c:pt>
                <c:pt idx="331">
                  <c:v>11.137882050496163</c:v>
                </c:pt>
                <c:pt idx="332">
                  <c:v>11.171068367585708</c:v>
                </c:pt>
                <c:pt idx="333">
                  <c:v>11.204335694920085</c:v>
                </c:pt>
                <c:pt idx="334">
                  <c:v>11.237775905273656</c:v>
                </c:pt>
                <c:pt idx="335">
                  <c:v>11.271321681559431</c:v>
                </c:pt>
                <c:pt idx="336">
                  <c:v>11.305072078810964</c:v>
                </c:pt>
                <c:pt idx="337">
                  <c:v>11.338923714087271</c:v>
                </c:pt>
                <c:pt idx="338">
                  <c:v>11.372924766091035</c:v>
                </c:pt>
                <c:pt idx="339">
                  <c:v>11.407117914842114</c:v>
                </c:pt>
                <c:pt idx="340">
                  <c:v>11.441399852026155</c:v>
                </c:pt>
                <c:pt idx="341">
                  <c:v>11.475867437069434</c:v>
                </c:pt>
                <c:pt idx="342">
                  <c:v>11.510397826904162</c:v>
                </c:pt>
                <c:pt idx="343">
                  <c:v>11.545129881125167</c:v>
                </c:pt>
                <c:pt idx="344">
                  <c:v>11.579991432487651</c:v>
                </c:pt>
                <c:pt idx="345">
                  <c:v>11.615028582332778</c:v>
                </c:pt>
                <c:pt idx="346">
                  <c:v>11.650199626294794</c:v>
                </c:pt>
                <c:pt idx="347">
                  <c:v>11.685469031687152</c:v>
                </c:pt>
                <c:pt idx="348">
                  <c:v>11.720905360629756</c:v>
                </c:pt>
                <c:pt idx="349">
                  <c:v>11.756517962623942</c:v>
                </c:pt>
                <c:pt idx="350">
                  <c:v>11.792248900843838</c:v>
                </c:pt>
                <c:pt idx="351">
                  <c:v>11.828308384099579</c:v>
                </c:pt>
                <c:pt idx="352">
                  <c:v>11.864480522888128</c:v>
                </c:pt>
                <c:pt idx="353">
                  <c:v>11.900732312792675</c:v>
                </c:pt>
                <c:pt idx="354">
                  <c:v>11.937041256008273</c:v>
                </c:pt>
                <c:pt idx="355">
                  <c:v>11.973422242930265</c:v>
                </c:pt>
                <c:pt idx="356">
                  <c:v>12.009874275091319</c:v>
                </c:pt>
                <c:pt idx="357">
                  <c:v>12.046401139916947</c:v>
                </c:pt>
                <c:pt idx="358">
                  <c:v>12.083262082582955</c:v>
                </c:pt>
                <c:pt idx="359">
                  <c:v>12.120324059771095</c:v>
                </c:pt>
                <c:pt idx="360">
                  <c:v>12.157482918502522</c:v>
                </c:pt>
                <c:pt idx="361">
                  <c:v>12.194734809288073</c:v>
                </c:pt>
                <c:pt idx="362">
                  <c:v>12.23225007619299</c:v>
                </c:pt>
                <c:pt idx="363">
                  <c:v>12.269805695168911</c:v>
                </c:pt>
                <c:pt idx="364">
                  <c:v>12.307478944583821</c:v>
                </c:pt>
                <c:pt idx="365">
                  <c:v>12.345354888403095</c:v>
                </c:pt>
                <c:pt idx="366">
                  <c:v>12.383394968838362</c:v>
                </c:pt>
                <c:pt idx="367">
                  <c:v>12.421544834963941</c:v>
                </c:pt>
                <c:pt idx="368">
                  <c:v>12.459986108262601</c:v>
                </c:pt>
                <c:pt idx="369">
                  <c:v>12.498522976004764</c:v>
                </c:pt>
                <c:pt idx="370">
                  <c:v>12.537135922440115</c:v>
                </c:pt>
                <c:pt idx="371">
                  <c:v>12.575945598788609</c:v>
                </c:pt>
                <c:pt idx="372">
                  <c:v>12.614840267339455</c:v>
                </c:pt>
                <c:pt idx="373">
                  <c:v>12.653913063250361</c:v>
                </c:pt>
                <c:pt idx="374">
                  <c:v>12.693100678949621</c:v>
                </c:pt>
                <c:pt idx="375">
                  <c:v>12.732291243605557</c:v>
                </c:pt>
                <c:pt idx="376">
                  <c:v>12.771609580319645</c:v>
                </c:pt>
                <c:pt idx="377">
                  <c:v>12.811110095553897</c:v>
                </c:pt>
                <c:pt idx="378">
                  <c:v>12.850889820673208</c:v>
                </c:pt>
                <c:pt idx="379">
                  <c:v>12.89080549906391</c:v>
                </c:pt>
                <c:pt idx="380">
                  <c:v>12.930762495189333</c:v>
                </c:pt>
                <c:pt idx="381">
                  <c:v>12.970976583497739</c:v>
                </c:pt>
                <c:pt idx="382">
                  <c:v>13.01128832097095</c:v>
                </c:pt>
                <c:pt idx="383">
                  <c:v>13.051658764031673</c:v>
                </c:pt>
                <c:pt idx="384">
                  <c:v>13.092156214723985</c:v>
                </c:pt>
                <c:pt idx="385">
                  <c:v>13.132962929595465</c:v>
                </c:pt>
                <c:pt idx="386">
                  <c:v>13.173777803140581</c:v>
                </c:pt>
                <c:pt idx="387">
                  <c:v>13.214882235623207</c:v>
                </c:pt>
                <c:pt idx="388">
                  <c:v>13.25606218938003</c:v>
                </c:pt>
                <c:pt idx="389">
                  <c:v>13.29726854568435</c:v>
                </c:pt>
                <c:pt idx="390">
                  <c:v>13.338643918948494</c:v>
                </c:pt>
                <c:pt idx="391">
                  <c:v>13.38022462345398</c:v>
                </c:pt>
                <c:pt idx="392">
                  <c:v>13.421932641875141</c:v>
                </c:pt>
                <c:pt idx="393">
                  <c:v>13.463800028552104</c:v>
                </c:pt>
                <c:pt idx="394">
                  <c:v>13.505834967294639</c:v>
                </c:pt>
                <c:pt idx="395">
                  <c:v>13.54795580894644</c:v>
                </c:pt>
                <c:pt idx="396">
                  <c:v>13.590223239197003</c:v>
                </c:pt>
                <c:pt idx="397">
                  <c:v>13.632577121972552</c:v>
                </c:pt>
                <c:pt idx="398">
                  <c:v>13.675076124717783</c:v>
                </c:pt>
                <c:pt idx="399">
                  <c:v>13.717823786932259</c:v>
                </c:pt>
                <c:pt idx="400">
                  <c:v>13.760644305111697</c:v>
                </c:pt>
                <c:pt idx="401">
                  <c:v>13.803669636657864</c:v>
                </c:pt>
                <c:pt idx="402">
                  <c:v>13.84680659121598</c:v>
                </c:pt>
                <c:pt idx="403">
                  <c:v>13.890034233112544</c:v>
                </c:pt>
                <c:pt idx="404">
                  <c:v>13.933311608751948</c:v>
                </c:pt>
                <c:pt idx="405">
                  <c:v>13.976817690301152</c:v>
                </c:pt>
                <c:pt idx="406">
                  <c:v>14.020476817559858</c:v>
                </c:pt>
                <c:pt idx="407">
                  <c:v>14.064242596290965</c:v>
                </c:pt>
                <c:pt idx="408">
                  <c:v>14.108133481265762</c:v>
                </c:pt>
                <c:pt idx="409">
                  <c:v>14.152202086320958</c:v>
                </c:pt>
                <c:pt idx="410">
                  <c:v>14.196392236157747</c:v>
                </c:pt>
                <c:pt idx="411">
                  <c:v>14.240702593969237</c:v>
                </c:pt>
                <c:pt idx="412">
                  <c:v>14.285226463889888</c:v>
                </c:pt>
                <c:pt idx="413">
                  <c:v>14.329826833328166</c:v>
                </c:pt>
                <c:pt idx="414">
                  <c:v>14.374513479217621</c:v>
                </c:pt>
                <c:pt idx="415">
                  <c:v>14.419457989496525</c:v>
                </c:pt>
                <c:pt idx="416">
                  <c:v>14.464466321457271</c:v>
                </c:pt>
                <c:pt idx="417">
                  <c:v>14.509589003253252</c:v>
                </c:pt>
                <c:pt idx="418">
                  <c:v>14.554798996242923</c:v>
                </c:pt>
                <c:pt idx="419">
                  <c:v>14.600197670972815</c:v>
                </c:pt>
                <c:pt idx="420">
                  <c:v>14.645741114380904</c:v>
                </c:pt>
                <c:pt idx="421">
                  <c:v>14.691448141050085</c:v>
                </c:pt>
                <c:pt idx="422">
                  <c:v>14.737259760609721</c:v>
                </c:pt>
                <c:pt idx="423">
                  <c:v>14.783225737618348</c:v>
                </c:pt>
                <c:pt idx="424">
                  <c:v>14.829352616737562</c:v>
                </c:pt>
                <c:pt idx="425">
                  <c:v>14.875509933542466</c:v>
                </c:pt>
                <c:pt idx="426">
                  <c:v>14.921820668052261</c:v>
                </c:pt>
                <c:pt idx="427">
                  <c:v>14.968291206794751</c:v>
                </c:pt>
                <c:pt idx="428">
                  <c:v>15.014938018560859</c:v>
                </c:pt>
                <c:pt idx="429">
                  <c:v>15.061708247170714</c:v>
                </c:pt>
                <c:pt idx="430">
                  <c:v>15.108566852508485</c:v>
                </c:pt>
                <c:pt idx="431">
                  <c:v>15.155558915289591</c:v>
                </c:pt>
                <c:pt idx="432">
                  <c:v>15.202679573377566</c:v>
                </c:pt>
                <c:pt idx="433">
                  <c:v>15.249918329165219</c:v>
                </c:pt>
                <c:pt idx="434">
                  <c:v>15.297333511420712</c:v>
                </c:pt>
                <c:pt idx="435">
                  <c:v>15.344845357438867</c:v>
                </c:pt>
                <c:pt idx="436">
                  <c:v>15.392563392351279</c:v>
                </c:pt>
                <c:pt idx="437">
                  <c:v>15.440339633580296</c:v>
                </c:pt>
                <c:pt idx="438">
                  <c:v>15.488202557627911</c:v>
                </c:pt>
                <c:pt idx="439">
                  <c:v>15.536273552363681</c:v>
                </c:pt>
                <c:pt idx="440">
                  <c:v>15.584460437018569</c:v>
                </c:pt>
                <c:pt idx="441">
                  <c:v>15.632697076915107</c:v>
                </c:pt>
                <c:pt idx="442">
                  <c:v>15.681156708744787</c:v>
                </c:pt>
                <c:pt idx="443">
                  <c:v>15.729739616585023</c:v>
                </c:pt>
                <c:pt idx="444">
                  <c:v>15.778384846821174</c:v>
                </c:pt>
                <c:pt idx="445">
                  <c:v>15.827181263828463</c:v>
                </c:pt>
                <c:pt idx="446">
                  <c:v>15.876102861363984</c:v>
                </c:pt>
                <c:pt idx="447">
                  <c:v>15.92515122811893</c:v>
                </c:pt>
                <c:pt idx="448">
                  <c:v>15.974348014027099</c:v>
                </c:pt>
                <c:pt idx="449">
                  <c:v>16.023651197168313</c:v>
                </c:pt>
                <c:pt idx="450">
                  <c:v>16.073079809466527</c:v>
                </c:pt>
                <c:pt idx="451">
                  <c:v>16.12266340744323</c:v>
                </c:pt>
                <c:pt idx="452">
                  <c:v>16.172350870821329</c:v>
                </c:pt>
                <c:pt idx="453">
                  <c:v>16.222149121937118</c:v>
                </c:pt>
                <c:pt idx="454">
                  <c:v>16.272103860421403</c:v>
                </c:pt>
                <c:pt idx="455">
                  <c:v>16.32214633401053</c:v>
                </c:pt>
                <c:pt idx="456">
                  <c:v>16.372267490772565</c:v>
                </c:pt>
                <c:pt idx="457">
                  <c:v>16.422563685159744</c:v>
                </c:pt>
                <c:pt idx="458">
                  <c:v>16.47298004863433</c:v>
                </c:pt>
                <c:pt idx="459">
                  <c:v>16.523502169735231</c:v>
                </c:pt>
                <c:pt idx="460">
                  <c:v>16.574161517460944</c:v>
                </c:pt>
                <c:pt idx="461">
                  <c:v>16.625086297577102</c:v>
                </c:pt>
                <c:pt idx="462">
                  <c:v>16.676067259514351</c:v>
                </c:pt>
                <c:pt idx="463">
                  <c:v>16.727145888163932</c:v>
                </c:pt>
                <c:pt idx="464">
                  <c:v>16.778224516813527</c:v>
                </c:pt>
                <c:pt idx="465">
                  <c:v>16.829443064226904</c:v>
                </c:pt>
                <c:pt idx="466">
                  <c:v>16.880665720659895</c:v>
                </c:pt>
                <c:pt idx="467">
                  <c:v>16.932201795893693</c:v>
                </c:pt>
                <c:pt idx="468">
                  <c:v>16.983788251986216</c:v>
                </c:pt>
                <c:pt idx="469">
                  <c:v>17.035544152572626</c:v>
                </c:pt>
                <c:pt idx="470">
                  <c:v>17.087410270161957</c:v>
                </c:pt>
                <c:pt idx="471">
                  <c:v>17.139339714304946</c:v>
                </c:pt>
                <c:pt idx="472">
                  <c:v>17.191403557371789</c:v>
                </c:pt>
                <c:pt idx="473">
                  <c:v>17.243589823751396</c:v>
                </c:pt>
                <c:pt idx="474">
                  <c:v>17.295958772582004</c:v>
                </c:pt>
                <c:pt idx="475">
                  <c:v>17.348472704007339</c:v>
                </c:pt>
                <c:pt idx="476">
                  <c:v>17.401003585062703</c:v>
                </c:pt>
                <c:pt idx="477">
                  <c:v>17.453612076158358</c:v>
                </c:pt>
                <c:pt idx="478">
                  <c:v>17.506351766555998</c:v>
                </c:pt>
                <c:pt idx="479">
                  <c:v>17.559223448873606</c:v>
                </c:pt>
                <c:pt idx="480">
                  <c:v>17.612256343854725</c:v>
                </c:pt>
                <c:pt idx="481">
                  <c:v>17.665362385076001</c:v>
                </c:pt>
                <c:pt idx="482">
                  <c:v>17.718600972956004</c:v>
                </c:pt>
                <c:pt idx="483">
                  <c:v>17.771960380186417</c:v>
                </c:pt>
                <c:pt idx="484">
                  <c:v>17.825409066314712</c:v>
                </c:pt>
                <c:pt idx="485">
                  <c:v>17.878975171608879</c:v>
                </c:pt>
                <c:pt idx="486">
                  <c:v>17.932675710732649</c:v>
                </c:pt>
                <c:pt idx="487">
                  <c:v>17.986486665462351</c:v>
                </c:pt>
                <c:pt idx="488">
                  <c:v>18.040393820942658</c:v>
                </c:pt>
                <c:pt idx="489">
                  <c:v>18.094381750142887</c:v>
                </c:pt>
                <c:pt idx="490">
                  <c:v>18.148486834820506</c:v>
                </c:pt>
                <c:pt idx="491">
                  <c:v>18.202738084114312</c:v>
                </c:pt>
                <c:pt idx="492">
                  <c:v>18.257098376718428</c:v>
                </c:pt>
                <c:pt idx="493">
                  <c:v>18.311504276739004</c:v>
                </c:pt>
                <c:pt idx="494">
                  <c:v>18.366063909374539</c:v>
                </c:pt>
                <c:pt idx="495">
                  <c:v>18.420757101869029</c:v>
                </c:pt>
                <c:pt idx="496">
                  <c:v>18.475516434161342</c:v>
                </c:pt>
                <c:pt idx="497">
                  <c:v>18.530360234095461</c:v>
                </c:pt>
                <c:pt idx="498">
                  <c:v>18.58533396915357</c:v>
                </c:pt>
                <c:pt idx="499">
                  <c:v>18.640415175909503</c:v>
                </c:pt>
                <c:pt idx="500">
                  <c:v>18.695575831769986</c:v>
                </c:pt>
                <c:pt idx="501">
                  <c:v>18.750921561340139</c:v>
                </c:pt>
                <c:pt idx="502">
                  <c:v>18.806320230236309</c:v>
                </c:pt>
                <c:pt idx="503">
                  <c:v>18.861809043641035</c:v>
                </c:pt>
                <c:pt idx="504">
                  <c:v>18.917406533524403</c:v>
                </c:pt>
                <c:pt idx="505">
                  <c:v>18.973095194720749</c:v>
                </c:pt>
                <c:pt idx="506">
                  <c:v>19.028936185298562</c:v>
                </c:pt>
                <c:pt idx="507">
                  <c:v>19.084870068752537</c:v>
                </c:pt>
                <c:pt idx="508">
                  <c:v>19.14084702164709</c:v>
                </c:pt>
                <c:pt idx="509">
                  <c:v>19.197015899402306</c:v>
                </c:pt>
                <c:pt idx="510">
                  <c:v>19.253232982780986</c:v>
                </c:pt>
                <c:pt idx="511">
                  <c:v>19.309536097972689</c:v>
                </c:pt>
                <c:pt idx="512">
                  <c:v>19.365979849278787</c:v>
                </c:pt>
                <c:pt idx="513">
                  <c:v>19.422496546046951</c:v>
                </c:pt>
                <c:pt idx="514">
                  <c:v>19.479170670888141</c:v>
                </c:pt>
                <c:pt idx="515">
                  <c:v>19.535892534670467</c:v>
                </c:pt>
                <c:pt idx="516">
                  <c:v>19.592672799503777</c:v>
                </c:pt>
                <c:pt idx="517">
                  <c:v>19.649625560713265</c:v>
                </c:pt>
                <c:pt idx="518">
                  <c:v>19.706626055301438</c:v>
                </c:pt>
                <c:pt idx="519">
                  <c:v>19.763773741365945</c:v>
                </c:pt>
                <c:pt idx="520">
                  <c:v>19.82100071327562</c:v>
                </c:pt>
                <c:pt idx="521">
                  <c:v>19.878317060257011</c:v>
                </c:pt>
                <c:pt idx="522">
                  <c:v>19.935723987365755</c:v>
                </c:pt>
                <c:pt idx="523">
                  <c:v>19.993262109227526</c:v>
                </c:pt>
                <c:pt idx="524">
                  <c:v>20.050839621138191</c:v>
                </c:pt>
                <c:pt idx="525">
                  <c:v>20.10853416879813</c:v>
                </c:pt>
                <c:pt idx="526">
                  <c:v>20.166339207309321</c:v>
                </c:pt>
                <c:pt idx="527">
                  <c:v>20.224254090026839</c:v>
                </c:pt>
                <c:pt idx="528">
                  <c:v>20.282218429227889</c:v>
                </c:pt>
                <c:pt idx="529">
                  <c:v>20.340324506595728</c:v>
                </c:pt>
                <c:pt idx="530">
                  <c:v>20.39847459209204</c:v>
                </c:pt>
                <c:pt idx="531">
                  <c:v>20.456749642275245</c:v>
                </c:pt>
                <c:pt idx="532">
                  <c:v>20.515100786991923</c:v>
                </c:pt>
                <c:pt idx="533">
                  <c:v>20.573560026296864</c:v>
                </c:pt>
                <c:pt idx="534">
                  <c:v>20.632103462118888</c:v>
                </c:pt>
                <c:pt idx="535">
                  <c:v>20.690725690111091</c:v>
                </c:pt>
                <c:pt idx="536">
                  <c:v>20.749463296613186</c:v>
                </c:pt>
                <c:pt idx="537">
                  <c:v>20.808331932028722</c:v>
                </c:pt>
                <c:pt idx="538">
                  <c:v>20.867284211505098</c:v>
                </c:pt>
                <c:pt idx="539">
                  <c:v>20.926289673635491</c:v>
                </c:pt>
                <c:pt idx="540">
                  <c:v>20.985374446924403</c:v>
                </c:pt>
                <c:pt idx="541">
                  <c:v>21.044578277157751</c:v>
                </c:pt>
                <c:pt idx="542">
                  <c:v>21.103857692338831</c:v>
                </c:pt>
                <c:pt idx="543">
                  <c:v>21.163195483574647</c:v>
                </c:pt>
                <c:pt idx="544">
                  <c:v>21.222612596429183</c:v>
                </c:pt>
                <c:pt idx="545">
                  <c:v>21.282115619098136</c:v>
                </c:pt>
                <c:pt idx="546">
                  <c:v>21.341766149202947</c:v>
                </c:pt>
                <c:pt idx="547">
                  <c:v>21.401462642607601</c:v>
                </c:pt>
                <c:pt idx="548">
                  <c:v>21.461279413709196</c:v>
                </c:pt>
                <c:pt idx="549">
                  <c:v>21.521164554732895</c:v>
                </c:pt>
                <c:pt idx="550">
                  <c:v>21.581128233663051</c:v>
                </c:pt>
                <c:pt idx="551">
                  <c:v>21.641188454460274</c:v>
                </c:pt>
                <c:pt idx="552">
                  <c:v>21.70134535167341</c:v>
                </c:pt>
                <c:pt idx="553">
                  <c:v>21.761588518609202</c:v>
                </c:pt>
                <c:pt idx="554">
                  <c:v>21.821865569984919</c:v>
                </c:pt>
                <c:pt idx="555">
                  <c:v>21.882291313983874</c:v>
                </c:pt>
                <c:pt idx="556">
                  <c:v>21.942763156741847</c:v>
                </c:pt>
                <c:pt idx="557">
                  <c:v>22.003345978472712</c:v>
                </c:pt>
                <c:pt idx="558">
                  <c:v>22.063990151408856</c:v>
                </c:pt>
                <c:pt idx="559">
                  <c:v>22.124726653558618</c:v>
                </c:pt>
                <c:pt idx="560">
                  <c:v>22.185545388273017</c:v>
                </c:pt>
                <c:pt idx="561">
                  <c:v>22.246445095470456</c:v>
                </c:pt>
                <c:pt idx="562">
                  <c:v>22.307421560485789</c:v>
                </c:pt>
                <c:pt idx="563">
                  <c:v>22.368506213814992</c:v>
                </c:pt>
                <c:pt idx="564">
                  <c:v>22.429671911669431</c:v>
                </c:pt>
                <c:pt idx="565">
                  <c:v>22.490868252318197</c:v>
                </c:pt>
                <c:pt idx="566">
                  <c:v>22.552202270565086</c:v>
                </c:pt>
                <c:pt idx="567">
                  <c:v>22.613626158341827</c:v>
                </c:pt>
                <c:pt idx="568">
                  <c:v>22.675053390255467</c:v>
                </c:pt>
                <c:pt idx="569">
                  <c:v>22.736591349851441</c:v>
                </c:pt>
                <c:pt idx="570">
                  <c:v>22.798237563829179</c:v>
                </c:pt>
                <c:pt idx="571">
                  <c:v>22.859922497316589</c:v>
                </c:pt>
                <c:pt idx="572">
                  <c:v>22.921664138047014</c:v>
                </c:pt>
                <c:pt idx="573">
                  <c:v>22.983521439745857</c:v>
                </c:pt>
                <c:pt idx="574">
                  <c:v>23.045461727627448</c:v>
                </c:pt>
                <c:pt idx="575">
                  <c:v>23.107510785789287</c:v>
                </c:pt>
                <c:pt idx="576">
                  <c:v>23.169608996794405</c:v>
                </c:pt>
                <c:pt idx="577">
                  <c:v>23.231729788911917</c:v>
                </c:pt>
                <c:pt idx="578">
                  <c:v>23.293949931050673</c:v>
                </c:pt>
                <c:pt idx="579">
                  <c:v>23.356280211722588</c:v>
                </c:pt>
                <c:pt idx="580">
                  <c:v>23.418669841801979</c:v>
                </c:pt>
                <c:pt idx="581">
                  <c:v>23.481125622017856</c:v>
                </c:pt>
                <c:pt idx="582">
                  <c:v>23.543672057917526</c:v>
                </c:pt>
                <c:pt idx="583">
                  <c:v>23.606297824386758</c:v>
                </c:pt>
                <c:pt idx="584">
                  <c:v>23.669021258418994</c:v>
                </c:pt>
                <c:pt idx="585">
                  <c:v>23.731848262426134</c:v>
                </c:pt>
                <c:pt idx="586">
                  <c:v>23.794711087149299</c:v>
                </c:pt>
                <c:pt idx="587">
                  <c:v>23.857621577888057</c:v>
                </c:pt>
                <c:pt idx="588">
                  <c:v>23.920556959962447</c:v>
                </c:pt>
                <c:pt idx="589">
                  <c:v>23.983553970208334</c:v>
                </c:pt>
                <c:pt idx="590">
                  <c:v>24.046751171288026</c:v>
                </c:pt>
                <c:pt idx="591">
                  <c:v>24.1099840405663</c:v>
                </c:pt>
                <c:pt idx="592">
                  <c:v>24.173243211198095</c:v>
                </c:pt>
                <c:pt idx="593">
                  <c:v>24.236533049265503</c:v>
                </c:pt>
                <c:pt idx="594">
                  <c:v>24.299928051319725</c:v>
                </c:pt>
                <c:pt idx="595">
                  <c:v>24.363562021096453</c:v>
                </c:pt>
                <c:pt idx="596">
                  <c:v>24.427199042247157</c:v>
                </c:pt>
                <c:pt idx="597">
                  <c:v>24.490836063397861</c:v>
                </c:pt>
                <c:pt idx="598">
                  <c:v>24.554473084548572</c:v>
                </c:pt>
                <c:pt idx="599">
                  <c:v>24.618134644838946</c:v>
                </c:pt>
                <c:pt idx="600">
                  <c:v>24.681892813056532</c:v>
                </c:pt>
                <c:pt idx="601">
                  <c:v>24.745670510095657</c:v>
                </c:pt>
                <c:pt idx="602">
                  <c:v>24.80961495614476</c:v>
                </c:pt>
                <c:pt idx="603">
                  <c:v>24.87365123596993</c:v>
                </c:pt>
                <c:pt idx="604">
                  <c:v>24.937730872472969</c:v>
                </c:pt>
                <c:pt idx="605">
                  <c:v>25.001944600778341</c:v>
                </c:pt>
                <c:pt idx="606">
                  <c:v>25.066188632037679</c:v>
                </c:pt>
                <c:pt idx="607">
                  <c:v>25.130489472692165</c:v>
                </c:pt>
                <c:pt idx="608">
                  <c:v>25.194827000289624</c:v>
                </c:pt>
                <c:pt idx="609">
                  <c:v>25.259206688050568</c:v>
                </c:pt>
                <c:pt idx="610">
                  <c:v>25.323657842997012</c:v>
                </c:pt>
                <c:pt idx="611">
                  <c:v>25.388232510331662</c:v>
                </c:pt>
                <c:pt idx="612">
                  <c:v>25.452825739019463</c:v>
                </c:pt>
                <c:pt idx="613">
                  <c:v>25.517459060134996</c:v>
                </c:pt>
                <c:pt idx="614">
                  <c:v>25.582198822545912</c:v>
                </c:pt>
                <c:pt idx="615">
                  <c:v>25.647014019227957</c:v>
                </c:pt>
                <c:pt idx="616">
                  <c:v>25.711888985104228</c:v>
                </c:pt>
                <c:pt idx="617">
                  <c:v>25.776822543981034</c:v>
                </c:pt>
                <c:pt idx="618">
                  <c:v>25.841826262055921</c:v>
                </c:pt>
                <c:pt idx="619">
                  <c:v>25.906876394440324</c:v>
                </c:pt>
                <c:pt idx="620">
                  <c:v>25.972004385309635</c:v>
                </c:pt>
                <c:pt idx="621">
                  <c:v>26.037181442894049</c:v>
                </c:pt>
                <c:pt idx="622">
                  <c:v>26.102447203768506</c:v>
                </c:pt>
                <c:pt idx="623">
                  <c:v>26.167743397456803</c:v>
                </c:pt>
                <c:pt idx="624">
                  <c:v>26.233104345706522</c:v>
                </c:pt>
                <c:pt idx="625">
                  <c:v>26.298523654145217</c:v>
                </c:pt>
                <c:pt idx="626">
                  <c:v>26.364013757948953</c:v>
                </c:pt>
                <c:pt idx="627">
                  <c:v>26.429566462407852</c:v>
                </c:pt>
                <c:pt idx="628">
                  <c:v>26.495162464007286</c:v>
                </c:pt>
                <c:pt idx="629">
                  <c:v>26.560798514050944</c:v>
                </c:pt>
                <c:pt idx="630">
                  <c:v>26.626506672867066</c:v>
                </c:pt>
                <c:pt idx="631">
                  <c:v>26.692287097705169</c:v>
                </c:pt>
                <c:pt idx="632">
                  <c:v>26.758107409948533</c:v>
                </c:pt>
                <c:pt idx="633">
                  <c:v>26.824013084309538</c:v>
                </c:pt>
                <c:pt idx="634">
                  <c:v>26.889932397516031</c:v>
                </c:pt>
                <c:pt idx="635">
                  <c:v>26.955936107103785</c:v>
                </c:pt>
                <c:pt idx="636">
                  <c:v>27.021980359948394</c:v>
                </c:pt>
                <c:pt idx="637">
                  <c:v>27.08810264261739</c:v>
                </c:pt>
                <c:pt idx="638">
                  <c:v>27.154287543254885</c:v>
                </c:pt>
                <c:pt idx="639">
                  <c:v>27.220518008762067</c:v>
                </c:pt>
                <c:pt idx="640">
                  <c:v>27.286787411899642</c:v>
                </c:pt>
                <c:pt idx="641">
                  <c:v>27.353108033975111</c:v>
                </c:pt>
                <c:pt idx="642">
                  <c:v>27.419484198015176</c:v>
                </c:pt>
                <c:pt idx="643">
                  <c:v>27.485933906597623</c:v>
                </c:pt>
                <c:pt idx="644">
                  <c:v>27.552440721719424</c:v>
                </c:pt>
                <c:pt idx="645">
                  <c:v>27.618980233007285</c:v>
                </c:pt>
                <c:pt idx="646">
                  <c:v>27.685558420380271</c:v>
                </c:pt>
                <c:pt idx="647">
                  <c:v>27.75220797884365</c:v>
                </c:pt>
                <c:pt idx="648">
                  <c:v>27.818920242417157</c:v>
                </c:pt>
                <c:pt idx="649">
                  <c:v>27.885683785890752</c:v>
                </c:pt>
                <c:pt idx="650">
                  <c:v>27.95246249096289</c:v>
                </c:pt>
                <c:pt idx="651">
                  <c:v>28.01930817693405</c:v>
                </c:pt>
                <c:pt idx="652">
                  <c:v>28.086227981501821</c:v>
                </c:pt>
                <c:pt idx="653">
                  <c:v>28.153172186646984</c:v>
                </c:pt>
                <c:pt idx="654">
                  <c:v>28.220166878206111</c:v>
                </c:pt>
                <c:pt idx="655">
                  <c:v>28.287219977122604</c:v>
                </c:pt>
                <c:pt idx="656">
                  <c:v>28.354312769493465</c:v>
                </c:pt>
                <c:pt idx="657">
                  <c:v>28.421464264756381</c:v>
                </c:pt>
                <c:pt idx="658">
                  <c:v>28.488654845640038</c:v>
                </c:pt>
                <c:pt idx="659">
                  <c:v>28.555920690129899</c:v>
                </c:pt>
                <c:pt idx="660">
                  <c:v>28.623212502441643</c:v>
                </c:pt>
                <c:pt idx="661">
                  <c:v>28.690543336644186</c:v>
                </c:pt>
                <c:pt idx="662">
                  <c:v>28.757942891531783</c:v>
                </c:pt>
                <c:pt idx="663">
                  <c:v>28.825387652978829</c:v>
                </c:pt>
                <c:pt idx="664">
                  <c:v>28.892872858171874</c:v>
                </c:pt>
                <c:pt idx="665">
                  <c:v>28.960399449954817</c:v>
                </c:pt>
                <c:pt idx="666">
                  <c:v>29.027963212295329</c:v>
                </c:pt>
                <c:pt idx="667">
                  <c:v>29.09558576585081</c:v>
                </c:pt>
                <c:pt idx="668">
                  <c:v>29.163244686864228</c:v>
                </c:pt>
                <c:pt idx="669">
                  <c:v>29.23095643313135</c:v>
                </c:pt>
                <c:pt idx="670">
                  <c:v>29.298691762077283</c:v>
                </c:pt>
                <c:pt idx="671">
                  <c:v>29.366491371522624</c:v>
                </c:pt>
                <c:pt idx="672">
                  <c:v>29.434329307945173</c:v>
                </c:pt>
                <c:pt idx="673">
                  <c:v>29.502205149358172</c:v>
                </c:pt>
                <c:pt idx="674">
                  <c:v>29.570148653469481</c:v>
                </c:pt>
                <c:pt idx="675">
                  <c:v>29.638117343539172</c:v>
                </c:pt>
                <c:pt idx="676">
                  <c:v>29.706121772453304</c:v>
                </c:pt>
                <c:pt idx="677">
                  <c:v>29.77418332558976</c:v>
                </c:pt>
                <c:pt idx="678">
                  <c:v>29.842266377805732</c:v>
                </c:pt>
                <c:pt idx="679">
                  <c:v>29.910408788580536</c:v>
                </c:pt>
                <c:pt idx="680">
                  <c:v>29.978581667259455</c:v>
                </c:pt>
                <c:pt idx="681">
                  <c:v>30.046802888751007</c:v>
                </c:pt>
                <c:pt idx="682">
                  <c:v>30.115065008393348</c:v>
                </c:pt>
                <c:pt idx="683">
                  <c:v>30.183359973098771</c:v>
                </c:pt>
                <c:pt idx="684">
                  <c:v>30.251697088133689</c:v>
                </c:pt>
                <c:pt idx="685">
                  <c:v>30.320056617192787</c:v>
                </c:pt>
                <c:pt idx="686">
                  <c:v>30.388471688395278</c:v>
                </c:pt>
                <c:pt idx="687">
                  <c:v>30.456910840845879</c:v>
                </c:pt>
                <c:pt idx="688">
                  <c:v>30.525421996091392</c:v>
                </c:pt>
                <c:pt idx="689">
                  <c:v>30.593942628481322</c:v>
                </c:pt>
                <c:pt idx="690">
                  <c:v>30.66249149889596</c:v>
                </c:pt>
                <c:pt idx="691">
                  <c:v>30.731056312736339</c:v>
                </c:pt>
                <c:pt idx="692">
                  <c:v>30.799665166181857</c:v>
                </c:pt>
                <c:pt idx="693">
                  <c:v>30.868348749498939</c:v>
                </c:pt>
                <c:pt idx="694">
                  <c:v>30.937042686175566</c:v>
                </c:pt>
                <c:pt idx="695">
                  <c:v>31.005758815500421</c:v>
                </c:pt>
                <c:pt idx="696">
                  <c:v>31.074506199061812</c:v>
                </c:pt>
                <c:pt idx="697">
                  <c:v>31.143303823222439</c:v>
                </c:pt>
                <c:pt idx="698">
                  <c:v>31.212134789435957</c:v>
                </c:pt>
                <c:pt idx="699">
                  <c:v>31.280994553477708</c:v>
                </c:pt>
                <c:pt idx="700">
                  <c:v>31.349890249483806</c:v>
                </c:pt>
                <c:pt idx="701">
                  <c:v>31.418819535823566</c:v>
                </c:pt>
                <c:pt idx="702">
                  <c:v>31.487785906845467</c:v>
                </c:pt>
                <c:pt idx="703">
                  <c:v>31.556752277867361</c:v>
                </c:pt>
                <c:pt idx="704">
                  <c:v>31.625759179654644</c:v>
                </c:pt>
                <c:pt idx="705">
                  <c:v>31.69480206641904</c:v>
                </c:pt>
                <c:pt idx="706">
                  <c:v>31.763864694687541</c:v>
                </c:pt>
                <c:pt idx="707">
                  <c:v>31.832966266694612</c:v>
                </c:pt>
                <c:pt idx="708">
                  <c:v>31.902096530923259</c:v>
                </c:pt>
                <c:pt idx="709">
                  <c:v>31.971253610592896</c:v>
                </c:pt>
                <c:pt idx="710">
                  <c:v>32.040434866060998</c:v>
                </c:pt>
                <c:pt idx="711">
                  <c:v>32.109666614776195</c:v>
                </c:pt>
                <c:pt idx="712">
                  <c:v>32.178915826641088</c:v>
                </c:pt>
                <c:pt idx="713">
                  <c:v>32.248173072109545</c:v>
                </c:pt>
                <c:pt idx="714">
                  <c:v>32.317444812929658</c:v>
                </c:pt>
                <c:pt idx="715">
                  <c:v>32.386744843601896</c:v>
                </c:pt>
                <c:pt idx="716">
                  <c:v>32.456107806812277</c:v>
                </c:pt>
                <c:pt idx="717">
                  <c:v>32.525488941887794</c:v>
                </c:pt>
                <c:pt idx="718">
                  <c:v>32.594886788672532</c:v>
                </c:pt>
                <c:pt idx="719">
                  <c:v>32.664284635457292</c:v>
                </c:pt>
                <c:pt idx="720">
                  <c:v>32.733690933727608</c:v>
                </c:pt>
                <c:pt idx="721">
                  <c:v>32.803133248348651</c:v>
                </c:pt>
                <c:pt idx="722">
                  <c:v>32.872584277157536</c:v>
                </c:pt>
                <c:pt idx="723">
                  <c:v>32.94208597937449</c:v>
                </c:pt>
                <c:pt idx="724">
                  <c:v>33.011605488230217</c:v>
                </c:pt>
                <c:pt idx="725">
                  <c:v>33.081140511371011</c:v>
                </c:pt>
                <c:pt idx="726">
                  <c:v>33.150681647477171</c:v>
                </c:pt>
                <c:pt idx="727">
                  <c:v>33.220251527624058</c:v>
                </c:pt>
                <c:pt idx="728">
                  <c:v>33.289844353544844</c:v>
                </c:pt>
                <c:pt idx="729">
                  <c:v>33.359454550600717</c:v>
                </c:pt>
                <c:pt idx="730">
                  <c:v>33.429078193220306</c:v>
                </c:pt>
                <c:pt idx="731">
                  <c:v>33.498705974867619</c:v>
                </c:pt>
                <c:pt idx="732">
                  <c:v>33.568370432011513</c:v>
                </c:pt>
                <c:pt idx="733">
                  <c:v>33.638049795796711</c:v>
                </c:pt>
                <c:pt idx="734">
                  <c:v>33.707749257688882</c:v>
                </c:pt>
                <c:pt idx="735">
                  <c:v>33.777466396458287</c:v>
                </c:pt>
                <c:pt idx="736">
                  <c:v>33.847201685512459</c:v>
                </c:pt>
                <c:pt idx="737">
                  <c:v>33.916951243150301</c:v>
                </c:pt>
                <c:pt idx="738">
                  <c:v>33.986705238724468</c:v>
                </c:pt>
                <c:pt idx="739">
                  <c:v>34.056476218637407</c:v>
                </c:pt>
                <c:pt idx="740">
                  <c:v>34.126275969588022</c:v>
                </c:pt>
                <c:pt idx="741">
                  <c:v>34.196081001797396</c:v>
                </c:pt>
                <c:pt idx="742">
                  <c:v>34.265891809277655</c:v>
                </c:pt>
                <c:pt idx="743">
                  <c:v>34.335733615207182</c:v>
                </c:pt>
                <c:pt idx="744">
                  <c:v>34.405585651346442</c:v>
                </c:pt>
                <c:pt idx="745">
                  <c:v>34.475447091825956</c:v>
                </c:pt>
                <c:pt idx="746">
                  <c:v>34.545308532305462</c:v>
                </c:pt>
                <c:pt idx="747">
                  <c:v>34.615169972784962</c:v>
                </c:pt>
                <c:pt idx="748">
                  <c:v>34.685040618665155</c:v>
                </c:pt>
                <c:pt idx="749">
                  <c:v>34.754941848421133</c:v>
                </c:pt>
                <c:pt idx="750">
                  <c:v>34.824853721904674</c:v>
                </c:pt>
                <c:pt idx="751">
                  <c:v>34.894771132084749</c:v>
                </c:pt>
                <c:pt idx="752">
                  <c:v>34.964696893841975</c:v>
                </c:pt>
                <c:pt idx="753">
                  <c:v>35.034634073103724</c:v>
                </c:pt>
                <c:pt idx="754">
                  <c:v>35.104580915441311</c:v>
                </c:pt>
                <c:pt idx="755">
                  <c:v>35.174535765507869</c:v>
                </c:pt>
                <c:pt idx="756">
                  <c:v>35.244501328281302</c:v>
                </c:pt>
                <c:pt idx="757">
                  <c:v>35.314470229167796</c:v>
                </c:pt>
                <c:pt idx="758">
                  <c:v>35.384442154983063</c:v>
                </c:pt>
                <c:pt idx="759">
                  <c:v>35.454423909423134</c:v>
                </c:pt>
                <c:pt idx="760">
                  <c:v>35.524413762073166</c:v>
                </c:pt>
                <c:pt idx="761">
                  <c:v>35.594408496274454</c:v>
                </c:pt>
                <c:pt idx="762">
                  <c:v>35.664408150371742</c:v>
                </c:pt>
                <c:pt idx="763">
                  <c:v>35.734414744634648</c:v>
                </c:pt>
                <c:pt idx="764">
                  <c:v>35.804428536968423</c:v>
                </c:pt>
                <c:pt idx="765">
                  <c:v>35.874441701599785</c:v>
                </c:pt>
                <c:pt idx="766">
                  <c:v>35.944455704455393</c:v>
                </c:pt>
                <c:pt idx="767">
                  <c:v>36.014474971945269</c:v>
                </c:pt>
                <c:pt idx="768">
                  <c:v>36.084497500314974</c:v>
                </c:pt>
                <c:pt idx="769">
                  <c:v>36.1545224908417</c:v>
                </c:pt>
                <c:pt idx="770">
                  <c:v>36.224548969814549</c:v>
                </c:pt>
                <c:pt idx="771">
                  <c:v>36.294575291558104</c:v>
                </c:pt>
                <c:pt idx="772">
                  <c:v>36.364609885661984</c:v>
                </c:pt>
                <c:pt idx="773">
                  <c:v>36.434644479765865</c:v>
                </c:pt>
                <c:pt idx="774">
                  <c:v>36.504679469725836</c:v>
                </c:pt>
                <c:pt idx="775">
                  <c:v>36.574717863880906</c:v>
                </c:pt>
                <c:pt idx="776">
                  <c:v>36.644756402758482</c:v>
                </c:pt>
                <c:pt idx="777">
                  <c:v>36.714794953825731</c:v>
                </c:pt>
                <c:pt idx="778">
                  <c:v>36.784829440179479</c:v>
                </c:pt>
                <c:pt idx="779">
                  <c:v>36.854863728322705</c:v>
                </c:pt>
                <c:pt idx="780">
                  <c:v>36.924897771408141</c:v>
                </c:pt>
                <c:pt idx="781">
                  <c:v>36.994930154756759</c:v>
                </c:pt>
                <c:pt idx="782">
                  <c:v>37.06495812072118</c:v>
                </c:pt>
                <c:pt idx="783">
                  <c:v>37.134981053202381</c:v>
                </c:pt>
                <c:pt idx="784">
                  <c:v>37.205002629468332</c:v>
                </c:pt>
                <c:pt idx="785">
                  <c:v>37.275018470146151</c:v>
                </c:pt>
                <c:pt idx="786">
                  <c:v>37.345031024657928</c:v>
                </c:pt>
                <c:pt idx="787">
                  <c:v>37.415035307501313</c:v>
                </c:pt>
                <c:pt idx="788">
                  <c:v>37.485035398334517</c:v>
                </c:pt>
                <c:pt idx="789">
                  <c:v>37.555034601007847</c:v>
                </c:pt>
                <c:pt idx="790">
                  <c:v>37.625021523118136</c:v>
                </c:pt>
                <c:pt idx="791">
                  <c:v>37.695004506641531</c:v>
                </c:pt>
                <c:pt idx="792">
                  <c:v>37.764986082837041</c:v>
                </c:pt>
                <c:pt idx="793">
                  <c:v>37.834966919695674</c:v>
                </c:pt>
                <c:pt idx="794">
                  <c:v>37.904944976177703</c:v>
                </c:pt>
                <c:pt idx="795">
                  <c:v>37.974911356061462</c:v>
                </c:pt>
                <c:pt idx="796">
                  <c:v>38.044856767655645</c:v>
                </c:pt>
                <c:pt idx="797">
                  <c:v>38.114778564060884</c:v>
                </c:pt>
                <c:pt idx="798">
                  <c:v>38.184700360466103</c:v>
                </c:pt>
                <c:pt idx="799">
                  <c:v>38.254622156871321</c:v>
                </c:pt>
                <c:pt idx="800">
                  <c:v>38.324540496378575</c:v>
                </c:pt>
                <c:pt idx="801">
                  <c:v>38.394449948406297</c:v>
                </c:pt>
                <c:pt idx="802">
                  <c:v>38.464356651501426</c:v>
                </c:pt>
                <c:pt idx="803">
                  <c:v>38.534260506581056</c:v>
                </c:pt>
                <c:pt idx="804">
                  <c:v>38.604153186749855</c:v>
                </c:pt>
                <c:pt idx="805">
                  <c:v>38.674005102537784</c:v>
                </c:pt>
                <c:pt idx="806">
                  <c:v>38.743844311339885</c:v>
                </c:pt>
                <c:pt idx="807">
                  <c:v>38.813680091474275</c:v>
                </c:pt>
                <c:pt idx="808">
                  <c:v>38.883513431914373</c:v>
                </c:pt>
                <c:pt idx="809">
                  <c:v>38.953342146314803</c:v>
                </c:pt>
                <c:pt idx="810">
                  <c:v>39.023166600454836</c:v>
                </c:pt>
                <c:pt idx="811">
                  <c:v>39.092948175927212</c:v>
                </c:pt>
                <c:pt idx="812">
                  <c:v>39.162723537654173</c:v>
                </c:pt>
                <c:pt idx="813">
                  <c:v>39.232496818240165</c:v>
                </c:pt>
                <c:pt idx="814">
                  <c:v>39.302259710845</c:v>
                </c:pt>
                <c:pt idx="815">
                  <c:v>39.372015202855508</c:v>
                </c:pt>
                <c:pt idx="816">
                  <c:v>39.441767357381138</c:v>
                </c:pt>
                <c:pt idx="817">
                  <c:v>39.511497042549905</c:v>
                </c:pt>
                <c:pt idx="818">
                  <c:v>39.581202431649189</c:v>
                </c:pt>
                <c:pt idx="819">
                  <c:v>39.650899866054914</c:v>
                </c:pt>
                <c:pt idx="820">
                  <c:v>39.720572894541519</c:v>
                </c:pt>
                <c:pt idx="821">
                  <c:v>39.790226395962506</c:v>
                </c:pt>
                <c:pt idx="822">
                  <c:v>39.859860062170569</c:v>
                </c:pt>
                <c:pt idx="823">
                  <c:v>39.92947990549218</c:v>
                </c:pt>
                <c:pt idx="824">
                  <c:v>39.999085693071819</c:v>
                </c:pt>
                <c:pt idx="825">
                  <c:v>40.068665021046826</c:v>
                </c:pt>
                <c:pt idx="826">
                  <c:v>40.138225258864743</c:v>
                </c:pt>
                <c:pt idx="827">
                  <c:v>40.20778285034617</c:v>
                </c:pt>
                <c:pt idx="828">
                  <c:v>40.277317816712284</c:v>
                </c:pt>
                <c:pt idx="829">
                  <c:v>40.346813324478866</c:v>
                </c:pt>
                <c:pt idx="830">
                  <c:v>40.416298426268447</c:v>
                </c:pt>
                <c:pt idx="831">
                  <c:v>40.485771028828772</c:v>
                </c:pt>
                <c:pt idx="832">
                  <c:v>40.555234888261808</c:v>
                </c:pt>
                <c:pt idx="833">
                  <c:v>40.624698747694836</c:v>
                </c:pt>
                <c:pt idx="834">
                  <c:v>40.69413537927386</c:v>
                </c:pt>
                <c:pt idx="835">
                  <c:v>40.763521900408669</c:v>
                </c:pt>
                <c:pt idx="836">
                  <c:v>40.832907617013319</c:v>
                </c:pt>
                <c:pt idx="837">
                  <c:v>40.902293020872136</c:v>
                </c:pt>
                <c:pt idx="838">
                  <c:v>40.971643270173175</c:v>
                </c:pt>
                <c:pt idx="839">
                  <c:v>41.040968883523604</c:v>
                </c:pt>
                <c:pt idx="840">
                  <c:v>41.110269099013678</c:v>
                </c:pt>
                <c:pt idx="841">
                  <c:v>41.17954607991885</c:v>
                </c:pt>
                <c:pt idx="842">
                  <c:v>41.248801620117028</c:v>
                </c:pt>
                <c:pt idx="843">
                  <c:v>41.318034418237559</c:v>
                </c:pt>
                <c:pt idx="844">
                  <c:v>41.387243918403954</c:v>
                </c:pt>
                <c:pt idx="845">
                  <c:v>41.456426428696844</c:v>
                </c:pt>
                <c:pt idx="846">
                  <c:v>41.52559765517551</c:v>
                </c:pt>
                <c:pt idx="847">
                  <c:v>41.594731208217738</c:v>
                </c:pt>
                <c:pt idx="848">
                  <c:v>41.663849072439106</c:v>
                </c:pt>
                <c:pt idx="849">
                  <c:v>41.732933713255719</c:v>
                </c:pt>
                <c:pt idx="850">
                  <c:v>41.801990005850904</c:v>
                </c:pt>
                <c:pt idx="851">
                  <c:v>41.871017676094397</c:v>
                </c:pt>
                <c:pt idx="852">
                  <c:v>41.940033035269792</c:v>
                </c:pt>
                <c:pt idx="853">
                  <c:v>42.008999325998765</c:v>
                </c:pt>
                <c:pt idx="854">
                  <c:v>42.077954124691971</c:v>
                </c:pt>
                <c:pt idx="855">
                  <c:v>42.146890833444211</c:v>
                </c:pt>
                <c:pt idx="856">
                  <c:v>42.215809564498592</c:v>
                </c:pt>
                <c:pt idx="857">
                  <c:v>42.284687340528009</c:v>
                </c:pt>
                <c:pt idx="858">
                  <c:v>42.353535477095782</c:v>
                </c:pt>
                <c:pt idx="859">
                  <c:v>42.422348507154538</c:v>
                </c:pt>
                <c:pt idx="860">
                  <c:v>42.491135095357627</c:v>
                </c:pt>
                <c:pt idx="861">
                  <c:v>42.55991478049895</c:v>
                </c:pt>
                <c:pt idx="862">
                  <c:v>42.628663360969234</c:v>
                </c:pt>
                <c:pt idx="863">
                  <c:v>42.697383487645595</c:v>
                </c:pt>
                <c:pt idx="864">
                  <c:v>42.766067381360166</c:v>
                </c:pt>
                <c:pt idx="865">
                  <c:v>42.834723974285907</c:v>
                </c:pt>
                <c:pt idx="866">
                  <c:v>42.90337047582846</c:v>
                </c:pt>
                <c:pt idx="867">
                  <c:v>42.971979571141169</c:v>
                </c:pt>
                <c:pt idx="868">
                  <c:v>43.040541461619789</c:v>
                </c:pt>
                <c:pt idx="869">
                  <c:v>43.109094726016949</c:v>
                </c:pt>
                <c:pt idx="870">
                  <c:v>43.177629437010438</c:v>
                </c:pt>
                <c:pt idx="871">
                  <c:v>43.246145145212161</c:v>
                </c:pt>
                <c:pt idx="872">
                  <c:v>43.314604733365663</c:v>
                </c:pt>
                <c:pt idx="873">
                  <c:v>43.383032297874138</c:v>
                </c:pt>
                <c:pt idx="874">
                  <c:v>43.451430139438386</c:v>
                </c:pt>
                <c:pt idx="875">
                  <c:v>43.51979605836479</c:v>
                </c:pt>
                <c:pt idx="876">
                  <c:v>43.588138106714858</c:v>
                </c:pt>
                <c:pt idx="877">
                  <c:v>43.656443776965425</c:v>
                </c:pt>
                <c:pt idx="878">
                  <c:v>43.724722381290391</c:v>
                </c:pt>
                <c:pt idx="879">
                  <c:v>43.792957665529357</c:v>
                </c:pt>
                <c:pt idx="880">
                  <c:v>43.861171155448865</c:v>
                </c:pt>
                <c:pt idx="881">
                  <c:v>43.929366622893575</c:v>
                </c:pt>
                <c:pt idx="882">
                  <c:v>43.997513029287411</c:v>
                </c:pt>
                <c:pt idx="883">
                  <c:v>44.065648356680128</c:v>
                </c:pt>
                <c:pt idx="884">
                  <c:v>44.133767309824961</c:v>
                </c:pt>
                <c:pt idx="885">
                  <c:v>44.201831824654903</c:v>
                </c:pt>
                <c:pt idx="886">
                  <c:v>44.269834679840493</c:v>
                </c:pt>
                <c:pt idx="887">
                  <c:v>44.337827877724465</c:v>
                </c:pt>
                <c:pt idx="888">
                  <c:v>44.405799067300002</c:v>
                </c:pt>
                <c:pt idx="889">
                  <c:v>44.473748009650834</c:v>
                </c:pt>
                <c:pt idx="890">
                  <c:v>44.54164418732919</c:v>
                </c:pt>
                <c:pt idx="891">
                  <c:v>44.609519322542873</c:v>
                </c:pt>
                <c:pt idx="892">
                  <c:v>44.677360441967956</c:v>
                </c:pt>
                <c:pt idx="893">
                  <c:v>44.745165611083742</c:v>
                </c:pt>
                <c:pt idx="894">
                  <c:v>44.812935468731801</c:v>
                </c:pt>
                <c:pt idx="895">
                  <c:v>44.880674556157544</c:v>
                </c:pt>
                <c:pt idx="896">
                  <c:v>44.94836753869464</c:v>
                </c:pt>
                <c:pt idx="897">
                  <c:v>45.016039724949565</c:v>
                </c:pt>
                <c:pt idx="898">
                  <c:v>45.083680628529727</c:v>
                </c:pt>
                <c:pt idx="899">
                  <c:v>45.151269969110203</c:v>
                </c:pt>
                <c:pt idx="900">
                  <c:v>45.218827371199311</c:v>
                </c:pt>
                <c:pt idx="901">
                  <c:v>45.286372568939683</c:v>
                </c:pt>
                <c:pt idx="902">
                  <c:v>45.353895692067994</c:v>
                </c:pt>
                <c:pt idx="903">
                  <c:v>45.421365912337293</c:v>
                </c:pt>
                <c:pt idx="904">
                  <c:v>45.488788274604936</c:v>
                </c:pt>
                <c:pt idx="905">
                  <c:v>45.556175049739153</c:v>
                </c:pt>
                <c:pt idx="906">
                  <c:v>45.623532738935118</c:v>
                </c:pt>
                <c:pt idx="907">
                  <c:v>45.690890428131048</c:v>
                </c:pt>
                <c:pt idx="908">
                  <c:v>45.758187215393754</c:v>
                </c:pt>
                <c:pt idx="909">
                  <c:v>45.825463361713048</c:v>
                </c:pt>
                <c:pt idx="910">
                  <c:v>45.892695710308331</c:v>
                </c:pt>
                <c:pt idx="911">
                  <c:v>45.959867811775524</c:v>
                </c:pt>
                <c:pt idx="912">
                  <c:v>46.027033167522326</c:v>
                </c:pt>
                <c:pt idx="913">
                  <c:v>46.094166420503058</c:v>
                </c:pt>
                <c:pt idx="914">
                  <c:v>46.161207364866428</c:v>
                </c:pt>
                <c:pt idx="915">
                  <c:v>46.228225620799861</c:v>
                </c:pt>
                <c:pt idx="916">
                  <c:v>46.29521244667562</c:v>
                </c:pt>
                <c:pt idx="917">
                  <c:v>46.362180763757216</c:v>
                </c:pt>
                <c:pt idx="918">
                  <c:v>46.42914893810768</c:v>
                </c:pt>
                <c:pt idx="919">
                  <c:v>46.496099028691305</c:v>
                </c:pt>
                <c:pt idx="920">
                  <c:v>46.563039490505219</c:v>
                </c:pt>
                <c:pt idx="921">
                  <c:v>46.629916904016667</c:v>
                </c:pt>
                <c:pt idx="922">
                  <c:v>46.696713746130996</c:v>
                </c:pt>
                <c:pt idx="923">
                  <c:v>46.763459556109382</c:v>
                </c:pt>
                <c:pt idx="924">
                  <c:v>46.830205366087803</c:v>
                </c:pt>
                <c:pt idx="925">
                  <c:v>46.896909845057408</c:v>
                </c:pt>
                <c:pt idx="926">
                  <c:v>46.963567266134447</c:v>
                </c:pt>
                <c:pt idx="927">
                  <c:v>47.030194594223282</c:v>
                </c:pt>
                <c:pt idx="928">
                  <c:v>47.096783184111636</c:v>
                </c:pt>
                <c:pt idx="929">
                  <c:v>47.163319677768797</c:v>
                </c:pt>
                <c:pt idx="930">
                  <c:v>47.229835864239661</c:v>
                </c:pt>
                <c:pt idx="931">
                  <c:v>47.296305145456799</c:v>
                </c:pt>
                <c:pt idx="932">
                  <c:v>47.362754095260534</c:v>
                </c:pt>
                <c:pt idx="933">
                  <c:v>47.42912024497722</c:v>
                </c:pt>
                <c:pt idx="934">
                  <c:v>47.495463366633125</c:v>
                </c:pt>
                <c:pt idx="935">
                  <c:v>47.561781990932623</c:v>
                </c:pt>
                <c:pt idx="936">
                  <c:v>47.628084663365442</c:v>
                </c:pt>
                <c:pt idx="937">
                  <c:v>47.694365213412851</c:v>
                </c:pt>
                <c:pt idx="938">
                  <c:v>47.760585591415534</c:v>
                </c:pt>
                <c:pt idx="939">
                  <c:v>47.826754335862596</c:v>
                </c:pt>
                <c:pt idx="940">
                  <c:v>47.892894573393889</c:v>
                </c:pt>
                <c:pt idx="941">
                  <c:v>47.958993696540723</c:v>
                </c:pt>
                <c:pt idx="942">
                  <c:v>48.025055407227676</c:v>
                </c:pt>
                <c:pt idx="943">
                  <c:v>48.09108702234149</c:v>
                </c:pt>
                <c:pt idx="944">
                  <c:v>48.157047705420943</c:v>
                </c:pt>
                <c:pt idx="945">
                  <c:v>48.222978399376366</c:v>
                </c:pt>
                <c:pt idx="946">
                  <c:v>48.2888838406625</c:v>
                </c:pt>
                <c:pt idx="947">
                  <c:v>48.354769942693494</c:v>
                </c:pt>
                <c:pt idx="948">
                  <c:v>48.42062123213708</c:v>
                </c:pt>
                <c:pt idx="949">
                  <c:v>48.486410480790234</c:v>
                </c:pt>
                <c:pt idx="950">
                  <c:v>48.552155136855966</c:v>
                </c:pt>
                <c:pt idx="951">
                  <c:v>48.617863272076185</c:v>
                </c:pt>
                <c:pt idx="952">
                  <c:v>48.683527659975475</c:v>
                </c:pt>
                <c:pt idx="953">
                  <c:v>48.749162649733051</c:v>
                </c:pt>
                <c:pt idx="954">
                  <c:v>48.814752886858116</c:v>
                </c:pt>
                <c:pt idx="955">
                  <c:v>48.880303318156919</c:v>
                </c:pt>
                <c:pt idx="956">
                  <c:v>48.945823913619314</c:v>
                </c:pt>
                <c:pt idx="957">
                  <c:v>49.011290984540146</c:v>
                </c:pt>
                <c:pt idx="958">
                  <c:v>49.07671270382194</c:v>
                </c:pt>
                <c:pt idx="959">
                  <c:v>49.142101611522236</c:v>
                </c:pt>
                <c:pt idx="960">
                  <c:v>49.207428480477702</c:v>
                </c:pt>
                <c:pt idx="961">
                  <c:v>49.272730438898414</c:v>
                </c:pt>
                <c:pt idx="962">
                  <c:v>49.33799620388865</c:v>
                </c:pt>
                <c:pt idx="963">
                  <c:v>49.403221889707353</c:v>
                </c:pt>
                <c:pt idx="964">
                  <c:v>49.468396165767011</c:v>
                </c:pt>
                <c:pt idx="965">
                  <c:v>49.533559671176455</c:v>
                </c:pt>
                <c:pt idx="966">
                  <c:v>49.598670098316155</c:v>
                </c:pt>
                <c:pt idx="967">
                  <c:v>49.66373937210323</c:v>
                </c:pt>
                <c:pt idx="968">
                  <c:v>49.72876470602975</c:v>
                </c:pt>
                <c:pt idx="969">
                  <c:v>49.793746771897524</c:v>
                </c:pt>
                <c:pt idx="970">
                  <c:v>49.858666983531258</c:v>
                </c:pt>
                <c:pt idx="971">
                  <c:v>49.923566466684143</c:v>
                </c:pt>
                <c:pt idx="972">
                  <c:v>49.988456112628732</c:v>
                </c:pt>
                <c:pt idx="973">
                  <c:v>50.053306833377455</c:v>
                </c:pt>
                <c:pt idx="974">
                  <c:v>50.118074086556888</c:v>
                </c:pt>
                <c:pt idx="975">
                  <c:v>50.182830696208732</c:v>
                </c:pt>
                <c:pt idx="976">
                  <c:v>50.247530658085232</c:v>
                </c:pt>
                <c:pt idx="977">
                  <c:v>50.312217053246499</c:v>
                </c:pt>
                <c:pt idx="978">
                  <c:v>50.376865426860647</c:v>
                </c:pt>
                <c:pt idx="979">
                  <c:v>50.441491737691351</c:v>
                </c:pt>
                <c:pt idx="980">
                  <c:v>50.506044405387428</c:v>
                </c:pt>
                <c:pt idx="981">
                  <c:v>50.570568239383917</c:v>
                </c:pt>
                <c:pt idx="982">
                  <c:v>50.635032954363609</c:v>
                </c:pt>
                <c:pt idx="983">
                  <c:v>50.699462095036374</c:v>
                </c:pt>
                <c:pt idx="984">
                  <c:v>50.763857708226297</c:v>
                </c:pt>
                <c:pt idx="985">
                  <c:v>50.828226608332486</c:v>
                </c:pt>
                <c:pt idx="986">
                  <c:v>50.892528208767033</c:v>
                </c:pt>
                <c:pt idx="987">
                  <c:v>50.956814399272766</c:v>
                </c:pt>
                <c:pt idx="988">
                  <c:v>51.021029643985479</c:v>
                </c:pt>
                <c:pt idx="989">
                  <c:v>51.08522261675455</c:v>
                </c:pt>
                <c:pt idx="990">
                  <c:v>51.149395008766604</c:v>
                </c:pt>
                <c:pt idx="991">
                  <c:v>51.213554869344982</c:v>
                </c:pt>
                <c:pt idx="992">
                  <c:v>51.277624390523911</c:v>
                </c:pt>
                <c:pt idx="993">
                  <c:v>51.341674201398376</c:v>
                </c:pt>
                <c:pt idx="994">
                  <c:v>51.405689477030386</c:v>
                </c:pt>
                <c:pt idx="995">
                  <c:v>51.469648438246672</c:v>
                </c:pt>
                <c:pt idx="996">
                  <c:v>51.533588798285187</c:v>
                </c:pt>
                <c:pt idx="997">
                  <c:v>51.597499731990524</c:v>
                </c:pt>
                <c:pt idx="998">
                  <c:v>51.66132347394052</c:v>
                </c:pt>
                <c:pt idx="999">
                  <c:v>51.72512248001015</c:v>
                </c:pt>
                <c:pt idx="1000">
                  <c:v>51.788889416615746</c:v>
                </c:pt>
                <c:pt idx="1001">
                  <c:v>51.852656353221349</c:v>
                </c:pt>
                <c:pt idx="1002">
                  <c:v>51.916379219623735</c:v>
                </c:pt>
                <c:pt idx="1003">
                  <c:v>51.980044464570042</c:v>
                </c:pt>
                <c:pt idx="1004">
                  <c:v>52.043667198020195</c:v>
                </c:pt>
                <c:pt idx="1005">
                  <c:v>52.107244282879307</c:v>
                </c:pt>
                <c:pt idx="1006">
                  <c:v>52.170782738760771</c:v>
                </c:pt>
                <c:pt idx="1007">
                  <c:v>52.234283147777212</c:v>
                </c:pt>
                <c:pt idx="1008">
                  <c:v>52.297744805857612</c:v>
                </c:pt>
                <c:pt idx="1009">
                  <c:v>52.36118022857513</c:v>
                </c:pt>
                <c:pt idx="1010">
                  <c:v>52.42456213260855</c:v>
                </c:pt>
                <c:pt idx="1011">
                  <c:v>52.48791516840695</c:v>
                </c:pt>
                <c:pt idx="1012">
                  <c:v>52.551207867043857</c:v>
                </c:pt>
                <c:pt idx="1013">
                  <c:v>52.614495918755061</c:v>
                </c:pt>
                <c:pt idx="1014">
                  <c:v>52.677731950898917</c:v>
                </c:pt>
                <c:pt idx="1015">
                  <c:v>52.740916626876555</c:v>
                </c:pt>
                <c:pt idx="1016">
                  <c:v>52.804061235480269</c:v>
                </c:pt>
                <c:pt idx="1017">
                  <c:v>52.867186930901035</c:v>
                </c:pt>
                <c:pt idx="1018">
                  <c:v>52.930236707885861</c:v>
                </c:pt>
                <c:pt idx="1019">
                  <c:v>52.99324454493869</c:v>
                </c:pt>
                <c:pt idx="1020">
                  <c:v>53.056248675095084</c:v>
                </c:pt>
                <c:pt idx="1021">
                  <c:v>53.119204531430377</c:v>
                </c:pt>
                <c:pt idx="1022">
                  <c:v>53.182156078239558</c:v>
                </c:pt>
                <c:pt idx="1023">
                  <c:v>53.2450589058787</c:v>
                </c:pt>
                <c:pt idx="1024">
                  <c:v>53.307916788084604</c:v>
                </c:pt>
                <c:pt idx="1025">
                  <c:v>53.370745636828111</c:v>
                </c:pt>
                <c:pt idx="1026">
                  <c:v>53.433526417211745</c:v>
                </c:pt>
                <c:pt idx="1027">
                  <c:v>53.496245523893613</c:v>
                </c:pt>
                <c:pt idx="1028">
                  <c:v>53.558956686048354</c:v>
                </c:pt>
                <c:pt idx="1029">
                  <c:v>53.621604238868478</c:v>
                </c:pt>
                <c:pt idx="1030">
                  <c:v>53.684238254511655</c:v>
                </c:pt>
                <c:pt idx="1031">
                  <c:v>53.746805203213476</c:v>
                </c:pt>
                <c:pt idx="1032">
                  <c:v>53.809358161274098</c:v>
                </c:pt>
                <c:pt idx="1033">
                  <c:v>53.871883164509754</c:v>
                </c:pt>
                <c:pt idx="1034">
                  <c:v>53.934358203025653</c:v>
                </c:pt>
                <c:pt idx="1035">
                  <c:v>53.996789571008996</c:v>
                </c:pt>
                <c:pt idx="1036">
                  <c:v>54.0591669572661</c:v>
                </c:pt>
                <c:pt idx="1037">
                  <c:v>54.121525413899931</c:v>
                </c:pt>
                <c:pt idx="1038">
                  <c:v>54.183856421853285</c:v>
                </c:pt>
                <c:pt idx="1039">
                  <c:v>54.246131063192102</c:v>
                </c:pt>
                <c:pt idx="1040">
                  <c:v>54.308372782004042</c:v>
                </c:pt>
                <c:pt idx="1041">
                  <c:v>54.370576638682891</c:v>
                </c:pt>
                <c:pt idx="1042">
                  <c:v>54.432737548772899</c:v>
                </c:pt>
                <c:pt idx="1043">
                  <c:v>54.494874233534901</c:v>
                </c:pt>
                <c:pt idx="1044">
                  <c:v>54.55696036780477</c:v>
                </c:pt>
                <c:pt idx="1045">
                  <c:v>54.619001878873192</c:v>
                </c:pt>
                <c:pt idx="1046">
                  <c:v>54.681005361132925</c:v>
                </c:pt>
                <c:pt idx="1047">
                  <c:v>54.742983548726549</c:v>
                </c:pt>
                <c:pt idx="1048">
                  <c:v>54.804920514109256</c:v>
                </c:pt>
                <c:pt idx="1049">
                  <c:v>54.866831406234027</c:v>
                </c:pt>
                <c:pt idx="1050">
                  <c:v>54.928695755302776</c:v>
                </c:pt>
                <c:pt idx="1051">
                  <c:v>54.990527012083831</c:v>
                </c:pt>
                <c:pt idx="1052">
                  <c:v>55.052317888534581</c:v>
                </c:pt>
                <c:pt idx="1053">
                  <c:v>55.114068789227979</c:v>
                </c:pt>
                <c:pt idx="1054">
                  <c:v>55.175786174538679</c:v>
                </c:pt>
                <c:pt idx="1055">
                  <c:v>55.237470003456849</c:v>
                </c:pt>
                <c:pt idx="1056">
                  <c:v>55.299094776179984</c:v>
                </c:pt>
                <c:pt idx="1057">
                  <c:v>55.360664212479456</c:v>
                </c:pt>
                <c:pt idx="1058">
                  <c:v>55.422211294387566</c:v>
                </c:pt>
                <c:pt idx="1059">
                  <c:v>55.483740117671005</c:v>
                </c:pt>
                <c:pt idx="1060">
                  <c:v>55.545242792606295</c:v>
                </c:pt>
                <c:pt idx="1061">
                  <c:v>55.606742701787837</c:v>
                </c:pt>
                <c:pt idx="1062">
                  <c:v>55.668154136626569</c:v>
                </c:pt>
                <c:pt idx="1063">
                  <c:v>55.729533018243707</c:v>
                </c:pt>
                <c:pt idx="1064">
                  <c:v>55.790847164056643</c:v>
                </c:pt>
                <c:pt idx="1065">
                  <c:v>55.852143068687404</c:v>
                </c:pt>
                <c:pt idx="1066">
                  <c:v>55.913432818913591</c:v>
                </c:pt>
                <c:pt idx="1067">
                  <c:v>55.974658557876168</c:v>
                </c:pt>
                <c:pt idx="1068">
                  <c:v>56.035814207961366</c:v>
                </c:pt>
                <c:pt idx="1069">
                  <c:v>56.096954826638843</c:v>
                </c:pt>
                <c:pt idx="1070">
                  <c:v>56.158071586898394</c:v>
                </c:pt>
                <c:pt idx="1071">
                  <c:v>56.219172193819823</c:v>
                </c:pt>
                <c:pt idx="1072">
                  <c:v>56.280257767347884</c:v>
                </c:pt>
                <c:pt idx="1073">
                  <c:v>56.341258487154846</c:v>
                </c:pt>
                <c:pt idx="1074">
                  <c:v>56.402239322412505</c:v>
                </c:pt>
                <c:pt idx="1075">
                  <c:v>56.46316698194196</c:v>
                </c:pt>
                <c:pt idx="1076">
                  <c:v>56.524057031770262</c:v>
                </c:pt>
                <c:pt idx="1077">
                  <c:v>56.584918135601086</c:v>
                </c:pt>
                <c:pt idx="1078">
                  <c:v>56.645723733010215</c:v>
                </c:pt>
                <c:pt idx="1079">
                  <c:v>56.706416906624462</c:v>
                </c:pt>
                <c:pt idx="1080">
                  <c:v>56.767092804948035</c:v>
                </c:pt>
                <c:pt idx="1081">
                  <c:v>56.827753276220832</c:v>
                </c:pt>
                <c:pt idx="1082">
                  <c:v>56.888387006638617</c:v>
                </c:pt>
                <c:pt idx="1083">
                  <c:v>56.949003915912449</c:v>
                </c:pt>
                <c:pt idx="1084">
                  <c:v>57.009597767302488</c:v>
                </c:pt>
                <c:pt idx="1085">
                  <c:v>57.070158043767137</c:v>
                </c:pt>
                <c:pt idx="1086">
                  <c:v>57.130718320231793</c:v>
                </c:pt>
                <c:pt idx="1087">
                  <c:v>57.191278596696407</c:v>
                </c:pt>
                <c:pt idx="1088">
                  <c:v>57.251814876674452</c:v>
                </c:pt>
                <c:pt idx="1089">
                  <c:v>57.312293923536529</c:v>
                </c:pt>
                <c:pt idx="1090">
                  <c:v>57.372599492243388</c:v>
                </c:pt>
                <c:pt idx="1091">
                  <c:v>57.432869701693548</c:v>
                </c:pt>
                <c:pt idx="1092">
                  <c:v>57.49310294223045</c:v>
                </c:pt>
                <c:pt idx="1093">
                  <c:v>57.553336182767325</c:v>
                </c:pt>
                <c:pt idx="1094">
                  <c:v>57.613569081452269</c:v>
                </c:pt>
                <c:pt idx="1095">
                  <c:v>57.67377426855235</c:v>
                </c:pt>
                <c:pt idx="1096">
                  <c:v>57.733937448263191</c:v>
                </c:pt>
                <c:pt idx="1097">
                  <c:v>57.794100627974046</c:v>
                </c:pt>
                <c:pt idx="1098">
                  <c:v>57.854249261662382</c:v>
                </c:pt>
                <c:pt idx="1099">
                  <c:v>57.914380606475198</c:v>
                </c:pt>
                <c:pt idx="1100">
                  <c:v>57.974397255959623</c:v>
                </c:pt>
                <c:pt idx="1101">
                  <c:v>58.03437375369132</c:v>
                </c:pt>
                <c:pt idx="1102">
                  <c:v>58.094304309177822</c:v>
                </c:pt>
                <c:pt idx="1103">
                  <c:v>58.154207238447164</c:v>
                </c:pt>
                <c:pt idx="1104">
                  <c:v>58.214058079690538</c:v>
                </c:pt>
                <c:pt idx="1105">
                  <c:v>58.273890476716574</c:v>
                </c:pt>
                <c:pt idx="1106">
                  <c:v>58.333678288602911</c:v>
                </c:pt>
                <c:pt idx="1107">
                  <c:v>58.393421198122304</c:v>
                </c:pt>
                <c:pt idx="1108">
                  <c:v>58.453120413090268</c:v>
                </c:pt>
                <c:pt idx="1109">
                  <c:v>58.512807061198629</c:v>
                </c:pt>
                <c:pt idx="1110">
                  <c:v>58.572466273810399</c:v>
                </c:pt>
                <c:pt idx="1111">
                  <c:v>58.632072026142815</c:v>
                </c:pt>
                <c:pt idx="1112">
                  <c:v>58.691632487661977</c:v>
                </c:pt>
                <c:pt idx="1113">
                  <c:v>58.751158220703118</c:v>
                </c:pt>
                <c:pt idx="1114">
                  <c:v>58.810648666545305</c:v>
                </c:pt>
                <c:pt idx="1115">
                  <c:v>58.870077983401842</c:v>
                </c:pt>
                <c:pt idx="1116">
                  <c:v>58.929483442240958</c:v>
                </c:pt>
                <c:pt idx="1117">
                  <c:v>58.988860731702005</c:v>
                </c:pt>
                <c:pt idx="1118">
                  <c:v>59.048232684684152</c:v>
                </c:pt>
                <c:pt idx="1119">
                  <c:v>59.107533041833811</c:v>
                </c:pt>
                <c:pt idx="1120">
                  <c:v>59.166801537691448</c:v>
                </c:pt>
                <c:pt idx="1121">
                  <c:v>59.226021845633404</c:v>
                </c:pt>
                <c:pt idx="1122">
                  <c:v>59.285202601887868</c:v>
                </c:pt>
                <c:pt idx="1123">
                  <c:v>59.344328021270755</c:v>
                </c:pt>
                <c:pt idx="1124">
                  <c:v>59.40342330982898</c:v>
                </c:pt>
                <c:pt idx="1125">
                  <c:v>59.462501008530907</c:v>
                </c:pt>
                <c:pt idx="1126">
                  <c:v>59.521547909244575</c:v>
                </c:pt>
                <c:pt idx="1127">
                  <c:v>59.580555860526268</c:v>
                </c:pt>
                <c:pt idx="1128">
                  <c:v>59.639521126681558</c:v>
                </c:pt>
                <c:pt idx="1129">
                  <c:v>59.698440951093005</c:v>
                </c:pt>
                <c:pt idx="1130">
                  <c:v>59.757312057569933</c:v>
                </c:pt>
                <c:pt idx="1131">
                  <c:v>59.816132621622444</c:v>
                </c:pt>
                <c:pt idx="1132">
                  <c:v>59.874942610437678</c:v>
                </c:pt>
                <c:pt idx="1133">
                  <c:v>59.93371733713775</c:v>
                </c:pt>
                <c:pt idx="1134">
                  <c:v>59.992437037389578</c:v>
                </c:pt>
                <c:pt idx="1135">
                  <c:v>60.051106513356338</c:v>
                </c:pt>
                <c:pt idx="1136">
                  <c:v>60.10974736139903</c:v>
                </c:pt>
                <c:pt idx="1137">
                  <c:v>60.168371281169392</c:v>
                </c:pt>
                <c:pt idx="1138">
                  <c:v>60.22691224102266</c:v>
                </c:pt>
                <c:pt idx="1139">
                  <c:v>60.285429391048361</c:v>
                </c:pt>
                <c:pt idx="1140">
                  <c:v>60.343931738253126</c:v>
                </c:pt>
                <c:pt idx="1141">
                  <c:v>60.402383654278005</c:v>
                </c:pt>
                <c:pt idx="1142">
                  <c:v>60.460794138307406</c:v>
                </c:pt>
                <c:pt idx="1143">
                  <c:v>60.519179702443935</c:v>
                </c:pt>
                <c:pt idx="1144">
                  <c:v>60.577551980300832</c:v>
                </c:pt>
                <c:pt idx="1145">
                  <c:v>60.635849351308373</c:v>
                </c:pt>
                <c:pt idx="1146">
                  <c:v>60.694093062817323</c:v>
                </c:pt>
                <c:pt idx="1147">
                  <c:v>60.752307367511065</c:v>
                </c:pt>
                <c:pt idx="1148">
                  <c:v>60.810445375118974</c:v>
                </c:pt>
                <c:pt idx="1149">
                  <c:v>60.868546392594943</c:v>
                </c:pt>
                <c:pt idx="1150">
                  <c:v>60.926644855004035</c:v>
                </c:pt>
                <c:pt idx="1151">
                  <c:v>60.984705319159119</c:v>
                </c:pt>
                <c:pt idx="1152">
                  <c:v>61.042752960786011</c:v>
                </c:pt>
                <c:pt idx="1153">
                  <c:v>61.100747802809934</c:v>
                </c:pt>
                <c:pt idx="1154">
                  <c:v>61.1586689605424</c:v>
                </c:pt>
                <c:pt idx="1155">
                  <c:v>61.216562019064234</c:v>
                </c:pt>
                <c:pt idx="1156">
                  <c:v>61.2744039533411</c:v>
                </c:pt>
                <c:pt idx="1157">
                  <c:v>61.332197621565093</c:v>
                </c:pt>
                <c:pt idx="1158">
                  <c:v>61.389964104776119</c:v>
                </c:pt>
                <c:pt idx="1159">
                  <c:v>61.447720049077304</c:v>
                </c:pt>
                <c:pt idx="1160">
                  <c:v>61.50539754465126</c:v>
                </c:pt>
                <c:pt idx="1161">
                  <c:v>61.563035160860913</c:v>
                </c:pt>
                <c:pt idx="1162">
                  <c:v>61.620638724787064</c:v>
                </c:pt>
                <c:pt idx="1163">
                  <c:v>61.67822881494908</c:v>
                </c:pt>
                <c:pt idx="1164">
                  <c:v>61.735795416391653</c:v>
                </c:pt>
                <c:pt idx="1165">
                  <c:v>61.793262681910839</c:v>
                </c:pt>
                <c:pt idx="1166">
                  <c:v>61.850698487518237</c:v>
                </c:pt>
                <c:pt idx="1167">
                  <c:v>61.908105943502356</c:v>
                </c:pt>
                <c:pt idx="1168">
                  <c:v>61.965460070126149</c:v>
                </c:pt>
                <c:pt idx="1169">
                  <c:v>62.0227641479052</c:v>
                </c:pt>
                <c:pt idx="1170">
                  <c:v>62.080056880560051</c:v>
                </c:pt>
                <c:pt idx="1171">
                  <c:v>62.137349613214901</c:v>
                </c:pt>
                <c:pt idx="1172">
                  <c:v>62.194547742695292</c:v>
                </c:pt>
                <c:pt idx="1173">
                  <c:v>62.251710735295525</c:v>
                </c:pt>
                <c:pt idx="1174">
                  <c:v>62.308836016536091</c:v>
                </c:pt>
                <c:pt idx="1175">
                  <c:v>62.365904947938454</c:v>
                </c:pt>
                <c:pt idx="1176">
                  <c:v>62.422936186862813</c:v>
                </c:pt>
                <c:pt idx="1177">
                  <c:v>62.479927687771173</c:v>
                </c:pt>
                <c:pt idx="1178">
                  <c:v>62.53689524837381</c:v>
                </c:pt>
                <c:pt idx="1179">
                  <c:v>62.593811845394555</c:v>
                </c:pt>
                <c:pt idx="1180">
                  <c:v>62.650688853772586</c:v>
                </c:pt>
                <c:pt idx="1181">
                  <c:v>62.707530529004288</c:v>
                </c:pt>
                <c:pt idx="1182">
                  <c:v>62.764316971592152</c:v>
                </c:pt>
                <c:pt idx="1183">
                  <c:v>62.821070469982764</c:v>
                </c:pt>
                <c:pt idx="1184">
                  <c:v>62.877804889424333</c:v>
                </c:pt>
                <c:pt idx="1185">
                  <c:v>62.934505082805131</c:v>
                </c:pt>
                <c:pt idx="1186">
                  <c:v>62.991167056989056</c:v>
                </c:pt>
                <c:pt idx="1187">
                  <c:v>63.047796710355534</c:v>
                </c:pt>
                <c:pt idx="1188">
                  <c:v>63.104373602674052</c:v>
                </c:pt>
                <c:pt idx="1189">
                  <c:v>63.160886999443576</c:v>
                </c:pt>
                <c:pt idx="1190">
                  <c:v>63.217377108769838</c:v>
                </c:pt>
                <c:pt idx="1191">
                  <c:v>63.273860441191985</c:v>
                </c:pt>
                <c:pt idx="1192">
                  <c:v>63.330319838023975</c:v>
                </c:pt>
                <c:pt idx="1193">
                  <c:v>63.386706338891734</c:v>
                </c:pt>
                <c:pt idx="1194">
                  <c:v>63.443049462858191</c:v>
                </c:pt>
                <c:pt idx="1195">
                  <c:v>63.499369633922079</c:v>
                </c:pt>
                <c:pt idx="1196">
                  <c:v>63.555659649271888</c:v>
                </c:pt>
                <c:pt idx="1197">
                  <c:v>63.611915559379852</c:v>
                </c:pt>
                <c:pt idx="1198">
                  <c:v>63.668128172957168</c:v>
                </c:pt>
                <c:pt idx="1199">
                  <c:v>63.724307793600595</c:v>
                </c:pt>
                <c:pt idx="1200">
                  <c:v>63.780420799654024</c:v>
                </c:pt>
                <c:pt idx="1201">
                  <c:v>63.836521899387215</c:v>
                </c:pt>
                <c:pt idx="1202">
                  <c:v>63.892569878942354</c:v>
                </c:pt>
                <c:pt idx="1203">
                  <c:v>63.948567584695844</c:v>
                </c:pt>
                <c:pt idx="1204">
                  <c:v>64.004524025241778</c:v>
                </c:pt>
                <c:pt idx="1205">
                  <c:v>64.060456369692787</c:v>
                </c:pt>
                <c:pt idx="1206">
                  <c:v>64.116331147999574</c:v>
                </c:pt>
                <c:pt idx="1207">
                  <c:v>64.172174617803606</c:v>
                </c:pt>
                <c:pt idx="1208">
                  <c:v>64.227962008918027</c:v>
                </c:pt>
                <c:pt idx="1209">
                  <c:v>64.283723273160732</c:v>
                </c:pt>
                <c:pt idx="1210">
                  <c:v>64.339435044249484</c:v>
                </c:pt>
                <c:pt idx="1211">
                  <c:v>64.395108798464449</c:v>
                </c:pt>
                <c:pt idx="1212">
                  <c:v>64.450725313121325</c:v>
                </c:pt>
                <c:pt idx="1213">
                  <c:v>64.506311926665106</c:v>
                </c:pt>
                <c:pt idx="1214">
                  <c:v>64.561872899767181</c:v>
                </c:pt>
                <c:pt idx="1215">
                  <c:v>64.617393160802052</c:v>
                </c:pt>
                <c:pt idx="1216">
                  <c:v>64.672857141101133</c:v>
                </c:pt>
                <c:pt idx="1217">
                  <c:v>64.728285072989436</c:v>
                </c:pt>
                <c:pt idx="1218">
                  <c:v>64.783664282411365</c:v>
                </c:pt>
                <c:pt idx="1219">
                  <c:v>64.838988206248501</c:v>
                </c:pt>
                <c:pt idx="1220">
                  <c:v>64.894305050726558</c:v>
                </c:pt>
                <c:pt idx="1221">
                  <c:v>64.949602967506067</c:v>
                </c:pt>
                <c:pt idx="1222">
                  <c:v>65.004832859426202</c:v>
                </c:pt>
                <c:pt idx="1223">
                  <c:v>65.060020584712674</c:v>
                </c:pt>
                <c:pt idx="1224">
                  <c:v>65.115160277174681</c:v>
                </c:pt>
                <c:pt idx="1225">
                  <c:v>65.170273612735642</c:v>
                </c:pt>
                <c:pt idx="1226">
                  <c:v>65.225335362644145</c:v>
                </c:pt>
                <c:pt idx="1227">
                  <c:v>65.280362935089627</c:v>
                </c:pt>
                <c:pt idx="1228">
                  <c:v>65.335337103455899</c:v>
                </c:pt>
                <c:pt idx="1229">
                  <c:v>65.390281789067345</c:v>
                </c:pt>
                <c:pt idx="1230">
                  <c:v>65.445176506192013</c:v>
                </c:pt>
                <c:pt idx="1231">
                  <c:v>65.500053411234802</c:v>
                </c:pt>
                <c:pt idx="1232">
                  <c:v>65.554871873338968</c:v>
                </c:pt>
                <c:pt idx="1233">
                  <c:v>65.609669140767267</c:v>
                </c:pt>
                <c:pt idx="1234">
                  <c:v>65.664418302340607</c:v>
                </c:pt>
                <c:pt idx="1235">
                  <c:v>65.719124384128307</c:v>
                </c:pt>
                <c:pt idx="1236">
                  <c:v>65.77380301495532</c:v>
                </c:pt>
                <c:pt idx="1237">
                  <c:v>65.828433476223566</c:v>
                </c:pt>
                <c:pt idx="1238">
                  <c:v>65.883003017415106</c:v>
                </c:pt>
                <c:pt idx="1239">
                  <c:v>65.93752652208974</c:v>
                </c:pt>
                <c:pt idx="1240">
                  <c:v>65.992039955535262</c:v>
                </c:pt>
                <c:pt idx="1241">
                  <c:v>66.046550667108761</c:v>
                </c:pt>
                <c:pt idx="1242">
                  <c:v>66.100990404283309</c:v>
                </c:pt>
                <c:pt idx="1243">
                  <c:v>66.155381084430246</c:v>
                </c:pt>
                <c:pt idx="1244">
                  <c:v>66.209726006623939</c:v>
                </c:pt>
                <c:pt idx="1245">
                  <c:v>66.264025330153061</c:v>
                </c:pt>
                <c:pt idx="1246">
                  <c:v>66.318292926323153</c:v>
                </c:pt>
                <c:pt idx="1247">
                  <c:v>66.37251957444299</c:v>
                </c:pt>
                <c:pt idx="1248">
                  <c:v>66.426672599941057</c:v>
                </c:pt>
                <c:pt idx="1249">
                  <c:v>66.480815478485212</c:v>
                </c:pt>
                <c:pt idx="1250">
                  <c:v>66.534939494228922</c:v>
                </c:pt>
                <c:pt idx="1251">
                  <c:v>66.589023129993862</c:v>
                </c:pt>
                <c:pt idx="1252">
                  <c:v>66.643045836858462</c:v>
                </c:pt>
                <c:pt idx="1253">
                  <c:v>66.69701312236532</c:v>
                </c:pt>
                <c:pt idx="1254">
                  <c:v>66.750980407872134</c:v>
                </c:pt>
                <c:pt idx="1255">
                  <c:v>66.804932068316901</c:v>
                </c:pt>
                <c:pt idx="1256">
                  <c:v>66.85883963717869</c:v>
                </c:pt>
                <c:pt idx="1257">
                  <c:v>66.912663615696118</c:v>
                </c:pt>
                <c:pt idx="1258">
                  <c:v>66.966471642316122</c:v>
                </c:pt>
                <c:pt idx="1259">
                  <c:v>67.02024066425497</c:v>
                </c:pt>
                <c:pt idx="1260">
                  <c:v>67.073960616015285</c:v>
                </c:pt>
                <c:pt idx="1261">
                  <c:v>67.127620883604848</c:v>
                </c:pt>
                <c:pt idx="1262">
                  <c:v>67.181244901883943</c:v>
                </c:pt>
                <c:pt idx="1263">
                  <c:v>67.234833597378895</c:v>
                </c:pt>
                <c:pt idx="1264">
                  <c:v>67.288418085765642</c:v>
                </c:pt>
                <c:pt idx="1265">
                  <c:v>67.34197792684347</c:v>
                </c:pt>
                <c:pt idx="1266">
                  <c:v>67.395496940027414</c:v>
                </c:pt>
                <c:pt idx="1267">
                  <c:v>67.448969350518027</c:v>
                </c:pt>
                <c:pt idx="1268">
                  <c:v>67.502387859161246</c:v>
                </c:pt>
                <c:pt idx="1269">
                  <c:v>67.555762119298095</c:v>
                </c:pt>
                <c:pt idx="1270">
                  <c:v>67.609097584606801</c:v>
                </c:pt>
                <c:pt idx="1271">
                  <c:v>67.662410797432642</c:v>
                </c:pt>
                <c:pt idx="1272">
                  <c:v>67.715691697024752</c:v>
                </c:pt>
                <c:pt idx="1273">
                  <c:v>67.768926558321652</c:v>
                </c:pt>
                <c:pt idx="1274">
                  <c:v>67.82211842633653</c:v>
                </c:pt>
                <c:pt idx="1275">
                  <c:v>67.875290480299839</c:v>
                </c:pt>
                <c:pt idx="1276">
                  <c:v>67.92839673209167</c:v>
                </c:pt>
                <c:pt idx="1277">
                  <c:v>67.981486680377557</c:v>
                </c:pt>
                <c:pt idx="1278">
                  <c:v>68.034523558355048</c:v>
                </c:pt>
                <c:pt idx="1279">
                  <c:v>68.087511286297044</c:v>
                </c:pt>
                <c:pt idx="1280">
                  <c:v>68.140487770168818</c:v>
                </c:pt>
                <c:pt idx="1281">
                  <c:v>68.193446096835018</c:v>
                </c:pt>
                <c:pt idx="1282">
                  <c:v>68.246373908863916</c:v>
                </c:pt>
                <c:pt idx="1283">
                  <c:v>68.299234042505844</c:v>
                </c:pt>
                <c:pt idx="1284">
                  <c:v>68.352041760871657</c:v>
                </c:pt>
                <c:pt idx="1285">
                  <c:v>68.404814205524602</c:v>
                </c:pt>
                <c:pt idx="1286">
                  <c:v>68.457571519364748</c:v>
                </c:pt>
                <c:pt idx="1287">
                  <c:v>68.510310728790557</c:v>
                </c:pt>
                <c:pt idx="1288">
                  <c:v>68.562973756653292</c:v>
                </c:pt>
                <c:pt idx="1289">
                  <c:v>68.615601979710874</c:v>
                </c:pt>
                <c:pt idx="1290">
                  <c:v>68.668212458735042</c:v>
                </c:pt>
                <c:pt idx="1291">
                  <c:v>68.720785402883166</c:v>
                </c:pt>
                <c:pt idx="1292">
                  <c:v>68.773280608836671</c:v>
                </c:pt>
                <c:pt idx="1293">
                  <c:v>68.825765908470473</c:v>
                </c:pt>
                <c:pt idx="1294">
                  <c:v>68.878229292929618</c:v>
                </c:pt>
                <c:pt idx="1295">
                  <c:v>68.930674908664471</c:v>
                </c:pt>
                <c:pt idx="1296">
                  <c:v>68.983066740673394</c:v>
                </c:pt>
                <c:pt idx="1297">
                  <c:v>69.035415556425363</c:v>
                </c:pt>
                <c:pt idx="1298">
                  <c:v>69.087719671267777</c:v>
                </c:pt>
                <c:pt idx="1299">
                  <c:v>69.139977355172746</c:v>
                </c:pt>
                <c:pt idx="1300">
                  <c:v>69.192233679995326</c:v>
                </c:pt>
                <c:pt idx="1301">
                  <c:v>69.244429976425366</c:v>
                </c:pt>
                <c:pt idx="1302">
                  <c:v>69.296586398447403</c:v>
                </c:pt>
                <c:pt idx="1303">
                  <c:v>69.348726365132265</c:v>
                </c:pt>
                <c:pt idx="1304">
                  <c:v>69.400835199238173</c:v>
                </c:pt>
                <c:pt idx="1305">
                  <c:v>69.452892072810116</c:v>
                </c:pt>
                <c:pt idx="1306">
                  <c:v>69.5049176322824</c:v>
                </c:pt>
                <c:pt idx="1307">
                  <c:v>69.556909808074678</c:v>
                </c:pt>
                <c:pt idx="1308">
                  <c:v>69.608863305398728</c:v>
                </c:pt>
                <c:pt idx="1309">
                  <c:v>69.660769915020254</c:v>
                </c:pt>
                <c:pt idx="1310">
                  <c:v>69.712656300454768</c:v>
                </c:pt>
                <c:pt idx="1311">
                  <c:v>69.764510817486837</c:v>
                </c:pt>
                <c:pt idx="1312">
                  <c:v>69.816329146746838</c:v>
                </c:pt>
                <c:pt idx="1313">
                  <c:v>69.868098566320938</c:v>
                </c:pt>
                <c:pt idx="1314">
                  <c:v>69.919834042875436</c:v>
                </c:pt>
                <c:pt idx="1315">
                  <c:v>69.971527259841722</c:v>
                </c:pt>
                <c:pt idx="1316">
                  <c:v>70.023198929221778</c:v>
                </c:pt>
                <c:pt idx="1317">
                  <c:v>70.074826338688595</c:v>
                </c:pt>
                <c:pt idx="1318">
                  <c:v>70.126406262413454</c:v>
                </c:pt>
                <c:pt idx="1319">
                  <c:v>70.177972013924474</c:v>
                </c:pt>
                <c:pt idx="1320">
                  <c:v>70.229519084646498</c:v>
                </c:pt>
                <c:pt idx="1321">
                  <c:v>70.28099460766407</c:v>
                </c:pt>
                <c:pt idx="1322">
                  <c:v>70.33245124498292</c:v>
                </c:pt>
                <c:pt idx="1323">
                  <c:v>70.383882004875218</c:v>
                </c:pt>
                <c:pt idx="1324">
                  <c:v>70.435256729673696</c:v>
                </c:pt>
                <c:pt idx="1325">
                  <c:v>70.486569870417867</c:v>
                </c:pt>
                <c:pt idx="1326">
                  <c:v>70.537863771870988</c:v>
                </c:pt>
                <c:pt idx="1327">
                  <c:v>70.589147410926898</c:v>
                </c:pt>
                <c:pt idx="1328">
                  <c:v>70.640412218714815</c:v>
                </c:pt>
                <c:pt idx="1329">
                  <c:v>70.691654023579929</c:v>
                </c:pt>
                <c:pt idx="1330">
                  <c:v>70.74284823055784</c:v>
                </c:pt>
                <c:pt idx="1331">
                  <c:v>70.793998984936394</c:v>
                </c:pt>
                <c:pt idx="1332">
                  <c:v>70.845111335455726</c:v>
                </c:pt>
                <c:pt idx="1333">
                  <c:v>70.896201131353607</c:v>
                </c:pt>
                <c:pt idx="1334">
                  <c:v>70.94725440416039</c:v>
                </c:pt>
                <c:pt idx="1335">
                  <c:v>70.998250003267984</c:v>
                </c:pt>
                <c:pt idx="1336">
                  <c:v>71.049241300561008</c:v>
                </c:pt>
                <c:pt idx="1337">
                  <c:v>71.100194100797339</c:v>
                </c:pt>
                <c:pt idx="1338">
                  <c:v>71.15107943022835</c:v>
                </c:pt>
                <c:pt idx="1339">
                  <c:v>71.201923090227936</c:v>
                </c:pt>
                <c:pt idx="1340">
                  <c:v>71.252754053794092</c:v>
                </c:pt>
                <c:pt idx="1341">
                  <c:v>71.303562495278115</c:v>
                </c:pt>
                <c:pt idx="1342">
                  <c:v>71.35433392575095</c:v>
                </c:pt>
                <c:pt idx="1343">
                  <c:v>71.405094203577733</c:v>
                </c:pt>
                <c:pt idx="1344">
                  <c:v>71.455854481404515</c:v>
                </c:pt>
                <c:pt idx="1345">
                  <c:v>71.506614759231297</c:v>
                </c:pt>
                <c:pt idx="1346">
                  <c:v>71.557365958051051</c:v>
                </c:pt>
                <c:pt idx="1347">
                  <c:v>71.607992725902122</c:v>
                </c:pt>
                <c:pt idx="1348">
                  <c:v>71.658596937933197</c:v>
                </c:pt>
                <c:pt idx="1349">
                  <c:v>71.709183968053324</c:v>
                </c:pt>
                <c:pt idx="1350">
                  <c:v>71.759711215676049</c:v>
                </c:pt>
                <c:pt idx="1351">
                  <c:v>71.810211028305744</c:v>
                </c:pt>
                <c:pt idx="1352">
                  <c:v>71.8606963312006</c:v>
                </c:pt>
                <c:pt idx="1353">
                  <c:v>71.911163781561683</c:v>
                </c:pt>
                <c:pt idx="1354">
                  <c:v>71.961578040597885</c:v>
                </c:pt>
                <c:pt idx="1355">
                  <c:v>72.011946554484624</c:v>
                </c:pt>
                <c:pt idx="1356">
                  <c:v>72.062287122098667</c:v>
                </c:pt>
                <c:pt idx="1357">
                  <c:v>72.112611334800846</c:v>
                </c:pt>
                <c:pt idx="1358">
                  <c:v>72.162905523193999</c:v>
                </c:pt>
                <c:pt idx="1359">
                  <c:v>72.213127299008434</c:v>
                </c:pt>
                <c:pt idx="1360">
                  <c:v>72.263322725817986</c:v>
                </c:pt>
                <c:pt idx="1361">
                  <c:v>72.313497779865401</c:v>
                </c:pt>
                <c:pt idx="1362">
                  <c:v>72.363660647986507</c:v>
                </c:pt>
                <c:pt idx="1363">
                  <c:v>72.413807423931871</c:v>
                </c:pt>
                <c:pt idx="1364">
                  <c:v>72.463932024553259</c:v>
                </c:pt>
                <c:pt idx="1365">
                  <c:v>72.513992853033798</c:v>
                </c:pt>
                <c:pt idx="1366">
                  <c:v>72.564020664104547</c:v>
                </c:pt>
                <c:pt idx="1367">
                  <c:v>72.614022410243393</c:v>
                </c:pt>
                <c:pt idx="1368">
                  <c:v>72.663987777501006</c:v>
                </c:pt>
                <c:pt idx="1369">
                  <c:v>72.7139349072405</c:v>
                </c:pt>
                <c:pt idx="1370">
                  <c:v>72.763851982461219</c:v>
                </c:pt>
                <c:pt idx="1371">
                  <c:v>72.813711262799089</c:v>
                </c:pt>
                <c:pt idx="1372">
                  <c:v>72.863549768541901</c:v>
                </c:pt>
                <c:pt idx="1373">
                  <c:v>72.913355800316694</c:v>
                </c:pt>
                <c:pt idx="1374">
                  <c:v>72.963117238515792</c:v>
                </c:pt>
                <c:pt idx="1375">
                  <c:v>73.012858821462672</c:v>
                </c:pt>
                <c:pt idx="1376">
                  <c:v>73.062585970994647</c:v>
                </c:pt>
                <c:pt idx="1377">
                  <c:v>73.112258302906966</c:v>
                </c:pt>
                <c:pt idx="1378">
                  <c:v>73.161915285027661</c:v>
                </c:pt>
                <c:pt idx="1379">
                  <c:v>73.21152321541021</c:v>
                </c:pt>
                <c:pt idx="1380">
                  <c:v>73.261114564030251</c:v>
                </c:pt>
                <c:pt idx="1381">
                  <c:v>73.310643016099291</c:v>
                </c:pt>
                <c:pt idx="1382">
                  <c:v>73.360158882908522</c:v>
                </c:pt>
                <c:pt idx="1383">
                  <c:v>73.409673324310788</c:v>
                </c:pt>
                <c:pt idx="1384">
                  <c:v>73.459141141544322</c:v>
                </c:pt>
                <c:pt idx="1385">
                  <c:v>73.508566455854677</c:v>
                </c:pt>
                <c:pt idx="1386">
                  <c:v>73.557958210483037</c:v>
                </c:pt>
                <c:pt idx="1387">
                  <c:v>73.60731882291509</c:v>
                </c:pt>
                <c:pt idx="1388">
                  <c:v>73.656661423338335</c:v>
                </c:pt>
                <c:pt idx="1389">
                  <c:v>73.70595341817419</c:v>
                </c:pt>
                <c:pt idx="1390">
                  <c:v>73.755222431886821</c:v>
                </c:pt>
                <c:pt idx="1391">
                  <c:v>73.8044606096866</c:v>
                </c:pt>
                <c:pt idx="1392">
                  <c:v>73.85366796808151</c:v>
                </c:pt>
                <c:pt idx="1393">
                  <c:v>73.902850202378033</c:v>
                </c:pt>
                <c:pt idx="1394">
                  <c:v>73.951998832742461</c:v>
                </c:pt>
                <c:pt idx="1395">
                  <c:v>74.001118307525516</c:v>
                </c:pt>
                <c:pt idx="1396">
                  <c:v>74.050214692867186</c:v>
                </c:pt>
                <c:pt idx="1397">
                  <c:v>74.099271472437053</c:v>
                </c:pt>
                <c:pt idx="1398">
                  <c:v>74.148298744151433</c:v>
                </c:pt>
                <c:pt idx="1399">
                  <c:v>74.197296469044218</c:v>
                </c:pt>
                <c:pt idx="1400">
                  <c:v>74.24627521658762</c:v>
                </c:pt>
                <c:pt idx="1401">
                  <c:v>74.295206128465068</c:v>
                </c:pt>
                <c:pt idx="1402">
                  <c:v>74.344122033537786</c:v>
                </c:pt>
                <c:pt idx="1403">
                  <c:v>74.39299163081418</c:v>
                </c:pt>
                <c:pt idx="1404">
                  <c:v>74.441822394306186</c:v>
                </c:pt>
                <c:pt idx="1405">
                  <c:v>74.490626388792052</c:v>
                </c:pt>
                <c:pt idx="1406">
                  <c:v>74.539426665340301</c:v>
                </c:pt>
                <c:pt idx="1407">
                  <c:v>74.588209507955668</c:v>
                </c:pt>
                <c:pt idx="1408">
                  <c:v>74.636945065442561</c:v>
                </c:pt>
                <c:pt idx="1409">
                  <c:v>74.685639118909549</c:v>
                </c:pt>
                <c:pt idx="1410">
                  <c:v>74.734290770180934</c:v>
                </c:pt>
                <c:pt idx="1411">
                  <c:v>74.78292794724139</c:v>
                </c:pt>
                <c:pt idx="1412">
                  <c:v>74.831549760029475</c:v>
                </c:pt>
                <c:pt idx="1413">
                  <c:v>74.880123873612476</c:v>
                </c:pt>
                <c:pt idx="1414">
                  <c:v>74.928668113117979</c:v>
                </c:pt>
                <c:pt idx="1415">
                  <c:v>74.977185133500939</c:v>
                </c:pt>
                <c:pt idx="1416">
                  <c:v>75.02567051123826</c:v>
                </c:pt>
                <c:pt idx="1417">
                  <c:v>75.074131772083803</c:v>
                </c:pt>
                <c:pt idx="1418">
                  <c:v>75.122563858967311</c:v>
                </c:pt>
                <c:pt idx="1419">
                  <c:v>75.170955289205864</c:v>
                </c:pt>
                <c:pt idx="1420">
                  <c:v>75.219336886067182</c:v>
                </c:pt>
                <c:pt idx="1421">
                  <c:v>75.267694223150798</c:v>
                </c:pt>
                <c:pt idx="1422">
                  <c:v>75.316005468942507</c:v>
                </c:pt>
                <c:pt idx="1423">
                  <c:v>75.364298152844896</c:v>
                </c:pt>
                <c:pt idx="1424">
                  <c:v>75.412559556007935</c:v>
                </c:pt>
                <c:pt idx="1425">
                  <c:v>75.460790095181068</c:v>
                </c:pt>
                <c:pt idx="1426">
                  <c:v>75.508995465420469</c:v>
                </c:pt>
                <c:pt idx="1427">
                  <c:v>75.557169935816106</c:v>
                </c:pt>
                <c:pt idx="1428">
                  <c:v>75.605318251846327</c:v>
                </c:pt>
                <c:pt idx="1429">
                  <c:v>75.653428330981427</c:v>
                </c:pt>
                <c:pt idx="1430">
                  <c:v>75.701521597427686</c:v>
                </c:pt>
                <c:pt idx="1431">
                  <c:v>75.749584380938046</c:v>
                </c:pt>
                <c:pt idx="1432">
                  <c:v>75.797604338885563</c:v>
                </c:pt>
                <c:pt idx="1433">
                  <c:v>75.845600815488908</c:v>
                </c:pt>
                <c:pt idx="1434">
                  <c:v>75.893591533788495</c:v>
                </c:pt>
                <c:pt idx="1435">
                  <c:v>75.941533789950341</c:v>
                </c:pt>
                <c:pt idx="1436">
                  <c:v>75.989450677229911</c:v>
                </c:pt>
                <c:pt idx="1437">
                  <c:v>76.037338767038179</c:v>
                </c:pt>
                <c:pt idx="1438">
                  <c:v>76.085205417701403</c:v>
                </c:pt>
                <c:pt idx="1439">
                  <c:v>76.133034444748745</c:v>
                </c:pt>
                <c:pt idx="1440">
                  <c:v>76.180834774303719</c:v>
                </c:pt>
                <c:pt idx="1441">
                  <c:v>76.228594745247577</c:v>
                </c:pt>
                <c:pt idx="1442">
                  <c:v>76.276338028700167</c:v>
                </c:pt>
                <c:pt idx="1443">
                  <c:v>76.32406199943577</c:v>
                </c:pt>
                <c:pt idx="1444">
                  <c:v>76.37173099781954</c:v>
                </c:pt>
                <c:pt idx="1445">
                  <c:v>76.419376576052088</c:v>
                </c:pt>
                <c:pt idx="1446">
                  <c:v>76.467020129370098</c:v>
                </c:pt>
                <c:pt idx="1447">
                  <c:v>76.514641521094234</c:v>
                </c:pt>
                <c:pt idx="1448">
                  <c:v>76.562242716827924</c:v>
                </c:pt>
                <c:pt idx="1449">
                  <c:v>76.609788975016002</c:v>
                </c:pt>
                <c:pt idx="1450">
                  <c:v>76.65732125291521</c:v>
                </c:pt>
                <c:pt idx="1451">
                  <c:v>76.704782791047677</c:v>
                </c:pt>
                <c:pt idx="1452">
                  <c:v>76.752238923808719</c:v>
                </c:pt>
                <c:pt idx="1453">
                  <c:v>76.799682470145967</c:v>
                </c:pt>
                <c:pt idx="1454">
                  <c:v>76.847109554043314</c:v>
                </c:pt>
                <c:pt idx="1455">
                  <c:v>76.894515796098403</c:v>
                </c:pt>
                <c:pt idx="1456">
                  <c:v>76.941866806548376</c:v>
                </c:pt>
                <c:pt idx="1457">
                  <c:v>76.989195436433079</c:v>
                </c:pt>
                <c:pt idx="1458">
                  <c:v>77.036502236462937</c:v>
                </c:pt>
                <c:pt idx="1459">
                  <c:v>77.083771128235867</c:v>
                </c:pt>
                <c:pt idx="1460">
                  <c:v>77.131019665891685</c:v>
                </c:pt>
                <c:pt idx="1461">
                  <c:v>77.178235319832041</c:v>
                </c:pt>
                <c:pt idx="1462">
                  <c:v>77.225432141640241</c:v>
                </c:pt>
                <c:pt idx="1463">
                  <c:v>77.272594887753954</c:v>
                </c:pt>
                <c:pt idx="1464">
                  <c:v>77.319720547028041</c:v>
                </c:pt>
                <c:pt idx="1465">
                  <c:v>77.366817159434419</c:v>
                </c:pt>
                <c:pt idx="1466">
                  <c:v>77.413890059582201</c:v>
                </c:pt>
                <c:pt idx="1467">
                  <c:v>77.460951389478623</c:v>
                </c:pt>
                <c:pt idx="1468">
                  <c:v>77.507989694901866</c:v>
                </c:pt>
                <c:pt idx="1469">
                  <c:v>77.554996526600547</c:v>
                </c:pt>
                <c:pt idx="1470">
                  <c:v>77.601978740876959</c:v>
                </c:pt>
                <c:pt idx="1471">
                  <c:v>77.648925926109683</c:v>
                </c:pt>
                <c:pt idx="1472">
                  <c:v>77.695837258518239</c:v>
                </c:pt>
                <c:pt idx="1473">
                  <c:v>77.742742097791037</c:v>
                </c:pt>
                <c:pt idx="1474">
                  <c:v>77.789632420506948</c:v>
                </c:pt>
                <c:pt idx="1475">
                  <c:v>77.83648015247114</c:v>
                </c:pt>
                <c:pt idx="1476">
                  <c:v>77.883307600158915</c:v>
                </c:pt>
                <c:pt idx="1477">
                  <c:v>77.930098922620502</c:v>
                </c:pt>
                <c:pt idx="1478">
                  <c:v>77.976873643392963</c:v>
                </c:pt>
                <c:pt idx="1479">
                  <c:v>78.023606870780398</c:v>
                </c:pt>
                <c:pt idx="1480">
                  <c:v>78.070311519356338</c:v>
                </c:pt>
                <c:pt idx="1481">
                  <c:v>78.117003059060394</c:v>
                </c:pt>
                <c:pt idx="1482">
                  <c:v>78.163658778050745</c:v>
                </c:pt>
                <c:pt idx="1483">
                  <c:v>78.210250334632676</c:v>
                </c:pt>
                <c:pt idx="1484">
                  <c:v>78.256831483493059</c:v>
                </c:pt>
                <c:pt idx="1485">
                  <c:v>78.303394599018063</c:v>
                </c:pt>
                <c:pt idx="1486">
                  <c:v>78.349951047320005</c:v>
                </c:pt>
                <c:pt idx="1487">
                  <c:v>78.396489809657481</c:v>
                </c:pt>
                <c:pt idx="1488">
                  <c:v>78.443009505658893</c:v>
                </c:pt>
                <c:pt idx="1489">
                  <c:v>78.489523825865462</c:v>
                </c:pt>
                <c:pt idx="1490">
                  <c:v>78.536021561696529</c:v>
                </c:pt>
                <c:pt idx="1491">
                  <c:v>78.582459681341646</c:v>
                </c:pt>
                <c:pt idx="1492">
                  <c:v>78.628861895270873</c:v>
                </c:pt>
                <c:pt idx="1493">
                  <c:v>78.675240513893471</c:v>
                </c:pt>
                <c:pt idx="1494">
                  <c:v>78.721589963110461</c:v>
                </c:pt>
                <c:pt idx="1495">
                  <c:v>78.767923544803935</c:v>
                </c:pt>
                <c:pt idx="1496">
                  <c:v>78.814228526690329</c:v>
                </c:pt>
                <c:pt idx="1497">
                  <c:v>78.860506916218554</c:v>
                </c:pt>
                <c:pt idx="1498">
                  <c:v>78.906755201194756</c:v>
                </c:pt>
                <c:pt idx="1499">
                  <c:v>78.952981123228525</c:v>
                </c:pt>
                <c:pt idx="1500">
                  <c:v>78.999195198599139</c:v>
                </c:pt>
                <c:pt idx="1501">
                  <c:v>79.045355188876741</c:v>
                </c:pt>
                <c:pt idx="1502">
                  <c:v>79.091493088683563</c:v>
                </c:pt>
                <c:pt idx="1503">
                  <c:v>79.137630988490343</c:v>
                </c:pt>
                <c:pt idx="1504">
                  <c:v>79.183751909879732</c:v>
                </c:pt>
                <c:pt idx="1505">
                  <c:v>79.229833107086861</c:v>
                </c:pt>
                <c:pt idx="1506">
                  <c:v>79.2758909548525</c:v>
                </c:pt>
                <c:pt idx="1507">
                  <c:v>79.321917608239971</c:v>
                </c:pt>
                <c:pt idx="1508">
                  <c:v>79.367922582391202</c:v>
                </c:pt>
                <c:pt idx="1509">
                  <c:v>79.413896804906301</c:v>
                </c:pt>
                <c:pt idx="1510">
                  <c:v>79.459842257319863</c:v>
                </c:pt>
                <c:pt idx="1511">
                  <c:v>79.505764769211495</c:v>
                </c:pt>
                <c:pt idx="1512">
                  <c:v>79.551664646740477</c:v>
                </c:pt>
                <c:pt idx="1513">
                  <c:v>79.597554004924177</c:v>
                </c:pt>
                <c:pt idx="1514">
                  <c:v>79.643406385300665</c:v>
                </c:pt>
                <c:pt idx="1515">
                  <c:v>79.68922792826173</c:v>
                </c:pt>
                <c:pt idx="1516">
                  <c:v>79.735020748890292</c:v>
                </c:pt>
                <c:pt idx="1517">
                  <c:v>79.780799591972567</c:v>
                </c:pt>
                <c:pt idx="1518">
                  <c:v>79.826550977530943</c:v>
                </c:pt>
                <c:pt idx="1519">
                  <c:v>79.872279156507588</c:v>
                </c:pt>
                <c:pt idx="1520">
                  <c:v>79.917981080187488</c:v>
                </c:pt>
                <c:pt idx="1521">
                  <c:v>79.963671688944132</c:v>
                </c:pt>
                <c:pt idx="1522">
                  <c:v>80.009323977886098</c:v>
                </c:pt>
                <c:pt idx="1523">
                  <c:v>80.054962648319844</c:v>
                </c:pt>
                <c:pt idx="1524">
                  <c:v>80.1005856108534</c:v>
                </c:pt>
                <c:pt idx="1525">
                  <c:v>80.146172501230012</c:v>
                </c:pt>
                <c:pt idx="1526">
                  <c:v>80.191754730522959</c:v>
                </c:pt>
                <c:pt idx="1527">
                  <c:v>80.237313459836116</c:v>
                </c:pt>
                <c:pt idx="1528">
                  <c:v>80.28285063185065</c:v>
                </c:pt>
                <c:pt idx="1529">
                  <c:v>80.32836106811925</c:v>
                </c:pt>
                <c:pt idx="1530">
                  <c:v>80.373816704919349</c:v>
                </c:pt>
                <c:pt idx="1531">
                  <c:v>80.419254809163348</c:v>
                </c:pt>
                <c:pt idx="1532">
                  <c:v>80.46462576184804</c:v>
                </c:pt>
                <c:pt idx="1533">
                  <c:v>80.509972681528112</c:v>
                </c:pt>
                <c:pt idx="1534">
                  <c:v>80.555303413825641</c:v>
                </c:pt>
                <c:pt idx="1535">
                  <c:v>80.600610048696481</c:v>
                </c:pt>
                <c:pt idx="1536">
                  <c:v>80.645904835246583</c:v>
                </c:pt>
                <c:pt idx="1537">
                  <c:v>80.691187600424769</c:v>
                </c:pt>
                <c:pt idx="1538">
                  <c:v>80.736459454349074</c:v>
                </c:pt>
                <c:pt idx="1539">
                  <c:v>80.781717656423368</c:v>
                </c:pt>
                <c:pt idx="1540">
                  <c:v>80.826958496309956</c:v>
                </c:pt>
                <c:pt idx="1541">
                  <c:v>80.872197792293576</c:v>
                </c:pt>
                <c:pt idx="1542">
                  <c:v>80.917407192289815</c:v>
                </c:pt>
                <c:pt idx="1543">
                  <c:v>80.962613778087118</c:v>
                </c:pt>
                <c:pt idx="1544">
                  <c:v>81.007812057406966</c:v>
                </c:pt>
                <c:pt idx="1545">
                  <c:v>81.052916445193517</c:v>
                </c:pt>
                <c:pt idx="1546">
                  <c:v>81.097996654977507</c:v>
                </c:pt>
                <c:pt idx="1547">
                  <c:v>81.143054701440747</c:v>
                </c:pt>
                <c:pt idx="1548">
                  <c:v>81.188088678026759</c:v>
                </c:pt>
                <c:pt idx="1549">
                  <c:v>81.23310520072431</c:v>
                </c:pt>
                <c:pt idx="1550">
                  <c:v>81.278087891841807</c:v>
                </c:pt>
                <c:pt idx="1551">
                  <c:v>81.323050809606798</c:v>
                </c:pt>
                <c:pt idx="1552">
                  <c:v>81.367985850563798</c:v>
                </c:pt>
                <c:pt idx="1553">
                  <c:v>81.412900513232955</c:v>
                </c:pt>
                <c:pt idx="1554">
                  <c:v>81.457797943336232</c:v>
                </c:pt>
                <c:pt idx="1555">
                  <c:v>81.502665186911173</c:v>
                </c:pt>
                <c:pt idx="1556">
                  <c:v>81.547526920156585</c:v>
                </c:pt>
                <c:pt idx="1557">
                  <c:v>81.592354431562768</c:v>
                </c:pt>
                <c:pt idx="1558">
                  <c:v>81.637165309946326</c:v>
                </c:pt>
                <c:pt idx="1559">
                  <c:v>81.681946080092033</c:v>
                </c:pt>
                <c:pt idx="1560">
                  <c:v>81.726696921592293</c:v>
                </c:pt>
                <c:pt idx="1561">
                  <c:v>81.771438966723593</c:v>
                </c:pt>
                <c:pt idx="1562">
                  <c:v>81.81615913505091</c:v>
                </c:pt>
                <c:pt idx="1563">
                  <c:v>81.860856999584769</c:v>
                </c:pt>
                <c:pt idx="1564">
                  <c:v>81.905540434751188</c:v>
                </c:pt>
                <c:pt idx="1565">
                  <c:v>81.950188191898718</c:v>
                </c:pt>
                <c:pt idx="1566">
                  <c:v>81.994814377571657</c:v>
                </c:pt>
                <c:pt idx="1567">
                  <c:v>82.039431816236757</c:v>
                </c:pt>
                <c:pt idx="1568">
                  <c:v>82.084028775532587</c:v>
                </c:pt>
                <c:pt idx="1569">
                  <c:v>82.128584006917478</c:v>
                </c:pt>
                <c:pt idx="1570">
                  <c:v>82.173125748476409</c:v>
                </c:pt>
                <c:pt idx="1571">
                  <c:v>82.217649051330511</c:v>
                </c:pt>
                <c:pt idx="1572">
                  <c:v>82.26214941847212</c:v>
                </c:pt>
                <c:pt idx="1573">
                  <c:v>82.306627768014692</c:v>
                </c:pt>
                <c:pt idx="1574">
                  <c:v>82.351090261122195</c:v>
                </c:pt>
                <c:pt idx="1575">
                  <c:v>82.395531233088832</c:v>
                </c:pt>
                <c:pt idx="1576">
                  <c:v>82.439939665324445</c:v>
                </c:pt>
                <c:pt idx="1577">
                  <c:v>82.484317920501283</c:v>
                </c:pt>
                <c:pt idx="1578">
                  <c:v>82.528682372914943</c:v>
                </c:pt>
                <c:pt idx="1579">
                  <c:v>82.573015201633822</c:v>
                </c:pt>
                <c:pt idx="1580">
                  <c:v>82.617327742729131</c:v>
                </c:pt>
                <c:pt idx="1581">
                  <c:v>82.661629227422807</c:v>
                </c:pt>
                <c:pt idx="1582">
                  <c:v>82.705916316123506</c:v>
                </c:pt>
                <c:pt idx="1583">
                  <c:v>82.750173823403728</c:v>
                </c:pt>
                <c:pt idx="1584">
                  <c:v>82.794406262412068</c:v>
                </c:pt>
                <c:pt idx="1585">
                  <c:v>82.838622327830208</c:v>
                </c:pt>
                <c:pt idx="1586">
                  <c:v>82.882807355822294</c:v>
                </c:pt>
                <c:pt idx="1587">
                  <c:v>82.92698180966147</c:v>
                </c:pt>
                <c:pt idx="1588">
                  <c:v>82.971131452812756</c:v>
                </c:pt>
                <c:pt idx="1589">
                  <c:v>83.015255666291623</c:v>
                </c:pt>
                <c:pt idx="1590">
                  <c:v>83.059361700594465</c:v>
                </c:pt>
                <c:pt idx="1591">
                  <c:v>83.103436859404951</c:v>
                </c:pt>
                <c:pt idx="1592">
                  <c:v>83.14749039635818</c:v>
                </c:pt>
                <c:pt idx="1593">
                  <c:v>83.191531145069561</c:v>
                </c:pt>
                <c:pt idx="1594">
                  <c:v>83.235549825603002</c:v>
                </c:pt>
                <c:pt idx="1595">
                  <c:v>83.279541835401034</c:v>
                </c:pt>
                <c:pt idx="1596">
                  <c:v>83.323507061753915</c:v>
                </c:pt>
                <c:pt idx="1597">
                  <c:v>83.367441960312448</c:v>
                </c:pt>
                <c:pt idx="1598">
                  <c:v>83.411374623131493</c:v>
                </c:pt>
                <c:pt idx="1599">
                  <c:v>83.455287779267792</c:v>
                </c:pt>
                <c:pt idx="1600">
                  <c:v>83.499167888893567</c:v>
                </c:pt>
                <c:pt idx="1601">
                  <c:v>83.543033330846981</c:v>
                </c:pt>
                <c:pt idx="1602">
                  <c:v>83.586887913212081</c:v>
                </c:pt>
                <c:pt idx="1603">
                  <c:v>83.63070828815664</c:v>
                </c:pt>
                <c:pt idx="1604">
                  <c:v>83.674513918298175</c:v>
                </c:pt>
                <c:pt idx="1605">
                  <c:v>83.718307752172649</c:v>
                </c:pt>
                <c:pt idx="1606">
                  <c:v>83.762087032292001</c:v>
                </c:pt>
                <c:pt idx="1607">
                  <c:v>83.805829532271289</c:v>
                </c:pt>
                <c:pt idx="1608">
                  <c:v>83.849552017905708</c:v>
                </c:pt>
                <c:pt idx="1609">
                  <c:v>83.893259881560766</c:v>
                </c:pt>
                <c:pt idx="1610">
                  <c:v>83.936926031026374</c:v>
                </c:pt>
                <c:pt idx="1611">
                  <c:v>83.980588951222629</c:v>
                </c:pt>
                <c:pt idx="1612">
                  <c:v>84.024246053863521</c:v>
                </c:pt>
                <c:pt idx="1613">
                  <c:v>84.06787508315702</c:v>
                </c:pt>
                <c:pt idx="1614">
                  <c:v>84.111477256530236</c:v>
                </c:pt>
                <c:pt idx="1615">
                  <c:v>84.155055236512624</c:v>
                </c:pt>
                <c:pt idx="1616">
                  <c:v>84.198618356317681</c:v>
                </c:pt>
                <c:pt idx="1617">
                  <c:v>84.242142165272185</c:v>
                </c:pt>
                <c:pt idx="1618">
                  <c:v>84.285656372169598</c:v>
                </c:pt>
                <c:pt idx="1619">
                  <c:v>84.32915463336262</c:v>
                </c:pt>
                <c:pt idx="1620">
                  <c:v>84.372636794056575</c:v>
                </c:pt>
                <c:pt idx="1621">
                  <c:v>84.416083552332154</c:v>
                </c:pt>
                <c:pt idx="1622">
                  <c:v>84.459515682865828</c:v>
                </c:pt>
                <c:pt idx="1623">
                  <c:v>84.502920585354929</c:v>
                </c:pt>
                <c:pt idx="1624">
                  <c:v>84.546300571545302</c:v>
                </c:pt>
                <c:pt idx="1625">
                  <c:v>84.589651616365629</c:v>
                </c:pt>
                <c:pt idx="1626">
                  <c:v>84.633000505454191</c:v>
                </c:pt>
                <c:pt idx="1627">
                  <c:v>84.676311902415378</c:v>
                </c:pt>
                <c:pt idx="1628">
                  <c:v>84.719609264929147</c:v>
                </c:pt>
                <c:pt idx="1629">
                  <c:v>84.762892876123004</c:v>
                </c:pt>
                <c:pt idx="1630">
                  <c:v>84.806148901095156</c:v>
                </c:pt>
                <c:pt idx="1631">
                  <c:v>84.849396338458803</c:v>
                </c:pt>
                <c:pt idx="1632">
                  <c:v>84.892620755902769</c:v>
                </c:pt>
                <c:pt idx="1633">
                  <c:v>84.935807405898117</c:v>
                </c:pt>
                <c:pt idx="1634">
                  <c:v>84.978982316406089</c:v>
                </c:pt>
                <c:pt idx="1635">
                  <c:v>85.022138623312117</c:v>
                </c:pt>
                <c:pt idx="1636">
                  <c:v>85.065267964189843</c:v>
                </c:pt>
                <c:pt idx="1637">
                  <c:v>85.108377921369069</c:v>
                </c:pt>
                <c:pt idx="1638">
                  <c:v>85.15148301743254</c:v>
                </c:pt>
                <c:pt idx="1639">
                  <c:v>85.194554424270791</c:v>
                </c:pt>
                <c:pt idx="1640">
                  <c:v>85.23760711835186</c:v>
                </c:pt>
                <c:pt idx="1641">
                  <c:v>85.280644750731412</c:v>
                </c:pt>
                <c:pt idx="1642">
                  <c:v>85.32365602050605</c:v>
                </c:pt>
                <c:pt idx="1643">
                  <c:v>85.366652163365103</c:v>
                </c:pt>
                <c:pt idx="1644">
                  <c:v>85.4096245852555</c:v>
                </c:pt>
                <c:pt idx="1645">
                  <c:v>85.452581861438247</c:v>
                </c:pt>
                <c:pt idx="1646">
                  <c:v>85.495514895950365</c:v>
                </c:pt>
                <c:pt idx="1647">
                  <c:v>85.538429655330546</c:v>
                </c:pt>
                <c:pt idx="1648">
                  <c:v>85.581332766766337</c:v>
                </c:pt>
                <c:pt idx="1649">
                  <c:v>85.624211832736705</c:v>
                </c:pt>
                <c:pt idx="1650">
                  <c:v>85.667075672017717</c:v>
                </c:pt>
                <c:pt idx="1651">
                  <c:v>85.709920718443428</c:v>
                </c:pt>
                <c:pt idx="1652">
                  <c:v>85.752737603808697</c:v>
                </c:pt>
                <c:pt idx="1653">
                  <c:v>85.795496131562984</c:v>
                </c:pt>
                <c:pt idx="1654">
                  <c:v>85.8382546593173</c:v>
                </c:pt>
                <c:pt idx="1655">
                  <c:v>85.881013187071545</c:v>
                </c:pt>
                <c:pt idx="1656">
                  <c:v>85.923751352425256</c:v>
                </c:pt>
                <c:pt idx="1657">
                  <c:v>85.966472441866003</c:v>
                </c:pt>
                <c:pt idx="1658">
                  <c:v>86.009183294332061</c:v>
                </c:pt>
                <c:pt idx="1659">
                  <c:v>86.051894146798091</c:v>
                </c:pt>
                <c:pt idx="1660">
                  <c:v>86.094604999264178</c:v>
                </c:pt>
                <c:pt idx="1661">
                  <c:v>86.137254959965631</c:v>
                </c:pt>
                <c:pt idx="1662">
                  <c:v>86.179883503151359</c:v>
                </c:pt>
                <c:pt idx="1663">
                  <c:v>86.222503883248024</c:v>
                </c:pt>
                <c:pt idx="1664">
                  <c:v>86.265112134341322</c:v>
                </c:pt>
                <c:pt idx="1665">
                  <c:v>86.307686646933263</c:v>
                </c:pt>
                <c:pt idx="1666">
                  <c:v>86.350238566710757</c:v>
                </c:pt>
                <c:pt idx="1667">
                  <c:v>86.392780176635824</c:v>
                </c:pt>
                <c:pt idx="1668">
                  <c:v>86.435302176149392</c:v>
                </c:pt>
                <c:pt idx="1669">
                  <c:v>86.477805472494097</c:v>
                </c:pt>
                <c:pt idx="1670">
                  <c:v>86.520281706650849</c:v>
                </c:pt>
                <c:pt idx="1671">
                  <c:v>86.562740906096309</c:v>
                </c:pt>
                <c:pt idx="1672">
                  <c:v>86.605188355774857</c:v>
                </c:pt>
                <c:pt idx="1673">
                  <c:v>86.647606214824748</c:v>
                </c:pt>
                <c:pt idx="1674">
                  <c:v>86.690016344018346</c:v>
                </c:pt>
                <c:pt idx="1675">
                  <c:v>86.732410030907602</c:v>
                </c:pt>
                <c:pt idx="1676">
                  <c:v>86.774781735860373</c:v>
                </c:pt>
                <c:pt idx="1677">
                  <c:v>86.817136168389652</c:v>
                </c:pt>
                <c:pt idx="1678">
                  <c:v>86.859466201461416</c:v>
                </c:pt>
                <c:pt idx="1679">
                  <c:v>86.901779813956054</c:v>
                </c:pt>
                <c:pt idx="1680">
                  <c:v>86.944081953942955</c:v>
                </c:pt>
                <c:pt idx="1681">
                  <c:v>86.986351278983577</c:v>
                </c:pt>
                <c:pt idx="1682">
                  <c:v>87.02860656862228</c:v>
                </c:pt>
                <c:pt idx="1683">
                  <c:v>87.070855850697484</c:v>
                </c:pt>
                <c:pt idx="1684">
                  <c:v>87.113075701367833</c:v>
                </c:pt>
                <c:pt idx="1685">
                  <c:v>87.155263275865224</c:v>
                </c:pt>
                <c:pt idx="1686">
                  <c:v>87.19743202736484</c:v>
                </c:pt>
                <c:pt idx="1687">
                  <c:v>87.239598067648586</c:v>
                </c:pt>
                <c:pt idx="1688">
                  <c:v>87.281764107932332</c:v>
                </c:pt>
                <c:pt idx="1689">
                  <c:v>87.323911499439703</c:v>
                </c:pt>
                <c:pt idx="1690">
                  <c:v>87.366020022482118</c:v>
                </c:pt>
                <c:pt idx="1691">
                  <c:v>87.408115137231448</c:v>
                </c:pt>
                <c:pt idx="1692">
                  <c:v>87.45020628337069</c:v>
                </c:pt>
                <c:pt idx="1693">
                  <c:v>87.492280458072187</c:v>
                </c:pt>
                <c:pt idx="1694">
                  <c:v>87.534332146313545</c:v>
                </c:pt>
                <c:pt idx="1695">
                  <c:v>87.576359987566207</c:v>
                </c:pt>
                <c:pt idx="1696">
                  <c:v>87.618375272643561</c:v>
                </c:pt>
                <c:pt idx="1697">
                  <c:v>87.660379417214259</c:v>
                </c:pt>
                <c:pt idx="1698">
                  <c:v>87.702369241310905</c:v>
                </c:pt>
                <c:pt idx="1699">
                  <c:v>87.744341652598152</c:v>
                </c:pt>
                <c:pt idx="1700">
                  <c:v>87.786296911696553</c:v>
                </c:pt>
                <c:pt idx="1701">
                  <c:v>87.828234652586247</c:v>
                </c:pt>
                <c:pt idx="1702">
                  <c:v>87.870155710232581</c:v>
                </c:pt>
                <c:pt idx="1703">
                  <c:v>87.912059981905429</c:v>
                </c:pt>
                <c:pt idx="1704">
                  <c:v>87.953948261050471</c:v>
                </c:pt>
                <c:pt idx="1705">
                  <c:v>87.99581751374788</c:v>
                </c:pt>
                <c:pt idx="1706">
                  <c:v>88.037680466120577</c:v>
                </c:pt>
                <c:pt idx="1707">
                  <c:v>88.079514331672016</c:v>
                </c:pt>
                <c:pt idx="1708">
                  <c:v>88.121336328205246</c:v>
                </c:pt>
                <c:pt idx="1709">
                  <c:v>88.163138735287376</c:v>
                </c:pt>
                <c:pt idx="1710">
                  <c:v>88.204926929316713</c:v>
                </c:pt>
                <c:pt idx="1711">
                  <c:v>88.246693061191351</c:v>
                </c:pt>
                <c:pt idx="1712">
                  <c:v>88.288444741768075</c:v>
                </c:pt>
                <c:pt idx="1713">
                  <c:v>88.330179481245182</c:v>
                </c:pt>
                <c:pt idx="1714">
                  <c:v>88.371898840000668</c:v>
                </c:pt>
                <c:pt idx="1715">
                  <c:v>88.413597746299843</c:v>
                </c:pt>
                <c:pt idx="1716">
                  <c:v>88.455282394307773</c:v>
                </c:pt>
                <c:pt idx="1717">
                  <c:v>88.496952772017863</c:v>
                </c:pt>
                <c:pt idx="1718">
                  <c:v>88.538593667394167</c:v>
                </c:pt>
                <c:pt idx="1719">
                  <c:v>88.58023026062034</c:v>
                </c:pt>
                <c:pt idx="1720">
                  <c:v>88.621844917111886</c:v>
                </c:pt>
                <c:pt idx="1721">
                  <c:v>88.663434644179574</c:v>
                </c:pt>
                <c:pt idx="1722">
                  <c:v>88.705012795595209</c:v>
                </c:pt>
                <c:pt idx="1723">
                  <c:v>88.746575770281339</c:v>
                </c:pt>
                <c:pt idx="1724">
                  <c:v>88.788117218737398</c:v>
                </c:pt>
                <c:pt idx="1725">
                  <c:v>88.82964817651974</c:v>
                </c:pt>
                <c:pt idx="1726">
                  <c:v>88.871168931657408</c:v>
                </c:pt>
                <c:pt idx="1727">
                  <c:v>88.912664822330427</c:v>
                </c:pt>
                <c:pt idx="1728">
                  <c:v>88.954152342604033</c:v>
                </c:pt>
                <c:pt idx="1729">
                  <c:v>88.995621017573129</c:v>
                </c:pt>
                <c:pt idx="1730">
                  <c:v>89.037072638732212</c:v>
                </c:pt>
                <c:pt idx="1731">
                  <c:v>89.078509229142057</c:v>
                </c:pt>
                <c:pt idx="1732">
                  <c:v>89.119926736677328</c:v>
                </c:pt>
                <c:pt idx="1733">
                  <c:v>89.161332816212933</c:v>
                </c:pt>
                <c:pt idx="1734">
                  <c:v>89.202722221889587</c:v>
                </c:pt>
                <c:pt idx="1735">
                  <c:v>89.244103297597277</c:v>
                </c:pt>
                <c:pt idx="1736">
                  <c:v>89.285464021407563</c:v>
                </c:pt>
                <c:pt idx="1737">
                  <c:v>89.326810481910016</c:v>
                </c:pt>
                <c:pt idx="1738">
                  <c:v>89.368143583468921</c:v>
                </c:pt>
                <c:pt idx="1739">
                  <c:v>89.409454688237545</c:v>
                </c:pt>
                <c:pt idx="1740">
                  <c:v>89.450749098814342</c:v>
                </c:pt>
                <c:pt idx="1741">
                  <c:v>89.492028482202556</c:v>
                </c:pt>
                <c:pt idx="1742">
                  <c:v>89.533284296472246</c:v>
                </c:pt>
                <c:pt idx="1743">
                  <c:v>89.574531519750337</c:v>
                </c:pt>
                <c:pt idx="1744">
                  <c:v>89.61576887258272</c:v>
                </c:pt>
                <c:pt idx="1745">
                  <c:v>89.656999812590726</c:v>
                </c:pt>
                <c:pt idx="1746">
                  <c:v>89.698205491511914</c:v>
                </c:pt>
                <c:pt idx="1747">
                  <c:v>89.739387912942618</c:v>
                </c:pt>
                <c:pt idx="1748">
                  <c:v>89.780562140027143</c:v>
                </c:pt>
                <c:pt idx="1749">
                  <c:v>89.821721082244352</c:v>
                </c:pt>
                <c:pt idx="1750">
                  <c:v>89.862862523069268</c:v>
                </c:pt>
                <c:pt idx="1751">
                  <c:v>89.903986281722823</c:v>
                </c:pt>
                <c:pt idx="1752">
                  <c:v>89.945093025754346</c:v>
                </c:pt>
                <c:pt idx="1753">
                  <c:v>89.986190877510708</c:v>
                </c:pt>
                <c:pt idx="1754">
                  <c:v>90.027277739193721</c:v>
                </c:pt>
                <c:pt idx="1755">
                  <c:v>90.06835310570041</c:v>
                </c:pt>
                <c:pt idx="1756">
                  <c:v>90.109415889907737</c:v>
                </c:pt>
                <c:pt idx="1757">
                  <c:v>90.150468651262173</c:v>
                </c:pt>
                <c:pt idx="1758">
                  <c:v>90.191509736499185</c:v>
                </c:pt>
                <c:pt idx="1759">
                  <c:v>90.232534882682387</c:v>
                </c:pt>
                <c:pt idx="1760">
                  <c:v>90.273549899987501</c:v>
                </c:pt>
                <c:pt idx="1761">
                  <c:v>90.314548701601751</c:v>
                </c:pt>
                <c:pt idx="1762">
                  <c:v>90.355530694676631</c:v>
                </c:pt>
                <c:pt idx="1763">
                  <c:v>90.396504342583839</c:v>
                </c:pt>
                <c:pt idx="1764">
                  <c:v>90.43746064724894</c:v>
                </c:pt>
                <c:pt idx="1765">
                  <c:v>90.478402047772278</c:v>
                </c:pt>
                <c:pt idx="1766">
                  <c:v>90.519331279367663</c:v>
                </c:pt>
                <c:pt idx="1767">
                  <c:v>90.560241815950221</c:v>
                </c:pt>
                <c:pt idx="1768">
                  <c:v>90.601135480513335</c:v>
                </c:pt>
                <c:pt idx="1769">
                  <c:v>90.642021497714779</c:v>
                </c:pt>
                <c:pt idx="1770">
                  <c:v>90.682891346685494</c:v>
                </c:pt>
                <c:pt idx="1771">
                  <c:v>90.723752169844786</c:v>
                </c:pt>
                <c:pt idx="1772">
                  <c:v>90.76459357718953</c:v>
                </c:pt>
                <c:pt idx="1773">
                  <c:v>90.805417672493988</c:v>
                </c:pt>
                <c:pt idx="1774">
                  <c:v>90.846231731899579</c:v>
                </c:pt>
                <c:pt idx="1775">
                  <c:v>90.887029788499831</c:v>
                </c:pt>
                <c:pt idx="1776">
                  <c:v>90.927817507452389</c:v>
                </c:pt>
                <c:pt idx="1777">
                  <c:v>90.968591704921892</c:v>
                </c:pt>
                <c:pt idx="1778">
                  <c:v>91.009350281419344</c:v>
                </c:pt>
                <c:pt idx="1779">
                  <c:v>91.050094885647567</c:v>
                </c:pt>
                <c:pt idx="1780">
                  <c:v>91.090815062869922</c:v>
                </c:pt>
                <c:pt idx="1781">
                  <c:v>91.131530341839948</c:v>
                </c:pt>
                <c:pt idx="1782">
                  <c:v>91.17223133915887</c:v>
                </c:pt>
                <c:pt idx="1783">
                  <c:v>91.212916554394354</c:v>
                </c:pt>
                <c:pt idx="1784">
                  <c:v>91.253591939321922</c:v>
                </c:pt>
                <c:pt idx="1785">
                  <c:v>91.294255432487176</c:v>
                </c:pt>
                <c:pt idx="1786">
                  <c:v>91.33490619203306</c:v>
                </c:pt>
                <c:pt idx="1787">
                  <c:v>91.375544236661483</c:v>
                </c:pt>
                <c:pt idx="1788">
                  <c:v>91.416169271713102</c:v>
                </c:pt>
                <c:pt idx="1789">
                  <c:v>91.456782071430709</c:v>
                </c:pt>
                <c:pt idx="1790">
                  <c:v>91.497378872542868</c:v>
                </c:pt>
                <c:pt idx="1791">
                  <c:v>91.537965565844942</c:v>
                </c:pt>
                <c:pt idx="1792">
                  <c:v>91.578541927708358</c:v>
                </c:pt>
                <c:pt idx="1793">
                  <c:v>91.619103631526315</c:v>
                </c:pt>
                <c:pt idx="1794">
                  <c:v>91.65965725983915</c:v>
                </c:pt>
                <c:pt idx="1795">
                  <c:v>91.700191655922424</c:v>
                </c:pt>
                <c:pt idx="1796">
                  <c:v>91.740720064996836</c:v>
                </c:pt>
                <c:pt idx="1797">
                  <c:v>91.781234320426719</c:v>
                </c:pt>
                <c:pt idx="1798">
                  <c:v>91.821733000986356</c:v>
                </c:pt>
                <c:pt idx="1799">
                  <c:v>91.862219834374841</c:v>
                </c:pt>
                <c:pt idx="1800">
                  <c:v>91.902694537860611</c:v>
                </c:pt>
                <c:pt idx="1801">
                  <c:v>91.94315752749813</c:v>
                </c:pt>
                <c:pt idx="1802">
                  <c:v>91.983604210588368</c:v>
                </c:pt>
                <c:pt idx="1803">
                  <c:v>92.024037878059204</c:v>
                </c:pt>
                <c:pt idx="1804">
                  <c:v>92.064459089031743</c:v>
                </c:pt>
                <c:pt idx="1805">
                  <c:v>92.104864453499118</c:v>
                </c:pt>
                <c:pt idx="1806">
                  <c:v>92.145253639970761</c:v>
                </c:pt>
                <c:pt idx="1807">
                  <c:v>92.185629327762484</c:v>
                </c:pt>
                <c:pt idx="1808">
                  <c:v>92.226005015554193</c:v>
                </c:pt>
                <c:pt idx="1809">
                  <c:v>92.266359151475982</c:v>
                </c:pt>
                <c:pt idx="1810">
                  <c:v>92.306703357067349</c:v>
                </c:pt>
                <c:pt idx="1811">
                  <c:v>92.347033075124173</c:v>
                </c:pt>
                <c:pt idx="1812">
                  <c:v>92.387344042726326</c:v>
                </c:pt>
                <c:pt idx="1813">
                  <c:v>92.427647142266579</c:v>
                </c:pt>
                <c:pt idx="1814">
                  <c:v>92.467936553943957</c:v>
                </c:pt>
                <c:pt idx="1815">
                  <c:v>92.508215164562372</c:v>
                </c:pt>
                <c:pt idx="1816">
                  <c:v>92.548484941638534</c:v>
                </c:pt>
                <c:pt idx="1817">
                  <c:v>92.588744383507333</c:v>
                </c:pt>
                <c:pt idx="1818">
                  <c:v>92.628988399454698</c:v>
                </c:pt>
                <c:pt idx="1819">
                  <c:v>92.669222753828151</c:v>
                </c:pt>
                <c:pt idx="1820">
                  <c:v>92.709443940396753</c:v>
                </c:pt>
                <c:pt idx="1821">
                  <c:v>92.74965309614592</c:v>
                </c:pt>
                <c:pt idx="1822">
                  <c:v>92.789856510415788</c:v>
                </c:pt>
                <c:pt idx="1823">
                  <c:v>92.830055643918627</c:v>
                </c:pt>
                <c:pt idx="1824">
                  <c:v>92.870237797437554</c:v>
                </c:pt>
                <c:pt idx="1825">
                  <c:v>92.910414449086815</c:v>
                </c:pt>
                <c:pt idx="1826">
                  <c:v>92.950578877193124</c:v>
                </c:pt>
                <c:pt idx="1827">
                  <c:v>92.99072538517845</c:v>
                </c:pt>
                <c:pt idx="1828">
                  <c:v>93.030859459464821</c:v>
                </c:pt>
                <c:pt idx="1829">
                  <c:v>93.070976955240482</c:v>
                </c:pt>
                <c:pt idx="1830">
                  <c:v>93.11108915300548</c:v>
                </c:pt>
                <c:pt idx="1831">
                  <c:v>93.151198932299607</c:v>
                </c:pt>
                <c:pt idx="1832">
                  <c:v>93.191287891503791</c:v>
                </c:pt>
                <c:pt idx="1833">
                  <c:v>93.231359173105247</c:v>
                </c:pt>
                <c:pt idx="1834">
                  <c:v>93.271428035729301</c:v>
                </c:pt>
                <c:pt idx="1835">
                  <c:v>93.311493569126455</c:v>
                </c:pt>
                <c:pt idx="1836">
                  <c:v>93.351523493926194</c:v>
                </c:pt>
                <c:pt idx="1837">
                  <c:v>93.391552437796847</c:v>
                </c:pt>
                <c:pt idx="1838">
                  <c:v>93.431570151302353</c:v>
                </c:pt>
                <c:pt idx="1839">
                  <c:v>93.471580498788853</c:v>
                </c:pt>
                <c:pt idx="1840">
                  <c:v>93.511590846275368</c:v>
                </c:pt>
                <c:pt idx="1841">
                  <c:v>93.551577998413578</c:v>
                </c:pt>
                <c:pt idx="1842">
                  <c:v>93.591549213753183</c:v>
                </c:pt>
                <c:pt idx="1843">
                  <c:v>93.63151045964652</c:v>
                </c:pt>
                <c:pt idx="1844">
                  <c:v>93.671462628175263</c:v>
                </c:pt>
                <c:pt idx="1845">
                  <c:v>93.711405378126912</c:v>
                </c:pt>
                <c:pt idx="1846">
                  <c:v>93.751333286381481</c:v>
                </c:pt>
                <c:pt idx="1847">
                  <c:v>93.791252883173698</c:v>
                </c:pt>
                <c:pt idx="1848">
                  <c:v>93.831167529366837</c:v>
                </c:pt>
                <c:pt idx="1849">
                  <c:v>93.871058752707441</c:v>
                </c:pt>
                <c:pt idx="1850">
                  <c:v>93.910927001621232</c:v>
                </c:pt>
                <c:pt idx="1851">
                  <c:v>93.950793830563939</c:v>
                </c:pt>
                <c:pt idx="1852">
                  <c:v>93.990654162909664</c:v>
                </c:pt>
                <c:pt idx="1853">
                  <c:v>94.030509636679781</c:v>
                </c:pt>
                <c:pt idx="1854">
                  <c:v>94.070357827883527</c:v>
                </c:pt>
                <c:pt idx="1855">
                  <c:v>94.11020112542127</c:v>
                </c:pt>
                <c:pt idx="1856">
                  <c:v>94.150042146116462</c:v>
                </c:pt>
                <c:pt idx="1857">
                  <c:v>94.189873479497081</c:v>
                </c:pt>
                <c:pt idx="1858">
                  <c:v>94.229664482180297</c:v>
                </c:pt>
                <c:pt idx="1859">
                  <c:v>94.269455468159777</c:v>
                </c:pt>
                <c:pt idx="1860">
                  <c:v>94.309242237454555</c:v>
                </c:pt>
                <c:pt idx="1861">
                  <c:v>94.349022099534238</c:v>
                </c:pt>
                <c:pt idx="1862">
                  <c:v>94.388794408820615</c:v>
                </c:pt>
                <c:pt idx="1863">
                  <c:v>94.428565314954199</c:v>
                </c:pt>
                <c:pt idx="1864">
                  <c:v>94.468336221087782</c:v>
                </c:pt>
                <c:pt idx="1865">
                  <c:v>94.508100840418251</c:v>
                </c:pt>
                <c:pt idx="1866">
                  <c:v>94.547843892893482</c:v>
                </c:pt>
                <c:pt idx="1867">
                  <c:v>94.587581446405309</c:v>
                </c:pt>
                <c:pt idx="1868">
                  <c:v>94.627313117220893</c:v>
                </c:pt>
                <c:pt idx="1869">
                  <c:v>94.667035831450434</c:v>
                </c:pt>
                <c:pt idx="1870">
                  <c:v>94.706753323325913</c:v>
                </c:pt>
                <c:pt idx="1871">
                  <c:v>94.746463387381027</c:v>
                </c:pt>
                <c:pt idx="1872">
                  <c:v>94.786169537918894</c:v>
                </c:pt>
                <c:pt idx="1873">
                  <c:v>94.82586848930282</c:v>
                </c:pt>
                <c:pt idx="1874">
                  <c:v>94.865555489737019</c:v>
                </c:pt>
                <c:pt idx="1875">
                  <c:v>94.90523461129753</c:v>
                </c:pt>
                <c:pt idx="1876">
                  <c:v>94.944912627904984</c:v>
                </c:pt>
                <c:pt idx="1877">
                  <c:v>94.98458910852608</c:v>
                </c:pt>
                <c:pt idx="1878">
                  <c:v>95.024262804452178</c:v>
                </c:pt>
                <c:pt idx="1879">
                  <c:v>95.06391968393325</c:v>
                </c:pt>
                <c:pt idx="1880">
                  <c:v>95.103572927711298</c:v>
                </c:pt>
                <c:pt idx="1881">
                  <c:v>95.143220420843974</c:v>
                </c:pt>
                <c:pt idx="1882">
                  <c:v>95.182866231209758</c:v>
                </c:pt>
                <c:pt idx="1883">
                  <c:v>95.222512041575612</c:v>
                </c:pt>
                <c:pt idx="1884">
                  <c:v>95.262136676266678</c:v>
                </c:pt>
                <c:pt idx="1885">
                  <c:v>95.301753239203762</c:v>
                </c:pt>
                <c:pt idx="1886">
                  <c:v>95.341367190810814</c:v>
                </c:pt>
                <c:pt idx="1887">
                  <c:v>95.380975201429735</c:v>
                </c:pt>
                <c:pt idx="1888">
                  <c:v>95.420568014848712</c:v>
                </c:pt>
                <c:pt idx="1889">
                  <c:v>95.460152251748724</c:v>
                </c:pt>
                <c:pt idx="1890">
                  <c:v>95.499726732547472</c:v>
                </c:pt>
                <c:pt idx="1891">
                  <c:v>95.539291399213525</c:v>
                </c:pt>
                <c:pt idx="1892">
                  <c:v>95.578852137134689</c:v>
                </c:pt>
                <c:pt idx="1893">
                  <c:v>95.618404364028677</c:v>
                </c:pt>
                <c:pt idx="1894">
                  <c:v>95.657949555612646</c:v>
                </c:pt>
                <c:pt idx="1895">
                  <c:v>95.697483457462269</c:v>
                </c:pt>
                <c:pt idx="1896">
                  <c:v>95.737008820313136</c:v>
                </c:pt>
                <c:pt idx="1897">
                  <c:v>95.776532939147017</c:v>
                </c:pt>
                <c:pt idx="1898">
                  <c:v>95.816037828639537</c:v>
                </c:pt>
                <c:pt idx="1899">
                  <c:v>95.855533813581729</c:v>
                </c:pt>
                <c:pt idx="1900">
                  <c:v>95.895023814950179</c:v>
                </c:pt>
                <c:pt idx="1901">
                  <c:v>95.934505511522403</c:v>
                </c:pt>
                <c:pt idx="1902">
                  <c:v>95.973976418511896</c:v>
                </c:pt>
                <c:pt idx="1903">
                  <c:v>96.013438773284804</c:v>
                </c:pt>
                <c:pt idx="1904">
                  <c:v>96.052895230498635</c:v>
                </c:pt>
                <c:pt idx="1905">
                  <c:v>96.092342848769988</c:v>
                </c:pt>
                <c:pt idx="1906">
                  <c:v>96.131783517348182</c:v>
                </c:pt>
                <c:pt idx="1907">
                  <c:v>96.171217176463628</c:v>
                </c:pt>
                <c:pt idx="1908">
                  <c:v>96.210643638105708</c:v>
                </c:pt>
                <c:pt idx="1909">
                  <c:v>96.250063467561731</c:v>
                </c:pt>
                <c:pt idx="1910">
                  <c:v>96.28947679754144</c:v>
                </c:pt>
                <c:pt idx="1911">
                  <c:v>96.328880811468352</c:v>
                </c:pt>
                <c:pt idx="1912">
                  <c:v>96.368280804748011</c:v>
                </c:pt>
                <c:pt idx="1913">
                  <c:v>96.407675862535484</c:v>
                </c:pt>
                <c:pt idx="1914">
                  <c:v>96.44706055602812</c:v>
                </c:pt>
                <c:pt idx="1915">
                  <c:v>96.486443107092413</c:v>
                </c:pt>
                <c:pt idx="1916">
                  <c:v>96.525819953603943</c:v>
                </c:pt>
                <c:pt idx="1917">
                  <c:v>96.565178923416042</c:v>
                </c:pt>
                <c:pt idx="1918">
                  <c:v>96.604534114429086</c:v>
                </c:pt>
                <c:pt idx="1919">
                  <c:v>96.643891321629724</c:v>
                </c:pt>
                <c:pt idx="1920">
                  <c:v>96.683249578893012</c:v>
                </c:pt>
                <c:pt idx="1921">
                  <c:v>96.722608738155955</c:v>
                </c:pt>
                <c:pt idx="1922">
                  <c:v>96.761967897418913</c:v>
                </c:pt>
                <c:pt idx="1923">
                  <c:v>96.801321572170522</c:v>
                </c:pt>
                <c:pt idx="1924">
                  <c:v>96.840674335562682</c:v>
                </c:pt>
                <c:pt idx="1925">
                  <c:v>96.880007605004792</c:v>
                </c:pt>
                <c:pt idx="1926">
                  <c:v>96.919329161240739</c:v>
                </c:pt>
                <c:pt idx="1927">
                  <c:v>96.958645930393033</c:v>
                </c:pt>
                <c:pt idx="1928">
                  <c:v>96.997955727795031</c:v>
                </c:pt>
                <c:pt idx="1929">
                  <c:v>97.037256369784529</c:v>
                </c:pt>
                <c:pt idx="1930">
                  <c:v>97.076551358055454</c:v>
                </c:pt>
                <c:pt idx="1931">
                  <c:v>97.115843058770068</c:v>
                </c:pt>
                <c:pt idx="1932">
                  <c:v>97.155129219079839</c:v>
                </c:pt>
                <c:pt idx="1933">
                  <c:v>97.194412469247709</c:v>
                </c:pt>
                <c:pt idx="1934">
                  <c:v>97.233687625859176</c:v>
                </c:pt>
                <c:pt idx="1935">
                  <c:v>97.272956331524512</c:v>
                </c:pt>
                <c:pt idx="1936">
                  <c:v>97.312216009730392</c:v>
                </c:pt>
                <c:pt idx="1937">
                  <c:v>97.351470181012402</c:v>
                </c:pt>
                <c:pt idx="1938">
                  <c:v>97.390715751322801</c:v>
                </c:pt>
                <c:pt idx="1939">
                  <c:v>97.429955069938259</c:v>
                </c:pt>
                <c:pt idx="1940">
                  <c:v>97.469189719455187</c:v>
                </c:pt>
                <c:pt idx="1941">
                  <c:v>97.508416918119622</c:v>
                </c:pt>
                <c:pt idx="1942">
                  <c:v>97.547637122982181</c:v>
                </c:pt>
                <c:pt idx="1943">
                  <c:v>97.586853543927575</c:v>
                </c:pt>
                <c:pt idx="1944">
                  <c:v>97.626065477024625</c:v>
                </c:pt>
                <c:pt idx="1945">
                  <c:v>97.665273611157744</c:v>
                </c:pt>
                <c:pt idx="1946">
                  <c:v>97.704475073297516</c:v>
                </c:pt>
                <c:pt idx="1947">
                  <c:v>97.743671420166223</c:v>
                </c:pt>
                <c:pt idx="1948">
                  <c:v>97.782863005766302</c:v>
                </c:pt>
                <c:pt idx="1949">
                  <c:v>97.822049100384874</c:v>
                </c:pt>
                <c:pt idx="1950">
                  <c:v>97.861228044250495</c:v>
                </c:pt>
                <c:pt idx="1951">
                  <c:v>97.900397626196693</c:v>
                </c:pt>
                <c:pt idx="1952">
                  <c:v>97.939556957740024</c:v>
                </c:pt>
                <c:pt idx="1953">
                  <c:v>97.978712763702745</c:v>
                </c:pt>
                <c:pt idx="1954">
                  <c:v>98.017867347037225</c:v>
                </c:pt>
                <c:pt idx="1955">
                  <c:v>98.057019011123273</c:v>
                </c:pt>
                <c:pt idx="1956">
                  <c:v>98.096170558568971</c:v>
                </c:pt>
                <c:pt idx="1957">
                  <c:v>98.135307544706649</c:v>
                </c:pt>
                <c:pt idx="1958">
                  <c:v>98.174440716934853</c:v>
                </c:pt>
                <c:pt idx="1959">
                  <c:v>98.213573889163158</c:v>
                </c:pt>
                <c:pt idx="1960">
                  <c:v>98.252701695034759</c:v>
                </c:pt>
                <c:pt idx="1961">
                  <c:v>98.291824075600246</c:v>
                </c:pt>
                <c:pt idx="1962">
                  <c:v>98.330936137424629</c:v>
                </c:pt>
                <c:pt idx="1963">
                  <c:v>98.370044372431551</c:v>
                </c:pt>
                <c:pt idx="1964">
                  <c:v>98.409152397754838</c:v>
                </c:pt>
                <c:pt idx="1965">
                  <c:v>98.448258609798387</c:v>
                </c:pt>
                <c:pt idx="1966">
                  <c:v>98.487362915593309</c:v>
                </c:pt>
                <c:pt idx="1967">
                  <c:v>98.526463940316447</c:v>
                </c:pt>
                <c:pt idx="1968">
                  <c:v>98.565555525733316</c:v>
                </c:pt>
                <c:pt idx="1969">
                  <c:v>98.604643896261976</c:v>
                </c:pt>
                <c:pt idx="1970">
                  <c:v>98.643723976545857</c:v>
                </c:pt>
                <c:pt idx="1971">
                  <c:v>98.682799618188838</c:v>
                </c:pt>
                <c:pt idx="1972">
                  <c:v>98.721868518458962</c:v>
                </c:pt>
                <c:pt idx="1973">
                  <c:v>98.760934289639366</c:v>
                </c:pt>
                <c:pt idx="1974">
                  <c:v>98.799998718438516</c:v>
                </c:pt>
                <c:pt idx="1975">
                  <c:v>98.839060745149027</c:v>
                </c:pt>
                <c:pt idx="1976">
                  <c:v>98.878120276822841</c:v>
                </c:pt>
                <c:pt idx="1977">
                  <c:v>98.91717665596299</c:v>
                </c:pt>
                <c:pt idx="1978">
                  <c:v>98.956230222230843</c:v>
                </c:pt>
                <c:pt idx="1979">
                  <c:v>98.995281093879186</c:v>
                </c:pt>
                <c:pt idx="1980">
                  <c:v>99.034332162130539</c:v>
                </c:pt>
                <c:pt idx="1981">
                  <c:v>99.073381416316707</c:v>
                </c:pt>
                <c:pt idx="1982">
                  <c:v>99.11242245879734</c:v>
                </c:pt>
                <c:pt idx="1983">
                  <c:v>99.15146138697078</c:v>
                </c:pt>
                <c:pt idx="1984">
                  <c:v>99.190499286288201</c:v>
                </c:pt>
                <c:pt idx="1985">
                  <c:v>99.229533471952166</c:v>
                </c:pt>
                <c:pt idx="1986">
                  <c:v>99.268570081436806</c:v>
                </c:pt>
                <c:pt idx="1987">
                  <c:v>99.307607189090703</c:v>
                </c:pt>
                <c:pt idx="1988">
                  <c:v>99.346644379785261</c:v>
                </c:pt>
                <c:pt idx="1989">
                  <c:v>99.385680814243258</c:v>
                </c:pt>
                <c:pt idx="1990">
                  <c:v>99.424715870014751</c:v>
                </c:pt>
                <c:pt idx="1991">
                  <c:v>99.46374836658687</c:v>
                </c:pt>
                <c:pt idx="1992">
                  <c:v>99.502778903760856</c:v>
                </c:pt>
                <c:pt idx="1993">
                  <c:v>99.541807011576353</c:v>
                </c:pt>
                <c:pt idx="1994">
                  <c:v>99.580831900024279</c:v>
                </c:pt>
                <c:pt idx="1995">
                  <c:v>99.619856499088613</c:v>
                </c:pt>
                <c:pt idx="1996">
                  <c:v>99.658881098152932</c:v>
                </c:pt>
                <c:pt idx="1997">
                  <c:v>99.697896462103841</c:v>
                </c:pt>
                <c:pt idx="1998">
                  <c:v>99.736910399988744</c:v>
                </c:pt>
                <c:pt idx="1999">
                  <c:v>99.775922316042994</c:v>
                </c:pt>
                <c:pt idx="2000">
                  <c:v>99.814932609185604</c:v>
                </c:pt>
                <c:pt idx="2001">
                  <c:v>99.853940736317242</c:v>
                </c:pt>
                <c:pt idx="2002">
                  <c:v>99.892945182499233</c:v>
                </c:pt>
                <c:pt idx="2003">
                  <c:v>99.93194822474517</c:v>
                </c:pt>
                <c:pt idx="2004">
                  <c:v>99.970947927276939</c:v>
                </c:pt>
                <c:pt idx="2005">
                  <c:v>100.00994389165591</c:v>
                </c:pt>
                <c:pt idx="2006">
                  <c:v>100.04893985603483</c:v>
                </c:pt>
                <c:pt idx="2007">
                  <c:v>100.08793508136354</c:v>
                </c:pt>
                <c:pt idx="2008">
                  <c:v>100.12692590854294</c:v>
                </c:pt>
                <c:pt idx="2009">
                  <c:v>100.16591361757801</c:v>
                </c:pt>
                <c:pt idx="2010">
                  <c:v>100.20489836094339</c:v>
                </c:pt>
                <c:pt idx="2011">
                  <c:v>100.24388173333293</c:v>
                </c:pt>
                <c:pt idx="2012">
                  <c:v>100.28286531126781</c:v>
                </c:pt>
                <c:pt idx="2013">
                  <c:v>100.32184680862203</c:v>
                </c:pt>
                <c:pt idx="2014">
                  <c:v>100.36082470051046</c:v>
                </c:pt>
                <c:pt idx="2015">
                  <c:v>100.39980106323878</c:v>
                </c:pt>
                <c:pt idx="2016">
                  <c:v>100.43877818177957</c:v>
                </c:pt>
                <c:pt idx="2017">
                  <c:v>100.47775522516656</c:v>
                </c:pt>
                <c:pt idx="2018">
                  <c:v>100.51673052206895</c:v>
                </c:pt>
                <c:pt idx="2019">
                  <c:v>100.55570410616635</c:v>
                </c:pt>
                <c:pt idx="2020">
                  <c:v>100.5946759790443</c:v>
                </c:pt>
                <c:pt idx="2021">
                  <c:v>100.63364686460962</c:v>
                </c:pt>
                <c:pt idx="2022">
                  <c:v>100.6726178102122</c:v>
                </c:pt>
                <c:pt idx="2023">
                  <c:v>100.71158785247169</c:v>
                </c:pt>
                <c:pt idx="2024">
                  <c:v>100.75055755757771</c:v>
                </c:pt>
                <c:pt idx="2025">
                  <c:v>100.78952553404899</c:v>
                </c:pt>
                <c:pt idx="2026">
                  <c:v>100.82849107045294</c:v>
                </c:pt>
                <c:pt idx="2027">
                  <c:v>100.86745596117878</c:v>
                </c:pt>
                <c:pt idx="2028">
                  <c:v>100.90642489962102</c:v>
                </c:pt>
                <c:pt idx="2029">
                  <c:v>100.94539506663631</c:v>
                </c:pt>
                <c:pt idx="2030">
                  <c:v>100.98436421095042</c:v>
                </c:pt>
                <c:pt idx="2031">
                  <c:v>101.02333226645371</c:v>
                </c:pt>
                <c:pt idx="2032">
                  <c:v>101.06229877698566</c:v>
                </c:pt>
                <c:pt idx="2033">
                  <c:v>101.10126358748509</c:v>
                </c:pt>
                <c:pt idx="2034">
                  <c:v>101.1402264952285</c:v>
                </c:pt>
                <c:pt idx="2035">
                  <c:v>101.17918761577597</c:v>
                </c:pt>
                <c:pt idx="2036">
                  <c:v>101.21814822164809</c:v>
                </c:pt>
                <c:pt idx="2037">
                  <c:v>101.25710703898362</c:v>
                </c:pt>
                <c:pt idx="2038">
                  <c:v>101.29606502523922</c:v>
                </c:pt>
                <c:pt idx="2039">
                  <c:v>101.33502256077844</c:v>
                </c:pt>
                <c:pt idx="2040">
                  <c:v>101.37398178504512</c:v>
                </c:pt>
                <c:pt idx="2041">
                  <c:v>101.41294286177902</c:v>
                </c:pt>
                <c:pt idx="2042">
                  <c:v>101.45190496645444</c:v>
                </c:pt>
                <c:pt idx="2043">
                  <c:v>101.49086602306423</c:v>
                </c:pt>
                <c:pt idx="2044">
                  <c:v>101.5298279145198</c:v>
                </c:pt>
                <c:pt idx="2045">
                  <c:v>101.56879169245408</c:v>
                </c:pt>
                <c:pt idx="2046">
                  <c:v>101.60775647621995</c:v>
                </c:pt>
                <c:pt idx="2047">
                  <c:v>101.64672138451509</c:v>
                </c:pt>
                <c:pt idx="2048">
                  <c:v>101.68568567329865</c:v>
                </c:pt>
                <c:pt idx="2049">
                  <c:v>101.72465063414076</c:v>
                </c:pt>
                <c:pt idx="2050">
                  <c:v>101.76361850712438</c:v>
                </c:pt>
                <c:pt idx="2051">
                  <c:v>101.80258813272128</c:v>
                </c:pt>
                <c:pt idx="2052">
                  <c:v>101.84155735768437</c:v>
                </c:pt>
                <c:pt idx="2053">
                  <c:v>101.88052673123242</c:v>
                </c:pt>
                <c:pt idx="2054">
                  <c:v>101.91949598569275</c:v>
                </c:pt>
                <c:pt idx="2055">
                  <c:v>101.9584648695996</c:v>
                </c:pt>
                <c:pt idx="2056">
                  <c:v>101.99743272642476</c:v>
                </c:pt>
                <c:pt idx="2057">
                  <c:v>102.03640195446589</c:v>
                </c:pt>
                <c:pt idx="2058">
                  <c:v>102.07537522730011</c:v>
                </c:pt>
                <c:pt idx="2059">
                  <c:v>102.114349446723</c:v>
                </c:pt>
                <c:pt idx="2060">
                  <c:v>102.15332369648473</c:v>
                </c:pt>
                <c:pt idx="2061">
                  <c:v>102.19230358986154</c:v>
                </c:pt>
                <c:pt idx="2062">
                  <c:v>102.23128365875162</c:v>
                </c:pt>
                <c:pt idx="2063">
                  <c:v>102.27026864505596</c:v>
                </c:pt>
                <c:pt idx="2064">
                  <c:v>102.30925704816914</c:v>
                </c:pt>
                <c:pt idx="2065">
                  <c:v>102.34825245466108</c:v>
                </c:pt>
                <c:pt idx="2066">
                  <c:v>102.38725073536436</c:v>
                </c:pt>
                <c:pt idx="2067">
                  <c:v>102.42625239844647</c:v>
                </c:pt>
                <c:pt idx="2068">
                  <c:v>102.4652573626486</c:v>
                </c:pt>
                <c:pt idx="2069">
                  <c:v>102.50426477605896</c:v>
                </c:pt>
                <c:pt idx="2070">
                  <c:v>102.54327295616031</c:v>
                </c:pt>
                <c:pt idx="2071">
                  <c:v>102.58228299849708</c:v>
                </c:pt>
                <c:pt idx="2072">
                  <c:v>102.62129682128429</c:v>
                </c:pt>
                <c:pt idx="2073">
                  <c:v>102.6603132255121</c:v>
                </c:pt>
                <c:pt idx="2074">
                  <c:v>102.69933117714034</c:v>
                </c:pt>
                <c:pt idx="2075">
                  <c:v>102.73835053874724</c:v>
                </c:pt>
                <c:pt idx="2076">
                  <c:v>102.77737144413418</c:v>
                </c:pt>
                <c:pt idx="2077">
                  <c:v>102.81639278096561</c:v>
                </c:pt>
                <c:pt idx="2078">
                  <c:v>102.8554185252594</c:v>
                </c:pt>
                <c:pt idx="2079">
                  <c:v>102.89444778944123</c:v>
                </c:pt>
                <c:pt idx="2080">
                  <c:v>102.93347883299614</c:v>
                </c:pt>
                <c:pt idx="2081">
                  <c:v>102.97251315009608</c:v>
                </c:pt>
                <c:pt idx="2082">
                  <c:v>103.01155154568026</c:v>
                </c:pt>
                <c:pt idx="2083">
                  <c:v>103.05059192044016</c:v>
                </c:pt>
                <c:pt idx="2084">
                  <c:v>103.08963299289572</c:v>
                </c:pt>
                <c:pt idx="2085">
                  <c:v>103.12867506291029</c:v>
                </c:pt>
                <c:pt idx="2086">
                  <c:v>103.16771779911139</c:v>
                </c:pt>
                <c:pt idx="2087">
                  <c:v>103.20676464552216</c:v>
                </c:pt>
                <c:pt idx="2088">
                  <c:v>103.2458153163339</c:v>
                </c:pt>
                <c:pt idx="2089">
                  <c:v>103.28487022556952</c:v>
                </c:pt>
                <c:pt idx="2090">
                  <c:v>103.32392833830592</c:v>
                </c:pt>
                <c:pt idx="2091">
                  <c:v>103.36298989086167</c:v>
                </c:pt>
                <c:pt idx="2092">
                  <c:v>103.40205927263112</c:v>
                </c:pt>
                <c:pt idx="2093">
                  <c:v>103.44113235255112</c:v>
                </c:pt>
                <c:pt idx="2094">
                  <c:v>103.48020752461724</c:v>
                </c:pt>
                <c:pt idx="2095">
                  <c:v>103.51928726900626</c:v>
                </c:pt>
                <c:pt idx="2096">
                  <c:v>103.55837528508157</c:v>
                </c:pt>
                <c:pt idx="2097">
                  <c:v>103.59746521391317</c:v>
                </c:pt>
                <c:pt idx="2098">
                  <c:v>103.63655958852321</c:v>
                </c:pt>
                <c:pt idx="2099">
                  <c:v>103.67565569352867</c:v>
                </c:pt>
                <c:pt idx="2100">
                  <c:v>103.71476350907693</c:v>
                </c:pt>
                <c:pt idx="2101">
                  <c:v>103.75387216613636</c:v>
                </c:pt>
                <c:pt idx="2102">
                  <c:v>103.79298082319582</c:v>
                </c:pt>
                <c:pt idx="2103">
                  <c:v>103.83208948025529</c:v>
                </c:pt>
                <c:pt idx="2104">
                  <c:v>103.87120138877296</c:v>
                </c:pt>
                <c:pt idx="2105">
                  <c:v>103.91031727203418</c:v>
                </c:pt>
                <c:pt idx="2106">
                  <c:v>103.94943315529541</c:v>
                </c:pt>
                <c:pt idx="2107">
                  <c:v>103.98855038047033</c:v>
                </c:pt>
                <c:pt idx="2108">
                  <c:v>104.02767830683077</c:v>
                </c:pt>
                <c:pt idx="2109">
                  <c:v>104.06681205686843</c:v>
                </c:pt>
                <c:pt idx="2110">
                  <c:v>104.10594888004663</c:v>
                </c:pt>
                <c:pt idx="2111">
                  <c:v>104.14508927183543</c:v>
                </c:pt>
                <c:pt idx="2112">
                  <c:v>104.18423625046186</c:v>
                </c:pt>
                <c:pt idx="2113">
                  <c:v>104.22338669970726</c:v>
                </c:pt>
                <c:pt idx="2114">
                  <c:v>104.26254234352223</c:v>
                </c:pt>
                <c:pt idx="2115">
                  <c:v>104.30170175422363</c:v>
                </c:pt>
                <c:pt idx="2116">
                  <c:v>104.34086116492506</c:v>
                </c:pt>
                <c:pt idx="2117">
                  <c:v>104.38002664982612</c:v>
                </c:pt>
                <c:pt idx="2118">
                  <c:v>104.4192028817793</c:v>
                </c:pt>
                <c:pt idx="2119">
                  <c:v>104.45838254201107</c:v>
                </c:pt>
                <c:pt idx="2120">
                  <c:v>104.49756220224295</c:v>
                </c:pt>
                <c:pt idx="2121">
                  <c:v>104.53674186247473</c:v>
                </c:pt>
                <c:pt idx="2122">
                  <c:v>104.57592555587058</c:v>
                </c:pt>
                <c:pt idx="2123">
                  <c:v>104.61511056787198</c:v>
                </c:pt>
                <c:pt idx="2124">
                  <c:v>104.65429733499194</c:v>
                </c:pt>
                <c:pt idx="2125">
                  <c:v>104.69349469072375</c:v>
                </c:pt>
                <c:pt idx="2126">
                  <c:v>104.73270389151594</c:v>
                </c:pt>
                <c:pt idx="2127">
                  <c:v>104.77191347244799</c:v>
                </c:pt>
                <c:pt idx="2128">
                  <c:v>104.81112356554014</c:v>
                </c:pt>
                <c:pt idx="2129">
                  <c:v>104.85034469700307</c:v>
                </c:pt>
                <c:pt idx="2130">
                  <c:v>104.88957079339821</c:v>
                </c:pt>
                <c:pt idx="2131">
                  <c:v>104.92880262373434</c:v>
                </c:pt>
                <c:pt idx="2132">
                  <c:v>104.96804551103948</c:v>
                </c:pt>
                <c:pt idx="2133">
                  <c:v>105.00728839834457</c:v>
                </c:pt>
                <c:pt idx="2134">
                  <c:v>105.04653675663735</c:v>
                </c:pt>
                <c:pt idx="2135">
                  <c:v>105.08578621012553</c:v>
                </c:pt>
                <c:pt idx="2136">
                  <c:v>105.12503931725213</c:v>
                </c:pt>
                <c:pt idx="2137">
                  <c:v>105.16429470732076</c:v>
                </c:pt>
                <c:pt idx="2138">
                  <c:v>105.20355089522188</c:v>
                </c:pt>
                <c:pt idx="2139">
                  <c:v>105.24281818473462</c:v>
                </c:pt>
                <c:pt idx="2140">
                  <c:v>105.28209636395201</c:v>
                </c:pt>
                <c:pt idx="2141">
                  <c:v>105.32138869578803</c:v>
                </c:pt>
                <c:pt idx="2142">
                  <c:v>105.36069355925093</c:v>
                </c:pt>
                <c:pt idx="2143">
                  <c:v>105.39999998815667</c:v>
                </c:pt>
                <c:pt idx="2144">
                  <c:v>105.43930956214599</c:v>
                </c:pt>
                <c:pt idx="2145">
                  <c:v>105.47862000889253</c:v>
                </c:pt>
                <c:pt idx="2146">
                  <c:v>105.5179351129444</c:v>
                </c:pt>
                <c:pt idx="2147">
                  <c:v>105.55725161390455</c:v>
                </c:pt>
                <c:pt idx="2148">
                  <c:v>105.59657138558322</c:v>
                </c:pt>
                <c:pt idx="2149">
                  <c:v>105.63589491111091</c:v>
                </c:pt>
                <c:pt idx="2150">
                  <c:v>105.67522018572348</c:v>
                </c:pt>
                <c:pt idx="2151">
                  <c:v>105.71454827041359</c:v>
                </c:pt>
                <c:pt idx="2152">
                  <c:v>105.75388084585428</c:v>
                </c:pt>
                <c:pt idx="2153">
                  <c:v>105.79321343240758</c:v>
                </c:pt>
                <c:pt idx="2154">
                  <c:v>105.83254772347324</c:v>
                </c:pt>
                <c:pt idx="2155">
                  <c:v>105.87189865841177</c:v>
                </c:pt>
                <c:pt idx="2156">
                  <c:v>105.91126556410958</c:v>
                </c:pt>
                <c:pt idx="2157">
                  <c:v>105.95063402460408</c:v>
                </c:pt>
                <c:pt idx="2158">
                  <c:v>105.99000559327953</c:v>
                </c:pt>
                <c:pt idx="2159">
                  <c:v>106.02938340549025</c:v>
                </c:pt>
                <c:pt idx="2160">
                  <c:v>106.06876587332005</c:v>
                </c:pt>
                <c:pt idx="2161">
                  <c:v>106.10815026178841</c:v>
                </c:pt>
                <c:pt idx="2162">
                  <c:v>106.14754505734264</c:v>
                </c:pt>
                <c:pt idx="2163">
                  <c:v>106.18694274938169</c:v>
                </c:pt>
                <c:pt idx="2164">
                  <c:v>106.22634555961464</c:v>
                </c:pt>
                <c:pt idx="2165">
                  <c:v>106.26575345769955</c:v>
                </c:pt>
                <c:pt idx="2166">
                  <c:v>106.30517091633416</c:v>
                </c:pt>
                <c:pt idx="2167">
                  <c:v>106.34460229108556</c:v>
                </c:pt>
                <c:pt idx="2168">
                  <c:v>106.3840383751017</c:v>
                </c:pt>
                <c:pt idx="2169">
                  <c:v>106.42347617818893</c:v>
                </c:pt>
                <c:pt idx="2170">
                  <c:v>106.46292310779249</c:v>
                </c:pt>
                <c:pt idx="2171">
                  <c:v>106.50237530765796</c:v>
                </c:pt>
                <c:pt idx="2172">
                  <c:v>106.54183114332501</c:v>
                </c:pt>
                <c:pt idx="2173">
                  <c:v>106.58129166081129</c:v>
                </c:pt>
                <c:pt idx="2174">
                  <c:v>106.62075968191284</c:v>
                </c:pt>
                <c:pt idx="2175">
                  <c:v>106.66023265874777</c:v>
                </c:pt>
                <c:pt idx="2176">
                  <c:v>106.69971008698438</c:v>
                </c:pt>
                <c:pt idx="2177">
                  <c:v>106.73919955332673</c:v>
                </c:pt>
                <c:pt idx="2178">
                  <c:v>106.77870889062335</c:v>
                </c:pt>
                <c:pt idx="2179">
                  <c:v>106.81823146174642</c:v>
                </c:pt>
                <c:pt idx="2180">
                  <c:v>106.85776817554235</c:v>
                </c:pt>
                <c:pt idx="2181">
                  <c:v>106.89730906399083</c:v>
                </c:pt>
                <c:pt idx="2182">
                  <c:v>106.93685478543912</c:v>
                </c:pt>
                <c:pt idx="2183">
                  <c:v>106.97640851131975</c:v>
                </c:pt>
                <c:pt idx="2184">
                  <c:v>107.0159679625344</c:v>
                </c:pt>
                <c:pt idx="2185">
                  <c:v>107.05554352537061</c:v>
                </c:pt>
                <c:pt idx="2186">
                  <c:v>107.09512981279744</c:v>
                </c:pt>
                <c:pt idx="2187">
                  <c:v>107.13471905912368</c:v>
                </c:pt>
                <c:pt idx="2188">
                  <c:v>107.17432278403105</c:v>
                </c:pt>
                <c:pt idx="2189">
                  <c:v>107.21393115924539</c:v>
                </c:pt>
                <c:pt idx="2190">
                  <c:v>107.25354705741532</c:v>
                </c:pt>
                <c:pt idx="2191">
                  <c:v>107.29317221544881</c:v>
                </c:pt>
                <c:pt idx="2192">
                  <c:v>107.33280193069393</c:v>
                </c:pt>
                <c:pt idx="2193">
                  <c:v>107.37244144794717</c:v>
                </c:pt>
                <c:pt idx="2194">
                  <c:v>107.41208662461297</c:v>
                </c:pt>
                <c:pt idx="2195">
                  <c:v>107.45173644494419</c:v>
                </c:pt>
                <c:pt idx="2196">
                  <c:v>107.49139451873202</c:v>
                </c:pt>
                <c:pt idx="2197">
                  <c:v>107.53106332046139</c:v>
                </c:pt>
                <c:pt idx="2198">
                  <c:v>107.57074052319277</c:v>
                </c:pt>
                <c:pt idx="2199">
                  <c:v>107.61042906987554</c:v>
                </c:pt>
                <c:pt idx="2200">
                  <c:v>107.65012501727925</c:v>
                </c:pt>
                <c:pt idx="2201">
                  <c:v>107.68982395419526</c:v>
                </c:pt>
                <c:pt idx="2202">
                  <c:v>107.72952696159862</c:v>
                </c:pt>
                <c:pt idx="2203">
                  <c:v>107.76924619559968</c:v>
                </c:pt>
                <c:pt idx="2204">
                  <c:v>107.80897056120695</c:v>
                </c:pt>
                <c:pt idx="2205">
                  <c:v>107.84870002753293</c:v>
                </c:pt>
                <c:pt idx="2206">
                  <c:v>107.88844275275085</c:v>
                </c:pt>
                <c:pt idx="2207">
                  <c:v>107.92819158087312</c:v>
                </c:pt>
                <c:pt idx="2208">
                  <c:v>107.96795154457125</c:v>
                </c:pt>
                <c:pt idx="2209">
                  <c:v>108.00772276782558</c:v>
                </c:pt>
                <c:pt idx="2210">
                  <c:v>108.04749908300838</c:v>
                </c:pt>
                <c:pt idx="2211">
                  <c:v>108.08727795087506</c:v>
                </c:pt>
                <c:pt idx="2212">
                  <c:v>108.12705825471933</c:v>
                </c:pt>
                <c:pt idx="2213">
                  <c:v>108.16684495204133</c:v>
                </c:pt>
                <c:pt idx="2214">
                  <c:v>108.20664652199282</c:v>
                </c:pt>
                <c:pt idx="2215">
                  <c:v>108.24646280863357</c:v>
                </c:pt>
                <c:pt idx="2216">
                  <c:v>108.28628269765598</c:v>
                </c:pt>
                <c:pt idx="2217">
                  <c:v>108.32610683573297</c:v>
                </c:pt>
                <c:pt idx="2218">
                  <c:v>108.36594287072987</c:v>
                </c:pt>
                <c:pt idx="2219">
                  <c:v>108.40578488062646</c:v>
                </c:pt>
                <c:pt idx="2220">
                  <c:v>108.44563752210841</c:v>
                </c:pt>
                <c:pt idx="2221">
                  <c:v>108.48549755341521</c:v>
                </c:pt>
                <c:pt idx="2222">
                  <c:v>108.52536376280469</c:v>
                </c:pt>
                <c:pt idx="2223">
                  <c:v>108.5652420593523</c:v>
                </c:pt>
                <c:pt idx="2224">
                  <c:v>108.60512472810478</c:v>
                </c:pt>
                <c:pt idx="2225">
                  <c:v>108.64501193760493</c:v>
                </c:pt>
                <c:pt idx="2226">
                  <c:v>108.68490210116528</c:v>
                </c:pt>
                <c:pt idx="2227">
                  <c:v>108.72480986046641</c:v>
                </c:pt>
                <c:pt idx="2228">
                  <c:v>108.76473255605168</c:v>
                </c:pt>
                <c:pt idx="2229">
                  <c:v>108.80465610964816</c:v>
                </c:pt>
                <c:pt idx="2230">
                  <c:v>108.84457966324459</c:v>
                </c:pt>
                <c:pt idx="2231">
                  <c:v>108.8845112529541</c:v>
                </c:pt>
                <c:pt idx="2232">
                  <c:v>108.92444776445728</c:v>
                </c:pt>
                <c:pt idx="2233">
                  <c:v>108.96439016597638</c:v>
                </c:pt>
                <c:pt idx="2234">
                  <c:v>109.00433623033418</c:v>
                </c:pt>
                <c:pt idx="2235">
                  <c:v>109.04430552129587</c:v>
                </c:pt>
                <c:pt idx="2236">
                  <c:v>109.08427999426023</c:v>
                </c:pt>
                <c:pt idx="2237">
                  <c:v>109.12426368632417</c:v>
                </c:pt>
                <c:pt idx="2238">
                  <c:v>109.16425813639044</c:v>
                </c:pt>
                <c:pt idx="2239">
                  <c:v>109.20426568668734</c:v>
                </c:pt>
                <c:pt idx="2240">
                  <c:v>109.24428195351862</c:v>
                </c:pt>
                <c:pt idx="2241">
                  <c:v>109.284312565433</c:v>
                </c:pt>
                <c:pt idx="2242">
                  <c:v>109.32434853262963</c:v>
                </c:pt>
                <c:pt idx="2243">
                  <c:v>109.36439457274918</c:v>
                </c:pt>
                <c:pt idx="2244">
                  <c:v>109.40445048996573</c:v>
                </c:pt>
                <c:pt idx="2245">
                  <c:v>109.44451414870993</c:v>
                </c:pt>
                <c:pt idx="2246">
                  <c:v>109.48458455088634</c:v>
                </c:pt>
                <c:pt idx="2247">
                  <c:v>109.52466558378292</c:v>
                </c:pt>
                <c:pt idx="2248">
                  <c:v>109.56475656103306</c:v>
                </c:pt>
                <c:pt idx="2249">
                  <c:v>109.60485639676426</c:v>
                </c:pt>
                <c:pt idx="2250">
                  <c:v>109.64496011540098</c:v>
                </c:pt>
                <c:pt idx="2251">
                  <c:v>109.6850741679979</c:v>
                </c:pt>
                <c:pt idx="2252">
                  <c:v>109.72519766706304</c:v>
                </c:pt>
                <c:pt idx="2253">
                  <c:v>109.7653416650009</c:v>
                </c:pt>
                <c:pt idx="2254">
                  <c:v>109.80549554589035</c:v>
                </c:pt>
                <c:pt idx="2255">
                  <c:v>109.8456494267798</c:v>
                </c:pt>
                <c:pt idx="2256">
                  <c:v>109.88581842054936</c:v>
                </c:pt>
                <c:pt idx="2257">
                  <c:v>109.9259940242016</c:v>
                </c:pt>
                <c:pt idx="2258">
                  <c:v>109.96617538993176</c:v>
                </c:pt>
                <c:pt idx="2259">
                  <c:v>110.00635997828877</c:v>
                </c:pt>
                <c:pt idx="2260">
                  <c:v>110.04655902658165</c:v>
                </c:pt>
                <c:pt idx="2261">
                  <c:v>110.08676958894642</c:v>
                </c:pt>
                <c:pt idx="2262">
                  <c:v>110.12698517770708</c:v>
                </c:pt>
                <c:pt idx="2263">
                  <c:v>110.16720832168245</c:v>
                </c:pt>
                <c:pt idx="2264">
                  <c:v>110.20744719714421</c:v>
                </c:pt>
                <c:pt idx="2265">
                  <c:v>110.24769128857247</c:v>
                </c:pt>
                <c:pt idx="2266">
                  <c:v>110.28795450538969</c:v>
                </c:pt>
                <c:pt idx="2267">
                  <c:v>110.32822648773129</c:v>
                </c:pt>
                <c:pt idx="2268">
                  <c:v>110.36850299425171</c:v>
                </c:pt>
                <c:pt idx="2269">
                  <c:v>110.40879233867024</c:v>
                </c:pt>
                <c:pt idx="2270">
                  <c:v>110.44908920647786</c:v>
                </c:pt>
                <c:pt idx="2271">
                  <c:v>110.48939101671672</c:v>
                </c:pt>
                <c:pt idx="2272">
                  <c:v>110.52970425155083</c:v>
                </c:pt>
                <c:pt idx="2273">
                  <c:v>110.57002856926104</c:v>
                </c:pt>
                <c:pt idx="2274">
                  <c:v>110.6103568608462</c:v>
                </c:pt>
                <c:pt idx="2275">
                  <c:v>110.65069050184249</c:v>
                </c:pt>
                <c:pt idx="2276">
                  <c:v>110.69103409648689</c:v>
                </c:pt>
                <c:pt idx="2277">
                  <c:v>110.7313881645203</c:v>
                </c:pt>
                <c:pt idx="2278">
                  <c:v>110.7717527878646</c:v>
                </c:pt>
                <c:pt idx="2279">
                  <c:v>110.81213474040429</c:v>
                </c:pt>
                <c:pt idx="2280">
                  <c:v>110.8525271714186</c:v>
                </c:pt>
                <c:pt idx="2281">
                  <c:v>110.8929237417376</c:v>
                </c:pt>
                <c:pt idx="2282">
                  <c:v>110.93334848978256</c:v>
                </c:pt>
                <c:pt idx="2283">
                  <c:v>110.97377712530024</c:v>
                </c:pt>
                <c:pt idx="2284">
                  <c:v>111.01421594032016</c:v>
                </c:pt>
                <c:pt idx="2285">
                  <c:v>111.05466401962799</c:v>
                </c:pt>
                <c:pt idx="2286">
                  <c:v>111.09512395340036</c:v>
                </c:pt>
                <c:pt idx="2287">
                  <c:v>111.13559598861602</c:v>
                </c:pt>
                <c:pt idx="2288">
                  <c:v>111.17607003875938</c:v>
                </c:pt>
                <c:pt idx="2289">
                  <c:v>111.21655426797531</c:v>
                </c:pt>
                <c:pt idx="2290">
                  <c:v>111.25703942917481</c:v>
                </c:pt>
                <c:pt idx="2291">
                  <c:v>111.29757176351787</c:v>
                </c:pt>
                <c:pt idx="2292">
                  <c:v>111.3381044907737</c:v>
                </c:pt>
                <c:pt idx="2293">
                  <c:v>111.37863847565514</c:v>
                </c:pt>
                <c:pt idx="2294">
                  <c:v>111.41917246053659</c:v>
                </c:pt>
                <c:pt idx="2295">
                  <c:v>111.45970796635088</c:v>
                </c:pt>
                <c:pt idx="2296">
                  <c:v>111.50026536397625</c:v>
                </c:pt>
                <c:pt idx="2297">
                  <c:v>111.5408357297723</c:v>
                </c:pt>
                <c:pt idx="2298">
                  <c:v>111.58141324275022</c:v>
                </c:pt>
                <c:pt idx="2299">
                  <c:v>111.62200327172117</c:v>
                </c:pt>
                <c:pt idx="2300">
                  <c:v>111.66260029030353</c:v>
                </c:pt>
                <c:pt idx="2301">
                  <c:v>111.70320332130593</c:v>
                </c:pt>
                <c:pt idx="2302">
                  <c:v>111.74381777091656</c:v>
                </c:pt>
                <c:pt idx="2303">
                  <c:v>111.78443924229633</c:v>
                </c:pt>
                <c:pt idx="2304">
                  <c:v>111.8250705108574</c:v>
                </c:pt>
                <c:pt idx="2305">
                  <c:v>111.86571236765025</c:v>
                </c:pt>
                <c:pt idx="2306">
                  <c:v>111.90636681924398</c:v>
                </c:pt>
                <c:pt idx="2307">
                  <c:v>111.94702704981732</c:v>
                </c:pt>
                <c:pt idx="2308">
                  <c:v>111.98769866000119</c:v>
                </c:pt>
                <c:pt idx="2309">
                  <c:v>112.02838108393429</c:v>
                </c:pt>
                <c:pt idx="2310">
                  <c:v>112.06907653056889</c:v>
                </c:pt>
                <c:pt idx="2311">
                  <c:v>112.10977197720354</c:v>
                </c:pt>
                <c:pt idx="2312">
                  <c:v>112.1504826268642</c:v>
                </c:pt>
                <c:pt idx="2313">
                  <c:v>112.19120434077927</c:v>
                </c:pt>
                <c:pt idx="2314">
                  <c:v>112.23193476679674</c:v>
                </c:pt>
                <c:pt idx="2315">
                  <c:v>112.27266775016314</c:v>
                </c:pt>
                <c:pt idx="2316">
                  <c:v>112.31341338761595</c:v>
                </c:pt>
                <c:pt idx="2317">
                  <c:v>112.35416964814404</c:v>
                </c:pt>
                <c:pt idx="2318">
                  <c:v>112.39493749391963</c:v>
                </c:pt>
                <c:pt idx="2319">
                  <c:v>112.43571539546548</c:v>
                </c:pt>
                <c:pt idx="2320">
                  <c:v>112.47650200144777</c:v>
                </c:pt>
                <c:pt idx="2321">
                  <c:v>112.51730107704907</c:v>
                </c:pt>
                <c:pt idx="2322">
                  <c:v>112.55810501557589</c:v>
                </c:pt>
                <c:pt idx="2323">
                  <c:v>112.59892152492108</c:v>
                </c:pt>
                <c:pt idx="2324">
                  <c:v>112.63974914262207</c:v>
                </c:pt>
                <c:pt idx="2325">
                  <c:v>112.68058629498444</c:v>
                </c:pt>
                <c:pt idx="2326">
                  <c:v>112.72143172591147</c:v>
                </c:pt>
                <c:pt idx="2327">
                  <c:v>112.76228673073771</c:v>
                </c:pt>
                <c:pt idx="2328">
                  <c:v>112.80315009636891</c:v>
                </c:pt>
                <c:pt idx="2329">
                  <c:v>112.84402626842731</c:v>
                </c:pt>
                <c:pt idx="2330">
                  <c:v>112.8849246814224</c:v>
                </c:pt>
                <c:pt idx="2331">
                  <c:v>112.92582937742755</c:v>
                </c:pt>
                <c:pt idx="2332">
                  <c:v>112.96675356754275</c:v>
                </c:pt>
                <c:pt idx="2333">
                  <c:v>113.00767830213547</c:v>
                </c:pt>
                <c:pt idx="2334">
                  <c:v>113.04862372704407</c:v>
                </c:pt>
                <c:pt idx="2335">
                  <c:v>113.08957552376312</c:v>
                </c:pt>
                <c:pt idx="2336">
                  <c:v>113.1305399299533</c:v>
                </c:pt>
                <c:pt idx="2337">
                  <c:v>113.1715094017643</c:v>
                </c:pt>
                <c:pt idx="2338">
                  <c:v>113.21248151577369</c:v>
                </c:pt>
                <c:pt idx="2339">
                  <c:v>113.25347620138631</c:v>
                </c:pt>
                <c:pt idx="2340">
                  <c:v>113.29448701615604</c:v>
                </c:pt>
                <c:pt idx="2341">
                  <c:v>113.33551012458329</c:v>
                </c:pt>
                <c:pt idx="2342">
                  <c:v>113.37653882487767</c:v>
                </c:pt>
                <c:pt idx="2343">
                  <c:v>113.41758375261193</c:v>
                </c:pt>
                <c:pt idx="2344">
                  <c:v>113.45864083873629</c:v>
                </c:pt>
                <c:pt idx="2345">
                  <c:v>113.49970128217174</c:v>
                </c:pt>
                <c:pt idx="2346">
                  <c:v>113.54077122314472</c:v>
                </c:pt>
                <c:pt idx="2347">
                  <c:v>113.5818662625442</c:v>
                </c:pt>
                <c:pt idx="2348">
                  <c:v>113.62296826909147</c:v>
                </c:pt>
                <c:pt idx="2349">
                  <c:v>113.66407027563875</c:v>
                </c:pt>
                <c:pt idx="2350">
                  <c:v>113.70517367555472</c:v>
                </c:pt>
                <c:pt idx="2351">
                  <c:v>113.746308322541</c:v>
                </c:pt>
                <c:pt idx="2352">
                  <c:v>113.7874528335187</c:v>
                </c:pt>
                <c:pt idx="2353">
                  <c:v>113.82860515674439</c:v>
                </c:pt>
                <c:pt idx="2354">
                  <c:v>113.86976506377673</c:v>
                </c:pt>
                <c:pt idx="2355">
                  <c:v>113.91093449104559</c:v>
                </c:pt>
                <c:pt idx="2356">
                  <c:v>113.95213067176188</c:v>
                </c:pt>
                <c:pt idx="2357">
                  <c:v>113.99333085084758</c:v>
                </c:pt>
                <c:pt idx="2358">
                  <c:v>114.03453630746016</c:v>
                </c:pt>
                <c:pt idx="2359">
                  <c:v>114.07576348292551</c:v>
                </c:pt>
                <c:pt idx="2360">
                  <c:v>114.11702109768422</c:v>
                </c:pt>
                <c:pt idx="2361">
                  <c:v>114.1582838181986</c:v>
                </c:pt>
                <c:pt idx="2362">
                  <c:v>114.19954653871301</c:v>
                </c:pt>
                <c:pt idx="2363">
                  <c:v>114.24081717642063</c:v>
                </c:pt>
                <c:pt idx="2364">
                  <c:v>114.28210085493869</c:v>
                </c:pt>
                <c:pt idx="2365">
                  <c:v>114.32339527552531</c:v>
                </c:pt>
                <c:pt idx="2366">
                  <c:v>114.364700222491</c:v>
                </c:pt>
                <c:pt idx="2367">
                  <c:v>114.4060326474754</c:v>
                </c:pt>
                <c:pt idx="2368">
                  <c:v>114.44737196574197</c:v>
                </c:pt>
                <c:pt idx="2369">
                  <c:v>114.4887250125654</c:v>
                </c:pt>
                <c:pt idx="2370">
                  <c:v>114.53008300035636</c:v>
                </c:pt>
                <c:pt idx="2371">
                  <c:v>114.57146222901585</c:v>
                </c:pt>
                <c:pt idx="2372">
                  <c:v>114.61285001905929</c:v>
                </c:pt>
                <c:pt idx="2373">
                  <c:v>114.65424628616742</c:v>
                </c:pt>
                <c:pt idx="2374">
                  <c:v>114.69564683359911</c:v>
                </c:pt>
                <c:pt idx="2375">
                  <c:v>114.73707371735068</c:v>
                </c:pt>
                <c:pt idx="2376">
                  <c:v>114.77850701110258</c:v>
                </c:pt>
                <c:pt idx="2377">
                  <c:v>114.81995002720456</c:v>
                </c:pt>
                <c:pt idx="2378">
                  <c:v>114.86140111103889</c:v>
                </c:pt>
                <c:pt idx="2379">
                  <c:v>114.90287884278922</c:v>
                </c:pt>
                <c:pt idx="2380">
                  <c:v>114.94436939332957</c:v>
                </c:pt>
                <c:pt idx="2381">
                  <c:v>114.98587309076912</c:v>
                </c:pt>
                <c:pt idx="2382">
                  <c:v>115.02737978144222</c:v>
                </c:pt>
                <c:pt idx="2383">
                  <c:v>115.06889065637506</c:v>
                </c:pt>
                <c:pt idx="2384">
                  <c:v>115.1104133259979</c:v>
                </c:pt>
                <c:pt idx="2385">
                  <c:v>115.15194957692479</c:v>
                </c:pt>
                <c:pt idx="2386">
                  <c:v>115.19349910369399</c:v>
                </c:pt>
                <c:pt idx="2387">
                  <c:v>115.23505107328965</c:v>
                </c:pt>
                <c:pt idx="2388">
                  <c:v>115.27662361447474</c:v>
                </c:pt>
                <c:pt idx="2389">
                  <c:v>115.31819831580258</c:v>
                </c:pt>
                <c:pt idx="2390">
                  <c:v>115.35978361810214</c:v>
                </c:pt>
                <c:pt idx="2391">
                  <c:v>115.40138795301928</c:v>
                </c:pt>
                <c:pt idx="2392">
                  <c:v>115.44299554444666</c:v>
                </c:pt>
                <c:pt idx="2393">
                  <c:v>115.48460790637789</c:v>
                </c:pt>
                <c:pt idx="2394">
                  <c:v>115.52623969935054</c:v>
                </c:pt>
                <c:pt idx="2395">
                  <c:v>115.5678819011826</c:v>
                </c:pt>
                <c:pt idx="2396">
                  <c:v>115.60953023264646</c:v>
                </c:pt>
                <c:pt idx="2397">
                  <c:v>115.65119431146228</c:v>
                </c:pt>
                <c:pt idx="2398">
                  <c:v>115.69286876776954</c:v>
                </c:pt>
                <c:pt idx="2399">
                  <c:v>115.73455196670221</c:v>
                </c:pt>
                <c:pt idx="2400">
                  <c:v>115.77623720255195</c:v>
                </c:pt>
                <c:pt idx="2401">
                  <c:v>115.817939845821</c:v>
                </c:pt>
                <c:pt idx="2402">
                  <c:v>115.85966567297818</c:v>
                </c:pt>
                <c:pt idx="2403">
                  <c:v>115.90139588292698</c:v>
                </c:pt>
                <c:pt idx="2404">
                  <c:v>115.94312785742092</c:v>
                </c:pt>
                <c:pt idx="2405">
                  <c:v>115.98486264039695</c:v>
                </c:pt>
                <c:pt idx="2406">
                  <c:v>116.02660155205989</c:v>
                </c:pt>
                <c:pt idx="2407">
                  <c:v>116.06834465781607</c:v>
                </c:pt>
                <c:pt idx="2408">
                  <c:v>116.11009252110206</c:v>
                </c:pt>
                <c:pt idx="2409">
                  <c:v>116.15186107868367</c:v>
                </c:pt>
                <c:pt idx="2410">
                  <c:v>116.19364871480626</c:v>
                </c:pt>
                <c:pt idx="2411">
                  <c:v>116.23544772855963</c:v>
                </c:pt>
                <c:pt idx="2412">
                  <c:v>116.27726595515593</c:v>
                </c:pt>
                <c:pt idx="2413">
                  <c:v>116.31908425128329</c:v>
                </c:pt>
                <c:pt idx="2414">
                  <c:v>116.36090830792283</c:v>
                </c:pt>
                <c:pt idx="2415">
                  <c:v>116.40274732380973</c:v>
                </c:pt>
                <c:pt idx="2416">
                  <c:v>116.44459735383826</c:v>
                </c:pt>
                <c:pt idx="2417">
                  <c:v>116.48645772471332</c:v>
                </c:pt>
                <c:pt idx="2418">
                  <c:v>116.52832607373817</c:v>
                </c:pt>
                <c:pt idx="2419">
                  <c:v>116.5702023160021</c:v>
                </c:pt>
                <c:pt idx="2420">
                  <c:v>116.61209192438233</c:v>
                </c:pt>
                <c:pt idx="2421">
                  <c:v>116.6539872933558</c:v>
                </c:pt>
                <c:pt idx="2422">
                  <c:v>116.6958951467325</c:v>
                </c:pt>
                <c:pt idx="2423">
                  <c:v>116.73780835273267</c:v>
                </c:pt>
                <c:pt idx="2424">
                  <c:v>116.77973446006202</c:v>
                </c:pt>
                <c:pt idx="2425">
                  <c:v>116.82167556512871</c:v>
                </c:pt>
                <c:pt idx="2426">
                  <c:v>116.86362587222641</c:v>
                </c:pt>
                <c:pt idx="2427">
                  <c:v>116.90558765842958</c:v>
                </c:pt>
                <c:pt idx="2428">
                  <c:v>116.94756086008557</c:v>
                </c:pt>
                <c:pt idx="2429">
                  <c:v>116.98954289509857</c:v>
                </c:pt>
                <c:pt idx="2430">
                  <c:v>117.03153446106911</c:v>
                </c:pt>
                <c:pt idx="2431">
                  <c:v>117.07353123274775</c:v>
                </c:pt>
                <c:pt idx="2432">
                  <c:v>117.11553733985204</c:v>
                </c:pt>
                <c:pt idx="2433">
                  <c:v>117.15755460215671</c:v>
                </c:pt>
                <c:pt idx="2434">
                  <c:v>117.19959692391259</c:v>
                </c:pt>
                <c:pt idx="2435">
                  <c:v>117.24164396332401</c:v>
                </c:pt>
                <c:pt idx="2436">
                  <c:v>117.2836981367943</c:v>
                </c:pt>
                <c:pt idx="2437">
                  <c:v>117.32575795834977</c:v>
                </c:pt>
                <c:pt idx="2438">
                  <c:v>117.36782292141569</c:v>
                </c:pt>
                <c:pt idx="2439">
                  <c:v>117.40989180294031</c:v>
                </c:pt>
                <c:pt idx="2440">
                  <c:v>117.45196844657195</c:v>
                </c:pt>
                <c:pt idx="2441">
                  <c:v>117.49404509020361</c:v>
                </c:pt>
                <c:pt idx="2442">
                  <c:v>117.53613334676541</c:v>
                </c:pt>
                <c:pt idx="2443">
                  <c:v>117.57824564721903</c:v>
                </c:pt>
                <c:pt idx="2444">
                  <c:v>117.62037139621151</c:v>
                </c:pt>
                <c:pt idx="2445">
                  <c:v>117.66252973158798</c:v>
                </c:pt>
                <c:pt idx="2446">
                  <c:v>117.70470532622787</c:v>
                </c:pt>
                <c:pt idx="2447">
                  <c:v>117.74689746175343</c:v>
                </c:pt>
                <c:pt idx="2448">
                  <c:v>117.78909793002751</c:v>
                </c:pt>
                <c:pt idx="2449">
                  <c:v>117.83131774071975</c:v>
                </c:pt>
                <c:pt idx="2450">
                  <c:v>117.87354269018336</c:v>
                </c:pt>
                <c:pt idx="2451">
                  <c:v>117.91577317348319</c:v>
                </c:pt>
                <c:pt idx="2452">
                  <c:v>117.9580088170074</c:v>
                </c:pt>
                <c:pt idx="2453">
                  <c:v>118.00024966894284</c:v>
                </c:pt>
                <c:pt idx="2454">
                  <c:v>118.04250036809188</c:v>
                </c:pt>
                <c:pt idx="2455">
                  <c:v>118.08476119087128</c:v>
                </c:pt>
                <c:pt idx="2456">
                  <c:v>118.1270269300599</c:v>
                </c:pt>
                <c:pt idx="2457">
                  <c:v>118.16929996201223</c:v>
                </c:pt>
                <c:pt idx="2458">
                  <c:v>118.21158379877018</c:v>
                </c:pt>
                <c:pt idx="2459">
                  <c:v>118.25387847763869</c:v>
                </c:pt>
                <c:pt idx="2460">
                  <c:v>118.29618808848976</c:v>
                </c:pt>
                <c:pt idx="2461">
                  <c:v>118.3385050254261</c:v>
                </c:pt>
                <c:pt idx="2462">
                  <c:v>118.38082893995694</c:v>
                </c:pt>
                <c:pt idx="2463">
                  <c:v>118.42316054979186</c:v>
                </c:pt>
                <c:pt idx="2464">
                  <c:v>118.46549215962669</c:v>
                </c:pt>
                <c:pt idx="2465">
                  <c:v>118.50782376946162</c:v>
                </c:pt>
                <c:pt idx="2466">
                  <c:v>118.55017326239354</c:v>
                </c:pt>
                <c:pt idx="2467">
                  <c:v>118.59252398958844</c:v>
                </c:pt>
                <c:pt idx="2468">
                  <c:v>118.63489744470921</c:v>
                </c:pt>
                <c:pt idx="2469">
                  <c:v>118.6772774161837</c:v>
                </c:pt>
                <c:pt idx="2470">
                  <c:v>118.71966897532192</c:v>
                </c:pt>
                <c:pt idx="2471">
                  <c:v>118.76206558646957</c:v>
                </c:pt>
                <c:pt idx="2472">
                  <c:v>118.80448322378608</c:v>
                </c:pt>
                <c:pt idx="2473">
                  <c:v>118.84691468124501</c:v>
                </c:pt>
                <c:pt idx="2474">
                  <c:v>118.88934876783782</c:v>
                </c:pt>
                <c:pt idx="2475">
                  <c:v>118.93178719030706</c:v>
                </c:pt>
                <c:pt idx="2476">
                  <c:v>118.9742270998053</c:v>
                </c:pt>
                <c:pt idx="2477">
                  <c:v>119.01666910050234</c:v>
                </c:pt>
                <c:pt idx="2478">
                  <c:v>119.05911537251968</c:v>
                </c:pt>
                <c:pt idx="2479">
                  <c:v>119.10156374128734</c:v>
                </c:pt>
                <c:pt idx="2480">
                  <c:v>119.14403039807185</c:v>
                </c:pt>
                <c:pt idx="2481">
                  <c:v>119.18650829679959</c:v>
                </c:pt>
                <c:pt idx="2482">
                  <c:v>119.22898792252263</c:v>
                </c:pt>
                <c:pt idx="2483">
                  <c:v>119.27147201600872</c:v>
                </c:pt>
                <c:pt idx="2484">
                  <c:v>119.31397559873227</c:v>
                </c:pt>
                <c:pt idx="2485">
                  <c:v>119.35648981739654</c:v>
                </c:pt>
                <c:pt idx="2486">
                  <c:v>119.39900806236058</c:v>
                </c:pt>
                <c:pt idx="2487">
                  <c:v>119.44152929187869</c:v>
                </c:pt>
                <c:pt idx="2488">
                  <c:v>119.48405490651307</c:v>
                </c:pt>
                <c:pt idx="2489">
                  <c:v>119.52658141938444</c:v>
                </c:pt>
                <c:pt idx="2490">
                  <c:v>119.56911018813412</c:v>
                </c:pt>
                <c:pt idx="2491">
                  <c:v>119.61164103038291</c:v>
                </c:pt>
                <c:pt idx="2492">
                  <c:v>119.65417415754233</c:v>
                </c:pt>
                <c:pt idx="2493">
                  <c:v>119.69673954614127</c:v>
                </c:pt>
                <c:pt idx="2494">
                  <c:v>119.73931252099783</c:v>
                </c:pt>
                <c:pt idx="2495">
                  <c:v>119.78188572365164</c:v>
                </c:pt>
                <c:pt idx="2496">
                  <c:v>119.82446387192984</c:v>
                </c:pt>
                <c:pt idx="2497">
                  <c:v>119.86704728075375</c:v>
                </c:pt>
                <c:pt idx="2498">
                  <c:v>119.90963068957768</c:v>
                </c:pt>
                <c:pt idx="2499">
                  <c:v>119.95221409840156</c:v>
                </c:pt>
                <c:pt idx="2500">
                  <c:v>119.99480922179453</c:v>
                </c:pt>
                <c:pt idx="2501">
                  <c:v>120.03742278268545</c:v>
                </c:pt>
                <c:pt idx="2502">
                  <c:v>120.08004274865728</c:v>
                </c:pt>
                <c:pt idx="2503">
                  <c:v>120.12267220302418</c:v>
                </c:pt>
                <c:pt idx="2504">
                  <c:v>120.16530543194578</c:v>
                </c:pt>
                <c:pt idx="2505">
                  <c:v>120.20794150930637</c:v>
                </c:pt>
                <c:pt idx="2506">
                  <c:v>120.25058171074974</c:v>
                </c:pt>
                <c:pt idx="2507">
                  <c:v>120.29323333013522</c:v>
                </c:pt>
                <c:pt idx="2508">
                  <c:v>120.3358922177127</c:v>
                </c:pt>
                <c:pt idx="2509">
                  <c:v>120.37855522768913</c:v>
                </c:pt>
                <c:pt idx="2510">
                  <c:v>120.42122083711422</c:v>
                </c:pt>
                <c:pt idx="2511">
                  <c:v>120.4638964256889</c:v>
                </c:pt>
                <c:pt idx="2512">
                  <c:v>120.50658065411768</c:v>
                </c:pt>
                <c:pt idx="2513">
                  <c:v>120.54927233773248</c:v>
                </c:pt>
                <c:pt idx="2514">
                  <c:v>120.59197052417879</c:v>
                </c:pt>
                <c:pt idx="2515">
                  <c:v>120.63467784154915</c:v>
                </c:pt>
                <c:pt idx="2516">
                  <c:v>120.67738932923642</c:v>
                </c:pt>
                <c:pt idx="2517">
                  <c:v>120.72010626110999</c:v>
                </c:pt>
                <c:pt idx="2518">
                  <c:v>120.76283163921647</c:v>
                </c:pt>
                <c:pt idx="2519">
                  <c:v>120.80555955608044</c:v>
                </c:pt>
                <c:pt idx="2520">
                  <c:v>120.84829510140503</c:v>
                </c:pt>
                <c:pt idx="2521">
                  <c:v>120.89103481207609</c:v>
                </c:pt>
                <c:pt idx="2522">
                  <c:v>120.93377593467986</c:v>
                </c:pt>
                <c:pt idx="2523">
                  <c:v>120.97652179635924</c:v>
                </c:pt>
                <c:pt idx="2524">
                  <c:v>121.01927497702891</c:v>
                </c:pt>
                <c:pt idx="2525">
                  <c:v>121.06203570224838</c:v>
                </c:pt>
                <c:pt idx="2526">
                  <c:v>121.10480396657786</c:v>
                </c:pt>
                <c:pt idx="2527">
                  <c:v>121.14757683442046</c:v>
                </c:pt>
                <c:pt idx="2528">
                  <c:v>121.19035749114111</c:v>
                </c:pt>
                <c:pt idx="2529">
                  <c:v>121.23313934086839</c:v>
                </c:pt>
                <c:pt idx="2530">
                  <c:v>121.27592534527312</c:v>
                </c:pt>
                <c:pt idx="2531">
                  <c:v>121.31871557998727</c:v>
                </c:pt>
                <c:pt idx="2532">
                  <c:v>121.36150711745277</c:v>
                </c:pt>
                <c:pt idx="2533">
                  <c:v>121.40430724726359</c:v>
                </c:pt>
                <c:pt idx="2534">
                  <c:v>121.44711601523929</c:v>
                </c:pt>
                <c:pt idx="2535">
                  <c:v>121.48993379292554</c:v>
                </c:pt>
                <c:pt idx="2536">
                  <c:v>121.53275517205948</c:v>
                </c:pt>
                <c:pt idx="2537">
                  <c:v>121.57558413004413</c:v>
                </c:pt>
                <c:pt idx="2538">
                  <c:v>121.61841710052127</c:v>
                </c:pt>
                <c:pt idx="2539">
                  <c:v>121.66125323886885</c:v>
                </c:pt>
                <c:pt idx="2540">
                  <c:v>121.70409476850217</c:v>
                </c:pt>
                <c:pt idx="2541">
                  <c:v>121.74694122183547</c:v>
                </c:pt>
                <c:pt idx="2542">
                  <c:v>121.78979339559608</c:v>
                </c:pt>
                <c:pt idx="2543">
                  <c:v>121.83264985481514</c:v>
                </c:pt>
                <c:pt idx="2544">
                  <c:v>121.87551336398282</c:v>
                </c:pt>
                <c:pt idx="2545">
                  <c:v>121.91837830791738</c:v>
                </c:pt>
                <c:pt idx="2546">
                  <c:v>121.96125447549075</c:v>
                </c:pt>
                <c:pt idx="2547">
                  <c:v>122.00413914205991</c:v>
                </c:pt>
                <c:pt idx="2548">
                  <c:v>122.04702574139122</c:v>
                </c:pt>
                <c:pt idx="2549">
                  <c:v>122.0899145563889</c:v>
                </c:pt>
                <c:pt idx="2550">
                  <c:v>122.13280466461488</c:v>
                </c:pt>
                <c:pt idx="2551">
                  <c:v>122.17569489451093</c:v>
                </c:pt>
                <c:pt idx="2552">
                  <c:v>122.21858562054291</c:v>
                </c:pt>
                <c:pt idx="2553">
                  <c:v>122.26148392354254</c:v>
                </c:pt>
                <c:pt idx="2554">
                  <c:v>122.3043916523891</c:v>
                </c:pt>
                <c:pt idx="2555">
                  <c:v>122.34730522268028</c:v>
                </c:pt>
                <c:pt idx="2556">
                  <c:v>122.3902216781194</c:v>
                </c:pt>
                <c:pt idx="2557">
                  <c:v>122.43314068789172</c:v>
                </c:pt>
                <c:pt idx="2558">
                  <c:v>122.47606376858403</c:v>
                </c:pt>
                <c:pt idx="2559">
                  <c:v>122.51898917721722</c:v>
                </c:pt>
                <c:pt idx="2560">
                  <c:v>122.56191896122193</c:v>
                </c:pt>
                <c:pt idx="2561">
                  <c:v>122.60485080399388</c:v>
                </c:pt>
                <c:pt idx="2562">
                  <c:v>122.64778494491721</c:v>
                </c:pt>
                <c:pt idx="2563">
                  <c:v>122.69072327021959</c:v>
                </c:pt>
                <c:pt idx="2564">
                  <c:v>122.73366431526799</c:v>
                </c:pt>
                <c:pt idx="2565">
                  <c:v>122.77660811063467</c:v>
                </c:pt>
                <c:pt idx="2566">
                  <c:v>122.81955556225988</c:v>
                </c:pt>
                <c:pt idx="2567">
                  <c:v>122.86250558236451</c:v>
                </c:pt>
                <c:pt idx="2568">
                  <c:v>122.90545888456676</c:v>
                </c:pt>
                <c:pt idx="2569">
                  <c:v>122.94841477602282</c:v>
                </c:pt>
                <c:pt idx="2570">
                  <c:v>122.99137528557816</c:v>
                </c:pt>
                <c:pt idx="2571">
                  <c:v>123.03433911049675</c:v>
                </c:pt>
                <c:pt idx="2572">
                  <c:v>123.07730316106154</c:v>
                </c:pt>
                <c:pt idx="2573">
                  <c:v>123.12026825031252</c:v>
                </c:pt>
                <c:pt idx="2574">
                  <c:v>123.1632467146664</c:v>
                </c:pt>
                <c:pt idx="2575">
                  <c:v>123.20622857727029</c:v>
                </c:pt>
                <c:pt idx="2576">
                  <c:v>123.24921137598245</c:v>
                </c:pt>
                <c:pt idx="2577">
                  <c:v>123.29219477842496</c:v>
                </c:pt>
                <c:pt idx="2578">
                  <c:v>123.33517820629554</c:v>
                </c:pt>
                <c:pt idx="2579">
                  <c:v>123.37816259125493</c:v>
                </c:pt>
                <c:pt idx="2580">
                  <c:v>123.42115064518389</c:v>
                </c:pt>
                <c:pt idx="2581">
                  <c:v>123.4641524364755</c:v>
                </c:pt>
                <c:pt idx="2582">
                  <c:v>123.50715558054162</c:v>
                </c:pt>
                <c:pt idx="2583">
                  <c:v>123.55015953136879</c:v>
                </c:pt>
                <c:pt idx="2584">
                  <c:v>123.59316674791968</c:v>
                </c:pt>
                <c:pt idx="2585">
                  <c:v>123.63618067376075</c:v>
                </c:pt>
                <c:pt idx="2586">
                  <c:v>123.67919752408324</c:v>
                </c:pt>
                <c:pt idx="2587">
                  <c:v>123.72222073545797</c:v>
                </c:pt>
                <c:pt idx="2588">
                  <c:v>123.76524456026372</c:v>
                </c:pt>
                <c:pt idx="2589">
                  <c:v>123.80827538505254</c:v>
                </c:pt>
                <c:pt idx="2590">
                  <c:v>123.8513108311336</c:v>
                </c:pt>
                <c:pt idx="2591">
                  <c:v>123.89434646792806</c:v>
                </c:pt>
                <c:pt idx="2592">
                  <c:v>123.93738113059824</c:v>
                </c:pt>
                <c:pt idx="2593">
                  <c:v>123.98041537525165</c:v>
                </c:pt>
                <c:pt idx="2594">
                  <c:v>124.02345077384925</c:v>
                </c:pt>
                <c:pt idx="2595">
                  <c:v>124.06649136223825</c:v>
                </c:pt>
                <c:pt idx="2596">
                  <c:v>124.10953234730822</c:v>
                </c:pt>
                <c:pt idx="2597">
                  <c:v>124.15257562366649</c:v>
                </c:pt>
                <c:pt idx="2598">
                  <c:v>124.19562277714461</c:v>
                </c:pt>
                <c:pt idx="2599">
                  <c:v>124.23867384285114</c:v>
                </c:pt>
                <c:pt idx="2600">
                  <c:v>124.2817276166367</c:v>
                </c:pt>
                <c:pt idx="2601">
                  <c:v>124.32478139042223</c:v>
                </c:pt>
                <c:pt idx="2602">
                  <c:v>124.36784281034534</c:v>
                </c:pt>
                <c:pt idx="2603">
                  <c:v>124.4109069587184</c:v>
                </c:pt>
                <c:pt idx="2604">
                  <c:v>124.45397153299201</c:v>
                </c:pt>
                <c:pt idx="2605">
                  <c:v>124.49703652657823</c:v>
                </c:pt>
                <c:pt idx="2606">
                  <c:v>124.54010235673086</c:v>
                </c:pt>
                <c:pt idx="2607">
                  <c:v>124.5831685075344</c:v>
                </c:pt>
                <c:pt idx="2608">
                  <c:v>124.62623492448616</c:v>
                </c:pt>
                <c:pt idx="2609">
                  <c:v>124.66930111849825</c:v>
                </c:pt>
                <c:pt idx="2610">
                  <c:v>124.71236672674826</c:v>
                </c:pt>
                <c:pt idx="2611">
                  <c:v>124.75543275189789</c:v>
                </c:pt>
                <c:pt idx="2612">
                  <c:v>124.79850297230706</c:v>
                </c:pt>
                <c:pt idx="2613">
                  <c:v>124.84157489958072</c:v>
                </c:pt>
                <c:pt idx="2614">
                  <c:v>124.88465008442742</c:v>
                </c:pt>
                <c:pt idx="2615">
                  <c:v>124.92772557181821</c:v>
                </c:pt>
                <c:pt idx="2616">
                  <c:v>124.97080119463619</c:v>
                </c:pt>
                <c:pt idx="2617">
                  <c:v>125.0138813160692</c:v>
                </c:pt>
                <c:pt idx="2618">
                  <c:v>125.05696369731562</c:v>
                </c:pt>
                <c:pt idx="2619">
                  <c:v>125.10004748230318</c:v>
                </c:pt>
                <c:pt idx="2620">
                  <c:v>125.1431322511956</c:v>
                </c:pt>
                <c:pt idx="2621">
                  <c:v>125.18622025287588</c:v>
                </c:pt>
                <c:pt idx="2622">
                  <c:v>125.22931184302389</c:v>
                </c:pt>
                <c:pt idx="2623">
                  <c:v>125.27240489764642</c:v>
                </c:pt>
                <c:pt idx="2624">
                  <c:v>125.31549800419863</c:v>
                </c:pt>
                <c:pt idx="2625">
                  <c:v>125.35858946094423</c:v>
                </c:pt>
                <c:pt idx="2626">
                  <c:v>125.401680441678</c:v>
                </c:pt>
                <c:pt idx="2627">
                  <c:v>125.44477292516261</c:v>
                </c:pt>
                <c:pt idx="2628">
                  <c:v>125.48786907272627</c:v>
                </c:pt>
                <c:pt idx="2629">
                  <c:v>125.53096675714606</c:v>
                </c:pt>
                <c:pt idx="2630">
                  <c:v>125.57407065529593</c:v>
                </c:pt>
                <c:pt idx="2631">
                  <c:v>125.61718065767425</c:v>
                </c:pt>
                <c:pt idx="2632">
                  <c:v>125.66029471856314</c:v>
                </c:pt>
                <c:pt idx="2633">
                  <c:v>125.70341480262249</c:v>
                </c:pt>
                <c:pt idx="2634">
                  <c:v>125.74653971311743</c:v>
                </c:pt>
                <c:pt idx="2635">
                  <c:v>125.78966445199863</c:v>
                </c:pt>
                <c:pt idx="2636">
                  <c:v>125.8327910350723</c:v>
                </c:pt>
                <c:pt idx="2637">
                  <c:v>125.87591765150883</c:v>
                </c:pt>
                <c:pt idx="2638">
                  <c:v>125.91904420478367</c:v>
                </c:pt>
                <c:pt idx="2639">
                  <c:v>125.96217053808118</c:v>
                </c:pt>
                <c:pt idx="2640">
                  <c:v>126.00529817514121</c:v>
                </c:pt>
                <c:pt idx="2641">
                  <c:v>126.04842683847842</c:v>
                </c:pt>
                <c:pt idx="2642">
                  <c:v>126.09155583452824</c:v>
                </c:pt>
                <c:pt idx="2643">
                  <c:v>126.1346870003442</c:v>
                </c:pt>
                <c:pt idx="2644">
                  <c:v>126.1778179653239</c:v>
                </c:pt>
                <c:pt idx="2645">
                  <c:v>126.22094870564489</c:v>
                </c:pt>
                <c:pt idx="2646">
                  <c:v>126.26408009473242</c:v>
                </c:pt>
                <c:pt idx="2647">
                  <c:v>126.30721674289163</c:v>
                </c:pt>
                <c:pt idx="2648">
                  <c:v>126.35035445030259</c:v>
                </c:pt>
                <c:pt idx="2649">
                  <c:v>126.39349059818728</c:v>
                </c:pt>
                <c:pt idx="2650">
                  <c:v>126.43662674607204</c:v>
                </c:pt>
                <c:pt idx="2651">
                  <c:v>126.47976261059981</c:v>
                </c:pt>
                <c:pt idx="2652">
                  <c:v>126.52289759314749</c:v>
                </c:pt>
                <c:pt idx="2653">
                  <c:v>126.56602961570007</c:v>
                </c:pt>
                <c:pt idx="2654">
                  <c:v>126.60916391400222</c:v>
                </c:pt>
                <c:pt idx="2655">
                  <c:v>126.6522980326947</c:v>
                </c:pt>
                <c:pt idx="2656">
                  <c:v>126.6954323568542</c:v>
                </c:pt>
                <c:pt idx="2657">
                  <c:v>126.73856668101376</c:v>
                </c:pt>
                <c:pt idx="2658">
                  <c:v>126.78170100517323</c:v>
                </c:pt>
                <c:pt idx="2659">
                  <c:v>126.82483532933273</c:v>
                </c:pt>
                <c:pt idx="2660">
                  <c:v>126.86796965349222</c:v>
                </c:pt>
                <c:pt idx="2661">
                  <c:v>126.91110397765172</c:v>
                </c:pt>
                <c:pt idx="2662">
                  <c:v>126.95423830181123</c:v>
                </c:pt>
                <c:pt idx="2663">
                  <c:v>126.99737327072549</c:v>
                </c:pt>
                <c:pt idx="2664">
                  <c:v>127.0405086931268</c:v>
                </c:pt>
                <c:pt idx="2665">
                  <c:v>127.08364102200119</c:v>
                </c:pt>
                <c:pt idx="2666">
                  <c:v>127.12677239803762</c:v>
                </c:pt>
                <c:pt idx="2667">
                  <c:v>127.16990363462811</c:v>
                </c:pt>
                <c:pt idx="2668">
                  <c:v>127.21303441527986</c:v>
                </c:pt>
                <c:pt idx="2669">
                  <c:v>127.25616512879813</c:v>
                </c:pt>
                <c:pt idx="2670">
                  <c:v>127.29929834568328</c:v>
                </c:pt>
                <c:pt idx="2671">
                  <c:v>127.34243194631101</c:v>
                </c:pt>
                <c:pt idx="2672">
                  <c:v>127.3855673443219</c:v>
                </c:pt>
                <c:pt idx="2673">
                  <c:v>127.42870328367655</c:v>
                </c:pt>
                <c:pt idx="2674">
                  <c:v>127.47183864671251</c:v>
                </c:pt>
                <c:pt idx="2675">
                  <c:v>127.51497266602544</c:v>
                </c:pt>
                <c:pt idx="2676">
                  <c:v>127.55810366851767</c:v>
                </c:pt>
                <c:pt idx="2677">
                  <c:v>127.60123299182591</c:v>
                </c:pt>
                <c:pt idx="2678">
                  <c:v>127.64436146985504</c:v>
                </c:pt>
                <c:pt idx="2679">
                  <c:v>127.68748929726128</c:v>
                </c:pt>
                <c:pt idx="2680">
                  <c:v>127.73061287000027</c:v>
                </c:pt>
                <c:pt idx="2681">
                  <c:v>127.77373454947664</c:v>
                </c:pt>
                <c:pt idx="2682">
                  <c:v>127.81685432586912</c:v>
                </c:pt>
                <c:pt idx="2683">
                  <c:v>127.85997350366405</c:v>
                </c:pt>
                <c:pt idx="2684">
                  <c:v>127.9030925052903</c:v>
                </c:pt>
                <c:pt idx="2685">
                  <c:v>127.94621071085317</c:v>
                </c:pt>
                <c:pt idx="2686">
                  <c:v>127.98932766797846</c:v>
                </c:pt>
                <c:pt idx="2687">
                  <c:v>128.03244344084771</c:v>
                </c:pt>
                <c:pt idx="2688">
                  <c:v>128.07555993680785</c:v>
                </c:pt>
                <c:pt idx="2689">
                  <c:v>128.11867766841431</c:v>
                </c:pt>
                <c:pt idx="2690">
                  <c:v>128.16179572694108</c:v>
                </c:pt>
                <c:pt idx="2691">
                  <c:v>128.20490961891085</c:v>
                </c:pt>
                <c:pt idx="2692">
                  <c:v>128.24802055376466</c:v>
                </c:pt>
                <c:pt idx="2693">
                  <c:v>128.29112905114894</c:v>
                </c:pt>
                <c:pt idx="2694">
                  <c:v>128.33423622962857</c:v>
                </c:pt>
                <c:pt idx="2695">
                  <c:v>128.37734126975448</c:v>
                </c:pt>
                <c:pt idx="2696">
                  <c:v>128.42044499886171</c:v>
                </c:pt>
                <c:pt idx="2697">
                  <c:v>128.46354902891616</c:v>
                </c:pt>
                <c:pt idx="2698">
                  <c:v>128.50665366659027</c:v>
                </c:pt>
                <c:pt idx="2699">
                  <c:v>128.54975594724277</c:v>
                </c:pt>
                <c:pt idx="2700">
                  <c:v>128.5928584709614</c:v>
                </c:pt>
                <c:pt idx="2701">
                  <c:v>128.63596137740984</c:v>
                </c:pt>
                <c:pt idx="2702">
                  <c:v>128.67905897204702</c:v>
                </c:pt>
                <c:pt idx="2703">
                  <c:v>128.72215407413992</c:v>
                </c:pt>
                <c:pt idx="2704">
                  <c:v>128.76524852899743</c:v>
                </c:pt>
                <c:pt idx="2705">
                  <c:v>128.80834201475992</c:v>
                </c:pt>
                <c:pt idx="2706">
                  <c:v>128.85143545624285</c:v>
                </c:pt>
                <c:pt idx="2707">
                  <c:v>128.89452584711975</c:v>
                </c:pt>
                <c:pt idx="2708">
                  <c:v>128.93761494735568</c:v>
                </c:pt>
                <c:pt idx="2709">
                  <c:v>128.98069952848593</c:v>
                </c:pt>
                <c:pt idx="2710">
                  <c:v>129.02378328571956</c:v>
                </c:pt>
                <c:pt idx="2711">
                  <c:v>129.06686524811238</c:v>
                </c:pt>
                <c:pt idx="2712">
                  <c:v>129.10994725999501</c:v>
                </c:pt>
                <c:pt idx="2713">
                  <c:v>129.15302966041645</c:v>
                </c:pt>
                <c:pt idx="2714">
                  <c:v>129.19611309690848</c:v>
                </c:pt>
                <c:pt idx="2715">
                  <c:v>129.23919588665873</c:v>
                </c:pt>
                <c:pt idx="2716">
                  <c:v>129.28227649002014</c:v>
                </c:pt>
                <c:pt idx="2717">
                  <c:v>129.32535383390419</c:v>
                </c:pt>
                <c:pt idx="2718">
                  <c:v>129.36842924020991</c:v>
                </c:pt>
                <c:pt idx="2719">
                  <c:v>129.41150443474055</c:v>
                </c:pt>
                <c:pt idx="2720">
                  <c:v>129.45457607266866</c:v>
                </c:pt>
                <c:pt idx="2721">
                  <c:v>129.49764523108502</c:v>
                </c:pt>
                <c:pt idx="2722">
                  <c:v>129.54071285846913</c:v>
                </c:pt>
                <c:pt idx="2723">
                  <c:v>129.58378048193319</c:v>
                </c:pt>
                <c:pt idx="2724">
                  <c:v>129.62684490599221</c:v>
                </c:pt>
                <c:pt idx="2725">
                  <c:v>129.66990681809745</c:v>
                </c:pt>
                <c:pt idx="2726">
                  <c:v>129.71296601662121</c:v>
                </c:pt>
                <c:pt idx="2727">
                  <c:v>129.75602535742203</c:v>
                </c:pt>
                <c:pt idx="2728">
                  <c:v>129.7990806575215</c:v>
                </c:pt>
                <c:pt idx="2729">
                  <c:v>129.84213196835299</c:v>
                </c:pt>
                <c:pt idx="2730">
                  <c:v>129.88517873129729</c:v>
                </c:pt>
                <c:pt idx="2731">
                  <c:v>129.92822132567491</c:v>
                </c:pt>
                <c:pt idx="2732">
                  <c:v>129.97126392005245</c:v>
                </c:pt>
                <c:pt idx="2733">
                  <c:v>130.01430369432478</c:v>
                </c:pt>
                <c:pt idx="2734">
                  <c:v>130.05733972248612</c:v>
                </c:pt>
                <c:pt idx="2735">
                  <c:v>130.10037028257725</c:v>
                </c:pt>
                <c:pt idx="2736">
                  <c:v>130.14339484543171</c:v>
                </c:pt>
                <c:pt idx="2737">
                  <c:v>130.18641423661688</c:v>
                </c:pt>
                <c:pt idx="2738">
                  <c:v>130.22943050825913</c:v>
                </c:pt>
                <c:pt idx="2739">
                  <c:v>130.27244793152877</c:v>
                </c:pt>
                <c:pt idx="2740">
                  <c:v>130.31546785591951</c:v>
                </c:pt>
                <c:pt idx="2741">
                  <c:v>130.35848850734976</c:v>
                </c:pt>
                <c:pt idx="2742">
                  <c:v>130.40151176563117</c:v>
                </c:pt>
                <c:pt idx="2743">
                  <c:v>130.44453354516631</c:v>
                </c:pt>
                <c:pt idx="2744">
                  <c:v>130.4875497827428</c:v>
                </c:pt>
                <c:pt idx="2745">
                  <c:v>130.53056379242039</c:v>
                </c:pt>
                <c:pt idx="2746">
                  <c:v>130.57357568289399</c:v>
                </c:pt>
                <c:pt idx="2747">
                  <c:v>130.61658521366357</c:v>
                </c:pt>
                <c:pt idx="2748">
                  <c:v>130.65959313905091</c:v>
                </c:pt>
                <c:pt idx="2749">
                  <c:v>130.70259991159421</c:v>
                </c:pt>
                <c:pt idx="2750">
                  <c:v>130.74560486126478</c:v>
                </c:pt>
                <c:pt idx="2751">
                  <c:v>130.7886057426507</c:v>
                </c:pt>
                <c:pt idx="2752">
                  <c:v>130.83160261196366</c:v>
                </c:pt>
                <c:pt idx="2753">
                  <c:v>130.87459744079013</c:v>
                </c:pt>
                <c:pt idx="2754">
                  <c:v>130.91758966770718</c:v>
                </c:pt>
                <c:pt idx="2755">
                  <c:v>130.9605771020764</c:v>
                </c:pt>
                <c:pt idx="2756">
                  <c:v>131.00356443705019</c:v>
                </c:pt>
                <c:pt idx="2757">
                  <c:v>131.04655241241986</c:v>
                </c:pt>
                <c:pt idx="2758">
                  <c:v>131.08953791233139</c:v>
                </c:pt>
                <c:pt idx="2759">
                  <c:v>131.13251786748268</c:v>
                </c:pt>
                <c:pt idx="2760">
                  <c:v>131.17549331269842</c:v>
                </c:pt>
                <c:pt idx="2761">
                  <c:v>131.21846834454465</c:v>
                </c:pt>
                <c:pt idx="2762">
                  <c:v>131.26144194635671</c:v>
                </c:pt>
                <c:pt idx="2763">
                  <c:v>131.30440817951398</c:v>
                </c:pt>
                <c:pt idx="2764">
                  <c:v>131.34737046519029</c:v>
                </c:pt>
                <c:pt idx="2765">
                  <c:v>131.39032931175572</c:v>
                </c:pt>
                <c:pt idx="2766">
                  <c:v>131.43328609057505</c:v>
                </c:pt>
                <c:pt idx="2767">
                  <c:v>131.47624247612811</c:v>
                </c:pt>
                <c:pt idx="2768">
                  <c:v>131.5191975495369</c:v>
                </c:pt>
                <c:pt idx="2769">
                  <c:v>131.5621497132239</c:v>
                </c:pt>
                <c:pt idx="2770">
                  <c:v>131.60509944072976</c:v>
                </c:pt>
                <c:pt idx="2771">
                  <c:v>131.64804550298101</c:v>
                </c:pt>
                <c:pt idx="2772">
                  <c:v>131.69099156523231</c:v>
                </c:pt>
                <c:pt idx="2773">
                  <c:v>131.73393762748358</c:v>
                </c:pt>
                <c:pt idx="2774">
                  <c:v>131.77687639076055</c:v>
                </c:pt>
                <c:pt idx="2775">
                  <c:v>131.81980967055532</c:v>
                </c:pt>
                <c:pt idx="2776">
                  <c:v>131.86274145334554</c:v>
                </c:pt>
                <c:pt idx="2777">
                  <c:v>131.90567167618437</c:v>
                </c:pt>
                <c:pt idx="2778">
                  <c:v>131.94859618463485</c:v>
                </c:pt>
                <c:pt idx="2779">
                  <c:v>131.99151665203587</c:v>
                </c:pt>
                <c:pt idx="2780">
                  <c:v>132.03443537652922</c:v>
                </c:pt>
                <c:pt idx="2781">
                  <c:v>132.07734903199741</c:v>
                </c:pt>
                <c:pt idx="2782">
                  <c:v>132.12026268746564</c:v>
                </c:pt>
                <c:pt idx="2783">
                  <c:v>132.16317634293389</c:v>
                </c:pt>
                <c:pt idx="2784">
                  <c:v>132.20608719392692</c:v>
                </c:pt>
                <c:pt idx="2785">
                  <c:v>132.24898676714872</c:v>
                </c:pt>
                <c:pt idx="2786">
                  <c:v>132.29188179109471</c:v>
                </c:pt>
                <c:pt idx="2787">
                  <c:v>132.33477523084684</c:v>
                </c:pt>
                <c:pt idx="2788">
                  <c:v>132.37766297996325</c:v>
                </c:pt>
                <c:pt idx="2789">
                  <c:v>132.42054616922161</c:v>
                </c:pt>
                <c:pt idx="2790">
                  <c:v>132.46342595139743</c:v>
                </c:pt>
                <c:pt idx="2791">
                  <c:v>132.50630284115971</c:v>
                </c:pt>
                <c:pt idx="2792">
                  <c:v>132.54917699595975</c:v>
                </c:pt>
                <c:pt idx="2793">
                  <c:v>132.59204762793766</c:v>
                </c:pt>
                <c:pt idx="2794">
                  <c:v>132.63491307626012</c:v>
                </c:pt>
                <c:pt idx="2795">
                  <c:v>132.67777508594492</c:v>
                </c:pt>
                <c:pt idx="2796">
                  <c:v>132.72063388766392</c:v>
                </c:pt>
                <c:pt idx="2797">
                  <c:v>132.76348939788718</c:v>
                </c:pt>
                <c:pt idx="2798">
                  <c:v>132.80634267303347</c:v>
                </c:pt>
                <c:pt idx="2799">
                  <c:v>132.84919240009086</c:v>
                </c:pt>
                <c:pt idx="2800">
                  <c:v>132.89203999195215</c:v>
                </c:pt>
                <c:pt idx="2801">
                  <c:v>132.9348847248275</c:v>
                </c:pt>
                <c:pt idx="2802">
                  <c:v>132.97772572096034</c:v>
                </c:pt>
                <c:pt idx="2803">
                  <c:v>133.02056330616901</c:v>
                </c:pt>
                <c:pt idx="2804">
                  <c:v>133.06339644401797</c:v>
                </c:pt>
                <c:pt idx="2805">
                  <c:v>133.1062248100632</c:v>
                </c:pt>
                <c:pt idx="2806">
                  <c:v>133.14904841533127</c:v>
                </c:pt>
                <c:pt idx="2807">
                  <c:v>133.19186772481675</c:v>
                </c:pt>
                <c:pt idx="2808">
                  <c:v>133.23468220079744</c:v>
                </c:pt>
                <c:pt idx="2809">
                  <c:v>133.277493623401</c:v>
                </c:pt>
                <c:pt idx="2810">
                  <c:v>133.32030093950124</c:v>
                </c:pt>
                <c:pt idx="2811">
                  <c:v>133.3631041809827</c:v>
                </c:pt>
                <c:pt idx="2812">
                  <c:v>133.40590578033536</c:v>
                </c:pt>
                <c:pt idx="2813">
                  <c:v>133.44870416823085</c:v>
                </c:pt>
                <c:pt idx="2814">
                  <c:v>133.49150050174106</c:v>
                </c:pt>
                <c:pt idx="2815">
                  <c:v>133.53429034763806</c:v>
                </c:pt>
                <c:pt idx="2816">
                  <c:v>133.57707409369894</c:v>
                </c:pt>
                <c:pt idx="2817">
                  <c:v>133.61985365956039</c:v>
                </c:pt>
                <c:pt idx="2818">
                  <c:v>133.66263071435301</c:v>
                </c:pt>
                <c:pt idx="2819">
                  <c:v>133.7054039121584</c:v>
                </c:pt>
                <c:pt idx="2820">
                  <c:v>133.74817710996373</c:v>
                </c:pt>
                <c:pt idx="2821">
                  <c:v>133.79094104664057</c:v>
                </c:pt>
                <c:pt idx="2822">
                  <c:v>133.8337008479408</c:v>
                </c:pt>
                <c:pt idx="2823">
                  <c:v>133.87645902845668</c:v>
                </c:pt>
                <c:pt idx="2824">
                  <c:v>133.91921253415228</c:v>
                </c:pt>
                <c:pt idx="2825">
                  <c:v>133.96196144797847</c:v>
                </c:pt>
                <c:pt idx="2826">
                  <c:v>134.00470457471062</c:v>
                </c:pt>
                <c:pt idx="2827">
                  <c:v>134.04744374252564</c:v>
                </c:pt>
                <c:pt idx="2828">
                  <c:v>134.0901769510331</c:v>
                </c:pt>
                <c:pt idx="2829">
                  <c:v>134.13290490786488</c:v>
                </c:pt>
                <c:pt idx="2830">
                  <c:v>134.17563276017984</c:v>
                </c:pt>
                <c:pt idx="2831">
                  <c:v>134.2183583838073</c:v>
                </c:pt>
                <c:pt idx="2832">
                  <c:v>134.26107634111182</c:v>
                </c:pt>
                <c:pt idx="2833">
                  <c:v>134.30379231040214</c:v>
                </c:pt>
                <c:pt idx="2834">
                  <c:v>134.34649923315678</c:v>
                </c:pt>
                <c:pt idx="2835">
                  <c:v>134.38920073990181</c:v>
                </c:pt>
                <c:pt idx="2836">
                  <c:v>134.43190075086193</c:v>
                </c:pt>
                <c:pt idx="2837">
                  <c:v>134.47459881572843</c:v>
                </c:pt>
                <c:pt idx="2838">
                  <c:v>134.51728998077704</c:v>
                </c:pt>
                <c:pt idx="2839">
                  <c:v>134.55997827617094</c:v>
                </c:pt>
                <c:pt idx="2840">
                  <c:v>134.60266377863277</c:v>
                </c:pt>
                <c:pt idx="2841">
                  <c:v>134.64534128650726</c:v>
                </c:pt>
                <c:pt idx="2842">
                  <c:v>134.68801658680064</c:v>
                </c:pt>
                <c:pt idx="2843">
                  <c:v>134.73068979885213</c:v>
                </c:pt>
                <c:pt idx="2844">
                  <c:v>134.77336158091001</c:v>
                </c:pt>
                <c:pt idx="2845">
                  <c:v>134.81602913215977</c:v>
                </c:pt>
                <c:pt idx="2846">
                  <c:v>134.85868607482189</c:v>
                </c:pt>
                <c:pt idx="2847">
                  <c:v>134.90134301748407</c:v>
                </c:pt>
                <c:pt idx="2848">
                  <c:v>134.94399798235347</c:v>
                </c:pt>
                <c:pt idx="2849">
                  <c:v>134.98665125900982</c:v>
                </c:pt>
                <c:pt idx="2850">
                  <c:v>135.02930066258594</c:v>
                </c:pt>
                <c:pt idx="2851">
                  <c:v>135.07194324004124</c:v>
                </c:pt>
                <c:pt idx="2852">
                  <c:v>135.11456616235733</c:v>
                </c:pt>
                <c:pt idx="2853">
                  <c:v>135.15718142513282</c:v>
                </c:pt>
                <c:pt idx="2854">
                  <c:v>135.19979670904931</c:v>
                </c:pt>
                <c:pt idx="2855">
                  <c:v>135.24241201490173</c:v>
                </c:pt>
                <c:pt idx="2856">
                  <c:v>135.28502698631777</c:v>
                </c:pt>
                <c:pt idx="2857">
                  <c:v>135.32764027393605</c:v>
                </c:pt>
                <c:pt idx="2858">
                  <c:v>135.37025102420299</c:v>
                </c:pt>
                <c:pt idx="2859">
                  <c:v>135.41285955426383</c:v>
                </c:pt>
                <c:pt idx="2860">
                  <c:v>135.45546602855174</c:v>
                </c:pt>
                <c:pt idx="2861">
                  <c:v>135.49807054317716</c:v>
                </c:pt>
                <c:pt idx="2862">
                  <c:v>135.5406751110379</c:v>
                </c:pt>
                <c:pt idx="2863">
                  <c:v>135.58326232416812</c:v>
                </c:pt>
                <c:pt idx="2864">
                  <c:v>135.62584416959339</c:v>
                </c:pt>
                <c:pt idx="2865">
                  <c:v>135.66842258883622</c:v>
                </c:pt>
                <c:pt idx="2866">
                  <c:v>135.71099995058779</c:v>
                </c:pt>
                <c:pt idx="2867">
                  <c:v>135.75357213980865</c:v>
                </c:pt>
                <c:pt idx="2868">
                  <c:v>135.79613819134741</c:v>
                </c:pt>
                <c:pt idx="2869">
                  <c:v>135.83869222382654</c:v>
                </c:pt>
                <c:pt idx="2870">
                  <c:v>135.88124331255946</c:v>
                </c:pt>
                <c:pt idx="2871">
                  <c:v>135.9237912974036</c:v>
                </c:pt>
                <c:pt idx="2872">
                  <c:v>135.96633640562393</c:v>
                </c:pt>
                <c:pt idx="2873">
                  <c:v>136.00887913986926</c:v>
                </c:pt>
                <c:pt idx="2874">
                  <c:v>136.05141634770203</c:v>
                </c:pt>
                <c:pt idx="2875">
                  <c:v>136.09394718162849</c:v>
                </c:pt>
                <c:pt idx="2876">
                  <c:v>136.13646826304657</c:v>
                </c:pt>
                <c:pt idx="2877">
                  <c:v>136.17898544772746</c:v>
                </c:pt>
                <c:pt idx="2878">
                  <c:v>136.22150152579798</c:v>
                </c:pt>
                <c:pt idx="2879">
                  <c:v>136.26401740901866</c:v>
                </c:pt>
                <c:pt idx="2880">
                  <c:v>136.30653008805547</c:v>
                </c:pt>
                <c:pt idx="2881">
                  <c:v>136.51898779481076</c:v>
                </c:pt>
                <c:pt idx="2882">
                  <c:v>136.73127825299298</c:v>
                </c:pt>
                <c:pt idx="2883">
                  <c:v>136.94341400443062</c:v>
                </c:pt>
                <c:pt idx="2884">
                  <c:v>137.15545831236244</c:v>
                </c:pt>
                <c:pt idx="2885">
                  <c:v>137.36734270240024</c:v>
                </c:pt>
                <c:pt idx="2886">
                  <c:v>137.5790770774266</c:v>
                </c:pt>
                <c:pt idx="2887">
                  <c:v>137.79064079412535</c:v>
                </c:pt>
                <c:pt idx="2888">
                  <c:v>138.00203261467934</c:v>
                </c:pt>
                <c:pt idx="2889">
                  <c:v>138.21331016845318</c:v>
                </c:pt>
                <c:pt idx="2890">
                  <c:v>138.42442198597104</c:v>
                </c:pt>
                <c:pt idx="2891">
                  <c:v>138.63538238004674</c:v>
                </c:pt>
                <c:pt idx="2892">
                  <c:v>138.84617964968018</c:v>
                </c:pt>
                <c:pt idx="2893">
                  <c:v>139.05684169248573</c:v>
                </c:pt>
                <c:pt idx="2894">
                  <c:v>139.26740802225979</c:v>
                </c:pt>
                <c:pt idx="2895">
                  <c:v>139.47783087200136</c:v>
                </c:pt>
                <c:pt idx="2896">
                  <c:v>139.68813833818396</c:v>
                </c:pt>
                <c:pt idx="2897">
                  <c:v>139.89827052398161</c:v>
                </c:pt>
                <c:pt idx="2898">
                  <c:v>140.10824400400236</c:v>
                </c:pt>
                <c:pt idx="2899">
                  <c:v>140.31805978086686</c:v>
                </c:pt>
                <c:pt idx="2900">
                  <c:v>140.52771503002901</c:v>
                </c:pt>
                <c:pt idx="2901">
                  <c:v>140.73720276499259</c:v>
                </c:pt>
                <c:pt idx="2902">
                  <c:v>140.94652182480846</c:v>
                </c:pt>
                <c:pt idx="2903">
                  <c:v>141.15566925479024</c:v>
                </c:pt>
                <c:pt idx="2904">
                  <c:v>141.36467410563739</c:v>
                </c:pt>
                <c:pt idx="2905">
                  <c:v>141.57352417336591</c:v>
                </c:pt>
                <c:pt idx="2906">
                  <c:v>141.78225022762734</c:v>
                </c:pt>
                <c:pt idx="2907">
                  <c:v>141.99083738566191</c:v>
                </c:pt>
                <c:pt idx="2908">
                  <c:v>142.19924617675343</c:v>
                </c:pt>
                <c:pt idx="2909">
                  <c:v>142.4074961152067</c:v>
                </c:pt>
                <c:pt idx="2910">
                  <c:v>142.61561786783656</c:v>
                </c:pt>
                <c:pt idx="2911">
                  <c:v>142.82357415748436</c:v>
                </c:pt>
                <c:pt idx="2912">
                  <c:v>143.03135207014392</c:v>
                </c:pt>
                <c:pt idx="2913">
                  <c:v>143.23895177483246</c:v>
                </c:pt>
                <c:pt idx="2914">
                  <c:v>143.44639107887636</c:v>
                </c:pt>
                <c:pt idx="2915">
                  <c:v>143.65367118035874</c:v>
                </c:pt>
                <c:pt idx="2916">
                  <c:v>143.86079163023197</c:v>
                </c:pt>
                <c:pt idx="2917">
                  <c:v>144.06777320345975</c:v>
                </c:pt>
                <c:pt idx="2918">
                  <c:v>144.2746425754074</c:v>
                </c:pt>
                <c:pt idx="2919">
                  <c:v>144.48136105643965</c:v>
                </c:pt>
                <c:pt idx="2920">
                  <c:v>144.6879113614682</c:v>
                </c:pt>
                <c:pt idx="2921">
                  <c:v>144.89430818801378</c:v>
                </c:pt>
                <c:pt idx="2922">
                  <c:v>145.10049467939982</c:v>
                </c:pt>
                <c:pt idx="2923">
                  <c:v>145.30650834428855</c:v>
                </c:pt>
                <c:pt idx="2924">
                  <c:v>145.5123709016033</c:v>
                </c:pt>
                <c:pt idx="2925">
                  <c:v>145.71807344062967</c:v>
                </c:pt>
                <c:pt idx="2926">
                  <c:v>145.92361230669286</c:v>
                </c:pt>
                <c:pt idx="2927">
                  <c:v>146.12897158677293</c:v>
                </c:pt>
                <c:pt idx="2928">
                  <c:v>146.33411071464141</c:v>
                </c:pt>
                <c:pt idx="2929">
                  <c:v>146.53903731178684</c:v>
                </c:pt>
                <c:pt idx="2930">
                  <c:v>146.74379339027516</c:v>
                </c:pt>
                <c:pt idx="2931">
                  <c:v>146.9483429034193</c:v>
                </c:pt>
                <c:pt idx="2932">
                  <c:v>147.15268345775826</c:v>
                </c:pt>
                <c:pt idx="2933">
                  <c:v>147.35683182998397</c:v>
                </c:pt>
                <c:pt idx="2934">
                  <c:v>147.56075412110252</c:v>
                </c:pt>
                <c:pt idx="2935">
                  <c:v>147.76450013107615</c:v>
                </c:pt>
                <c:pt idx="2936">
                  <c:v>147.96801489020751</c:v>
                </c:pt>
                <c:pt idx="2937">
                  <c:v>148.17128253095765</c:v>
                </c:pt>
                <c:pt idx="2938">
                  <c:v>148.37435069383162</c:v>
                </c:pt>
                <c:pt idx="2939">
                  <c:v>148.57722470016782</c:v>
                </c:pt>
                <c:pt idx="2940">
                  <c:v>148.77992762487577</c:v>
                </c:pt>
                <c:pt idx="2941">
                  <c:v>148.98240886528987</c:v>
                </c:pt>
                <c:pt idx="2942">
                  <c:v>149.18468604607705</c:v>
                </c:pt>
                <c:pt idx="2943">
                  <c:v>149.38670645371553</c:v>
                </c:pt>
                <c:pt idx="2944">
                  <c:v>149.58852811354362</c:v>
                </c:pt>
                <c:pt idx="2945">
                  <c:v>149.79013896217035</c:v>
                </c:pt>
                <c:pt idx="2946">
                  <c:v>149.99151677423706</c:v>
                </c:pt>
                <c:pt idx="2947">
                  <c:v>150.1926568823346</c:v>
                </c:pt>
                <c:pt idx="2948">
                  <c:v>150.3936077920763</c:v>
                </c:pt>
                <c:pt idx="2949">
                  <c:v>150.59431114850616</c:v>
                </c:pt>
                <c:pt idx="2950">
                  <c:v>150.79478622264821</c:v>
                </c:pt>
                <c:pt idx="2951">
                  <c:v>150.99502700374921</c:v>
                </c:pt>
                <c:pt idx="2952">
                  <c:v>151.19506149531068</c:v>
                </c:pt>
                <c:pt idx="2953">
                  <c:v>151.39487765388384</c:v>
                </c:pt>
                <c:pt idx="2954">
                  <c:v>151.59445041356344</c:v>
                </c:pt>
                <c:pt idx="2955">
                  <c:v>151.79378279803495</c:v>
                </c:pt>
                <c:pt idx="2956">
                  <c:v>151.99292623735008</c:v>
                </c:pt>
                <c:pt idx="2957">
                  <c:v>152.19186958091228</c:v>
                </c:pt>
                <c:pt idx="2958">
                  <c:v>152.39056982654225</c:v>
                </c:pt>
                <c:pt idx="2959">
                  <c:v>152.58913065067665</c:v>
                </c:pt>
                <c:pt idx="2960">
                  <c:v>152.78741335702671</c:v>
                </c:pt>
                <c:pt idx="2961">
                  <c:v>152.98541979575074</c:v>
                </c:pt>
                <c:pt idx="2962">
                  <c:v>153.18317812215011</c:v>
                </c:pt>
                <c:pt idx="2963">
                  <c:v>153.38059057108489</c:v>
                </c:pt>
                <c:pt idx="2964">
                  <c:v>153.57786470291649</c:v>
                </c:pt>
                <c:pt idx="2965">
                  <c:v>153.77489394162652</c:v>
                </c:pt>
                <c:pt idx="2966">
                  <c:v>153.9715671693406</c:v>
                </c:pt>
                <c:pt idx="2967">
                  <c:v>154.1678896502552</c:v>
                </c:pt>
                <c:pt idx="2968">
                  <c:v>154.36408670739317</c:v>
                </c:pt>
                <c:pt idx="2969">
                  <c:v>154.56003387747708</c:v>
                </c:pt>
                <c:pt idx="2970">
                  <c:v>154.75571351875928</c:v>
                </c:pt>
                <c:pt idx="2971">
                  <c:v>154.9510652159916</c:v>
                </c:pt>
                <c:pt idx="2972">
                  <c:v>155.14614582913612</c:v>
                </c:pt>
                <c:pt idx="2973">
                  <c:v>155.34093688820033</c:v>
                </c:pt>
                <c:pt idx="2974">
                  <c:v>155.53544474502533</c:v>
                </c:pt>
                <c:pt idx="2975">
                  <c:v>155.72966879756373</c:v>
                </c:pt>
                <c:pt idx="2976">
                  <c:v>155.92359616086176</c:v>
                </c:pt>
                <c:pt idx="2977">
                  <c:v>156.11730450921777</c:v>
                </c:pt>
                <c:pt idx="2978">
                  <c:v>156.31073307447673</c:v>
                </c:pt>
                <c:pt idx="2979">
                  <c:v>156.50385192744025</c:v>
                </c:pt>
                <c:pt idx="2980">
                  <c:v>156.69668223564955</c:v>
                </c:pt>
                <c:pt idx="2981">
                  <c:v>156.88922961788649</c:v>
                </c:pt>
                <c:pt idx="2982">
                  <c:v>157.08145873609274</c:v>
                </c:pt>
                <c:pt idx="2983">
                  <c:v>157.27339152058056</c:v>
                </c:pt>
                <c:pt idx="2984">
                  <c:v>157.46499652797831</c:v>
                </c:pt>
                <c:pt idx="2985">
                  <c:v>157.65627946723117</c:v>
                </c:pt>
                <c:pt idx="2986">
                  <c:v>157.8472269250091</c:v>
                </c:pt>
                <c:pt idx="2987">
                  <c:v>158.03783853235387</c:v>
                </c:pt>
                <c:pt idx="2988">
                  <c:v>158.2281189032644</c:v>
                </c:pt>
                <c:pt idx="2989">
                  <c:v>158.41811442145456</c:v>
                </c:pt>
                <c:pt idx="2990">
                  <c:v>158.60783854675088</c:v>
                </c:pt>
                <c:pt idx="2991">
                  <c:v>158.79715543582478</c:v>
                </c:pt>
                <c:pt idx="2992">
                  <c:v>158.98614128007023</c:v>
                </c:pt>
                <c:pt idx="2993">
                  <c:v>159.17479899887385</c:v>
                </c:pt>
                <c:pt idx="2994">
                  <c:v>159.36312342676186</c:v>
                </c:pt>
                <c:pt idx="2995">
                  <c:v>159.55107717403598</c:v>
                </c:pt>
                <c:pt idx="2996">
                  <c:v>159.73872460694898</c:v>
                </c:pt>
                <c:pt idx="2997">
                  <c:v>159.9260637678085</c:v>
                </c:pt>
                <c:pt idx="2998">
                  <c:v>160.11306599794375</c:v>
                </c:pt>
                <c:pt idx="2999">
                  <c:v>160.29975066317479</c:v>
                </c:pt>
                <c:pt idx="3000">
                  <c:v>160.48608760929093</c:v>
                </c:pt>
                <c:pt idx="3001">
                  <c:v>160.67208335262023</c:v>
                </c:pt>
                <c:pt idx="3002">
                  <c:v>160.85772973780408</c:v>
                </c:pt>
                <c:pt idx="3003">
                  <c:v>161.04302029045976</c:v>
                </c:pt>
                <c:pt idx="3004">
                  <c:v>161.22789368698389</c:v>
                </c:pt>
                <c:pt idx="3005">
                  <c:v>161.41240074815062</c:v>
                </c:pt>
                <c:pt idx="3006">
                  <c:v>161.59657117083995</c:v>
                </c:pt>
                <c:pt idx="3007">
                  <c:v>161.78040026009165</c:v>
                </c:pt>
                <c:pt idx="3008">
                  <c:v>161.96393679374742</c:v>
                </c:pt>
                <c:pt idx="3009">
                  <c:v>162.14710908029997</c:v>
                </c:pt>
                <c:pt idx="3010">
                  <c:v>162.32991266538659</c:v>
                </c:pt>
                <c:pt idx="3011">
                  <c:v>162.51234420292221</c:v>
                </c:pt>
                <c:pt idx="3012">
                  <c:v>162.69439156960792</c:v>
                </c:pt>
                <c:pt idx="3013">
                  <c:v>162.87605048939122</c:v>
                </c:pt>
                <c:pt idx="3014">
                  <c:v>163.05732935918121</c:v>
                </c:pt>
                <c:pt idx="3015">
                  <c:v>163.23821110124581</c:v>
                </c:pt>
                <c:pt idx="3016">
                  <c:v>163.4187330468805</c:v>
                </c:pt>
                <c:pt idx="3017">
                  <c:v>163.59881225655465</c:v>
                </c:pt>
                <c:pt idx="3018">
                  <c:v>163.77841974771835</c:v>
                </c:pt>
                <c:pt idx="3019">
                  <c:v>163.9576900442284</c:v>
                </c:pt>
                <c:pt idx="3020">
                  <c:v>164.13653752495892</c:v>
                </c:pt>
                <c:pt idx="3021">
                  <c:v>164.31498791378834</c:v>
                </c:pt>
                <c:pt idx="3022">
                  <c:v>164.49299888842688</c:v>
                </c:pt>
                <c:pt idx="3023">
                  <c:v>164.6705860361952</c:v>
                </c:pt>
                <c:pt idx="3024">
                  <c:v>164.84773684644276</c:v>
                </c:pt>
                <c:pt idx="3025">
                  <c:v>165.02443847490909</c:v>
                </c:pt>
                <c:pt idx="3026">
                  <c:v>165.20072969258601</c:v>
                </c:pt>
                <c:pt idx="3027">
                  <c:v>165.37657462230109</c:v>
                </c:pt>
                <c:pt idx="3028">
                  <c:v>165.55201265157436</c:v>
                </c:pt>
                <c:pt idx="3029">
                  <c:v>165.72707290396306</c:v>
                </c:pt>
                <c:pt idx="3030">
                  <c:v>165.90166887313021</c:v>
                </c:pt>
                <c:pt idx="3031">
                  <c:v>166.07579761018235</c:v>
                </c:pt>
                <c:pt idx="3032">
                  <c:v>166.24946440041356</c:v>
                </c:pt>
                <c:pt idx="3033">
                  <c:v>166.4226856902219</c:v>
                </c:pt>
                <c:pt idx="3034">
                  <c:v>166.59546344428205</c:v>
                </c:pt>
                <c:pt idx="3035">
                  <c:v>166.76778690449416</c:v>
                </c:pt>
                <c:pt idx="3036">
                  <c:v>166.93970997350374</c:v>
                </c:pt>
                <c:pt idx="3037">
                  <c:v>167.11115984319218</c:v>
                </c:pt>
                <c:pt idx="3038">
                  <c:v>167.28212435902134</c:v>
                </c:pt>
                <c:pt idx="3039">
                  <c:v>167.45266245290233</c:v>
                </c:pt>
                <c:pt idx="3040">
                  <c:v>167.62269457964047</c:v>
                </c:pt>
                <c:pt idx="3041">
                  <c:v>167.79225161321222</c:v>
                </c:pt>
                <c:pt idx="3042">
                  <c:v>167.96127210171437</c:v>
                </c:pt>
                <c:pt idx="3043">
                  <c:v>168.12981822502843</c:v>
                </c:pt>
                <c:pt idx="3044">
                  <c:v>168.29790615398392</c:v>
                </c:pt>
                <c:pt idx="3045">
                  <c:v>168.46552143000252</c:v>
                </c:pt>
                <c:pt idx="3046">
                  <c:v>168.63268116914753</c:v>
                </c:pt>
                <c:pt idx="3047">
                  <c:v>168.79934632517208</c:v>
                </c:pt>
                <c:pt idx="3048">
                  <c:v>168.9655453332274</c:v>
                </c:pt>
                <c:pt idx="3049">
                  <c:v>169.13126920857491</c:v>
                </c:pt>
                <c:pt idx="3050">
                  <c:v>169.29649583045858</c:v>
                </c:pt>
                <c:pt idx="3051">
                  <c:v>169.46117039910845</c:v>
                </c:pt>
                <c:pt idx="3052">
                  <c:v>169.62531804483859</c:v>
                </c:pt>
                <c:pt idx="3053">
                  <c:v>169.78905859102068</c:v>
                </c:pt>
                <c:pt idx="3054">
                  <c:v>169.95230369213132</c:v>
                </c:pt>
                <c:pt idx="3055">
                  <c:v>170.11505197504775</c:v>
                </c:pt>
                <c:pt idx="3056">
                  <c:v>170.2772864835344</c:v>
                </c:pt>
                <c:pt idx="3057">
                  <c:v>170.43896880827873</c:v>
                </c:pt>
                <c:pt idx="3058">
                  <c:v>170.60020996000924</c:v>
                </c:pt>
                <c:pt idx="3059">
                  <c:v>170.7609283639357</c:v>
                </c:pt>
                <c:pt idx="3060">
                  <c:v>170.9210208417349</c:v>
                </c:pt>
                <c:pt idx="3061">
                  <c:v>171.08082287794124</c:v>
                </c:pt>
                <c:pt idx="3062">
                  <c:v>171.24001599503285</c:v>
                </c:pt>
                <c:pt idx="3063">
                  <c:v>171.39864214666923</c:v>
                </c:pt>
                <c:pt idx="3064">
                  <c:v>171.55674644789724</c:v>
                </c:pt>
                <c:pt idx="3065">
                  <c:v>171.71433301080768</c:v>
                </c:pt>
                <c:pt idx="3066">
                  <c:v>171.87142530609219</c:v>
                </c:pt>
                <c:pt idx="3067">
                  <c:v>172.02798716641931</c:v>
                </c:pt>
                <c:pt idx="3068">
                  <c:v>172.18399424314313</c:v>
                </c:pt>
                <c:pt idx="3069">
                  <c:v>172.33960082597488</c:v>
                </c:pt>
                <c:pt idx="3070">
                  <c:v>172.49463068283404</c:v>
                </c:pt>
                <c:pt idx="3071">
                  <c:v>172.64920330660138</c:v>
                </c:pt>
                <c:pt idx="3072">
                  <c:v>172.80320673831409</c:v>
                </c:pt>
                <c:pt idx="3073">
                  <c:v>172.95662493969769</c:v>
                </c:pt>
                <c:pt idx="3074">
                  <c:v>173.10952752898092</c:v>
                </c:pt>
                <c:pt idx="3075">
                  <c:v>173.26186290207522</c:v>
                </c:pt>
                <c:pt idx="3076">
                  <c:v>173.41369907280162</c:v>
                </c:pt>
                <c:pt idx="3077">
                  <c:v>173.56497143313973</c:v>
                </c:pt>
                <c:pt idx="3078">
                  <c:v>173.71572506636005</c:v>
                </c:pt>
                <c:pt idx="3079">
                  <c:v>173.86583994939633</c:v>
                </c:pt>
                <c:pt idx="3080">
                  <c:v>174.01547943693174</c:v>
                </c:pt>
                <c:pt idx="3081">
                  <c:v>174.16457824156754</c:v>
                </c:pt>
                <c:pt idx="3082">
                  <c:v>174.31303281111676</c:v>
                </c:pt>
                <c:pt idx="3083">
                  <c:v>174.46102999796895</c:v>
                </c:pt>
                <c:pt idx="3084">
                  <c:v>174.60842170642098</c:v>
                </c:pt>
                <c:pt idx="3085">
                  <c:v>174.75527640282675</c:v>
                </c:pt>
                <c:pt idx="3086">
                  <c:v>174.9016093766341</c:v>
                </c:pt>
                <c:pt idx="3087">
                  <c:v>175.0473835311264</c:v>
                </c:pt>
                <c:pt idx="3088">
                  <c:v>175.19261341650466</c:v>
                </c:pt>
                <c:pt idx="3089">
                  <c:v>175.33729442268756</c:v>
                </c:pt>
                <c:pt idx="3090">
                  <c:v>175.48139189010422</c:v>
                </c:pt>
                <c:pt idx="3091">
                  <c:v>175.62488637536293</c:v>
                </c:pt>
                <c:pt idx="3092">
                  <c:v>175.76786252525082</c:v>
                </c:pt>
                <c:pt idx="3093">
                  <c:v>175.91027354508606</c:v>
                </c:pt>
                <c:pt idx="3094">
                  <c:v>176.0521585251638</c:v>
                </c:pt>
                <c:pt idx="3095">
                  <c:v>176.19347180792465</c:v>
                </c:pt>
                <c:pt idx="3096">
                  <c:v>176.33422402855538</c:v>
                </c:pt>
                <c:pt idx="3097">
                  <c:v>176.47443939293731</c:v>
                </c:pt>
                <c:pt idx="3098">
                  <c:v>176.61408185714052</c:v>
                </c:pt>
                <c:pt idx="3099">
                  <c:v>176.75316591269674</c:v>
                </c:pt>
                <c:pt idx="3100">
                  <c:v>176.89171410181098</c:v>
                </c:pt>
                <c:pt idx="3101">
                  <c:v>177.0296923590364</c:v>
                </c:pt>
                <c:pt idx="3102">
                  <c:v>177.16713862671128</c:v>
                </c:pt>
                <c:pt idx="3103">
                  <c:v>177.30400523408318</c:v>
                </c:pt>
                <c:pt idx="3104">
                  <c:v>177.44032123191434</c:v>
                </c:pt>
                <c:pt idx="3105">
                  <c:v>177.57606353089153</c:v>
                </c:pt>
                <c:pt idx="3106">
                  <c:v>177.71121261414959</c:v>
                </c:pt>
                <c:pt idx="3107">
                  <c:v>177.84582556510779</c:v>
                </c:pt>
                <c:pt idx="3108">
                  <c:v>177.9798929183639</c:v>
                </c:pt>
                <c:pt idx="3109">
                  <c:v>178.11340147454519</c:v>
                </c:pt>
                <c:pt idx="3110">
                  <c:v>178.24636131668328</c:v>
                </c:pt>
                <c:pt idx="3111">
                  <c:v>178.37869458461361</c:v>
                </c:pt>
                <c:pt idx="3112">
                  <c:v>178.5105731000377</c:v>
                </c:pt>
                <c:pt idx="3113">
                  <c:v>178.64178566162732</c:v>
                </c:pt>
                <c:pt idx="3114">
                  <c:v>178.77241645524907</c:v>
                </c:pt>
                <c:pt idx="3115">
                  <c:v>178.90259828517833</c:v>
                </c:pt>
                <c:pt idx="3116">
                  <c:v>179.03218104625498</c:v>
                </c:pt>
                <c:pt idx="3117">
                  <c:v>179.16119669388766</c:v>
                </c:pt>
                <c:pt idx="3118">
                  <c:v>179.28961781283496</c:v>
                </c:pt>
                <c:pt idx="3119">
                  <c:v>179.41746218646779</c:v>
                </c:pt>
                <c:pt idx="3120">
                  <c:v>179.54472156930811</c:v>
                </c:pt>
                <c:pt idx="3121">
                  <c:v>179.67139420250038</c:v>
                </c:pt>
                <c:pt idx="3122">
                  <c:v>179.7976144711142</c:v>
                </c:pt>
                <c:pt idx="3123">
                  <c:v>179.92322161450562</c:v>
                </c:pt>
                <c:pt idx="3124">
                  <c:v>180.04828351098905</c:v>
                </c:pt>
                <c:pt idx="3125">
                  <c:v>180.17281012444079</c:v>
                </c:pt>
                <c:pt idx="3126">
                  <c:v>180.29677232675158</c:v>
                </c:pt>
                <c:pt idx="3127">
                  <c:v>180.42018535218207</c:v>
                </c:pt>
                <c:pt idx="3128">
                  <c:v>180.54304987646697</c:v>
                </c:pt>
                <c:pt idx="3129">
                  <c:v>180.66531473658233</c:v>
                </c:pt>
                <c:pt idx="3130">
                  <c:v>180.78711439069403</c:v>
                </c:pt>
                <c:pt idx="3131">
                  <c:v>180.90835614489191</c:v>
                </c:pt>
                <c:pt idx="3132">
                  <c:v>181.02903735164537</c:v>
                </c:pt>
                <c:pt idx="3133">
                  <c:v>181.149213162877</c:v>
                </c:pt>
                <c:pt idx="3134">
                  <c:v>181.2689807199535</c:v>
                </c:pt>
                <c:pt idx="3135">
                  <c:v>181.3881725389742</c:v>
                </c:pt>
                <c:pt idx="3136">
                  <c:v>181.50683415304727</c:v>
                </c:pt>
                <c:pt idx="3137">
                  <c:v>181.62497118992277</c:v>
                </c:pt>
                <c:pt idx="3138">
                  <c:v>181.74258025380519</c:v>
                </c:pt>
                <c:pt idx="3139">
                  <c:v>181.85965480379411</c:v>
                </c:pt>
                <c:pt idx="3140">
                  <c:v>181.9762015744659</c:v>
                </c:pt>
                <c:pt idx="3141">
                  <c:v>182.09229562508995</c:v>
                </c:pt>
                <c:pt idx="3142">
                  <c:v>182.20785579398796</c:v>
                </c:pt>
                <c:pt idx="3143">
                  <c:v>182.32289784267437</c:v>
                </c:pt>
                <c:pt idx="3144">
                  <c:v>182.4374548983136</c:v>
                </c:pt>
                <c:pt idx="3145">
                  <c:v>182.55148281231584</c:v>
                </c:pt>
                <c:pt idx="3146">
                  <c:v>182.66499972977843</c:v>
                </c:pt>
                <c:pt idx="3147">
                  <c:v>182.77803391868849</c:v>
                </c:pt>
                <c:pt idx="3148">
                  <c:v>182.89055723265429</c:v>
                </c:pt>
                <c:pt idx="3149">
                  <c:v>183.00255534090238</c:v>
                </c:pt>
                <c:pt idx="3150">
                  <c:v>183.11410204457056</c:v>
                </c:pt>
                <c:pt idx="3151">
                  <c:v>183.22516196606145</c:v>
                </c:pt>
                <c:pt idx="3152">
                  <c:v>183.33572822657152</c:v>
                </c:pt>
                <c:pt idx="3153">
                  <c:v>183.44577830118175</c:v>
                </c:pt>
                <c:pt idx="3154">
                  <c:v>183.55541858070063</c:v>
                </c:pt>
                <c:pt idx="3155">
                  <c:v>183.66462559126654</c:v>
                </c:pt>
                <c:pt idx="3156">
                  <c:v>183.77329520557498</c:v>
                </c:pt>
                <c:pt idx="3157">
                  <c:v>183.88152390045758</c:v>
                </c:pt>
                <c:pt idx="3158">
                  <c:v>183.98932442067849</c:v>
                </c:pt>
                <c:pt idx="3159">
                  <c:v>184.09665284928681</c:v>
                </c:pt>
                <c:pt idx="3160">
                  <c:v>184.20355186550395</c:v>
                </c:pt>
                <c:pt idx="3161">
                  <c:v>184.30999200252364</c:v>
                </c:pt>
                <c:pt idx="3162">
                  <c:v>184.41603146880223</c:v>
                </c:pt>
                <c:pt idx="3163">
                  <c:v>184.52164051155421</c:v>
                </c:pt>
                <c:pt idx="3164">
                  <c:v>184.62677415870326</c:v>
                </c:pt>
                <c:pt idx="3165">
                  <c:v>184.73148744789168</c:v>
                </c:pt>
                <c:pt idx="3166">
                  <c:v>184.83578863459795</c:v>
                </c:pt>
                <c:pt idx="3167">
                  <c:v>184.93965364772157</c:v>
                </c:pt>
                <c:pt idx="3168">
                  <c:v>185.04312317824775</c:v>
                </c:pt>
                <c:pt idx="3169">
                  <c:v>185.14618861200773</c:v>
                </c:pt>
                <c:pt idx="3170">
                  <c:v>185.24881275216288</c:v>
                </c:pt>
                <c:pt idx="3171">
                  <c:v>185.35102862723605</c:v>
                </c:pt>
                <c:pt idx="3172">
                  <c:v>185.4528427367523</c:v>
                </c:pt>
                <c:pt idx="3173">
                  <c:v>185.55423166761057</c:v>
                </c:pt>
                <c:pt idx="3174">
                  <c:v>185.65514412933302</c:v>
                </c:pt>
                <c:pt idx="3175">
                  <c:v>185.75573655386918</c:v>
                </c:pt>
                <c:pt idx="3176">
                  <c:v>185.85588700895434</c:v>
                </c:pt>
                <c:pt idx="3177">
                  <c:v>185.95567660780677</c:v>
                </c:pt>
                <c:pt idx="3178">
                  <c:v>186.05509205465651</c:v>
                </c:pt>
                <c:pt idx="3179">
                  <c:v>186.15413080145049</c:v>
                </c:pt>
                <c:pt idx="3180">
                  <c:v>186.25275235567656</c:v>
                </c:pt>
                <c:pt idx="3181">
                  <c:v>186.35102569186361</c:v>
                </c:pt>
                <c:pt idx="3182">
                  <c:v>186.44892813368193</c:v>
                </c:pt>
                <c:pt idx="3183">
                  <c:v>186.5464499500691</c:v>
                </c:pt>
                <c:pt idx="3184">
                  <c:v>186.64360994435611</c:v>
                </c:pt>
                <c:pt idx="3185">
                  <c:v>186.74039863313661</c:v>
                </c:pt>
                <c:pt idx="3186">
                  <c:v>186.83682820399113</c:v>
                </c:pt>
                <c:pt idx="3187">
                  <c:v>186.93290042322391</c:v>
                </c:pt>
                <c:pt idx="3188">
                  <c:v>187.02862554231297</c:v>
                </c:pt>
                <c:pt idx="3189">
                  <c:v>187.1239913485723</c:v>
                </c:pt>
                <c:pt idx="3190">
                  <c:v>187.21897691517538</c:v>
                </c:pt>
                <c:pt idx="3191">
                  <c:v>187.31360373025495</c:v>
                </c:pt>
                <c:pt idx="3192">
                  <c:v>187.40785275040258</c:v>
                </c:pt>
                <c:pt idx="3193">
                  <c:v>187.50174791720727</c:v>
                </c:pt>
                <c:pt idx="3194">
                  <c:v>187.59532410988982</c:v>
                </c:pt>
                <c:pt idx="3195">
                  <c:v>187.68856002975653</c:v>
                </c:pt>
                <c:pt idx="3196">
                  <c:v>187.78143469789876</c:v>
                </c:pt>
                <c:pt idx="3197">
                  <c:v>187.87401020263169</c:v>
                </c:pt>
                <c:pt idx="3198">
                  <c:v>187.96623767248644</c:v>
                </c:pt>
                <c:pt idx="3199">
                  <c:v>188.05814310934079</c:v>
                </c:pt>
                <c:pt idx="3200">
                  <c:v>188.14977988453515</c:v>
                </c:pt>
                <c:pt idx="3201">
                  <c:v>188.24101617427138</c:v>
                </c:pt>
                <c:pt idx="3202">
                  <c:v>188.33189565795394</c:v>
                </c:pt>
                <c:pt idx="3203">
                  <c:v>188.42239765314028</c:v>
                </c:pt>
                <c:pt idx="3204">
                  <c:v>188.51261863348876</c:v>
                </c:pt>
                <c:pt idx="3205">
                  <c:v>188.60248683472983</c:v>
                </c:pt>
                <c:pt idx="3206">
                  <c:v>188.69200473100338</c:v>
                </c:pt>
                <c:pt idx="3207">
                  <c:v>188.78123030195161</c:v>
                </c:pt>
                <c:pt idx="3208">
                  <c:v>188.87010071674933</c:v>
                </c:pt>
                <c:pt idx="3209">
                  <c:v>188.95869763649421</c:v>
                </c:pt>
                <c:pt idx="3210">
                  <c:v>189.04693257129406</c:v>
                </c:pt>
                <c:pt idx="3211">
                  <c:v>189.13482755557214</c:v>
                </c:pt>
                <c:pt idx="3212">
                  <c:v>189.22239490419486</c:v>
                </c:pt>
                <c:pt idx="3213">
                  <c:v>189.30963834881419</c:v>
                </c:pt>
                <c:pt idx="3214">
                  <c:v>189.39659175286448</c:v>
                </c:pt>
                <c:pt idx="3215">
                  <c:v>189.4831902071968</c:v>
                </c:pt>
                <c:pt idx="3216">
                  <c:v>189.56948307509674</c:v>
                </c:pt>
                <c:pt idx="3217">
                  <c:v>189.65545622122025</c:v>
                </c:pt>
                <c:pt idx="3218">
                  <c:v>189.74114738685859</c:v>
                </c:pt>
                <c:pt idx="3219">
                  <c:v>189.82658960305878</c:v>
                </c:pt>
                <c:pt idx="3220">
                  <c:v>189.91173582881757</c:v>
                </c:pt>
                <c:pt idx="3221">
                  <c:v>189.9966069281526</c:v>
                </c:pt>
                <c:pt idx="3222">
                  <c:v>190.08120345902748</c:v>
                </c:pt>
                <c:pt idx="3223">
                  <c:v>190.16552710215871</c:v>
                </c:pt>
                <c:pt idx="3224">
                  <c:v>190.24956758022918</c:v>
                </c:pt>
                <c:pt idx="3225">
                  <c:v>190.33329497976536</c:v>
                </c:pt>
                <c:pt idx="3226">
                  <c:v>190.416775984596</c:v>
                </c:pt>
                <c:pt idx="3227">
                  <c:v>190.50002198584139</c:v>
                </c:pt>
                <c:pt idx="3228">
                  <c:v>190.58300339252426</c:v>
                </c:pt>
                <c:pt idx="3229">
                  <c:v>190.6657378997792</c:v>
                </c:pt>
                <c:pt idx="3230">
                  <c:v>190.74815662796968</c:v>
                </c:pt>
                <c:pt idx="3231">
                  <c:v>190.83044510005141</c:v>
                </c:pt>
                <c:pt idx="3232">
                  <c:v>190.91240556627588</c:v>
                </c:pt>
                <c:pt idx="3233">
                  <c:v>190.99414692307946</c:v>
                </c:pt>
                <c:pt idx="3234">
                  <c:v>191.07563859330358</c:v>
                </c:pt>
                <c:pt idx="3235">
                  <c:v>191.15689016527602</c:v>
                </c:pt>
                <c:pt idx="3236">
                  <c:v>191.23788054943657</c:v>
                </c:pt>
                <c:pt idx="3237">
                  <c:v>191.31859137396862</c:v>
                </c:pt>
                <c:pt idx="3238">
                  <c:v>191.39912230390274</c:v>
                </c:pt>
                <c:pt idx="3239">
                  <c:v>191.47935875302323</c:v>
                </c:pt>
                <c:pt idx="3240">
                  <c:v>191.55935592353586</c:v>
                </c:pt>
                <c:pt idx="3241">
                  <c:v>191.63917141618643</c:v>
                </c:pt>
                <c:pt idx="3242">
                  <c:v>191.71869750290313</c:v>
                </c:pt>
                <c:pt idx="3243">
                  <c:v>191.79804777139609</c:v>
                </c:pt>
                <c:pt idx="3244">
                  <c:v>191.87713934536922</c:v>
                </c:pt>
                <c:pt idx="3245">
                  <c:v>191.95601985321346</c:v>
                </c:pt>
                <c:pt idx="3246">
                  <c:v>192.03463154300485</c:v>
                </c:pt>
                <c:pt idx="3247">
                  <c:v>192.11306566735195</c:v>
                </c:pt>
                <c:pt idx="3248">
                  <c:v>192.19121362350134</c:v>
                </c:pt>
                <c:pt idx="3249">
                  <c:v>192.26915245682756</c:v>
                </c:pt>
                <c:pt idx="3250">
                  <c:v>192.34687084737223</c:v>
                </c:pt>
                <c:pt idx="3251">
                  <c:v>192.42436695681781</c:v>
                </c:pt>
                <c:pt idx="3252">
                  <c:v>192.50163733738327</c:v>
                </c:pt>
                <c:pt idx="3253">
                  <c:v>192.57867673232678</c:v>
                </c:pt>
                <c:pt idx="3254">
                  <c:v>192.65551189023577</c:v>
                </c:pt>
                <c:pt idx="3255">
                  <c:v>192.73212752337542</c:v>
                </c:pt>
                <c:pt idx="3256">
                  <c:v>192.80853358724093</c:v>
                </c:pt>
                <c:pt idx="3257">
                  <c:v>192.88470583941438</c:v>
                </c:pt>
                <c:pt idx="3258">
                  <c:v>192.96068190243201</c:v>
                </c:pt>
                <c:pt idx="3259">
                  <c:v>193.03642439794456</c:v>
                </c:pt>
                <c:pt idx="3260">
                  <c:v>193.1119246371681</c:v>
                </c:pt>
                <c:pt idx="3261">
                  <c:v>193.18722062649564</c:v>
                </c:pt>
                <c:pt idx="3262">
                  <c:v>193.26228947894882</c:v>
                </c:pt>
                <c:pt idx="3263">
                  <c:v>193.33715317221069</c:v>
                </c:pt>
                <c:pt idx="3264">
                  <c:v>193.41182556816776</c:v>
                </c:pt>
                <c:pt idx="3265">
                  <c:v>193.48625693442551</c:v>
                </c:pt>
                <c:pt idx="3266">
                  <c:v>193.56047108532945</c:v>
                </c:pt>
                <c:pt idx="3267">
                  <c:v>193.63446264585005</c:v>
                </c:pt>
                <c:pt idx="3268">
                  <c:v>193.70826119517812</c:v>
                </c:pt>
                <c:pt idx="3269">
                  <c:v>193.78186866429283</c:v>
                </c:pt>
                <c:pt idx="3270">
                  <c:v>193.85529003098361</c:v>
                </c:pt>
                <c:pt idx="3271">
                  <c:v>193.92851970270985</c:v>
                </c:pt>
                <c:pt idx="3272">
                  <c:v>194.00161909856539</c:v>
                </c:pt>
                <c:pt idx="3273">
                  <c:v>194.07455039264283</c:v>
                </c:pt>
                <c:pt idx="3274">
                  <c:v>194.14730241760643</c:v>
                </c:pt>
                <c:pt idx="3275">
                  <c:v>194.21986315642744</c:v>
                </c:pt>
                <c:pt idx="3276">
                  <c:v>194.29222178159748</c:v>
                </c:pt>
                <c:pt idx="3277">
                  <c:v>194.36443505014995</c:v>
                </c:pt>
                <c:pt idx="3278">
                  <c:v>194.43644798130038</c:v>
                </c:pt>
                <c:pt idx="3279">
                  <c:v>194.50827328609776</c:v>
                </c:pt>
                <c:pt idx="3280">
                  <c:v>194.5799261766665</c:v>
                </c:pt>
                <c:pt idx="3281">
                  <c:v>194.65140872745886</c:v>
                </c:pt>
                <c:pt idx="3282">
                  <c:v>194.72270235386907</c:v>
                </c:pt>
                <c:pt idx="3283">
                  <c:v>194.79383454097749</c:v>
                </c:pt>
                <c:pt idx="3284">
                  <c:v>194.8647694813325</c:v>
                </c:pt>
                <c:pt idx="3285">
                  <c:v>194.93553286982856</c:v>
                </c:pt>
                <c:pt idx="3286">
                  <c:v>195.00609923448516</c:v>
                </c:pt>
                <c:pt idx="3287">
                  <c:v>195.07648416268182</c:v>
                </c:pt>
                <c:pt idx="3288">
                  <c:v>195.14668691790928</c:v>
                </c:pt>
                <c:pt idx="3289">
                  <c:v>195.21671760589322</c:v>
                </c:pt>
                <c:pt idx="3290">
                  <c:v>195.28656711825971</c:v>
                </c:pt>
                <c:pt idx="3291">
                  <c:v>195.3562358388296</c:v>
                </c:pt>
                <c:pt idx="3292">
                  <c:v>195.42573522764178</c:v>
                </c:pt>
                <c:pt idx="3293">
                  <c:v>195.49506881134113</c:v>
                </c:pt>
                <c:pt idx="3294">
                  <c:v>195.56421408004522</c:v>
                </c:pt>
                <c:pt idx="3295">
                  <c:v>195.63319311780722</c:v>
                </c:pt>
                <c:pt idx="3296">
                  <c:v>195.70201004771164</c:v>
                </c:pt>
                <c:pt idx="3297">
                  <c:v>195.77067843693001</c:v>
                </c:pt>
                <c:pt idx="3298">
                  <c:v>195.83918057798374</c:v>
                </c:pt>
                <c:pt idx="3299">
                  <c:v>195.90749030851273</c:v>
                </c:pt>
                <c:pt idx="3300">
                  <c:v>195.9756447049613</c:v>
                </c:pt>
                <c:pt idx="3301">
                  <c:v>196.04363989116865</c:v>
                </c:pt>
                <c:pt idx="3302">
                  <c:v>196.11148794783949</c:v>
                </c:pt>
                <c:pt idx="3303">
                  <c:v>196.17919751916082</c:v>
                </c:pt>
                <c:pt idx="3304">
                  <c:v>196.24674009585047</c:v>
                </c:pt>
                <c:pt idx="3305">
                  <c:v>196.31410813707291</c:v>
                </c:pt>
                <c:pt idx="3306">
                  <c:v>196.38130556881833</c:v>
                </c:pt>
                <c:pt idx="3307">
                  <c:v>196.44836858573441</c:v>
                </c:pt>
                <c:pt idx="3308">
                  <c:v>196.51528250212345</c:v>
                </c:pt>
                <c:pt idx="3309">
                  <c:v>196.58204048449278</c:v>
                </c:pt>
                <c:pt idx="3310">
                  <c:v>196.64864532875478</c:v>
                </c:pt>
                <c:pt idx="3311">
                  <c:v>196.71507376897699</c:v>
                </c:pt>
                <c:pt idx="3312">
                  <c:v>196.78131365733196</c:v>
                </c:pt>
                <c:pt idx="3313">
                  <c:v>196.84746297580665</c:v>
                </c:pt>
                <c:pt idx="3314">
                  <c:v>196.91350644745725</c:v>
                </c:pt>
                <c:pt idx="3315">
                  <c:v>196.97936896318285</c:v>
                </c:pt>
                <c:pt idx="3316">
                  <c:v>197.04505947086366</c:v>
                </c:pt>
                <c:pt idx="3317">
                  <c:v>197.11059135440101</c:v>
                </c:pt>
                <c:pt idx="3318">
                  <c:v>197.17600315648116</c:v>
                </c:pt>
                <c:pt idx="3319">
                  <c:v>197.2412881408915</c:v>
                </c:pt>
                <c:pt idx="3320">
                  <c:v>197.30644021164662</c:v>
                </c:pt>
                <c:pt idx="3321">
                  <c:v>197.37145955935253</c:v>
                </c:pt>
                <c:pt idx="3322">
                  <c:v>197.43633023361869</c:v>
                </c:pt>
                <c:pt idx="3323">
                  <c:v>197.50106639952489</c:v>
                </c:pt>
                <c:pt idx="3324">
                  <c:v>197.56565110698298</c:v>
                </c:pt>
                <c:pt idx="3325">
                  <c:v>197.63011010458135</c:v>
                </c:pt>
                <c:pt idx="3326">
                  <c:v>197.69442190890737</c:v>
                </c:pt>
                <c:pt idx="3327">
                  <c:v>197.75858397004421</c:v>
                </c:pt>
                <c:pt idx="3328">
                  <c:v>197.82260916256476</c:v>
                </c:pt>
                <c:pt idx="3329">
                  <c:v>197.8865458874682</c:v>
                </c:pt>
                <c:pt idx="3330">
                  <c:v>197.95032521054424</c:v>
                </c:pt>
                <c:pt idx="3331">
                  <c:v>198.01396890479398</c:v>
                </c:pt>
                <c:pt idx="3332">
                  <c:v>198.07747148754436</c:v>
                </c:pt>
                <c:pt idx="3333">
                  <c:v>198.14084847863978</c:v>
                </c:pt>
                <c:pt idx="3334">
                  <c:v>198.20410387998874</c:v>
                </c:pt>
                <c:pt idx="3335">
                  <c:v>198.26720085380933</c:v>
                </c:pt>
                <c:pt idx="3336">
                  <c:v>198.33020390711997</c:v>
                </c:pt>
                <c:pt idx="3337">
                  <c:v>198.39305362593211</c:v>
                </c:pt>
                <c:pt idx="3338">
                  <c:v>198.45575713114755</c:v>
                </c:pt>
                <c:pt idx="3339">
                  <c:v>198.51832999807453</c:v>
                </c:pt>
                <c:pt idx="3340">
                  <c:v>198.58077979403672</c:v>
                </c:pt>
                <c:pt idx="3341">
                  <c:v>198.64310805165758</c:v>
                </c:pt>
                <c:pt idx="3342">
                  <c:v>198.70529570726336</c:v>
                </c:pt>
                <c:pt idx="3343">
                  <c:v>198.76733028523645</c:v>
                </c:pt>
                <c:pt idx="3344">
                  <c:v>198.82923107455682</c:v>
                </c:pt>
                <c:pt idx="3345">
                  <c:v>198.89098758737003</c:v>
                </c:pt>
                <c:pt idx="3346">
                  <c:v>198.95261214134359</c:v>
                </c:pt>
                <c:pt idx="3347">
                  <c:v>199.01409562331793</c:v>
                </c:pt>
                <c:pt idx="3348">
                  <c:v>199.07544519195937</c:v>
                </c:pt>
                <c:pt idx="3349">
                  <c:v>199.13666615301321</c:v>
                </c:pt>
                <c:pt idx="3350">
                  <c:v>199.19779284183602</c:v>
                </c:pt>
                <c:pt idx="3351">
                  <c:v>199.25880497377844</c:v>
                </c:pt>
                <c:pt idx="3352">
                  <c:v>199.31968203810845</c:v>
                </c:pt>
                <c:pt idx="3353">
                  <c:v>199.38042559024578</c:v>
                </c:pt>
                <c:pt idx="3354">
                  <c:v>199.44106324129018</c:v>
                </c:pt>
                <c:pt idx="3355">
                  <c:v>199.50157987910322</c:v>
                </c:pt>
                <c:pt idx="3356">
                  <c:v>199.56195107238204</c:v>
                </c:pt>
                <c:pt idx="3357">
                  <c:v>199.6222375837007</c:v>
                </c:pt>
                <c:pt idx="3358">
                  <c:v>199.68238558590971</c:v>
                </c:pt>
                <c:pt idx="3359">
                  <c:v>199.74241128906698</c:v>
                </c:pt>
                <c:pt idx="3360">
                  <c:v>199.80234542006912</c:v>
                </c:pt>
                <c:pt idx="3361">
                  <c:v>199.8621361132987</c:v>
                </c:pt>
                <c:pt idx="3362">
                  <c:v>199.92182368066801</c:v>
                </c:pt>
                <c:pt idx="3363">
                  <c:v>199.98141382262989</c:v>
                </c:pt>
                <c:pt idx="3364">
                  <c:v>200.04086749461001</c:v>
                </c:pt>
                <c:pt idx="3365">
                  <c:v>200.10019854904581</c:v>
                </c:pt>
                <c:pt idx="3366">
                  <c:v>200.15945773684493</c:v>
                </c:pt>
                <c:pt idx="3367">
                  <c:v>200.21856656352188</c:v>
                </c:pt>
                <c:pt idx="3368">
                  <c:v>200.27758174394972</c:v>
                </c:pt>
                <c:pt idx="3369">
                  <c:v>200.33648677087518</c:v>
                </c:pt>
                <c:pt idx="3370">
                  <c:v>200.39529694672319</c:v>
                </c:pt>
                <c:pt idx="3371">
                  <c:v>200.45399042660989</c:v>
                </c:pt>
                <c:pt idx="3372">
                  <c:v>200.51255962293854</c:v>
                </c:pt>
                <c:pt idx="3373">
                  <c:v>200.57103647171019</c:v>
                </c:pt>
                <c:pt idx="3374">
                  <c:v>200.62940666012003</c:v>
                </c:pt>
                <c:pt idx="3375">
                  <c:v>200.68765989779061</c:v>
                </c:pt>
                <c:pt idx="3376">
                  <c:v>200.7458157618812</c:v>
                </c:pt>
                <c:pt idx="3377">
                  <c:v>200.80384455904883</c:v>
                </c:pt>
                <c:pt idx="3378">
                  <c:v>200.86177696660559</c:v>
                </c:pt>
                <c:pt idx="3379">
                  <c:v>200.91960265028175</c:v>
                </c:pt>
                <c:pt idx="3380">
                  <c:v>200.97733116284118</c:v>
                </c:pt>
                <c:pt idx="3381">
                  <c:v>201.03493920425092</c:v>
                </c:pt>
                <c:pt idx="3382">
                  <c:v>201.0924020460541</c:v>
                </c:pt>
                <c:pt idx="3383">
                  <c:v>201.14979158680222</c:v>
                </c:pt>
                <c:pt idx="3384">
                  <c:v>201.20709880027755</c:v>
                </c:pt>
                <c:pt idx="3385">
                  <c:v>201.26427043093935</c:v>
                </c:pt>
                <c:pt idx="3386">
                  <c:v>201.32133172996396</c:v>
                </c:pt>
                <c:pt idx="3387">
                  <c:v>201.37832682467845</c:v>
                </c:pt>
                <c:pt idx="3388">
                  <c:v>201.43522615951449</c:v>
                </c:pt>
                <c:pt idx="3389">
                  <c:v>201.49203835565791</c:v>
                </c:pt>
                <c:pt idx="3390">
                  <c:v>201.54877383338362</c:v>
                </c:pt>
                <c:pt idx="3391">
                  <c:v>201.60544680469505</c:v>
                </c:pt>
                <c:pt idx="3392">
                  <c:v>201.66205291770973</c:v>
                </c:pt>
                <c:pt idx="3393">
                  <c:v>201.71856913283059</c:v>
                </c:pt>
                <c:pt idx="3394">
                  <c:v>201.77501409283676</c:v>
                </c:pt>
                <c:pt idx="3395">
                  <c:v>201.83140776650646</c:v>
                </c:pt>
                <c:pt idx="3396">
                  <c:v>201.88772263541318</c:v>
                </c:pt>
                <c:pt idx="3397">
                  <c:v>201.94397099301497</c:v>
                </c:pt>
                <c:pt idx="3398">
                  <c:v>202.00014269697732</c:v>
                </c:pt>
                <c:pt idx="3399">
                  <c:v>202.05622698024445</c:v>
                </c:pt>
                <c:pt idx="3400">
                  <c:v>202.11224414462413</c:v>
                </c:pt>
                <c:pt idx="3401">
                  <c:v>202.16817172818213</c:v>
                </c:pt>
                <c:pt idx="3402">
                  <c:v>202.22400922393575</c:v>
                </c:pt>
                <c:pt idx="3403">
                  <c:v>202.27976879438268</c:v>
                </c:pt>
                <c:pt idx="3404">
                  <c:v>202.33543517371393</c:v>
                </c:pt>
                <c:pt idx="3405">
                  <c:v>202.39099402085532</c:v>
                </c:pt>
                <c:pt idx="3406">
                  <c:v>202.44644055946384</c:v>
                </c:pt>
                <c:pt idx="3407">
                  <c:v>202.5018334935348</c:v>
                </c:pt>
                <c:pt idx="3408">
                  <c:v>202.5571382173934</c:v>
                </c:pt>
                <c:pt idx="3409">
                  <c:v>202.6123441020487</c:v>
                </c:pt>
                <c:pt idx="3410">
                  <c:v>202.66745454284765</c:v>
                </c:pt>
                <c:pt idx="3411">
                  <c:v>202.72244167242857</c:v>
                </c:pt>
                <c:pt idx="3412">
                  <c:v>202.7773488926907</c:v>
                </c:pt>
                <c:pt idx="3413">
                  <c:v>202.83214477111076</c:v>
                </c:pt>
                <c:pt idx="3414">
                  <c:v>202.88681394208785</c:v>
                </c:pt>
                <c:pt idx="3415">
                  <c:v>202.94139170701737</c:v>
                </c:pt>
                <c:pt idx="3416">
                  <c:v>202.99585247400455</c:v>
                </c:pt>
                <c:pt idx="3417">
                  <c:v>203.05022119290089</c:v>
                </c:pt>
                <c:pt idx="3418">
                  <c:v>203.10446031150815</c:v>
                </c:pt>
                <c:pt idx="3419">
                  <c:v>203.15858056486121</c:v>
                </c:pt>
                <c:pt idx="3420">
                  <c:v>203.21262492767065</c:v>
                </c:pt>
                <c:pt idx="3421">
                  <c:v>203.26655489522639</c:v>
                </c:pt>
                <c:pt idx="3422">
                  <c:v>203.32038822301746</c:v>
                </c:pt>
                <c:pt idx="3423">
                  <c:v>203.37410458375939</c:v>
                </c:pt>
                <c:pt idx="3424">
                  <c:v>203.42772055834467</c:v>
                </c:pt>
                <c:pt idx="3425">
                  <c:v>203.48124783741062</c:v>
                </c:pt>
                <c:pt idx="3426">
                  <c:v>203.53466346483276</c:v>
                </c:pt>
                <c:pt idx="3427">
                  <c:v>203.58797821995444</c:v>
                </c:pt>
                <c:pt idx="3428">
                  <c:v>203.64120686694898</c:v>
                </c:pt>
                <c:pt idx="3429">
                  <c:v>203.69434548112639</c:v>
                </c:pt>
                <c:pt idx="3430">
                  <c:v>203.74740655095155</c:v>
                </c:pt>
                <c:pt idx="3431">
                  <c:v>203.80037121773358</c:v>
                </c:pt>
                <c:pt idx="3432">
                  <c:v>203.85327303625408</c:v>
                </c:pt>
                <c:pt idx="3433">
                  <c:v>203.90610243738618</c:v>
                </c:pt>
                <c:pt idx="3434">
                  <c:v>203.95884569356042</c:v>
                </c:pt>
                <c:pt idx="3435">
                  <c:v>204.01150292345142</c:v>
                </c:pt>
                <c:pt idx="3436">
                  <c:v>204.06406686807259</c:v>
                </c:pt>
                <c:pt idx="3437">
                  <c:v>204.11651877499597</c:v>
                </c:pt>
                <c:pt idx="3438">
                  <c:v>204.16887772097112</c:v>
                </c:pt>
                <c:pt idx="3439">
                  <c:v>204.22116935108727</c:v>
                </c:pt>
                <c:pt idx="3440">
                  <c:v>204.273384484692</c:v>
                </c:pt>
                <c:pt idx="3441">
                  <c:v>204.32552483271729</c:v>
                </c:pt>
                <c:pt idx="3442">
                  <c:v>204.37759135458748</c:v>
                </c:pt>
                <c:pt idx="3443">
                  <c:v>204.42959219607471</c:v>
                </c:pt>
                <c:pt idx="3444">
                  <c:v>204.48151983182768</c:v>
                </c:pt>
                <c:pt idx="3445">
                  <c:v>204.533374410004</c:v>
                </c:pt>
                <c:pt idx="3446">
                  <c:v>204.58517325576054</c:v>
                </c:pt>
                <c:pt idx="3447">
                  <c:v>204.63687574886814</c:v>
                </c:pt>
                <c:pt idx="3448">
                  <c:v>204.68849143258402</c:v>
                </c:pt>
                <c:pt idx="3449">
                  <c:v>204.74003568415816</c:v>
                </c:pt>
                <c:pt idx="3450">
                  <c:v>204.79151677681759</c:v>
                </c:pt>
                <c:pt idx="3451">
                  <c:v>204.84292105174305</c:v>
                </c:pt>
                <c:pt idx="3452">
                  <c:v>204.89424914972204</c:v>
                </c:pt>
                <c:pt idx="3453">
                  <c:v>204.94546865323881</c:v>
                </c:pt>
                <c:pt idx="3454">
                  <c:v>204.99662742739906</c:v>
                </c:pt>
                <c:pt idx="3455">
                  <c:v>205.04772492287506</c:v>
                </c:pt>
                <c:pt idx="3456">
                  <c:v>205.09873555060784</c:v>
                </c:pt>
                <c:pt idx="3457">
                  <c:v>205.14968409868732</c:v>
                </c:pt>
                <c:pt idx="3458">
                  <c:v>205.20054547134347</c:v>
                </c:pt>
                <c:pt idx="3459">
                  <c:v>205.251298226888</c:v>
                </c:pt>
                <c:pt idx="3460">
                  <c:v>205.30193522437671</c:v>
                </c:pt>
                <c:pt idx="3461">
                  <c:v>205.35250045875713</c:v>
                </c:pt>
                <c:pt idx="3462">
                  <c:v>205.402953197599</c:v>
                </c:pt>
                <c:pt idx="3463">
                  <c:v>205.45330420193505</c:v>
                </c:pt>
                <c:pt idx="3464">
                  <c:v>205.503580828438</c:v>
                </c:pt>
                <c:pt idx="3465">
                  <c:v>205.55375088256977</c:v>
                </c:pt>
                <c:pt idx="3466">
                  <c:v>205.60384264539459</c:v>
                </c:pt>
                <c:pt idx="3467">
                  <c:v>205.65384943645779</c:v>
                </c:pt>
                <c:pt idx="3468">
                  <c:v>205.7038124368766</c:v>
                </c:pt>
                <c:pt idx="3469">
                  <c:v>205.75362990457558</c:v>
                </c:pt>
                <c:pt idx="3470">
                  <c:v>205.80340221850088</c:v>
                </c:pt>
                <c:pt idx="3471">
                  <c:v>205.85308263218442</c:v>
                </c:pt>
                <c:pt idx="3472">
                  <c:v>205.90267248715344</c:v>
                </c:pt>
                <c:pt idx="3473">
                  <c:v>205.95216583131028</c:v>
                </c:pt>
                <c:pt idx="3474">
                  <c:v>206.00157496776038</c:v>
                </c:pt>
                <c:pt idx="3475">
                  <c:v>206.05089247538166</c:v>
                </c:pt>
                <c:pt idx="3476">
                  <c:v>206.10012499558491</c:v>
                </c:pt>
                <c:pt idx="3477">
                  <c:v>206.14926807573264</c:v>
                </c:pt>
                <c:pt idx="3478">
                  <c:v>206.19830741882177</c:v>
                </c:pt>
                <c:pt idx="3479">
                  <c:v>206.24725789003099</c:v>
                </c:pt>
                <c:pt idx="3480">
                  <c:v>206.29613457498883</c:v>
                </c:pt>
                <c:pt idx="3481">
                  <c:v>206.34492226867098</c:v>
                </c:pt>
                <c:pt idx="3482">
                  <c:v>206.39362490947252</c:v>
                </c:pt>
                <c:pt idx="3483">
                  <c:v>206.44223945698758</c:v>
                </c:pt>
                <c:pt idx="3484">
                  <c:v>206.49080329587403</c:v>
                </c:pt>
                <c:pt idx="3485">
                  <c:v>206.5393004216042</c:v>
                </c:pt>
                <c:pt idx="3486">
                  <c:v>206.58774042255197</c:v>
                </c:pt>
                <c:pt idx="3487">
                  <c:v>206.63609915678035</c:v>
                </c:pt>
                <c:pt idx="3488">
                  <c:v>206.68435807568679</c:v>
                </c:pt>
                <c:pt idx="3489">
                  <c:v>206.73256171090134</c:v>
                </c:pt>
                <c:pt idx="3490">
                  <c:v>206.780707067484</c:v>
                </c:pt>
                <c:pt idx="3491">
                  <c:v>206.82877253051441</c:v>
                </c:pt>
                <c:pt idx="3492">
                  <c:v>206.87678409482959</c:v>
                </c:pt>
                <c:pt idx="3493">
                  <c:v>206.92473386297181</c:v>
                </c:pt>
                <c:pt idx="3494">
                  <c:v>206.97258097615921</c:v>
                </c:pt>
                <c:pt idx="3495">
                  <c:v>207.02035303635083</c:v>
                </c:pt>
                <c:pt idx="3496">
                  <c:v>207.06803718554104</c:v>
                </c:pt>
                <c:pt idx="3497">
                  <c:v>207.11568450280413</c:v>
                </c:pt>
                <c:pt idx="3498">
                  <c:v>207.1632630787216</c:v>
                </c:pt>
                <c:pt idx="3499">
                  <c:v>207.2107392771297</c:v>
                </c:pt>
                <c:pt idx="3500">
                  <c:v>207.25815695069068</c:v>
                </c:pt>
                <c:pt idx="3501">
                  <c:v>207.3055073650446</c:v>
                </c:pt>
                <c:pt idx="3502">
                  <c:v>207.35279067200489</c:v>
                </c:pt>
                <c:pt idx="3503">
                  <c:v>207.399998200185</c:v>
                </c:pt>
                <c:pt idx="3504">
                  <c:v>207.4471256028298</c:v>
                </c:pt>
                <c:pt idx="3505">
                  <c:v>207.49422088349272</c:v>
                </c:pt>
                <c:pt idx="3506">
                  <c:v>207.54126075230121</c:v>
                </c:pt>
                <c:pt idx="3507">
                  <c:v>207.58823667086014</c:v>
                </c:pt>
                <c:pt idx="3508">
                  <c:v>207.63515765113797</c:v>
                </c:pt>
                <c:pt idx="3509">
                  <c:v>207.68203039004919</c:v>
                </c:pt>
                <c:pt idx="3510">
                  <c:v>207.72886280341697</c:v>
                </c:pt>
                <c:pt idx="3511">
                  <c:v>207.77562546816799</c:v>
                </c:pt>
                <c:pt idx="3512">
                  <c:v>207.82234639277027</c:v>
                </c:pt>
                <c:pt idx="3513">
                  <c:v>207.86900798129332</c:v>
                </c:pt>
                <c:pt idx="3514">
                  <c:v>207.91559923599999</c:v>
                </c:pt>
                <c:pt idx="3515">
                  <c:v>207.96214712309484</c:v>
                </c:pt>
                <c:pt idx="3516">
                  <c:v>208.00861813868008</c:v>
                </c:pt>
                <c:pt idx="3517">
                  <c:v>208.05502165358143</c:v>
                </c:pt>
                <c:pt idx="3518">
                  <c:v>208.10136147165139</c:v>
                </c:pt>
                <c:pt idx="3519">
                  <c:v>208.14763842951865</c:v>
                </c:pt>
                <c:pt idx="3520">
                  <c:v>208.19385636074978</c:v>
                </c:pt>
                <c:pt idx="3521">
                  <c:v>208.24002825000679</c:v>
                </c:pt>
                <c:pt idx="3522">
                  <c:v>208.28614848827164</c:v>
                </c:pt>
                <c:pt idx="3523">
                  <c:v>208.33219323118132</c:v>
                </c:pt>
                <c:pt idx="3524">
                  <c:v>208.37818034724404</c:v>
                </c:pt>
                <c:pt idx="3525">
                  <c:v>208.42409478303773</c:v>
                </c:pt>
                <c:pt idx="3526">
                  <c:v>208.46992327304554</c:v>
                </c:pt>
                <c:pt idx="3527">
                  <c:v>208.51570115954132</c:v>
                </c:pt>
                <c:pt idx="3528">
                  <c:v>208.56138797435148</c:v>
                </c:pt>
                <c:pt idx="3529">
                  <c:v>208.60703446096883</c:v>
                </c:pt>
                <c:pt idx="3530">
                  <c:v>208.65263926640421</c:v>
                </c:pt>
                <c:pt idx="3531">
                  <c:v>208.69815917604083</c:v>
                </c:pt>
                <c:pt idx="3532">
                  <c:v>208.74361271117039</c:v>
                </c:pt>
                <c:pt idx="3533">
                  <c:v>208.78900252822424</c:v>
                </c:pt>
                <c:pt idx="3534">
                  <c:v>208.83436595019089</c:v>
                </c:pt>
                <c:pt idx="3535">
                  <c:v>208.87969285767792</c:v>
                </c:pt>
                <c:pt idx="3536">
                  <c:v>208.92495882833956</c:v>
                </c:pt>
                <c:pt idx="3537">
                  <c:v>208.97015159532037</c:v>
                </c:pt>
                <c:pt idx="3538">
                  <c:v>209.01530672509608</c:v>
                </c:pt>
                <c:pt idx="3539">
                  <c:v>209.06040767973278</c:v>
                </c:pt>
                <c:pt idx="3540">
                  <c:v>209.10544870517765</c:v>
                </c:pt>
                <c:pt idx="3541">
                  <c:v>209.15045238825601</c:v>
                </c:pt>
                <c:pt idx="3542">
                  <c:v>209.19541277379551</c:v>
                </c:pt>
                <c:pt idx="3543">
                  <c:v>209.24030909482997</c:v>
                </c:pt>
                <c:pt idx="3544">
                  <c:v>209.28515958356539</c:v>
                </c:pt>
                <c:pt idx="3545">
                  <c:v>209.32998686832258</c:v>
                </c:pt>
                <c:pt idx="3546">
                  <c:v>209.37476812441525</c:v>
                </c:pt>
                <c:pt idx="3547">
                  <c:v>209.41947363827245</c:v>
                </c:pt>
                <c:pt idx="3548">
                  <c:v>209.46413286468496</c:v>
                </c:pt>
                <c:pt idx="3549">
                  <c:v>209.50872133142187</c:v>
                </c:pt>
                <c:pt idx="3550">
                  <c:v>209.55326816041244</c:v>
                </c:pt>
                <c:pt idx="3551">
                  <c:v>209.59779672692139</c:v>
                </c:pt>
                <c:pt idx="3552">
                  <c:v>209.64227577099876</c:v>
                </c:pt>
                <c:pt idx="3553">
                  <c:v>209.68668481198171</c:v>
                </c:pt>
                <c:pt idx="3554">
                  <c:v>209.73104591004108</c:v>
                </c:pt>
                <c:pt idx="3555">
                  <c:v>209.77537628715751</c:v>
                </c:pt>
                <c:pt idx="3556">
                  <c:v>209.81967620092422</c:v>
                </c:pt>
                <c:pt idx="3557">
                  <c:v>209.86392000468376</c:v>
                </c:pt>
                <c:pt idx="3558">
                  <c:v>209.90809245409403</c:v>
                </c:pt>
                <c:pt idx="3559">
                  <c:v>209.95219576756895</c:v>
                </c:pt>
                <c:pt idx="3560">
                  <c:v>209.99627412156116</c:v>
                </c:pt>
                <c:pt idx="3561">
                  <c:v>210.04027077220059</c:v>
                </c:pt>
                <c:pt idx="3562">
                  <c:v>210.08421360480597</c:v>
                </c:pt>
                <c:pt idx="3563">
                  <c:v>210.12805648192219</c:v>
                </c:pt>
                <c:pt idx="3564">
                  <c:v>210.17186121890146</c:v>
                </c:pt>
                <c:pt idx="3565">
                  <c:v>210.21562258308441</c:v>
                </c:pt>
                <c:pt idx="3566">
                  <c:v>210.25935587579511</c:v>
                </c:pt>
                <c:pt idx="3567">
                  <c:v>210.30302974356275</c:v>
                </c:pt>
                <c:pt idx="3568">
                  <c:v>210.34667987130896</c:v>
                </c:pt>
                <c:pt idx="3569">
                  <c:v>210.39028320961546</c:v>
                </c:pt>
                <c:pt idx="3570">
                  <c:v>210.43381799829353</c:v>
                </c:pt>
                <c:pt idx="3571">
                  <c:v>210.47729051342449</c:v>
                </c:pt>
                <c:pt idx="3572">
                  <c:v>210.52071575448906</c:v>
                </c:pt>
                <c:pt idx="3573">
                  <c:v>210.56407789095292</c:v>
                </c:pt>
                <c:pt idx="3574">
                  <c:v>210.60736680349103</c:v>
                </c:pt>
                <c:pt idx="3575">
                  <c:v>210.65060714993842</c:v>
                </c:pt>
                <c:pt idx="3576">
                  <c:v>210.69377497924211</c:v>
                </c:pt>
                <c:pt idx="3577">
                  <c:v>210.73690739981475</c:v>
                </c:pt>
                <c:pt idx="3578">
                  <c:v>210.77996924074037</c:v>
                </c:pt>
                <c:pt idx="3579">
                  <c:v>210.82300284666533</c:v>
                </c:pt>
                <c:pt idx="3580">
                  <c:v>210.86599327517675</c:v>
                </c:pt>
                <c:pt idx="3581">
                  <c:v>210.9089435344726</c:v>
                </c:pt>
                <c:pt idx="3582">
                  <c:v>210.95185053396159</c:v>
                </c:pt>
                <c:pt idx="3583">
                  <c:v>210.99471803515817</c:v>
                </c:pt>
                <c:pt idx="3584">
                  <c:v>211.03751818685163</c:v>
                </c:pt>
                <c:pt idx="3585">
                  <c:v>211.08028214172745</c:v>
                </c:pt>
                <c:pt idx="3586">
                  <c:v>211.12300325316735</c:v>
                </c:pt>
                <c:pt idx="3587">
                  <c:v>211.16566660518146</c:v>
                </c:pt>
                <c:pt idx="3588">
                  <c:v>211.20828346783838</c:v>
                </c:pt>
                <c:pt idx="3589">
                  <c:v>211.25086615997682</c:v>
                </c:pt>
                <c:pt idx="3590">
                  <c:v>211.29341272896519</c:v>
                </c:pt>
                <c:pt idx="3591">
                  <c:v>211.33590276909482</c:v>
                </c:pt>
                <c:pt idx="3592">
                  <c:v>211.37834467115778</c:v>
                </c:pt>
                <c:pt idx="3593">
                  <c:v>211.42075126298573</c:v>
                </c:pt>
                <c:pt idx="3594">
                  <c:v>211.46312444017545</c:v>
                </c:pt>
                <c:pt idx="3595">
                  <c:v>211.50543801891399</c:v>
                </c:pt>
                <c:pt idx="3596">
                  <c:v>211.54771651927015</c:v>
                </c:pt>
                <c:pt idx="3597">
                  <c:v>211.58997171206516</c:v>
                </c:pt>
                <c:pt idx="3598">
                  <c:v>211.63215865071371</c:v>
                </c:pt>
                <c:pt idx="3599">
                  <c:v>211.67430308056885</c:v>
                </c:pt>
                <c:pt idx="3600">
                  <c:v>211.71635591251373</c:v>
                </c:pt>
                <c:pt idx="3601">
                  <c:v>211.75836402138657</c:v>
                </c:pt>
                <c:pt idx="3602">
                  <c:v>211.80032495167009</c:v>
                </c:pt>
                <c:pt idx="3603">
                  <c:v>211.84224038774499</c:v>
                </c:pt>
                <c:pt idx="3604">
                  <c:v>211.88409720433125</c:v>
                </c:pt>
                <c:pt idx="3605">
                  <c:v>211.92588088902474</c:v>
                </c:pt>
                <c:pt idx="3606">
                  <c:v>211.96763349372117</c:v>
                </c:pt>
                <c:pt idx="3607">
                  <c:v>212.00932834325766</c:v>
                </c:pt>
                <c:pt idx="3608">
                  <c:v>212.05096739888475</c:v>
                </c:pt>
                <c:pt idx="3609">
                  <c:v>212.09259327808593</c:v>
                </c:pt>
                <c:pt idx="3610">
                  <c:v>212.13417408513195</c:v>
                </c:pt>
                <c:pt idx="3611">
                  <c:v>212.17572696592185</c:v>
                </c:pt>
                <c:pt idx="3612">
                  <c:v>212.21722537050005</c:v>
                </c:pt>
                <c:pt idx="3613">
                  <c:v>212.25867783341849</c:v>
                </c:pt>
                <c:pt idx="3614">
                  <c:v>212.30007474823168</c:v>
                </c:pt>
                <c:pt idx="3615">
                  <c:v>212.34146076872327</c:v>
                </c:pt>
                <c:pt idx="3616">
                  <c:v>212.38280829114018</c:v>
                </c:pt>
                <c:pt idx="3617">
                  <c:v>212.42412097578705</c:v>
                </c:pt>
                <c:pt idx="3618">
                  <c:v>212.46536841491306</c:v>
                </c:pt>
                <c:pt idx="3619">
                  <c:v>212.50658952093758</c:v>
                </c:pt>
                <c:pt idx="3620">
                  <c:v>212.54775031505176</c:v>
                </c:pt>
                <c:pt idx="3621">
                  <c:v>212.58883170558005</c:v>
                </c:pt>
                <c:pt idx="3622">
                  <c:v>212.62986785909089</c:v>
                </c:pt>
                <c:pt idx="3623">
                  <c:v>212.6709004633158</c:v>
                </c:pt>
                <c:pt idx="3624">
                  <c:v>212.71188726356419</c:v>
                </c:pt>
                <c:pt idx="3625">
                  <c:v>212.75280175859899</c:v>
                </c:pt>
                <c:pt idx="3626">
                  <c:v>212.79369115113275</c:v>
                </c:pt>
                <c:pt idx="3627">
                  <c:v>212.83453003843891</c:v>
                </c:pt>
                <c:pt idx="3628">
                  <c:v>212.87531199497377</c:v>
                </c:pt>
                <c:pt idx="3629">
                  <c:v>212.91602058364123</c:v>
                </c:pt>
                <c:pt idx="3630">
                  <c:v>212.95665059994218</c:v>
                </c:pt>
                <c:pt idx="3631">
                  <c:v>212.99727239815584</c:v>
                </c:pt>
                <c:pt idx="3632">
                  <c:v>213.03789857860261</c:v>
                </c:pt>
                <c:pt idx="3633">
                  <c:v>213.07854576408275</c:v>
                </c:pt>
                <c:pt idx="3634">
                  <c:v>213.11912454232692</c:v>
                </c:pt>
                <c:pt idx="3635">
                  <c:v>213.15964526272751</c:v>
                </c:pt>
                <c:pt idx="3636">
                  <c:v>213.2001254560156</c:v>
                </c:pt>
                <c:pt idx="3637">
                  <c:v>213.24053531002838</c:v>
                </c:pt>
                <c:pt idx="3638">
                  <c:v>213.28091288361441</c:v>
                </c:pt>
                <c:pt idx="3639">
                  <c:v>213.32125659261416</c:v>
                </c:pt>
                <c:pt idx="3640">
                  <c:v>213.36156106021159</c:v>
                </c:pt>
                <c:pt idx="3641">
                  <c:v>213.40181505710368</c:v>
                </c:pt>
                <c:pt idx="3642">
                  <c:v>213.44203974563868</c:v>
                </c:pt>
                <c:pt idx="3643">
                  <c:v>213.4822263602257</c:v>
                </c:pt>
                <c:pt idx="3644">
                  <c:v>213.52240626826853</c:v>
                </c:pt>
                <c:pt idx="3645">
                  <c:v>213.56255476389035</c:v>
                </c:pt>
                <c:pt idx="3646">
                  <c:v>213.60267165256619</c:v>
                </c:pt>
                <c:pt idx="3647">
                  <c:v>213.64268527155724</c:v>
                </c:pt>
                <c:pt idx="3648">
                  <c:v>213.68265670517761</c:v>
                </c:pt>
                <c:pt idx="3649">
                  <c:v>213.72260478965597</c:v>
                </c:pt>
                <c:pt idx="3650">
                  <c:v>213.7624640277711</c:v>
                </c:pt>
                <c:pt idx="3651">
                  <c:v>213.8023155236944</c:v>
                </c:pt>
                <c:pt idx="3652">
                  <c:v>213.84210922818684</c:v>
                </c:pt>
                <c:pt idx="3653">
                  <c:v>213.88182490530428</c:v>
                </c:pt>
                <c:pt idx="3654">
                  <c:v>213.92152327420544</c:v>
                </c:pt>
                <c:pt idx="3655">
                  <c:v>213.96116197151619</c:v>
                </c:pt>
                <c:pt idx="3656">
                  <c:v>214.00076802169801</c:v>
                </c:pt>
                <c:pt idx="3657">
                  <c:v>214.04032807183296</c:v>
                </c:pt>
                <c:pt idx="3658">
                  <c:v>214.07984322600251</c:v>
                </c:pt>
                <c:pt idx="3659">
                  <c:v>214.11928353532883</c:v>
                </c:pt>
                <c:pt idx="3660">
                  <c:v>214.15868929976878</c:v>
                </c:pt>
                <c:pt idx="3661">
                  <c:v>214.1980616572632</c:v>
                </c:pt>
                <c:pt idx="3662">
                  <c:v>214.23741095938621</c:v>
                </c:pt>
                <c:pt idx="3663">
                  <c:v>214.27675604197137</c:v>
                </c:pt>
                <c:pt idx="3664">
                  <c:v>214.31600500725722</c:v>
                </c:pt>
                <c:pt idx="3665">
                  <c:v>214.3552360208005</c:v>
                </c:pt>
                <c:pt idx="3666">
                  <c:v>214.39443406225874</c:v>
                </c:pt>
                <c:pt idx="3667">
                  <c:v>214.4335726803437</c:v>
                </c:pt>
                <c:pt idx="3668">
                  <c:v>214.47265078688048</c:v>
                </c:pt>
                <c:pt idx="3669">
                  <c:v>214.51169630930244</c:v>
                </c:pt>
                <c:pt idx="3670">
                  <c:v>214.5506873571949</c:v>
                </c:pt>
                <c:pt idx="3671">
                  <c:v>214.58966154684876</c:v>
                </c:pt>
                <c:pt idx="3672">
                  <c:v>214.62863188441611</c:v>
                </c:pt>
                <c:pt idx="3673">
                  <c:v>214.66754945364349</c:v>
                </c:pt>
                <c:pt idx="3674">
                  <c:v>214.70643900913078</c:v>
                </c:pt>
                <c:pt idx="3675">
                  <c:v>214.74531794568392</c:v>
                </c:pt>
                <c:pt idx="3676">
                  <c:v>214.78420465329714</c:v>
                </c:pt>
                <c:pt idx="3677">
                  <c:v>214.82311702484552</c:v>
                </c:pt>
                <c:pt idx="3678">
                  <c:v>214.86193269930502</c:v>
                </c:pt>
                <c:pt idx="3679">
                  <c:v>214.90070457968363</c:v>
                </c:pt>
                <c:pt idx="3680">
                  <c:v>214.93938114416818</c:v>
                </c:pt>
                <c:pt idx="3681">
                  <c:v>214.97802083096153</c:v>
                </c:pt>
                <c:pt idx="3682">
                  <c:v>215.01664493410772</c:v>
                </c:pt>
                <c:pt idx="3683">
                  <c:v>215.05523800504099</c:v>
                </c:pt>
                <c:pt idx="3684">
                  <c:v>215.09379529127546</c:v>
                </c:pt>
                <c:pt idx="3685">
                  <c:v>215.13234775025816</c:v>
                </c:pt>
                <c:pt idx="3686">
                  <c:v>215.17087222214172</c:v>
                </c:pt>
                <c:pt idx="3687">
                  <c:v>215.20937069068518</c:v>
                </c:pt>
                <c:pt idx="3688">
                  <c:v>215.24784655082811</c:v>
                </c:pt>
                <c:pt idx="3689">
                  <c:v>215.28631845648204</c:v>
                </c:pt>
                <c:pt idx="3690">
                  <c:v>215.32477935743967</c:v>
                </c:pt>
                <c:pt idx="3691">
                  <c:v>215.36322978292256</c:v>
                </c:pt>
                <c:pt idx="3692">
                  <c:v>215.40166861439701</c:v>
                </c:pt>
                <c:pt idx="3693">
                  <c:v>215.44009127033979</c:v>
                </c:pt>
                <c:pt idx="3694">
                  <c:v>215.47843057102685</c:v>
                </c:pt>
                <c:pt idx="3695">
                  <c:v>215.5167133435026</c:v>
                </c:pt>
                <c:pt idx="3696">
                  <c:v>215.55491636043183</c:v>
                </c:pt>
                <c:pt idx="3697">
                  <c:v>215.59304021778533</c:v>
                </c:pt>
                <c:pt idx="3698">
                  <c:v>215.63111693374711</c:v>
                </c:pt>
                <c:pt idx="3699">
                  <c:v>215.6691388848065</c:v>
                </c:pt>
                <c:pt idx="3700">
                  <c:v>215.70712902277285</c:v>
                </c:pt>
                <c:pt idx="3701">
                  <c:v>215.7451076291533</c:v>
                </c:pt>
                <c:pt idx="3702">
                  <c:v>215.78308109032662</c:v>
                </c:pt>
                <c:pt idx="3703">
                  <c:v>215.82101824792258</c:v>
                </c:pt>
                <c:pt idx="3704">
                  <c:v>215.85889052986838</c:v>
                </c:pt>
                <c:pt idx="3705">
                  <c:v>215.89671330170415</c:v>
                </c:pt>
                <c:pt idx="3706">
                  <c:v>215.93447842973507</c:v>
                </c:pt>
                <c:pt idx="3707">
                  <c:v>215.97217519216031</c:v>
                </c:pt>
                <c:pt idx="3708">
                  <c:v>216.0098139282106</c:v>
                </c:pt>
                <c:pt idx="3709">
                  <c:v>216.04737210032016</c:v>
                </c:pt>
                <c:pt idx="3710">
                  <c:v>216.08489813881832</c:v>
                </c:pt>
                <c:pt idx="3711">
                  <c:v>216.12234771775425</c:v>
                </c:pt>
                <c:pt idx="3712">
                  <c:v>216.15973711117275</c:v>
                </c:pt>
                <c:pt idx="3713">
                  <c:v>216.19705684409419</c:v>
                </c:pt>
                <c:pt idx="3714">
                  <c:v>216.2342835796959</c:v>
                </c:pt>
                <c:pt idx="3715">
                  <c:v>216.27145152881332</c:v>
                </c:pt>
                <c:pt idx="3716">
                  <c:v>216.30859393660981</c:v>
                </c:pt>
                <c:pt idx="3717">
                  <c:v>216.34567806409868</c:v>
                </c:pt>
                <c:pt idx="3718">
                  <c:v>216.38274126672414</c:v>
                </c:pt>
                <c:pt idx="3719">
                  <c:v>216.41972691656778</c:v>
                </c:pt>
                <c:pt idx="3720">
                  <c:v>216.45661900720424</c:v>
                </c:pt>
                <c:pt idx="3721">
                  <c:v>216.49350714301215</c:v>
                </c:pt>
                <c:pt idx="3722">
                  <c:v>216.53033655660585</c:v>
                </c:pt>
                <c:pt idx="3723">
                  <c:v>216.56708284226349</c:v>
                </c:pt>
                <c:pt idx="3724">
                  <c:v>216.60377557127481</c:v>
                </c:pt>
                <c:pt idx="3725">
                  <c:v>216.64041618230641</c:v>
                </c:pt>
                <c:pt idx="3726">
                  <c:v>216.67702586931239</c:v>
                </c:pt>
                <c:pt idx="3727">
                  <c:v>216.71358400989197</c:v>
                </c:pt>
                <c:pt idx="3728">
                  <c:v>216.75008582453486</c:v>
                </c:pt>
                <c:pt idx="3729">
                  <c:v>216.78655082331963</c:v>
                </c:pt>
                <c:pt idx="3730">
                  <c:v>216.82296266031864</c:v>
                </c:pt>
                <c:pt idx="3731">
                  <c:v>216.85931100348566</c:v>
                </c:pt>
                <c:pt idx="3732">
                  <c:v>216.89562061550538</c:v>
                </c:pt>
                <c:pt idx="3733">
                  <c:v>216.93186064197818</c:v>
                </c:pt>
                <c:pt idx="3734">
                  <c:v>216.96809559889212</c:v>
                </c:pt>
                <c:pt idx="3735">
                  <c:v>217.00441976213943</c:v>
                </c:pt>
                <c:pt idx="3736">
                  <c:v>217.04067757467718</c:v>
                </c:pt>
                <c:pt idx="3737">
                  <c:v>217.07685157697222</c:v>
                </c:pt>
                <c:pt idx="3738">
                  <c:v>217.11299731691705</c:v>
                </c:pt>
                <c:pt idx="3739">
                  <c:v>217.14915246427734</c:v>
                </c:pt>
                <c:pt idx="3740">
                  <c:v>217.18524978948767</c:v>
                </c:pt>
                <c:pt idx="3741">
                  <c:v>217.22130636196783</c:v>
                </c:pt>
                <c:pt idx="3742">
                  <c:v>217.25733879630445</c:v>
                </c:pt>
                <c:pt idx="3743">
                  <c:v>217.2932942164318</c:v>
                </c:pt>
                <c:pt idx="3744">
                  <c:v>217.32919875016171</c:v>
                </c:pt>
                <c:pt idx="3745">
                  <c:v>217.36506676003853</c:v>
                </c:pt>
                <c:pt idx="3746">
                  <c:v>217.40087747830873</c:v>
                </c:pt>
                <c:pt idx="3747">
                  <c:v>217.43663212254839</c:v>
                </c:pt>
                <c:pt idx="3748">
                  <c:v>217.47232612036521</c:v>
                </c:pt>
                <c:pt idx="3749">
                  <c:v>217.50797781671153</c:v>
                </c:pt>
                <c:pt idx="3750">
                  <c:v>217.54357590408188</c:v>
                </c:pt>
                <c:pt idx="3751">
                  <c:v>217.57912149240477</c:v>
                </c:pt>
                <c:pt idx="3752">
                  <c:v>217.61461161779545</c:v>
                </c:pt>
                <c:pt idx="3753">
                  <c:v>217.65007848916483</c:v>
                </c:pt>
                <c:pt idx="3754">
                  <c:v>217.68557543660833</c:v>
                </c:pt>
                <c:pt idx="3755">
                  <c:v>217.72101042869224</c:v>
                </c:pt>
                <c:pt idx="3756">
                  <c:v>217.75638868512243</c:v>
                </c:pt>
                <c:pt idx="3757">
                  <c:v>217.79168764470521</c:v>
                </c:pt>
                <c:pt idx="3758">
                  <c:v>217.8270015001392</c:v>
                </c:pt>
                <c:pt idx="3759">
                  <c:v>217.86226580688518</c:v>
                </c:pt>
                <c:pt idx="3760">
                  <c:v>217.89752323264753</c:v>
                </c:pt>
                <c:pt idx="3761">
                  <c:v>217.93275643785765</c:v>
                </c:pt>
                <c:pt idx="3762">
                  <c:v>217.96801245098436</c:v>
                </c:pt>
                <c:pt idx="3763">
                  <c:v>218.00325417712003</c:v>
                </c:pt>
                <c:pt idx="3764">
                  <c:v>218.03844418618021</c:v>
                </c:pt>
                <c:pt idx="3765">
                  <c:v>218.0736023117702</c:v>
                </c:pt>
                <c:pt idx="3766">
                  <c:v>218.10872930009188</c:v>
                </c:pt>
                <c:pt idx="3767">
                  <c:v>218.14383299118833</c:v>
                </c:pt>
                <c:pt idx="3768">
                  <c:v>218.17893863329101</c:v>
                </c:pt>
                <c:pt idx="3769">
                  <c:v>218.2140123943141</c:v>
                </c:pt>
                <c:pt idx="3770">
                  <c:v>218.24904120833534</c:v>
                </c:pt>
                <c:pt idx="3771">
                  <c:v>218.28401876425599</c:v>
                </c:pt>
                <c:pt idx="3772">
                  <c:v>218.31897446002242</c:v>
                </c:pt>
                <c:pt idx="3773">
                  <c:v>218.35389798117913</c:v>
                </c:pt>
                <c:pt idx="3774">
                  <c:v>218.38879415715328</c:v>
                </c:pt>
                <c:pt idx="3775">
                  <c:v>218.42366636040134</c:v>
                </c:pt>
                <c:pt idx="3776">
                  <c:v>218.45851033065063</c:v>
                </c:pt>
                <c:pt idx="3777">
                  <c:v>218.49330968530822</c:v>
                </c:pt>
                <c:pt idx="3778">
                  <c:v>218.52807644311724</c:v>
                </c:pt>
                <c:pt idx="3779">
                  <c:v>218.56281409066398</c:v>
                </c:pt>
                <c:pt idx="3780">
                  <c:v>218.59751680090042</c:v>
                </c:pt>
                <c:pt idx="3781">
                  <c:v>218.6322037039144</c:v>
                </c:pt>
                <c:pt idx="3782">
                  <c:v>218.66687278802658</c:v>
                </c:pt>
                <c:pt idx="3783">
                  <c:v>218.70150593156885</c:v>
                </c:pt>
                <c:pt idx="3784">
                  <c:v>218.73611578603675</c:v>
                </c:pt>
                <c:pt idx="3785">
                  <c:v>218.77071381372602</c:v>
                </c:pt>
                <c:pt idx="3786">
                  <c:v>218.80530528481654</c:v>
                </c:pt>
                <c:pt idx="3787">
                  <c:v>218.8398655495379</c:v>
                </c:pt>
                <c:pt idx="3788">
                  <c:v>218.87439525221544</c:v>
                </c:pt>
                <c:pt idx="3789">
                  <c:v>218.90890550028993</c:v>
                </c:pt>
                <c:pt idx="3790">
                  <c:v>218.94339803306502</c:v>
                </c:pt>
                <c:pt idx="3791">
                  <c:v>218.97788334318443</c:v>
                </c:pt>
                <c:pt idx="3792">
                  <c:v>219.01234645013039</c:v>
                </c:pt>
                <c:pt idx="3793">
                  <c:v>219.04672842225591</c:v>
                </c:pt>
                <c:pt idx="3794">
                  <c:v>219.08107524650578</c:v>
                </c:pt>
                <c:pt idx="3795">
                  <c:v>219.11540781530806</c:v>
                </c:pt>
                <c:pt idx="3796">
                  <c:v>219.14972378948107</c:v>
                </c:pt>
                <c:pt idx="3797">
                  <c:v>219.18400756878813</c:v>
                </c:pt>
                <c:pt idx="3798">
                  <c:v>219.21821533808503</c:v>
                </c:pt>
                <c:pt idx="3799">
                  <c:v>219.25241495486961</c:v>
                </c:pt>
                <c:pt idx="3800">
                  <c:v>219.28659765345168</c:v>
                </c:pt>
                <c:pt idx="3801">
                  <c:v>219.32074609491673</c:v>
                </c:pt>
                <c:pt idx="3802">
                  <c:v>219.35486231540284</c:v>
                </c:pt>
                <c:pt idx="3803">
                  <c:v>219.38895162332975</c:v>
                </c:pt>
                <c:pt idx="3804">
                  <c:v>219.42300522766848</c:v>
                </c:pt>
                <c:pt idx="3805">
                  <c:v>219.45701550751767</c:v>
                </c:pt>
                <c:pt idx="3806">
                  <c:v>219.49100045608904</c:v>
                </c:pt>
                <c:pt idx="3807">
                  <c:v>219.52496945953629</c:v>
                </c:pt>
                <c:pt idx="3808">
                  <c:v>219.55892652139482</c:v>
                </c:pt>
                <c:pt idx="3809">
                  <c:v>219.59282483061105</c:v>
                </c:pt>
                <c:pt idx="3810">
                  <c:v>219.626715883787</c:v>
                </c:pt>
                <c:pt idx="3811">
                  <c:v>219.66056685066567</c:v>
                </c:pt>
                <c:pt idx="3812">
                  <c:v>219.69438598135301</c:v>
                </c:pt>
                <c:pt idx="3813">
                  <c:v>219.72812541749747</c:v>
                </c:pt>
                <c:pt idx="3814">
                  <c:v>219.76183722482679</c:v>
                </c:pt>
                <c:pt idx="3815">
                  <c:v>219.79554433036535</c:v>
                </c:pt>
                <c:pt idx="3816">
                  <c:v>219.82923088649824</c:v>
                </c:pt>
                <c:pt idx="3817">
                  <c:v>219.86288530192061</c:v>
                </c:pt>
                <c:pt idx="3818">
                  <c:v>219.89652616069267</c:v>
                </c:pt>
                <c:pt idx="3819">
                  <c:v>219.93015631788577</c:v>
                </c:pt>
                <c:pt idx="3820">
                  <c:v>219.96376562587233</c:v>
                </c:pt>
                <c:pt idx="3821">
                  <c:v>219.99733920305101</c:v>
                </c:pt>
                <c:pt idx="3822">
                  <c:v>220.03090423420736</c:v>
                </c:pt>
                <c:pt idx="3823">
                  <c:v>220.064429679965</c:v>
                </c:pt>
                <c:pt idx="3824">
                  <c:v>220.0979496163676</c:v>
                </c:pt>
                <c:pt idx="3825">
                  <c:v>220.13144352136229</c:v>
                </c:pt>
                <c:pt idx="3826">
                  <c:v>220.16489478919257</c:v>
                </c:pt>
                <c:pt idx="3827">
                  <c:v>220.19832376809757</c:v>
                </c:pt>
                <c:pt idx="3828">
                  <c:v>220.23177102953255</c:v>
                </c:pt>
                <c:pt idx="3829">
                  <c:v>220.26518943467585</c:v>
                </c:pt>
                <c:pt idx="3830">
                  <c:v>220.29853297853947</c:v>
                </c:pt>
                <c:pt idx="3831">
                  <c:v>220.33185936966208</c:v>
                </c:pt>
                <c:pt idx="3832">
                  <c:v>220.36516539824925</c:v>
                </c:pt>
                <c:pt idx="3833">
                  <c:v>220.39844008113204</c:v>
                </c:pt>
                <c:pt idx="3834">
                  <c:v>220.43167528142163</c:v>
                </c:pt>
                <c:pt idx="3835">
                  <c:v>220.46489232683814</c:v>
                </c:pt>
                <c:pt idx="3836">
                  <c:v>220.49806530177102</c:v>
                </c:pt>
                <c:pt idx="3837">
                  <c:v>220.53118094503441</c:v>
                </c:pt>
                <c:pt idx="3838">
                  <c:v>220.56424106442913</c:v>
                </c:pt>
                <c:pt idx="3839">
                  <c:v>220.59729009262864</c:v>
                </c:pt>
                <c:pt idx="3840">
                  <c:v>220.63030520719479</c:v>
                </c:pt>
                <c:pt idx="3841">
                  <c:v>220.66328310169104</c:v>
                </c:pt>
                <c:pt idx="3842">
                  <c:v>220.69620134030947</c:v>
                </c:pt>
                <c:pt idx="3843">
                  <c:v>220.72911175767362</c:v>
                </c:pt>
                <c:pt idx="3844">
                  <c:v>220.76198051550944</c:v>
                </c:pt>
                <c:pt idx="3845">
                  <c:v>220.79481861124208</c:v>
                </c:pt>
                <c:pt idx="3846">
                  <c:v>220.82762782009524</c:v>
                </c:pt>
                <c:pt idx="3847">
                  <c:v>220.86039131334215</c:v>
                </c:pt>
                <c:pt idx="3848">
                  <c:v>220.89313584596928</c:v>
                </c:pt>
                <c:pt idx="3849">
                  <c:v>220.92584297151024</c:v>
                </c:pt>
                <c:pt idx="3850">
                  <c:v>220.95850877463783</c:v>
                </c:pt>
                <c:pt idx="3851">
                  <c:v>220.99117160530977</c:v>
                </c:pt>
                <c:pt idx="3852">
                  <c:v>221.02380874799061</c:v>
                </c:pt>
                <c:pt idx="3853">
                  <c:v>221.05639988678209</c:v>
                </c:pt>
                <c:pt idx="3854">
                  <c:v>221.08896717148878</c:v>
                </c:pt>
                <c:pt idx="3855">
                  <c:v>221.12151709388198</c:v>
                </c:pt>
                <c:pt idx="3856">
                  <c:v>221.15402771154544</c:v>
                </c:pt>
                <c:pt idx="3857">
                  <c:v>221.1865144538024</c:v>
                </c:pt>
                <c:pt idx="3858">
                  <c:v>221.2189760161412</c:v>
                </c:pt>
                <c:pt idx="3859">
                  <c:v>221.25140571577919</c:v>
                </c:pt>
                <c:pt idx="3860">
                  <c:v>221.28380874213818</c:v>
                </c:pt>
                <c:pt idx="3861">
                  <c:v>221.31619948381942</c:v>
                </c:pt>
                <c:pt idx="3862">
                  <c:v>221.34855902022446</c:v>
                </c:pt>
                <c:pt idx="3863">
                  <c:v>221.38090038455147</c:v>
                </c:pt>
                <c:pt idx="3864">
                  <c:v>221.4132418514406</c:v>
                </c:pt>
                <c:pt idx="3865">
                  <c:v>221.44556650034551</c:v>
                </c:pt>
                <c:pt idx="3866">
                  <c:v>221.47784461402941</c:v>
                </c:pt>
                <c:pt idx="3867">
                  <c:v>221.51009567865188</c:v>
                </c:pt>
                <c:pt idx="3868">
                  <c:v>221.54234099008579</c:v>
                </c:pt>
                <c:pt idx="3869">
                  <c:v>221.57455499284617</c:v>
                </c:pt>
                <c:pt idx="3870">
                  <c:v>221.60673933286722</c:v>
                </c:pt>
                <c:pt idx="3871">
                  <c:v>221.63892760038505</c:v>
                </c:pt>
                <c:pt idx="3872">
                  <c:v>221.67111678341197</c:v>
                </c:pt>
                <c:pt idx="3873">
                  <c:v>221.70328103423421</c:v>
                </c:pt>
                <c:pt idx="3874">
                  <c:v>221.73542105292464</c:v>
                </c:pt>
                <c:pt idx="3875">
                  <c:v>221.76754577432862</c:v>
                </c:pt>
                <c:pt idx="3876">
                  <c:v>221.79962886091405</c:v>
                </c:pt>
                <c:pt idx="3877">
                  <c:v>221.83167360393168</c:v>
                </c:pt>
                <c:pt idx="3878">
                  <c:v>221.86370100636739</c:v>
                </c:pt>
                <c:pt idx="3879">
                  <c:v>221.89568718139461</c:v>
                </c:pt>
                <c:pt idx="3880">
                  <c:v>221.92764128511658</c:v>
                </c:pt>
                <c:pt idx="3881">
                  <c:v>221.95957307010804</c:v>
                </c:pt>
                <c:pt idx="3882">
                  <c:v>221.99147486853093</c:v>
                </c:pt>
                <c:pt idx="3883">
                  <c:v>222.02334209987683</c:v>
                </c:pt>
                <c:pt idx="3884">
                  <c:v>222.05517894368106</c:v>
                </c:pt>
                <c:pt idx="3885">
                  <c:v>222.08697131766536</c:v>
                </c:pt>
                <c:pt idx="3886">
                  <c:v>222.11872123752468</c:v>
                </c:pt>
                <c:pt idx="3887">
                  <c:v>222.15046714722146</c:v>
                </c:pt>
                <c:pt idx="3888">
                  <c:v>222.18220331040305</c:v>
                </c:pt>
                <c:pt idx="3889">
                  <c:v>222.21388474564577</c:v>
                </c:pt>
                <c:pt idx="3890">
                  <c:v>222.24553938515481</c:v>
                </c:pt>
                <c:pt idx="3891">
                  <c:v>222.27713264707614</c:v>
                </c:pt>
                <c:pt idx="3892">
                  <c:v>222.30872128231587</c:v>
                </c:pt>
                <c:pt idx="3893">
                  <c:v>222.34029999631915</c:v>
                </c:pt>
                <c:pt idx="3894">
                  <c:v>222.37186830728683</c:v>
                </c:pt>
                <c:pt idx="3895">
                  <c:v>222.40341327984115</c:v>
                </c:pt>
                <c:pt idx="3896">
                  <c:v>222.43491298274193</c:v>
                </c:pt>
                <c:pt idx="3897">
                  <c:v>222.46637306913902</c:v>
                </c:pt>
                <c:pt idx="3898">
                  <c:v>222.49781269622611</c:v>
                </c:pt>
                <c:pt idx="3899">
                  <c:v>222.52923578169225</c:v>
                </c:pt>
                <c:pt idx="3900">
                  <c:v>222.56063630686054</c:v>
                </c:pt>
                <c:pt idx="3901">
                  <c:v>222.59199501677139</c:v>
                </c:pt>
                <c:pt idx="3902">
                  <c:v>222.62332696310312</c:v>
                </c:pt>
                <c:pt idx="3903">
                  <c:v>222.6546304469536</c:v>
                </c:pt>
                <c:pt idx="3904">
                  <c:v>222.6859100841572</c:v>
                </c:pt>
                <c:pt idx="3905">
                  <c:v>222.71716856544296</c:v>
                </c:pt>
                <c:pt idx="3906">
                  <c:v>222.74840621569348</c:v>
                </c:pt>
                <c:pt idx="3907">
                  <c:v>222.77959971300467</c:v>
                </c:pt>
                <c:pt idx="3908">
                  <c:v>222.81077887285196</c:v>
                </c:pt>
                <c:pt idx="3909">
                  <c:v>222.84192195857364</c:v>
                </c:pt>
                <c:pt idx="3910">
                  <c:v>222.87304636530175</c:v>
                </c:pt>
                <c:pt idx="3911">
                  <c:v>222.90414630402276</c:v>
                </c:pt>
                <c:pt idx="3912">
                  <c:v>222.93521025498774</c:v>
                </c:pt>
                <c:pt idx="3913">
                  <c:v>222.96623631503562</c:v>
                </c:pt>
                <c:pt idx="3914">
                  <c:v>222.99723435957458</c:v>
                </c:pt>
                <c:pt idx="3915">
                  <c:v>223.02822425923591</c:v>
                </c:pt>
                <c:pt idx="3916">
                  <c:v>223.05918066949357</c:v>
                </c:pt>
                <c:pt idx="3917">
                  <c:v>223.09009757070447</c:v>
                </c:pt>
                <c:pt idx="3918">
                  <c:v>223.12098421098793</c:v>
                </c:pt>
                <c:pt idx="3919">
                  <c:v>223.1518612489356</c:v>
                </c:pt>
                <c:pt idx="3920">
                  <c:v>223.18270918046235</c:v>
                </c:pt>
                <c:pt idx="3921">
                  <c:v>223.21350465644335</c:v>
                </c:pt>
                <c:pt idx="3922">
                  <c:v>223.24424331797073</c:v>
                </c:pt>
                <c:pt idx="3923">
                  <c:v>223.27496180641398</c:v>
                </c:pt>
                <c:pt idx="3924">
                  <c:v>223.30567331845961</c:v>
                </c:pt>
                <c:pt idx="3925">
                  <c:v>223.33635782020636</c:v>
                </c:pt>
                <c:pt idx="3926">
                  <c:v>223.36700070469641</c:v>
                </c:pt>
                <c:pt idx="3927">
                  <c:v>223.39762746721473</c:v>
                </c:pt>
                <c:pt idx="3928">
                  <c:v>223.42820531578798</c:v>
                </c:pt>
                <c:pt idx="3929">
                  <c:v>223.45876343757061</c:v>
                </c:pt>
                <c:pt idx="3930">
                  <c:v>223.48930389237245</c:v>
                </c:pt>
                <c:pt idx="3931">
                  <c:v>223.51980462815047</c:v>
                </c:pt>
                <c:pt idx="3932">
                  <c:v>223.55027363114587</c:v>
                </c:pt>
                <c:pt idx="3933">
                  <c:v>223.58071926879927</c:v>
                </c:pt>
                <c:pt idx="3934">
                  <c:v>223.61112089231401</c:v>
                </c:pt>
                <c:pt idx="3935">
                  <c:v>223.64149588835394</c:v>
                </c:pt>
                <c:pt idx="3936">
                  <c:v>223.67182510760202</c:v>
                </c:pt>
                <c:pt idx="3937">
                  <c:v>223.70212094308854</c:v>
                </c:pt>
                <c:pt idx="3938">
                  <c:v>223.73241186033931</c:v>
                </c:pt>
                <c:pt idx="3939">
                  <c:v>223.7626676181014</c:v>
                </c:pt>
                <c:pt idx="3940">
                  <c:v>223.7928835232135</c:v>
                </c:pt>
                <c:pt idx="3941">
                  <c:v>223.8230771992441</c:v>
                </c:pt>
                <c:pt idx="3942">
                  <c:v>223.85323622278241</c:v>
                </c:pt>
                <c:pt idx="3943">
                  <c:v>223.88334187436101</c:v>
                </c:pt>
                <c:pt idx="3944">
                  <c:v>223.91342710979137</c:v>
                </c:pt>
                <c:pt idx="3945">
                  <c:v>223.9434751622496</c:v>
                </c:pt>
                <c:pt idx="3946">
                  <c:v>223.97351277285449</c:v>
                </c:pt>
                <c:pt idx="3947">
                  <c:v>224.00353456945319</c:v>
                </c:pt>
                <c:pt idx="3948">
                  <c:v>224.03352219334528</c:v>
                </c:pt>
                <c:pt idx="3949">
                  <c:v>224.06348132676465</c:v>
                </c:pt>
                <c:pt idx="3950">
                  <c:v>224.09340865070817</c:v>
                </c:pt>
                <c:pt idx="3951">
                  <c:v>224.12331365298627</c:v>
                </c:pt>
                <c:pt idx="3952">
                  <c:v>224.15317914826954</c:v>
                </c:pt>
                <c:pt idx="3953">
                  <c:v>224.18303442995901</c:v>
                </c:pt>
                <c:pt idx="3954">
                  <c:v>224.21284065193109</c:v>
                </c:pt>
                <c:pt idx="3955">
                  <c:v>224.24262242078217</c:v>
                </c:pt>
                <c:pt idx="3956">
                  <c:v>224.27237874491291</c:v>
                </c:pt>
                <c:pt idx="3957">
                  <c:v>224.30210544572233</c:v>
                </c:pt>
                <c:pt idx="3958">
                  <c:v>224.33178860478441</c:v>
                </c:pt>
                <c:pt idx="3959">
                  <c:v>224.36144173962924</c:v>
                </c:pt>
                <c:pt idx="3960">
                  <c:v>224.3910872039207</c:v>
                </c:pt>
                <c:pt idx="3961">
                  <c:v>224.42072368412653</c:v>
                </c:pt>
                <c:pt idx="3962">
                  <c:v>224.45036060053476</c:v>
                </c:pt>
                <c:pt idx="3963">
                  <c:v>224.47998115723445</c:v>
                </c:pt>
                <c:pt idx="3964">
                  <c:v>224.50957202560076</c:v>
                </c:pt>
                <c:pt idx="3965">
                  <c:v>224.53914503050476</c:v>
                </c:pt>
                <c:pt idx="3966">
                  <c:v>224.56868886326589</c:v>
                </c:pt>
                <c:pt idx="3967">
                  <c:v>224.59819144376237</c:v>
                </c:pt>
                <c:pt idx="3968">
                  <c:v>224.62764219862461</c:v>
                </c:pt>
                <c:pt idx="3969">
                  <c:v>224.65706439780976</c:v>
                </c:pt>
                <c:pt idx="3970">
                  <c:v>224.68647731944935</c:v>
                </c:pt>
                <c:pt idx="3971">
                  <c:v>224.71589165140875</c:v>
                </c:pt>
                <c:pt idx="3972">
                  <c:v>224.74527361353188</c:v>
                </c:pt>
                <c:pt idx="3973">
                  <c:v>224.77462609913096</c:v>
                </c:pt>
                <c:pt idx="3974">
                  <c:v>224.80394743218741</c:v>
                </c:pt>
                <c:pt idx="3975">
                  <c:v>224.83324411743365</c:v>
                </c:pt>
                <c:pt idx="3976">
                  <c:v>224.86252376783781</c:v>
                </c:pt>
                <c:pt idx="3977">
                  <c:v>224.89180045517239</c:v>
                </c:pt>
                <c:pt idx="3978">
                  <c:v>224.92106869078708</c:v>
                </c:pt>
                <c:pt idx="3979">
                  <c:v>224.95033342950921</c:v>
                </c:pt>
                <c:pt idx="3980">
                  <c:v>224.97958077958469</c:v>
                </c:pt>
                <c:pt idx="3981">
                  <c:v>225.00880351246994</c:v>
                </c:pt>
                <c:pt idx="3982">
                  <c:v>225.03800912414133</c:v>
                </c:pt>
                <c:pt idx="3983">
                  <c:v>225.06720174656812</c:v>
                </c:pt>
                <c:pt idx="3984">
                  <c:v>225.09637802861309</c:v>
                </c:pt>
                <c:pt idx="3985">
                  <c:v>225.12554138905409</c:v>
                </c:pt>
                <c:pt idx="3986">
                  <c:v>225.15468445639286</c:v>
                </c:pt>
                <c:pt idx="3987">
                  <c:v>225.18378370713648</c:v>
                </c:pt>
                <c:pt idx="3988">
                  <c:v>225.21284246339937</c:v>
                </c:pt>
                <c:pt idx="3989">
                  <c:v>225.24187515491587</c:v>
                </c:pt>
                <c:pt idx="3990">
                  <c:v>225.2708562343802</c:v>
                </c:pt>
                <c:pt idx="3991">
                  <c:v>225.29982469286898</c:v>
                </c:pt>
                <c:pt idx="3992">
                  <c:v>225.32880497161236</c:v>
                </c:pt>
                <c:pt idx="3993">
                  <c:v>225.35776507884802</c:v>
                </c:pt>
                <c:pt idx="3994">
                  <c:v>225.38670257028733</c:v>
                </c:pt>
                <c:pt idx="3995">
                  <c:v>225.41558602548088</c:v>
                </c:pt>
                <c:pt idx="3996">
                  <c:v>225.44444568308776</c:v>
                </c:pt>
                <c:pt idx="3997">
                  <c:v>225.47327445259941</c:v>
                </c:pt>
                <c:pt idx="3998">
                  <c:v>225.50208382111032</c:v>
                </c:pt>
                <c:pt idx="3999">
                  <c:v>225.53085314421557</c:v>
                </c:pt>
                <c:pt idx="4000">
                  <c:v>225.55958736341134</c:v>
                </c:pt>
                <c:pt idx="4001">
                  <c:v>225.58826344545213</c:v>
                </c:pt>
                <c:pt idx="4002">
                  <c:v>225.61691159687251</c:v>
                </c:pt>
                <c:pt idx="4003">
                  <c:v>225.64550834641364</c:v>
                </c:pt>
                <c:pt idx="4004">
                  <c:v>225.67407964527465</c:v>
                </c:pt>
                <c:pt idx="4005">
                  <c:v>225.70261579855116</c:v>
                </c:pt>
                <c:pt idx="4006">
                  <c:v>225.73111580763273</c:v>
                </c:pt>
                <c:pt idx="4007">
                  <c:v>225.75957904904595</c:v>
                </c:pt>
                <c:pt idx="4008">
                  <c:v>225.7880005053978</c:v>
                </c:pt>
                <c:pt idx="4009">
                  <c:v>225.81637664549365</c:v>
                </c:pt>
                <c:pt idx="4010">
                  <c:v>225.84471801054846</c:v>
                </c:pt>
                <c:pt idx="4011">
                  <c:v>225.87304047297135</c:v>
                </c:pt>
                <c:pt idx="4012">
                  <c:v>225.90132466615836</c:v>
                </c:pt>
                <c:pt idx="4013">
                  <c:v>225.92952962611275</c:v>
                </c:pt>
                <c:pt idx="4014">
                  <c:v>225.95767809830215</c:v>
                </c:pt>
                <c:pt idx="4015">
                  <c:v>225.9858126914485</c:v>
                </c:pt>
                <c:pt idx="4016">
                  <c:v>226.01392339767597</c:v>
                </c:pt>
                <c:pt idx="4017">
                  <c:v>226.04200956147704</c:v>
                </c:pt>
                <c:pt idx="4018">
                  <c:v>226.07005906269166</c:v>
                </c:pt>
                <c:pt idx="4019">
                  <c:v>226.09806429542175</c:v>
                </c:pt>
                <c:pt idx="4020">
                  <c:v>226.12605908765624</c:v>
                </c:pt>
                <c:pt idx="4021">
                  <c:v>226.15402877653668</c:v>
                </c:pt>
                <c:pt idx="4022">
                  <c:v>226.18197061202298</c:v>
                </c:pt>
                <c:pt idx="4023">
                  <c:v>226.20990778685112</c:v>
                </c:pt>
                <c:pt idx="4024">
                  <c:v>226.23782295750777</c:v>
                </c:pt>
                <c:pt idx="4025">
                  <c:v>226.26571920673592</c:v>
                </c:pt>
                <c:pt idx="4026">
                  <c:v>226.29361628918804</c:v>
                </c:pt>
                <c:pt idx="4027">
                  <c:v>226.32148050285301</c:v>
                </c:pt>
                <c:pt idx="4028">
                  <c:v>226.34932871598099</c:v>
                </c:pt>
                <c:pt idx="4029">
                  <c:v>226.37717035040802</c:v>
                </c:pt>
                <c:pt idx="4030">
                  <c:v>226.40497846543926</c:v>
                </c:pt>
                <c:pt idx="4031">
                  <c:v>226.43278844330541</c:v>
                </c:pt>
                <c:pt idx="4032">
                  <c:v>226.46058410958116</c:v>
                </c:pt>
                <c:pt idx="4033">
                  <c:v>226.4883739563266</c:v>
                </c:pt>
                <c:pt idx="4034">
                  <c:v>226.51613195796185</c:v>
                </c:pt>
                <c:pt idx="4035">
                  <c:v>226.5438780438769</c:v>
                </c:pt>
                <c:pt idx="4036">
                  <c:v>226.57159745195537</c:v>
                </c:pt>
                <c:pt idx="4037">
                  <c:v>226.59928165539429</c:v>
                </c:pt>
                <c:pt idx="4038">
                  <c:v>226.62691855467676</c:v>
                </c:pt>
                <c:pt idx="4039">
                  <c:v>226.6545279275937</c:v>
                </c:pt>
                <c:pt idx="4040">
                  <c:v>226.68213172933145</c:v>
                </c:pt>
                <c:pt idx="4041">
                  <c:v>226.70970081914842</c:v>
                </c:pt>
                <c:pt idx="4042">
                  <c:v>226.7372696864324</c:v>
                </c:pt>
                <c:pt idx="4043">
                  <c:v>226.7648254641569</c:v>
                </c:pt>
                <c:pt idx="4044">
                  <c:v>226.79232990619386</c:v>
                </c:pt>
                <c:pt idx="4045">
                  <c:v>226.81981099800331</c:v>
                </c:pt>
                <c:pt idx="4046">
                  <c:v>226.84727062614607</c:v>
                </c:pt>
                <c:pt idx="4047">
                  <c:v>226.87469912678654</c:v>
                </c:pt>
                <c:pt idx="4048">
                  <c:v>226.90210829537421</c:v>
                </c:pt>
                <c:pt idx="4049">
                  <c:v>226.92950545729042</c:v>
                </c:pt>
                <c:pt idx="4050">
                  <c:v>226.95688888552192</c:v>
                </c:pt>
                <c:pt idx="4051">
                  <c:v>226.98424878756092</c:v>
                </c:pt>
                <c:pt idx="4052">
                  <c:v>227.01158325728855</c:v>
                </c:pt>
                <c:pt idx="4053">
                  <c:v>227.0388729516458</c:v>
                </c:pt>
                <c:pt idx="4054">
                  <c:v>227.06613800471357</c:v>
                </c:pt>
                <c:pt idx="4055">
                  <c:v>227.09338195378641</c:v>
                </c:pt>
                <c:pt idx="4056">
                  <c:v>227.12060641005482</c:v>
                </c:pt>
                <c:pt idx="4057">
                  <c:v>227.14782433444279</c:v>
                </c:pt>
                <c:pt idx="4058">
                  <c:v>227.17501010476198</c:v>
                </c:pt>
                <c:pt idx="4059">
                  <c:v>227.20215470861206</c:v>
                </c:pt>
                <c:pt idx="4060">
                  <c:v>227.22926239242264</c:v>
                </c:pt>
                <c:pt idx="4061">
                  <c:v>227.25635963690286</c:v>
                </c:pt>
                <c:pt idx="4062">
                  <c:v>227.28346032051726</c:v>
                </c:pt>
                <c:pt idx="4063">
                  <c:v>227.31054950005478</c:v>
                </c:pt>
                <c:pt idx="4064">
                  <c:v>227.33759854154263</c:v>
                </c:pt>
                <c:pt idx="4065">
                  <c:v>227.36462937305157</c:v>
                </c:pt>
                <c:pt idx="4066">
                  <c:v>227.39162509855001</c:v>
                </c:pt>
                <c:pt idx="4067">
                  <c:v>227.41858792950379</c:v>
                </c:pt>
                <c:pt idx="4068">
                  <c:v>227.44553757652335</c:v>
                </c:pt>
                <c:pt idx="4069">
                  <c:v>227.47245438114763</c:v>
                </c:pt>
                <c:pt idx="4070">
                  <c:v>227.49937116505612</c:v>
                </c:pt>
                <c:pt idx="4071">
                  <c:v>227.52625715929565</c:v>
                </c:pt>
                <c:pt idx="4072">
                  <c:v>227.55312666852694</c:v>
                </c:pt>
                <c:pt idx="4073">
                  <c:v>227.57997547415741</c:v>
                </c:pt>
                <c:pt idx="4074">
                  <c:v>227.60681489480123</c:v>
                </c:pt>
                <c:pt idx="4075">
                  <c:v>227.63363078842738</c:v>
                </c:pt>
                <c:pt idx="4076">
                  <c:v>227.66043447128914</c:v>
                </c:pt>
                <c:pt idx="4077">
                  <c:v>227.68722909411071</c:v>
                </c:pt>
                <c:pt idx="4078">
                  <c:v>227.71401216647854</c:v>
                </c:pt>
                <c:pt idx="4079">
                  <c:v>227.74075302767739</c:v>
                </c:pt>
                <c:pt idx="4080">
                  <c:v>227.76747037455414</c:v>
                </c:pt>
                <c:pt idx="4081">
                  <c:v>227.79414587694345</c:v>
                </c:pt>
                <c:pt idx="4082">
                  <c:v>227.82076341708915</c:v>
                </c:pt>
                <c:pt idx="4083">
                  <c:v>227.84735292064914</c:v>
                </c:pt>
                <c:pt idx="4084">
                  <c:v>227.87391654536151</c:v>
                </c:pt>
                <c:pt idx="4085">
                  <c:v>227.90045555310593</c:v>
                </c:pt>
                <c:pt idx="4086">
                  <c:v>227.9269810802231</c:v>
                </c:pt>
                <c:pt idx="4087">
                  <c:v>227.9534829745306</c:v>
                </c:pt>
                <c:pt idx="4088">
                  <c:v>227.97995319804045</c:v>
                </c:pt>
                <c:pt idx="4089">
                  <c:v>228.00639215462837</c:v>
                </c:pt>
                <c:pt idx="4090">
                  <c:v>228.03280269748183</c:v>
                </c:pt>
                <c:pt idx="4091">
                  <c:v>228.05918510164227</c:v>
                </c:pt>
                <c:pt idx="4092">
                  <c:v>228.08555635251403</c:v>
                </c:pt>
                <c:pt idx="4093">
                  <c:v>228.1118942406398</c:v>
                </c:pt>
                <c:pt idx="4094">
                  <c:v>228.13818084685838</c:v>
                </c:pt>
                <c:pt idx="4095">
                  <c:v>228.16444104415964</c:v>
                </c:pt>
                <c:pt idx="4096">
                  <c:v>228.19068476228037</c:v>
                </c:pt>
                <c:pt idx="4097">
                  <c:v>228.21691275217259</c:v>
                </c:pt>
                <c:pt idx="4098">
                  <c:v>228.24312842318386</c:v>
                </c:pt>
                <c:pt idx="4099">
                  <c:v>228.26931080738993</c:v>
                </c:pt>
                <c:pt idx="4100">
                  <c:v>228.29548758346243</c:v>
                </c:pt>
                <c:pt idx="4101">
                  <c:v>228.32164799133653</c:v>
                </c:pt>
                <c:pt idx="4102">
                  <c:v>228.34778403269121</c:v>
                </c:pt>
                <c:pt idx="4103">
                  <c:v>228.37388531631592</c:v>
                </c:pt>
                <c:pt idx="4104">
                  <c:v>228.39995885457282</c:v>
                </c:pt>
                <c:pt idx="4105">
                  <c:v>228.42600270497681</c:v>
                </c:pt>
                <c:pt idx="4106">
                  <c:v>228.45203362599725</c:v>
                </c:pt>
                <c:pt idx="4107">
                  <c:v>228.47804149577627</c:v>
                </c:pt>
                <c:pt idx="4108">
                  <c:v>228.50404444948398</c:v>
                </c:pt>
                <c:pt idx="4109">
                  <c:v>228.53002399924716</c:v>
                </c:pt>
                <c:pt idx="4110">
                  <c:v>228.55598299669447</c:v>
                </c:pt>
                <c:pt idx="4111">
                  <c:v>228.58191085687338</c:v>
                </c:pt>
                <c:pt idx="4112">
                  <c:v>228.60782838414258</c:v>
                </c:pt>
                <c:pt idx="4113">
                  <c:v>228.63370941980742</c:v>
                </c:pt>
                <c:pt idx="4114">
                  <c:v>228.65958349993028</c:v>
                </c:pt>
                <c:pt idx="4115">
                  <c:v>228.68543886164198</c:v>
                </c:pt>
                <c:pt idx="4116">
                  <c:v>228.71126642127214</c:v>
                </c:pt>
                <c:pt idx="4117">
                  <c:v>228.73705624047759</c:v>
                </c:pt>
                <c:pt idx="4118">
                  <c:v>228.76283684057921</c:v>
                </c:pt>
                <c:pt idx="4119">
                  <c:v>228.78863762470013</c:v>
                </c:pt>
                <c:pt idx="4120">
                  <c:v>228.8144079820224</c:v>
                </c:pt>
                <c:pt idx="4121">
                  <c:v>228.84016351919934</c:v>
                </c:pt>
                <c:pt idx="4122">
                  <c:v>228.86591920908583</c:v>
                </c:pt>
                <c:pt idx="4123">
                  <c:v>228.89163911071441</c:v>
                </c:pt>
                <c:pt idx="4124">
                  <c:v>228.91734168334017</c:v>
                </c:pt>
                <c:pt idx="4125">
                  <c:v>228.94302869801982</c:v>
                </c:pt>
                <c:pt idx="4126">
                  <c:v>228.96868328625965</c:v>
                </c:pt>
                <c:pt idx="4127">
                  <c:v>228.99432370523266</c:v>
                </c:pt>
                <c:pt idx="4128">
                  <c:v>229.01996111989837</c:v>
                </c:pt>
                <c:pt idx="4129">
                  <c:v>229.0455711145361</c:v>
                </c:pt>
                <c:pt idx="4130">
                  <c:v>229.07117759818374</c:v>
                </c:pt>
                <c:pt idx="4131">
                  <c:v>229.0967601958445</c:v>
                </c:pt>
                <c:pt idx="4132">
                  <c:v>229.12233622068808</c:v>
                </c:pt>
                <c:pt idx="4133">
                  <c:v>229.14788464721696</c:v>
                </c:pt>
                <c:pt idx="4134">
                  <c:v>229.17339750753771</c:v>
                </c:pt>
                <c:pt idx="4135">
                  <c:v>229.19888660648547</c:v>
                </c:pt>
                <c:pt idx="4136">
                  <c:v>229.22435932253069</c:v>
                </c:pt>
                <c:pt idx="4137">
                  <c:v>229.24982049289289</c:v>
                </c:pt>
                <c:pt idx="4138">
                  <c:v>229.27525413003113</c:v>
                </c:pt>
                <c:pt idx="4139">
                  <c:v>229.30066886342127</c:v>
                </c:pt>
                <c:pt idx="4140">
                  <c:v>229.32604994335793</c:v>
                </c:pt>
                <c:pt idx="4141">
                  <c:v>229.35141567363618</c:v>
                </c:pt>
                <c:pt idx="4142">
                  <c:v>229.37676987057117</c:v>
                </c:pt>
                <c:pt idx="4143">
                  <c:v>229.40210456709761</c:v>
                </c:pt>
                <c:pt idx="4144">
                  <c:v>229.42742178474066</c:v>
                </c:pt>
                <c:pt idx="4145">
                  <c:v>229.45274208913602</c:v>
                </c:pt>
                <c:pt idx="4146">
                  <c:v>229.47803473024598</c:v>
                </c:pt>
                <c:pt idx="4147">
                  <c:v>229.50330327827791</c:v>
                </c:pt>
                <c:pt idx="4148">
                  <c:v>229.52857891967938</c:v>
                </c:pt>
                <c:pt idx="4149">
                  <c:v>229.55383803361485</c:v>
                </c:pt>
                <c:pt idx="4150">
                  <c:v>229.57907811437815</c:v>
                </c:pt>
                <c:pt idx="4151">
                  <c:v>229.60431072116256</c:v>
                </c:pt>
                <c:pt idx="4152">
                  <c:v>229.62954388273687</c:v>
                </c:pt>
                <c:pt idx="4153">
                  <c:v>229.65477075705186</c:v>
                </c:pt>
                <c:pt idx="4154">
                  <c:v>229.67998086664434</c:v>
                </c:pt>
                <c:pt idx="4155">
                  <c:v>229.70515976998135</c:v>
                </c:pt>
                <c:pt idx="4156">
                  <c:v>229.73029185858442</c:v>
                </c:pt>
                <c:pt idx="4157">
                  <c:v>229.75537463817281</c:v>
                </c:pt>
                <c:pt idx="4158">
                  <c:v>229.78040499994731</c:v>
                </c:pt>
                <c:pt idx="4159">
                  <c:v>229.80539335921284</c:v>
                </c:pt>
                <c:pt idx="4160">
                  <c:v>229.83034384943929</c:v>
                </c:pt>
                <c:pt idx="4161">
                  <c:v>229.85524760691757</c:v>
                </c:pt>
                <c:pt idx="4162">
                  <c:v>229.88014424123617</c:v>
                </c:pt>
                <c:pt idx="4163">
                  <c:v>229.90502468706433</c:v>
                </c:pt>
                <c:pt idx="4164">
                  <c:v>229.92988744163247</c:v>
                </c:pt>
                <c:pt idx="4165">
                  <c:v>229.95473586735375</c:v>
                </c:pt>
                <c:pt idx="4166">
                  <c:v>229.97956261265267</c:v>
                </c:pt>
                <c:pt idx="4167">
                  <c:v>230.00438335696666</c:v>
                </c:pt>
                <c:pt idx="4168">
                  <c:v>230.02917884335778</c:v>
                </c:pt>
                <c:pt idx="4169">
                  <c:v>230.05393622275528</c:v>
                </c:pt>
                <c:pt idx="4170">
                  <c:v>230.07867362058707</c:v>
                </c:pt>
                <c:pt idx="4171">
                  <c:v>230.10340525712698</c:v>
                </c:pt>
                <c:pt idx="4172">
                  <c:v>230.128126379181</c:v>
                </c:pt>
                <c:pt idx="4173">
                  <c:v>230.15284180168024</c:v>
                </c:pt>
                <c:pt idx="4174">
                  <c:v>230.17754526870229</c:v>
                </c:pt>
                <c:pt idx="4175">
                  <c:v>230.20223036735933</c:v>
                </c:pt>
                <c:pt idx="4176">
                  <c:v>230.22690717926588</c:v>
                </c:pt>
                <c:pt idx="4177">
                  <c:v>230.25157820161695</c:v>
                </c:pt>
                <c:pt idx="4178">
                  <c:v>230.27624000899334</c:v>
                </c:pt>
                <c:pt idx="4179">
                  <c:v>230.30087124396073</c:v>
                </c:pt>
                <c:pt idx="4180">
                  <c:v>230.32548168701109</c:v>
                </c:pt>
                <c:pt idx="4181">
                  <c:v>230.35007634323611</c:v>
                </c:pt>
                <c:pt idx="4182">
                  <c:v>230.37466658045241</c:v>
                </c:pt>
                <c:pt idx="4183">
                  <c:v>230.39925359496092</c:v>
                </c:pt>
                <c:pt idx="4184">
                  <c:v>230.4238103978744</c:v>
                </c:pt>
                <c:pt idx="4185">
                  <c:v>230.44835391311503</c:v>
                </c:pt>
                <c:pt idx="4186">
                  <c:v>230.47289710315593</c:v>
                </c:pt>
                <c:pt idx="4187">
                  <c:v>230.49741515734803</c:v>
                </c:pt>
                <c:pt idx="4188">
                  <c:v>230.52191719150798</c:v>
                </c:pt>
                <c:pt idx="4189">
                  <c:v>230.54639093059481</c:v>
                </c:pt>
                <c:pt idx="4190">
                  <c:v>230.57086125122831</c:v>
                </c:pt>
                <c:pt idx="4191">
                  <c:v>230.59530130453314</c:v>
                </c:pt>
                <c:pt idx="4192">
                  <c:v>230.61973163128383</c:v>
                </c:pt>
                <c:pt idx="4193">
                  <c:v>230.64414052147285</c:v>
                </c:pt>
                <c:pt idx="4194">
                  <c:v>230.66853989874315</c:v>
                </c:pt>
                <c:pt idx="4195">
                  <c:v>230.69292467035052</c:v>
                </c:pt>
                <c:pt idx="4196">
                  <c:v>230.71731222718427</c:v>
                </c:pt>
                <c:pt idx="4197">
                  <c:v>230.74165459138888</c:v>
                </c:pt>
                <c:pt idx="4198">
                  <c:v>230.76598639320798</c:v>
                </c:pt>
                <c:pt idx="4199">
                  <c:v>230.79030899954424</c:v>
                </c:pt>
                <c:pt idx="4200">
                  <c:v>230.81462374551424</c:v>
                </c:pt>
                <c:pt idx="4201">
                  <c:v>230.83891039918362</c:v>
                </c:pt>
                <c:pt idx="4202">
                  <c:v>230.86317681393223</c:v>
                </c:pt>
                <c:pt idx="4203">
                  <c:v>230.88741947408417</c:v>
                </c:pt>
                <c:pt idx="4204">
                  <c:v>230.91165727586545</c:v>
                </c:pt>
                <c:pt idx="4205">
                  <c:v>230.93587767549238</c:v>
                </c:pt>
                <c:pt idx="4206">
                  <c:v>230.96007959280752</c:v>
                </c:pt>
                <c:pt idx="4207">
                  <c:v>230.98426586994677</c:v>
                </c:pt>
                <c:pt idx="4208">
                  <c:v>231.00843126692408</c:v>
                </c:pt>
                <c:pt idx="4209">
                  <c:v>231.03260544531162</c:v>
                </c:pt>
                <c:pt idx="4210">
                  <c:v>231.05675013741279</c:v>
                </c:pt>
                <c:pt idx="4211">
                  <c:v>231.08088518010524</c:v>
                </c:pt>
                <c:pt idx="4212">
                  <c:v>231.1049787202775</c:v>
                </c:pt>
                <c:pt idx="4213">
                  <c:v>231.12905676981063</c:v>
                </c:pt>
                <c:pt idx="4214">
                  <c:v>231.15312685940162</c:v>
                </c:pt>
                <c:pt idx="4215">
                  <c:v>231.17718363969766</c:v>
                </c:pt>
                <c:pt idx="4216">
                  <c:v>231.20121008491299</c:v>
                </c:pt>
                <c:pt idx="4217">
                  <c:v>231.22521468839255</c:v>
                </c:pt>
                <c:pt idx="4218">
                  <c:v>231.2492055316014</c:v>
                </c:pt>
                <c:pt idx="4219">
                  <c:v>231.2731767605421</c:v>
                </c:pt>
                <c:pt idx="4220">
                  <c:v>231.29712920703176</c:v>
                </c:pt>
                <c:pt idx="4221">
                  <c:v>231.32106487039383</c:v>
                </c:pt>
                <c:pt idx="4222">
                  <c:v>231.34499096591921</c:v>
                </c:pt>
                <c:pt idx="4223">
                  <c:v>231.36889292108714</c:v>
                </c:pt>
                <c:pt idx="4224">
                  <c:v>231.39275814038947</c:v>
                </c:pt>
                <c:pt idx="4225">
                  <c:v>231.41660637806785</c:v>
                </c:pt>
                <c:pt idx="4226">
                  <c:v>231.44046202159845</c:v>
                </c:pt>
                <c:pt idx="4227">
                  <c:v>231.46430541217055</c:v>
                </c:pt>
                <c:pt idx="4228">
                  <c:v>231.48812050114361</c:v>
                </c:pt>
                <c:pt idx="4229">
                  <c:v>231.51187345855755</c:v>
                </c:pt>
                <c:pt idx="4230">
                  <c:v>231.53560816326635</c:v>
                </c:pt>
                <c:pt idx="4231">
                  <c:v>231.55931856000493</c:v>
                </c:pt>
                <c:pt idx="4232">
                  <c:v>231.58303432526083</c:v>
                </c:pt>
                <c:pt idx="4233">
                  <c:v>231.60673202354195</c:v>
                </c:pt>
                <c:pt idx="4234">
                  <c:v>231.63041094410218</c:v>
                </c:pt>
                <c:pt idx="4235">
                  <c:v>231.65407106874443</c:v>
                </c:pt>
                <c:pt idx="4236">
                  <c:v>231.67770636631442</c:v>
                </c:pt>
                <c:pt idx="4237">
                  <c:v>231.70132794807762</c:v>
                </c:pt>
                <c:pt idx="4238">
                  <c:v>231.72492564360971</c:v>
                </c:pt>
                <c:pt idx="4239">
                  <c:v>231.74851253274031</c:v>
                </c:pt>
                <c:pt idx="4240">
                  <c:v>231.77209161291478</c:v>
                </c:pt>
                <c:pt idx="4241">
                  <c:v>231.79564167124451</c:v>
                </c:pt>
                <c:pt idx="4242">
                  <c:v>231.81917712961177</c:v>
                </c:pt>
                <c:pt idx="4243">
                  <c:v>231.84267113102362</c:v>
                </c:pt>
                <c:pt idx="4244">
                  <c:v>231.86614296903801</c:v>
                </c:pt>
                <c:pt idx="4245">
                  <c:v>231.88958727728897</c:v>
                </c:pt>
                <c:pt idx="4246">
                  <c:v>231.91301687313023</c:v>
                </c:pt>
                <c:pt idx="4247">
                  <c:v>231.93643544296717</c:v>
                </c:pt>
                <c:pt idx="4248">
                  <c:v>231.9598546223383</c:v>
                </c:pt>
                <c:pt idx="4249">
                  <c:v>231.98327241136477</c:v>
                </c:pt>
                <c:pt idx="4250">
                  <c:v>232.00666758313341</c:v>
                </c:pt>
                <c:pt idx="4251">
                  <c:v>232.03008307225795</c:v>
                </c:pt>
                <c:pt idx="4252">
                  <c:v>232.05350468157911</c:v>
                </c:pt>
                <c:pt idx="4253">
                  <c:v>232.07695002186978</c:v>
                </c:pt>
                <c:pt idx="4254">
                  <c:v>232.10039839427156</c:v>
                </c:pt>
                <c:pt idx="4255">
                  <c:v>232.12382440874512</c:v>
                </c:pt>
                <c:pt idx="4256">
                  <c:v>232.14726565494536</c:v>
                </c:pt>
                <c:pt idx="4257">
                  <c:v>232.17072083112868</c:v>
                </c:pt>
                <c:pt idx="4258">
                  <c:v>232.19418487876206</c:v>
                </c:pt>
                <c:pt idx="4259">
                  <c:v>232.21766542316766</c:v>
                </c:pt>
                <c:pt idx="4260">
                  <c:v>232.24115851216871</c:v>
                </c:pt>
                <c:pt idx="4261">
                  <c:v>232.26465372888333</c:v>
                </c:pt>
                <c:pt idx="4262">
                  <c:v>232.28813433805095</c:v>
                </c:pt>
                <c:pt idx="4263">
                  <c:v>232.31160034384848</c:v>
                </c:pt>
                <c:pt idx="4264">
                  <c:v>232.33509928623343</c:v>
                </c:pt>
                <c:pt idx="4265">
                  <c:v>232.35860839010505</c:v>
                </c:pt>
                <c:pt idx="4266">
                  <c:v>232.38211397394545</c:v>
                </c:pt>
                <c:pt idx="4267">
                  <c:v>232.40562343845758</c:v>
                </c:pt>
                <c:pt idx="4268">
                  <c:v>232.42911258966103</c:v>
                </c:pt>
                <c:pt idx="4269">
                  <c:v>232.45259164438539</c:v>
                </c:pt>
                <c:pt idx="4270">
                  <c:v>232.47606095715614</c:v>
                </c:pt>
                <c:pt idx="4271">
                  <c:v>232.49950553755301</c:v>
                </c:pt>
                <c:pt idx="4272">
                  <c:v>232.52294110684531</c:v>
                </c:pt>
                <c:pt idx="4273">
                  <c:v>232.54636665780319</c:v>
                </c:pt>
                <c:pt idx="4274">
                  <c:v>232.56978271956987</c:v>
                </c:pt>
                <c:pt idx="4275">
                  <c:v>232.59320600742106</c:v>
                </c:pt>
                <c:pt idx="4276">
                  <c:v>232.61658444368902</c:v>
                </c:pt>
                <c:pt idx="4277">
                  <c:v>232.6399281171789</c:v>
                </c:pt>
                <c:pt idx="4278">
                  <c:v>232.66325843100961</c:v>
                </c:pt>
                <c:pt idx="4279">
                  <c:v>232.68654877821351</c:v>
                </c:pt>
                <c:pt idx="4280">
                  <c:v>232.7098074270238</c:v>
                </c:pt>
                <c:pt idx="4281">
                  <c:v>232.73303511509999</c:v>
                </c:pt>
                <c:pt idx="4282">
                  <c:v>232.75623487518564</c:v>
                </c:pt>
                <c:pt idx="4283">
                  <c:v>232.77938728831862</c:v>
                </c:pt>
                <c:pt idx="4284">
                  <c:v>232.80249425853071</c:v>
                </c:pt>
                <c:pt idx="4285">
                  <c:v>232.82555652855433</c:v>
                </c:pt>
                <c:pt idx="4286">
                  <c:v>232.84857915801183</c:v>
                </c:pt>
                <c:pt idx="4287">
                  <c:v>232.87156120307569</c:v>
                </c:pt>
                <c:pt idx="4288">
                  <c:v>232.89451013460638</c:v>
                </c:pt>
                <c:pt idx="4289">
                  <c:v>232.917416021636</c:v>
                </c:pt>
                <c:pt idx="4290">
                  <c:v>232.94027325623048</c:v>
                </c:pt>
                <c:pt idx="4291">
                  <c:v>232.9631031673575</c:v>
                </c:pt>
                <c:pt idx="4292">
                  <c:v>232.98590721150427</c:v>
                </c:pt>
                <c:pt idx="4293">
                  <c:v>233.0086651016033</c:v>
                </c:pt>
                <c:pt idx="4294">
                  <c:v>233.03138371312605</c:v>
                </c:pt>
                <c:pt idx="4295">
                  <c:v>233.0540942024667</c:v>
                </c:pt>
                <c:pt idx="4296">
                  <c:v>233.07676660259884</c:v>
                </c:pt>
                <c:pt idx="4297">
                  <c:v>233.0994100392592</c:v>
                </c:pt>
                <c:pt idx="4298">
                  <c:v>233.12201600687271</c:v>
                </c:pt>
                <c:pt idx="4299">
                  <c:v>233.14458577491504</c:v>
                </c:pt>
                <c:pt idx="4300">
                  <c:v>233.16712649543044</c:v>
                </c:pt>
                <c:pt idx="4301">
                  <c:v>233.18962655091346</c:v>
                </c:pt>
                <c:pt idx="4302">
                  <c:v>233.21211057064949</c:v>
                </c:pt>
                <c:pt idx="4303">
                  <c:v>233.23456181861596</c:v>
                </c:pt>
                <c:pt idx="4304">
                  <c:v>233.25699031388694</c:v>
                </c:pt>
                <c:pt idx="4305">
                  <c:v>233.27939232726393</c:v>
                </c:pt>
                <c:pt idx="4306">
                  <c:v>233.30176708714905</c:v>
                </c:pt>
                <c:pt idx="4307">
                  <c:v>233.32409599222666</c:v>
                </c:pt>
                <c:pt idx="4308">
                  <c:v>233.3464005908682</c:v>
                </c:pt>
                <c:pt idx="4309">
                  <c:v>233.36868544894133</c:v>
                </c:pt>
                <c:pt idx="4310">
                  <c:v>233.39092156439318</c:v>
                </c:pt>
                <c:pt idx="4311">
                  <c:v>233.41312809360892</c:v>
                </c:pt>
                <c:pt idx="4312">
                  <c:v>233.43530987673861</c:v>
                </c:pt>
                <c:pt idx="4313">
                  <c:v>233.45746207641631</c:v>
                </c:pt>
                <c:pt idx="4314">
                  <c:v>233.47961146907087</c:v>
                </c:pt>
                <c:pt idx="4315">
                  <c:v>233.50173728315468</c:v>
                </c:pt>
                <c:pt idx="4316">
                  <c:v>233.5238247140467</c:v>
                </c:pt>
                <c:pt idx="4317">
                  <c:v>233.54590093298313</c:v>
                </c:pt>
                <c:pt idx="4318">
                  <c:v>233.56794868250961</c:v>
                </c:pt>
                <c:pt idx="4319">
                  <c:v>233.58998932313577</c:v>
                </c:pt>
                <c:pt idx="4320">
                  <c:v>233.61199385570256</c:v>
                </c:pt>
              </c:numCache>
            </c:numRef>
          </c:yVal>
          <c:smooth val="1"/>
        </c:ser>
        <c:ser>
          <c:idx val="5"/>
          <c:order val="6"/>
          <c:tx>
            <c:strRef>
              <c:f>'Raw data'!$L$3</c:f>
              <c:strCache>
                <c:ptCount val="1"/>
                <c:pt idx="0">
                  <c:v>GBS 13b (original)</c:v>
                </c:pt>
              </c:strCache>
            </c:strRef>
          </c:tx>
          <c:spPr>
            <a:ln w="25400">
              <a:solidFill>
                <a:schemeClr val="accent2"/>
              </a:solidFill>
            </a:ln>
          </c:spPr>
          <c:marker>
            <c:symbol val="none"/>
          </c:marker>
          <c:xVal>
            <c:numRef>
              <c:f>'Raw data'!$M$3:$M$4328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data'!$Q$3:$Q$4328</c:f>
              <c:numCache>
                <c:formatCode>0</c:formatCode>
                <c:ptCount val="4326"/>
                <c:pt idx="0">
                  <c:v>3.3869289293852481E-2</c:v>
                </c:pt>
                <c:pt idx="1">
                  <c:v>0.16396204338503176</c:v>
                </c:pt>
                <c:pt idx="2">
                  <c:v>0.36920371059462642</c:v>
                </c:pt>
                <c:pt idx="3">
                  <c:v>0.60601367579648235</c:v>
                </c:pt>
                <c:pt idx="4">
                  <c:v>0.85009961163240577</c:v>
                </c:pt>
                <c:pt idx="5">
                  <c:v>1.0894941481747973</c:v>
                </c:pt>
                <c:pt idx="6">
                  <c:v>1.3181553012138982</c:v>
                </c:pt>
                <c:pt idx="7">
                  <c:v>1.5322966281544093</c:v>
                </c:pt>
                <c:pt idx="8">
                  <c:v>1.7313612976472386</c:v>
                </c:pt>
                <c:pt idx="9">
                  <c:v>1.9156822604544421</c:v>
                </c:pt>
                <c:pt idx="10">
                  <c:v>2.0846824444248151</c:v>
                </c:pt>
                <c:pt idx="11">
                  <c:v>2.2395356317059711</c:v>
                </c:pt>
                <c:pt idx="12">
                  <c:v>2.3815212521862303</c:v>
                </c:pt>
                <c:pt idx="13">
                  <c:v>2.5113548780953825</c:v>
                </c:pt>
                <c:pt idx="14">
                  <c:v>2.6305686382873645</c:v>
                </c:pt>
                <c:pt idx="15">
                  <c:v>2.7400724496328679</c:v>
                </c:pt>
                <c:pt idx="16">
                  <c:v>2.8410950992874779</c:v>
                </c:pt>
                <c:pt idx="17">
                  <c:v>2.9344007711088032</c:v>
                </c:pt>
                <c:pt idx="18">
                  <c:v>3.0208367818348885</c:v>
                </c:pt>
                <c:pt idx="19">
                  <c:v>3.1013828810873805</c:v>
                </c:pt>
                <c:pt idx="20">
                  <c:v>3.1765969509036198</c:v>
                </c:pt>
                <c:pt idx="21">
                  <c:v>3.2469338015417804</c:v>
                </c:pt>
                <c:pt idx="22">
                  <c:v>3.3129177625818564</c:v>
                </c:pt>
                <c:pt idx="23">
                  <c:v>3.3750099694620928</c:v>
                </c:pt>
                <c:pt idx="24">
                  <c:v>3.4338704990292688</c:v>
                </c:pt>
                <c:pt idx="25">
                  <c:v>3.4894210707901654</c:v>
                </c:pt>
                <c:pt idx="26">
                  <c:v>3.5422366439736686</c:v>
                </c:pt>
                <c:pt idx="27">
                  <c:v>3.5924049948115329</c:v>
                </c:pt>
                <c:pt idx="28">
                  <c:v>3.6404305921064042</c:v>
                </c:pt>
                <c:pt idx="29">
                  <c:v>3.6861520891590094</c:v>
                </c:pt>
                <c:pt idx="30">
                  <c:v>3.7301602106734619</c:v>
                </c:pt>
                <c:pt idx="31">
                  <c:v>3.7721826623016681</c:v>
                </c:pt>
                <c:pt idx="32">
                  <c:v>3.8127353655642997</c:v>
                </c:pt>
                <c:pt idx="33">
                  <c:v>3.8516778782174406</c:v>
                </c:pt>
                <c:pt idx="34">
                  <c:v>3.8893262867404359</c:v>
                </c:pt>
                <c:pt idx="35">
                  <c:v>3.9256330568995668</c:v>
                </c:pt>
                <c:pt idx="36">
                  <c:v>3.9607485893072085</c:v>
                </c:pt>
                <c:pt idx="37">
                  <c:v>3.9948774777208902</c:v>
                </c:pt>
                <c:pt idx="38">
                  <c:v>4.0278156682091018</c:v>
                </c:pt>
                <c:pt idx="39">
                  <c:v>4.0597542088494452</c:v>
                </c:pt>
                <c:pt idx="40">
                  <c:v>4.0910397951294835</c:v>
                </c:pt>
                <c:pt idx="41">
                  <c:v>4.1213492668195029</c:v>
                </c:pt>
                <c:pt idx="42">
                  <c:v>4.1509136515155394</c:v>
                </c:pt>
                <c:pt idx="43">
                  <c:v>4.1796563752500164</c:v>
                </c:pt>
                <c:pt idx="44">
                  <c:v>4.207760558375873</c:v>
                </c:pt>
                <c:pt idx="45">
                  <c:v>4.2351992692626359</c:v>
                </c:pt>
                <c:pt idx="46">
                  <c:v>4.2620184133601464</c:v>
                </c:pt>
                <c:pt idx="47">
                  <c:v>4.2882010278717129</c:v>
                </c:pt>
                <c:pt idx="48">
                  <c:v>4.3139899521335812</c:v>
                </c:pt>
                <c:pt idx="49">
                  <c:v>4.3390593710562317</c:v>
                </c:pt>
                <c:pt idx="50">
                  <c:v>4.3637190722608619</c:v>
                </c:pt>
                <c:pt idx="51">
                  <c:v>4.3879462614019893</c:v>
                </c:pt>
                <c:pt idx="52">
                  <c:v>4.4115024528466718</c:v>
                </c:pt>
                <c:pt idx="53">
                  <c:v>4.4350063903695682</c:v>
                </c:pt>
                <c:pt idx="54">
                  <c:v>4.4578030775500235</c:v>
                </c:pt>
                <c:pt idx="55">
                  <c:v>4.4803715688320613</c:v>
                </c:pt>
                <c:pt idx="56">
                  <c:v>4.5024085946750816</c:v>
                </c:pt>
                <c:pt idx="57">
                  <c:v>4.524392652498717</c:v>
                </c:pt>
                <c:pt idx="58">
                  <c:v>4.5457180151937413</c:v>
                </c:pt>
                <c:pt idx="59">
                  <c:v>4.5669586283388552</c:v>
                </c:pt>
                <c:pt idx="60">
                  <c:v>4.587818563720683</c:v>
                </c:pt>
                <c:pt idx="61">
                  <c:v>4.6082401459050502</c:v>
                </c:pt>
                <c:pt idx="62">
                  <c:v>4.6285149391252425</c:v>
                </c:pt>
                <c:pt idx="63">
                  <c:v>4.6483848173187923</c:v>
                </c:pt>
                <c:pt idx="64">
                  <c:v>4.6682409985976427</c:v>
                </c:pt>
                <c:pt idx="65">
                  <c:v>4.6876868018739515</c:v>
                </c:pt>
                <c:pt idx="66">
                  <c:v>4.7068967290843027</c:v>
                </c:pt>
                <c:pt idx="67">
                  <c:v>4.7258588806403603</c:v>
                </c:pt>
                <c:pt idx="68">
                  <c:v>4.7445782267106091</c:v>
                </c:pt>
                <c:pt idx="69">
                  <c:v>4.7631033041759343</c:v>
                </c:pt>
                <c:pt idx="70">
                  <c:v>4.7813897605561015</c:v>
                </c:pt>
                <c:pt idx="71">
                  <c:v>4.799583251797527</c:v>
                </c:pt>
                <c:pt idx="72">
                  <c:v>4.8174600064306352</c:v>
                </c:pt>
                <c:pt idx="73">
                  <c:v>4.8352654284766468</c:v>
                </c:pt>
                <c:pt idx="74">
                  <c:v>4.8528031586621774</c:v>
                </c:pt>
                <c:pt idx="75">
                  <c:v>4.8701802956599387</c:v>
                </c:pt>
                <c:pt idx="76">
                  <c:v>4.8873915413914713</c:v>
                </c:pt>
                <c:pt idx="77">
                  <c:v>4.9045233846269074</c:v>
                </c:pt>
                <c:pt idx="78">
                  <c:v>4.9214105510155335</c:v>
                </c:pt>
                <c:pt idx="79">
                  <c:v>4.9381713415945683</c:v>
                </c:pt>
                <c:pt idx="80">
                  <c:v>4.9547835615588607</c:v>
                </c:pt>
                <c:pt idx="81">
                  <c:v>4.9712419785691919</c:v>
                </c:pt>
                <c:pt idx="82">
                  <c:v>4.9875261337353738</c:v>
                </c:pt>
                <c:pt idx="83">
                  <c:v>5.0036662542268626</c:v>
                </c:pt>
                <c:pt idx="84">
                  <c:v>5.019761818371042</c:v>
                </c:pt>
                <c:pt idx="85">
                  <c:v>5.0357300499275892</c:v>
                </c:pt>
                <c:pt idx="86">
                  <c:v>5.051544724068787</c:v>
                </c:pt>
                <c:pt idx="87">
                  <c:v>5.067298031289047</c:v>
                </c:pt>
                <c:pt idx="88">
                  <c:v>5.0829337058405031</c:v>
                </c:pt>
                <c:pt idx="89">
                  <c:v>5.0984127030654056</c:v>
                </c:pt>
                <c:pt idx="90">
                  <c:v>5.1137697864774712</c:v>
                </c:pt>
                <c:pt idx="91">
                  <c:v>5.1290388795368518</c:v>
                </c:pt>
                <c:pt idx="92">
                  <c:v>5.1440995819695399</c:v>
                </c:pt>
                <c:pt idx="93">
                  <c:v>5.1591602844022271</c:v>
                </c:pt>
                <c:pt idx="94">
                  <c:v>5.1742209868349125</c:v>
                </c:pt>
                <c:pt idx="95">
                  <c:v>5.1892695968806111</c:v>
                </c:pt>
                <c:pt idx="96">
                  <c:v>5.2039893686857406</c:v>
                </c:pt>
                <c:pt idx="97">
                  <c:v>5.2187091404908763</c:v>
                </c:pt>
                <c:pt idx="98">
                  <c:v>5.2334289122960085</c:v>
                </c:pt>
                <c:pt idx="99">
                  <c:v>5.2480716334634376</c:v>
                </c:pt>
                <c:pt idx="100">
                  <c:v>5.2625850737665205</c:v>
                </c:pt>
                <c:pt idx="101">
                  <c:v>5.2770332072450445</c:v>
                </c:pt>
                <c:pt idx="102">
                  <c:v>5.291399954703599</c:v>
                </c:pt>
                <c:pt idx="103">
                  <c:v>5.3056998804119484</c:v>
                </c:pt>
                <c:pt idx="104">
                  <c:v>5.3199377579908225</c:v>
                </c:pt>
                <c:pt idx="105">
                  <c:v>5.3341147352222933</c:v>
                </c:pt>
                <c:pt idx="106">
                  <c:v>5.3481885410263752</c:v>
                </c:pt>
                <c:pt idx="107">
                  <c:v>5.3622122231026284</c:v>
                </c:pt>
                <c:pt idx="108">
                  <c:v>5.3762359051788815</c:v>
                </c:pt>
                <c:pt idx="109">
                  <c:v>5.3902595872551329</c:v>
                </c:pt>
                <c:pt idx="110">
                  <c:v>5.4041797152259221</c:v>
                </c:pt>
                <c:pt idx="111">
                  <c:v>5.4180415014342991</c:v>
                </c:pt>
                <c:pt idx="112">
                  <c:v>5.4318536482031448</c:v>
                </c:pt>
                <c:pt idx="113">
                  <c:v>5.4456325073907283</c:v>
                </c:pt>
                <c:pt idx="114">
                  <c:v>5.4593657762040051</c:v>
                </c:pt>
                <c:pt idx="115">
                  <c:v>5.4730637537104432</c:v>
                </c:pt>
                <c:pt idx="116">
                  <c:v>5.4867256988176933</c:v>
                </c:pt>
                <c:pt idx="117">
                  <c:v>5.5003501964187356</c:v>
                </c:pt>
                <c:pt idx="118">
                  <c:v>5.5139452071958006</c:v>
                </c:pt>
                <c:pt idx="119">
                  <c:v>5.5275205132061096</c:v>
                </c:pt>
                <c:pt idx="120">
                  <c:v>5.5410636662064521</c:v>
                </c:pt>
                <c:pt idx="121">
                  <c:v>5.5545732535843548</c:v>
                </c:pt>
                <c:pt idx="122">
                  <c:v>5.5680533985981038</c:v>
                </c:pt>
                <c:pt idx="123">
                  <c:v>5.5814936712094889</c:v>
                </c:pt>
                <c:pt idx="124">
                  <c:v>5.5949276702605726</c:v>
                </c:pt>
                <c:pt idx="125">
                  <c:v>5.608361669311658</c:v>
                </c:pt>
                <c:pt idx="126">
                  <c:v>5.6217956683627408</c:v>
                </c:pt>
                <c:pt idx="127">
                  <c:v>5.6352296674138262</c:v>
                </c:pt>
                <c:pt idx="128">
                  <c:v>5.6486411217127825</c:v>
                </c:pt>
                <c:pt idx="129">
                  <c:v>5.6620285547534168</c:v>
                </c:pt>
                <c:pt idx="130">
                  <c:v>5.6754087474678805</c:v>
                </c:pt>
                <c:pt idx="131">
                  <c:v>5.6887813455607255</c:v>
                </c:pt>
                <c:pt idx="132">
                  <c:v>5.702151687740125</c:v>
                </c:pt>
                <c:pt idx="133">
                  <c:v>5.7155193795364703</c:v>
                </c:pt>
                <c:pt idx="134">
                  <c:v>5.7288863302093</c:v>
                </c:pt>
                <c:pt idx="135">
                  <c:v>5.7422538653231738</c:v>
                </c:pt>
                <c:pt idx="136">
                  <c:v>5.7556265638950812</c:v>
                </c:pt>
                <c:pt idx="137">
                  <c:v>5.7690054127602401</c:v>
                </c:pt>
                <c:pt idx="138">
                  <c:v>5.7823905017064403</c:v>
                </c:pt>
                <c:pt idx="139">
                  <c:v>5.7957854441015684</c:v>
                </c:pt>
                <c:pt idx="140">
                  <c:v>5.809183030699705</c:v>
                </c:pt>
                <c:pt idx="141">
                  <c:v>5.8225996168628305</c:v>
                </c:pt>
                <c:pt idx="142">
                  <c:v>5.8360285924077129</c:v>
                </c:pt>
                <c:pt idx="143">
                  <c:v>5.8494623258782417</c:v>
                </c:pt>
                <c:pt idx="144">
                  <c:v>5.8629238543698472</c:v>
                </c:pt>
                <c:pt idx="145">
                  <c:v>5.8764011369367442</c:v>
                </c:pt>
                <c:pt idx="146">
                  <c:v>5.8898962994589095</c:v>
                </c:pt>
                <c:pt idx="147">
                  <c:v>5.9034299525245375</c:v>
                </c:pt>
                <c:pt idx="148">
                  <c:v>5.9169657070789379</c:v>
                </c:pt>
                <c:pt idx="149">
                  <c:v>5.9305512107596083</c:v>
                </c:pt>
                <c:pt idx="150">
                  <c:v>5.9441534588315177</c:v>
                </c:pt>
                <c:pt idx="151">
                  <c:v>5.9577557069034279</c:v>
                </c:pt>
                <c:pt idx="152">
                  <c:v>5.9714142259127918</c:v>
                </c:pt>
                <c:pt idx="153">
                  <c:v>5.9850958633704625</c:v>
                </c:pt>
                <c:pt idx="154">
                  <c:v>5.9988119316571273</c:v>
                </c:pt>
                <c:pt idx="155">
                  <c:v>6.0125656303653576</c:v>
                </c:pt>
                <c:pt idx="156">
                  <c:v>6.0263537885735419</c:v>
                </c:pt>
                <c:pt idx="157">
                  <c:v>6.0401806993088147</c:v>
                </c:pt>
                <c:pt idx="158">
                  <c:v>6.054038679048575</c:v>
                </c:pt>
                <c:pt idx="159">
                  <c:v>6.0679463220322472</c:v>
                </c:pt>
                <c:pt idx="160">
                  <c:v>6.0818845083164099</c:v>
                </c:pt>
                <c:pt idx="161">
                  <c:v>6.0958737867493804</c:v>
                </c:pt>
                <c:pt idx="162">
                  <c:v>6.1098995155681477</c:v>
                </c:pt>
                <c:pt idx="163">
                  <c:v>6.1239714644232777</c:v>
                </c:pt>
                <c:pt idx="164">
                  <c:v>6.1380821004641302</c:v>
                </c:pt>
                <c:pt idx="165">
                  <c:v>6.1522429463263295</c:v>
                </c:pt>
                <c:pt idx="166">
                  <c:v>6.1664710369730011</c:v>
                </c:pt>
                <c:pt idx="167">
                  <c:v>6.180706589978386</c:v>
                </c:pt>
                <c:pt idx="168">
                  <c:v>6.1949602479701342</c:v>
                </c:pt>
                <c:pt idx="169">
                  <c:v>6.2092964048807069</c:v>
                </c:pt>
                <c:pt idx="170">
                  <c:v>6.2236623111671623</c:v>
                </c:pt>
                <c:pt idx="171">
                  <c:v>6.2380658004990996</c:v>
                </c:pt>
                <c:pt idx="172">
                  <c:v>6.2525306745961169</c:v>
                </c:pt>
                <c:pt idx="173">
                  <c:v>6.2670189562214</c:v>
                </c:pt>
                <c:pt idx="174">
                  <c:v>6.2815796159481438</c:v>
                </c:pt>
                <c:pt idx="175">
                  <c:v>6.2961525002887306</c:v>
                </c:pt>
                <c:pt idx="176">
                  <c:v>6.3107807837211576</c:v>
                </c:pt>
                <c:pt idx="177">
                  <c:v>6.3255083238206522</c:v>
                </c:pt>
                <c:pt idx="178">
                  <c:v>6.3402434309880276</c:v>
                </c:pt>
                <c:pt idx="179">
                  <c:v>6.3550417450133194</c:v>
                </c:pt>
                <c:pt idx="180">
                  <c:v>6.3699291659726365</c:v>
                </c:pt>
                <c:pt idx="181">
                  <c:v>6.3849204428470916</c:v>
                </c:pt>
                <c:pt idx="182">
                  <c:v>6.4000085388176329</c:v>
                </c:pt>
                <c:pt idx="183">
                  <c:v>6.415252669051152</c:v>
                </c:pt>
                <c:pt idx="184">
                  <c:v>6.4305489227425863</c:v>
                </c:pt>
                <c:pt idx="185">
                  <c:v>6.4460473182879614</c:v>
                </c:pt>
                <c:pt idx="186">
                  <c:v>6.4616090601020408</c:v>
                </c:pt>
                <c:pt idx="187">
                  <c:v>6.4773670488719777</c:v>
                </c:pt>
                <c:pt idx="188">
                  <c:v>6.4932923007120733</c:v>
                </c:pt>
                <c:pt idx="189">
                  <c:v>6.5094236811318043</c:v>
                </c:pt>
                <c:pt idx="190">
                  <c:v>6.5256569775102395</c:v>
                </c:pt>
                <c:pt idx="191">
                  <c:v>6.5420993697641689</c:v>
                </c:pt>
                <c:pt idx="192">
                  <c:v>6.5587259170031249</c:v>
                </c:pt>
                <c:pt idx="193">
                  <c:v>6.5754702581168765</c:v>
                </c:pt>
                <c:pt idx="194">
                  <c:v>6.5925910653325879</c:v>
                </c:pt>
                <c:pt idx="195">
                  <c:v>6.6097540813782558</c:v>
                </c:pt>
                <c:pt idx="196">
                  <c:v>6.6269170974239255</c:v>
                </c:pt>
                <c:pt idx="197">
                  <c:v>6.6443327287530636</c:v>
                </c:pt>
                <c:pt idx="198">
                  <c:v>6.66198191470128</c:v>
                </c:pt>
                <c:pt idx="199">
                  <c:v>6.6797726803442812</c:v>
                </c:pt>
                <c:pt idx="200">
                  <c:v>6.697725018179856</c:v>
                </c:pt>
                <c:pt idx="201">
                  <c:v>6.7158074547940529</c:v>
                </c:pt>
                <c:pt idx="202">
                  <c:v>6.7340886259763115</c:v>
                </c:pt>
                <c:pt idx="203">
                  <c:v>6.7524575978196637</c:v>
                </c:pt>
                <c:pt idx="204">
                  <c:v>6.7710069277903377</c:v>
                </c:pt>
                <c:pt idx="205">
                  <c:v>6.7896842780910545</c:v>
                </c:pt>
                <c:pt idx="206">
                  <c:v>6.808523225902853</c:v>
                </c:pt>
                <c:pt idx="207">
                  <c:v>6.8274857278782131</c:v>
                </c:pt>
                <c:pt idx="208">
                  <c:v>6.8465890851913302</c:v>
                </c:pt>
                <c:pt idx="209">
                  <c:v>6.8658267971573492</c:v>
                </c:pt>
                <c:pt idx="210">
                  <c:v>6.8852230388482152</c:v>
                </c:pt>
                <c:pt idx="211">
                  <c:v>6.904753027514916</c:v>
                </c:pt>
                <c:pt idx="212">
                  <c:v>6.9243506398609211</c:v>
                </c:pt>
                <c:pt idx="213">
                  <c:v>6.9441117447798879</c:v>
                </c:pt>
                <c:pt idx="214">
                  <c:v>6.9640184908523244</c:v>
                </c:pt>
                <c:pt idx="215">
                  <c:v>6.9839831085208104</c:v>
                </c:pt>
                <c:pt idx="216">
                  <c:v>7.0041020540928995</c:v>
                </c:pt>
                <c:pt idx="217">
                  <c:v>7.024359358489094</c:v>
                </c:pt>
                <c:pt idx="218">
                  <c:v>7.044799809825208</c:v>
                </c:pt>
                <c:pt idx="219">
                  <c:v>7.0653590590120423</c:v>
                </c:pt>
                <c:pt idx="220">
                  <c:v>7.0859183081988757</c:v>
                </c:pt>
                <c:pt idx="221">
                  <c:v>7.1065495902873792</c:v>
                </c:pt>
                <c:pt idx="222">
                  <c:v>7.1274010481106957</c:v>
                </c:pt>
                <c:pt idx="223">
                  <c:v>7.1484546679751499</c:v>
                </c:pt>
                <c:pt idx="224">
                  <c:v>7.1695271565021015</c:v>
                </c:pt>
                <c:pt idx="225">
                  <c:v>7.1907015930873408</c:v>
                </c:pt>
                <c:pt idx="226">
                  <c:v>7.2120141139684266</c:v>
                </c:pt>
                <c:pt idx="227">
                  <c:v>7.2334983612334733</c:v>
                </c:pt>
                <c:pt idx="228">
                  <c:v>7.2550280023484461</c:v>
                </c:pt>
                <c:pt idx="229">
                  <c:v>7.2768153408145189</c:v>
                </c:pt>
                <c:pt idx="230">
                  <c:v>7.2987122302915042</c:v>
                </c:pt>
                <c:pt idx="231">
                  <c:v>7.3206091197684895</c:v>
                </c:pt>
                <c:pt idx="232">
                  <c:v>7.3425060092454739</c:v>
                </c:pt>
                <c:pt idx="233">
                  <c:v>7.3646037459733344</c:v>
                </c:pt>
                <c:pt idx="234">
                  <c:v>7.3868965185541589</c:v>
                </c:pt>
                <c:pt idx="235">
                  <c:v>7.4092590413243746</c:v>
                </c:pt>
                <c:pt idx="236">
                  <c:v>7.4317553110611865</c:v>
                </c:pt>
                <c:pt idx="237">
                  <c:v>7.4543731016311385</c:v>
                </c:pt>
                <c:pt idx="238">
                  <c:v>7.4771257053452223</c:v>
                </c:pt>
                <c:pt idx="239">
                  <c:v>7.4999969640093518</c:v>
                </c:pt>
                <c:pt idx="240">
                  <c:v>7.5229985397087669</c:v>
                </c:pt>
                <c:pt idx="241">
                  <c:v>7.5461527428008504</c:v>
                </c:pt>
                <c:pt idx="242">
                  <c:v>7.5693335385043614</c:v>
                </c:pt>
                <c:pt idx="243">
                  <c:v>7.592868979524563</c:v>
                </c:pt>
                <c:pt idx="244">
                  <c:v>7.6165900318247157</c:v>
                </c:pt>
                <c:pt idx="245">
                  <c:v>7.6403110841248685</c:v>
                </c:pt>
                <c:pt idx="246">
                  <c:v>7.6640321364250177</c:v>
                </c:pt>
                <c:pt idx="247">
                  <c:v>7.6877531887251704</c:v>
                </c:pt>
                <c:pt idx="248">
                  <c:v>7.7114742410253214</c:v>
                </c:pt>
                <c:pt idx="249">
                  <c:v>7.735263951845881</c:v>
                </c:pt>
                <c:pt idx="250">
                  <c:v>7.7594875463781641</c:v>
                </c:pt>
                <c:pt idx="251">
                  <c:v>7.783804090185761</c:v>
                </c:pt>
                <c:pt idx="252">
                  <c:v>7.808372811635496</c:v>
                </c:pt>
                <c:pt idx="253">
                  <c:v>7.8329415330852346</c:v>
                </c:pt>
                <c:pt idx="254">
                  <c:v>7.8575102545349704</c:v>
                </c:pt>
                <c:pt idx="255">
                  <c:v>7.8822470007863688</c:v>
                </c:pt>
                <c:pt idx="256">
                  <c:v>7.9071842686456124</c:v>
                </c:pt>
                <c:pt idx="257">
                  <c:v>7.9321618802494784</c:v>
                </c:pt>
                <c:pt idx="258">
                  <c:v>7.9573448381309655</c:v>
                </c:pt>
                <c:pt idx="259">
                  <c:v>7.9826643760782074</c:v>
                </c:pt>
                <c:pt idx="260">
                  <c:v>8.008044227723671</c:v>
                </c:pt>
                <c:pt idx="261">
                  <c:v>8.0335750458866251</c:v>
                </c:pt>
                <c:pt idx="262">
                  <c:v>8.0592509122564078</c:v>
                </c:pt>
                <c:pt idx="263">
                  <c:v>8.0850335120850065</c:v>
                </c:pt>
                <c:pt idx="264">
                  <c:v>8.110950790914238</c:v>
                </c:pt>
                <c:pt idx="265">
                  <c:v>8.1369784892723782</c:v>
                </c:pt>
                <c:pt idx="266">
                  <c:v>8.1631328997232284</c:v>
                </c:pt>
                <c:pt idx="267">
                  <c:v>8.1894247911730069</c:v>
                </c:pt>
                <c:pt idx="268">
                  <c:v>8.2158658611899522</c:v>
                </c:pt>
                <c:pt idx="269">
                  <c:v>8.2424432565172072</c:v>
                </c:pt>
                <c:pt idx="270">
                  <c:v>8.2691115424512383</c:v>
                </c:pt>
                <c:pt idx="271">
                  <c:v>8.2959360946718235</c:v>
                </c:pt>
                <c:pt idx="272">
                  <c:v>8.3229248369223736</c:v>
                </c:pt>
                <c:pt idx="273">
                  <c:v>8.3499135791729202</c:v>
                </c:pt>
                <c:pt idx="274">
                  <c:v>8.3771353664775035</c:v>
                </c:pt>
                <c:pt idx="275">
                  <c:v>8.4044502900141858</c:v>
                </c:pt>
                <c:pt idx="276">
                  <c:v>8.4318680430523472</c:v>
                </c:pt>
                <c:pt idx="277">
                  <c:v>8.4594735291412366</c:v>
                </c:pt>
                <c:pt idx="278">
                  <c:v>8.4871803895313924</c:v>
                </c:pt>
                <c:pt idx="279">
                  <c:v>8.5150463480235441</c:v>
                </c:pt>
                <c:pt idx="280">
                  <c:v>8.54303867627846</c:v>
                </c:pt>
                <c:pt idx="281">
                  <c:v>8.5711586730939935</c:v>
                </c:pt>
                <c:pt idx="282">
                  <c:v>8.5994812883745908</c:v>
                </c:pt>
                <c:pt idx="283">
                  <c:v>8.6278039036551792</c:v>
                </c:pt>
                <c:pt idx="284">
                  <c:v>8.6564943776160295</c:v>
                </c:pt>
                <c:pt idx="285">
                  <c:v>8.6852235110232563</c:v>
                </c:pt>
                <c:pt idx="286">
                  <c:v>8.7139526444304813</c:v>
                </c:pt>
                <c:pt idx="287">
                  <c:v>8.742687045302878</c:v>
                </c:pt>
                <c:pt idx="288">
                  <c:v>8.7717690935334378</c:v>
                </c:pt>
                <c:pt idx="289">
                  <c:v>8.8010012711770962</c:v>
                </c:pt>
                <c:pt idx="290">
                  <c:v>8.8303147676769402</c:v>
                </c:pt>
                <c:pt idx="291">
                  <c:v>8.859802732969623</c:v>
                </c:pt>
                <c:pt idx="292">
                  <c:v>8.889402413065401</c:v>
                </c:pt>
                <c:pt idx="293">
                  <c:v>8.9191558375399325</c:v>
                </c:pt>
                <c:pt idx="294">
                  <c:v>8.9490170899678922</c:v>
                </c:pt>
                <c:pt idx="295">
                  <c:v>8.9792989582519844</c:v>
                </c:pt>
                <c:pt idx="296">
                  <c:v>9.0095808265360748</c:v>
                </c:pt>
                <c:pt idx="297">
                  <c:v>9.0398626948201652</c:v>
                </c:pt>
                <c:pt idx="298">
                  <c:v>9.0701445631042574</c:v>
                </c:pt>
                <c:pt idx="299">
                  <c:v>9.1005720503903902</c:v>
                </c:pt>
                <c:pt idx="300">
                  <c:v>9.131318685328031</c:v>
                </c:pt>
                <c:pt idx="301">
                  <c:v>9.1621076331322797</c:v>
                </c:pt>
                <c:pt idx="302">
                  <c:v>9.1930934289879769</c:v>
                </c:pt>
                <c:pt idx="303">
                  <c:v>9.2241900287135472</c:v>
                </c:pt>
                <c:pt idx="304">
                  <c:v>9.255440788737344</c:v>
                </c:pt>
                <c:pt idx="305">
                  <c:v>9.2869598969435341</c:v>
                </c:pt>
                <c:pt idx="306">
                  <c:v>9.3185218901263926</c:v>
                </c:pt>
                <c:pt idx="307">
                  <c:v>9.3501851326314593</c:v>
                </c:pt>
                <c:pt idx="308">
                  <c:v>9.3819323487636623</c:v>
                </c:pt>
                <c:pt idx="309">
                  <c:v>9.4138526153547772</c:v>
                </c:pt>
                <c:pt idx="310">
                  <c:v>9.4459570922979488</c:v>
                </c:pt>
                <c:pt idx="311">
                  <c:v>9.4781904338857501</c:v>
                </c:pt>
                <c:pt idx="312">
                  <c:v>9.5105568224442365</c:v>
                </c:pt>
                <c:pt idx="313">
                  <c:v>9.5430800188813674</c:v>
                </c:pt>
                <c:pt idx="314">
                  <c:v>9.5757248736254255</c:v>
                </c:pt>
                <c:pt idx="315">
                  <c:v>9.6085559259064617</c:v>
                </c:pt>
                <c:pt idx="316">
                  <c:v>9.6414662633158059</c:v>
                </c:pt>
                <c:pt idx="317">
                  <c:v>9.6745660558572855</c:v>
                </c:pt>
                <c:pt idx="318">
                  <c:v>9.7077715346773417</c:v>
                </c:pt>
                <c:pt idx="319">
                  <c:v>9.7411109025029639</c:v>
                </c:pt>
                <c:pt idx="320">
                  <c:v>9.7746087950134335</c:v>
                </c:pt>
                <c:pt idx="321">
                  <c:v>9.808249937802513</c:v>
                </c:pt>
                <c:pt idx="322">
                  <c:v>9.8420337373554645</c:v>
                </c:pt>
                <c:pt idx="323">
                  <c:v>9.8760533636801426</c:v>
                </c:pt>
                <c:pt idx="324">
                  <c:v>9.9101645402221816</c:v>
                </c:pt>
                <c:pt idx="325">
                  <c:v>9.9442757167642171</c:v>
                </c:pt>
                <c:pt idx="326">
                  <c:v>9.9786223420590172</c:v>
                </c:pt>
                <c:pt idx="327">
                  <c:v>10.013087494007706</c:v>
                </c:pt>
                <c:pt idx="328">
                  <c:v>10.047811446336958</c:v>
                </c:pt>
                <c:pt idx="329">
                  <c:v>10.08253539866622</c:v>
                </c:pt>
                <c:pt idx="330">
                  <c:v>10.117408400812364</c:v>
                </c:pt>
                <c:pt idx="331">
                  <c:v>10.152503351411619</c:v>
                </c:pt>
                <c:pt idx="332">
                  <c:v>10.187878243421633</c:v>
                </c:pt>
                <c:pt idx="333">
                  <c:v>10.223708116378235</c:v>
                </c:pt>
                <c:pt idx="334">
                  <c:v>10.25953798933484</c:v>
                </c:pt>
                <c:pt idx="335">
                  <c:v>10.295367862291442</c:v>
                </c:pt>
                <c:pt idx="336">
                  <c:v>10.331197735248049</c:v>
                </c:pt>
                <c:pt idx="337">
                  <c:v>10.367027608204653</c:v>
                </c:pt>
                <c:pt idx="338">
                  <c:v>10.402857481161254</c:v>
                </c:pt>
                <c:pt idx="339">
                  <c:v>10.438687354117857</c:v>
                </c:pt>
                <c:pt idx="340">
                  <c:v>10.474517227074463</c:v>
                </c:pt>
                <c:pt idx="341">
                  <c:v>10.511185874538139</c:v>
                </c:pt>
                <c:pt idx="342">
                  <c:v>10.547941486148179</c:v>
                </c:pt>
                <c:pt idx="343">
                  <c:v>10.584697097758225</c:v>
                </c:pt>
                <c:pt idx="344">
                  <c:v>10.621452709368265</c:v>
                </c:pt>
                <c:pt idx="345">
                  <c:v>10.658380456331583</c:v>
                </c:pt>
                <c:pt idx="346">
                  <c:v>10.695577392286054</c:v>
                </c:pt>
                <c:pt idx="347">
                  <c:v>10.732950052599733</c:v>
                </c:pt>
                <c:pt idx="348">
                  <c:v>10.770424794425082</c:v>
                </c:pt>
                <c:pt idx="349">
                  <c:v>10.808092025980869</c:v>
                </c:pt>
                <c:pt idx="350">
                  <c:v>10.845903070153273</c:v>
                </c:pt>
                <c:pt idx="351">
                  <c:v>10.883960229386734</c:v>
                </c:pt>
                <c:pt idx="352">
                  <c:v>10.922115993153485</c:v>
                </c:pt>
                <c:pt idx="353">
                  <c:v>10.960271756920239</c:v>
                </c:pt>
                <c:pt idx="354">
                  <c:v>10.998427520686993</c:v>
                </c:pt>
                <c:pt idx="355">
                  <c:v>11.036848168828877</c:v>
                </c:pt>
                <c:pt idx="356">
                  <c:v>11.07545526936566</c:v>
                </c:pt>
                <c:pt idx="357">
                  <c:v>11.114241641451622</c:v>
                </c:pt>
                <c:pt idx="358">
                  <c:v>11.153129053877972</c:v>
                </c:pt>
                <c:pt idx="359">
                  <c:v>11.192175315664834</c:v>
                </c:pt>
                <c:pt idx="360">
                  <c:v>11.231376410488924</c:v>
                </c:pt>
                <c:pt idx="361">
                  <c:v>11.2707186052741</c:v>
                </c:pt>
                <c:pt idx="362">
                  <c:v>11.310151567810111</c:v>
                </c:pt>
                <c:pt idx="363">
                  <c:v>11.349750911193238</c:v>
                </c:pt>
                <c:pt idx="364">
                  <c:v>11.389520935243908</c:v>
                </c:pt>
                <c:pt idx="365">
                  <c:v>11.429537589869661</c:v>
                </c:pt>
                <c:pt idx="366">
                  <c:v>11.469692232119229</c:v>
                </c:pt>
                <c:pt idx="367">
                  <c:v>11.509846874368803</c:v>
                </c:pt>
                <c:pt idx="368">
                  <c:v>11.550001516618371</c:v>
                </c:pt>
                <c:pt idx="369">
                  <c:v>11.590333041642413</c:v>
                </c:pt>
                <c:pt idx="370">
                  <c:v>11.630939427335591</c:v>
                </c:pt>
                <c:pt idx="371">
                  <c:v>11.671647786439369</c:v>
                </c:pt>
                <c:pt idx="372">
                  <c:v>11.712528782169848</c:v>
                </c:pt>
                <c:pt idx="373">
                  <c:v>11.753529522647368</c:v>
                </c:pt>
                <c:pt idx="374">
                  <c:v>11.79466158577689</c:v>
                </c:pt>
                <c:pt idx="375">
                  <c:v>11.835924483672541</c:v>
                </c:pt>
                <c:pt idx="376">
                  <c:v>11.87734149088722</c:v>
                </c:pt>
                <c:pt idx="377">
                  <c:v>11.918919110545799</c:v>
                </c:pt>
                <c:pt idx="378">
                  <c:v>11.960593406202818</c:v>
                </c:pt>
                <c:pt idx="379">
                  <c:v>12.002428857609784</c:v>
                </c:pt>
                <c:pt idx="380">
                  <c:v>12.044405835573082</c:v>
                </c:pt>
                <c:pt idx="381">
                  <c:v>12.086523111700803</c:v>
                </c:pt>
                <c:pt idx="382">
                  <c:v>12.128819263699068</c:v>
                </c:pt>
                <c:pt idx="383">
                  <c:v>12.171168889974069</c:v>
                </c:pt>
                <c:pt idx="384">
                  <c:v>12.213710661097418</c:v>
                </c:pt>
                <c:pt idx="385">
                  <c:v>12.256313927075718</c:v>
                </c:pt>
                <c:pt idx="386">
                  <c:v>12.299095183951458</c:v>
                </c:pt>
                <c:pt idx="387">
                  <c:v>12.341986170378544</c:v>
                </c:pt>
                <c:pt idx="388">
                  <c:v>12.385089593907068</c:v>
                </c:pt>
                <c:pt idx="389">
                  <c:v>12.428240275260384</c:v>
                </c:pt>
                <c:pt idx="390">
                  <c:v>12.471566834980168</c:v>
                </c:pt>
                <c:pt idx="391">
                  <c:v>12.51498232549913</c:v>
                </c:pt>
                <c:pt idx="392">
                  <c:v>12.558578140265958</c:v>
                </c:pt>
                <c:pt idx="393">
                  <c:v>12.602297979278635</c:v>
                </c:pt>
                <c:pt idx="394">
                  <c:v>12.646193394378448</c:v>
                </c:pt>
                <c:pt idx="395">
                  <c:v>12.690187789790022</c:v>
                </c:pt>
                <c:pt idx="396">
                  <c:v>12.734298790986029</c:v>
                </c:pt>
                <c:pt idx="397">
                  <c:v>12.778533355624715</c:v>
                </c:pt>
                <c:pt idx="398">
                  <c:v>12.822990893585342</c:v>
                </c:pt>
                <c:pt idx="399">
                  <c:v>12.86749894083273</c:v>
                </c:pt>
                <c:pt idx="400">
                  <c:v>12.912109066927346</c:v>
                </c:pt>
                <c:pt idx="401">
                  <c:v>12.956926311037853</c:v>
                </c:pt>
                <c:pt idx="402">
                  <c:v>13.001866583598407</c:v>
                </c:pt>
                <c:pt idx="403">
                  <c:v>13.046818901265551</c:v>
                </c:pt>
                <c:pt idx="404">
                  <c:v>13.091995598294758</c:v>
                </c:pt>
                <c:pt idx="405">
                  <c:v>13.137298289469511</c:v>
                </c:pt>
                <c:pt idx="406">
                  <c:v>13.182760213716964</c:v>
                </c:pt>
                <c:pt idx="407">
                  <c:v>13.228407258360621</c:v>
                </c:pt>
                <c:pt idx="408">
                  <c:v>13.274257487360201</c:v>
                </c:pt>
                <c:pt idx="409">
                  <c:v>13.320107716359784</c:v>
                </c:pt>
                <c:pt idx="410">
                  <c:v>13.366005996445049</c:v>
                </c:pt>
                <c:pt idx="411">
                  <c:v>13.411950056857538</c:v>
                </c:pt>
                <c:pt idx="412">
                  <c:v>13.4581260979795</c:v>
                </c:pt>
                <c:pt idx="413">
                  <c:v>13.504421883611778</c:v>
                </c:pt>
                <c:pt idx="414">
                  <c:v>13.550923329888722</c:v>
                </c:pt>
                <c:pt idx="415">
                  <c:v>13.597606320339025</c:v>
                </c:pt>
                <c:pt idx="416">
                  <c:v>13.644289310789329</c:v>
                </c:pt>
                <c:pt idx="417">
                  <c:v>13.690972301239633</c:v>
                </c:pt>
                <c:pt idx="418">
                  <c:v>13.737950921933511</c:v>
                </c:pt>
                <c:pt idx="419">
                  <c:v>13.785044931504764</c:v>
                </c:pt>
                <c:pt idx="420">
                  <c:v>13.832246818265073</c:v>
                </c:pt>
                <c:pt idx="421">
                  <c:v>13.879596654766619</c:v>
                </c:pt>
                <c:pt idx="422">
                  <c:v>13.927097217988923</c:v>
                </c:pt>
                <c:pt idx="423">
                  <c:v>13.9746721613419</c:v>
                </c:pt>
                <c:pt idx="424">
                  <c:v>14.022348221433568</c:v>
                </c:pt>
                <c:pt idx="425">
                  <c:v>14.070253385632295</c:v>
                </c:pt>
                <c:pt idx="426">
                  <c:v>14.118203576259488</c:v>
                </c:pt>
                <c:pt idx="427">
                  <c:v>14.166382449940762</c:v>
                </c:pt>
                <c:pt idx="428">
                  <c:v>14.214836423930649</c:v>
                </c:pt>
                <c:pt idx="429">
                  <c:v>14.263290397920535</c:v>
                </c:pt>
                <c:pt idx="430">
                  <c:v>14.311744371910423</c:v>
                </c:pt>
                <c:pt idx="431">
                  <c:v>14.360198345900313</c:v>
                </c:pt>
                <c:pt idx="432">
                  <c:v>14.4086523198902</c:v>
                </c:pt>
                <c:pt idx="433">
                  <c:v>14.457271606108582</c:v>
                </c:pt>
                <c:pt idx="434">
                  <c:v>14.506318618255682</c:v>
                </c:pt>
                <c:pt idx="435">
                  <c:v>14.555442237852379</c:v>
                </c:pt>
                <c:pt idx="436">
                  <c:v>14.604565857449073</c:v>
                </c:pt>
                <c:pt idx="437">
                  <c:v>14.653689477045768</c:v>
                </c:pt>
                <c:pt idx="438">
                  <c:v>14.702871301327868</c:v>
                </c:pt>
                <c:pt idx="439">
                  <c:v>14.752398250187882</c:v>
                </c:pt>
                <c:pt idx="440">
                  <c:v>14.801937596011403</c:v>
                </c:pt>
                <c:pt idx="441">
                  <c:v>14.851692131965034</c:v>
                </c:pt>
                <c:pt idx="442">
                  <c:v>14.901519023203674</c:v>
                </c:pt>
                <c:pt idx="443">
                  <c:v>14.951728310786956</c:v>
                </c:pt>
                <c:pt idx="444">
                  <c:v>15.001937598370235</c:v>
                </c:pt>
                <c:pt idx="445">
                  <c:v>15.052146885953517</c:v>
                </c:pt>
                <c:pt idx="446">
                  <c:v>15.102356173536794</c:v>
                </c:pt>
                <c:pt idx="447">
                  <c:v>15.152565461120075</c:v>
                </c:pt>
                <c:pt idx="448">
                  <c:v>15.202822415790337</c:v>
                </c:pt>
                <c:pt idx="449">
                  <c:v>15.253513907869021</c:v>
                </c:pt>
                <c:pt idx="450">
                  <c:v>15.304238859292056</c:v>
                </c:pt>
                <c:pt idx="451">
                  <c:v>15.354970027787036</c:v>
                </c:pt>
                <c:pt idx="452">
                  <c:v>15.405930307469649</c:v>
                </c:pt>
                <c:pt idx="453">
                  <c:v>15.456954738299716</c:v>
                </c:pt>
                <c:pt idx="454">
                  <c:v>15.508073863796836</c:v>
                </c:pt>
                <c:pt idx="455">
                  <c:v>15.559418324483332</c:v>
                </c:pt>
                <c:pt idx="456">
                  <c:v>15.610786869836792</c:v>
                </c:pt>
                <c:pt idx="457">
                  <c:v>15.662220363042973</c:v>
                </c:pt>
                <c:pt idx="458">
                  <c:v>15.713814817895395</c:v>
                </c:pt>
                <c:pt idx="459">
                  <c:v>15.765463166218485</c:v>
                </c:pt>
                <c:pt idx="460">
                  <c:v>15.817273050548849</c:v>
                </c:pt>
                <c:pt idx="461">
                  <c:v>15.869155513204319</c:v>
                </c:pt>
                <c:pt idx="462">
                  <c:v>15.921158369455153</c:v>
                </c:pt>
                <c:pt idx="463">
                  <c:v>15.973268339777103</c:v>
                </c:pt>
                <c:pt idx="464">
                  <c:v>16.025470975121348</c:v>
                </c:pt>
                <c:pt idx="465">
                  <c:v>16.077831339273246</c:v>
                </c:pt>
                <c:pt idx="466">
                  <c:v>16.130227351693243</c:v>
                </c:pt>
                <c:pt idx="467">
                  <c:v>16.182727167986936</c:v>
                </c:pt>
                <c:pt idx="468">
                  <c:v>16.235385506132687</c:v>
                </c:pt>
                <c:pt idx="469">
                  <c:v>16.288059134090613</c:v>
                </c:pt>
                <c:pt idx="470">
                  <c:v>16.34088747605993</c:v>
                </c:pt>
                <c:pt idx="471">
                  <c:v>16.393821846860686</c:v>
                </c:pt>
                <c:pt idx="472">
                  <c:v>16.446831252817141</c:v>
                </c:pt>
                <c:pt idx="473">
                  <c:v>16.499963872186225</c:v>
                </c:pt>
                <c:pt idx="474">
                  <c:v>16.553180333043706</c:v>
                </c:pt>
                <c:pt idx="475">
                  <c:v>16.60648590855353</c:v>
                </c:pt>
                <c:pt idx="476">
                  <c:v>16.659901511700788</c:v>
                </c:pt>
                <c:pt idx="477">
                  <c:v>16.713412782424648</c:v>
                </c:pt>
                <c:pt idx="478">
                  <c:v>16.767042257436174</c:v>
                </c:pt>
                <c:pt idx="479">
                  <c:v>16.820767096942099</c:v>
                </c:pt>
                <c:pt idx="480">
                  <c:v>16.874524618663887</c:v>
                </c:pt>
                <c:pt idx="481">
                  <c:v>16.928409605692877</c:v>
                </c:pt>
                <c:pt idx="482">
                  <c:v>16.982471148090781</c:v>
                </c:pt>
                <c:pt idx="483">
                  <c:v>17.036532690488677</c:v>
                </c:pt>
                <c:pt idx="484">
                  <c:v>17.090650177014194</c:v>
                </c:pt>
                <c:pt idx="485">
                  <c:v>17.144945014881866</c:v>
                </c:pt>
                <c:pt idx="486">
                  <c:v>17.199268140819164</c:v>
                </c:pt>
                <c:pt idx="487">
                  <c:v>17.25371908857916</c:v>
                </c:pt>
                <c:pt idx="488">
                  <c:v>17.308269187242061</c:v>
                </c:pt>
                <c:pt idx="489">
                  <c:v>17.362902608172725</c:v>
                </c:pt>
                <c:pt idx="490">
                  <c:v>17.41762979065772</c:v>
                </c:pt>
                <c:pt idx="491">
                  <c:v>17.472473793737031</c:v>
                </c:pt>
                <c:pt idx="492">
                  <c:v>17.527385628411697</c:v>
                </c:pt>
                <c:pt idx="493">
                  <c:v>17.582359369136608</c:v>
                </c:pt>
                <c:pt idx="494">
                  <c:v>17.637460952417367</c:v>
                </c:pt>
                <c:pt idx="495">
                  <c:v>17.692739376190662</c:v>
                </c:pt>
                <c:pt idx="496">
                  <c:v>17.748121594853462</c:v>
                </c:pt>
                <c:pt idx="497">
                  <c:v>17.803503813516251</c:v>
                </c:pt>
                <c:pt idx="498">
                  <c:v>17.858886032179047</c:v>
                </c:pt>
                <c:pt idx="499">
                  <c:v>17.914268250841843</c:v>
                </c:pt>
                <c:pt idx="500">
                  <c:v>17.96980361545419</c:v>
                </c:pt>
                <c:pt idx="501">
                  <c:v>18.02550065625794</c:v>
                </c:pt>
                <c:pt idx="502">
                  <c:v>18.081325029200645</c:v>
                </c:pt>
                <c:pt idx="503">
                  <c:v>18.1371901141388</c:v>
                </c:pt>
                <c:pt idx="504">
                  <c:v>18.193117770427161</c:v>
                </c:pt>
                <c:pt idx="505">
                  <c:v>18.249113776211072</c:v>
                </c:pt>
                <c:pt idx="506">
                  <c:v>18.305198108743806</c:v>
                </c:pt>
                <c:pt idx="507">
                  <c:v>18.36141221610939</c:v>
                </c:pt>
                <c:pt idx="508">
                  <c:v>18.417651989521154</c:v>
                </c:pt>
                <c:pt idx="509">
                  <c:v>18.474029287189467</c:v>
                </c:pt>
                <c:pt idx="510">
                  <c:v>18.530435280154673</c:v>
                </c:pt>
                <c:pt idx="511">
                  <c:v>18.586951420442599</c:v>
                </c:pt>
                <c:pt idx="512">
                  <c:v>18.643500022136891</c:v>
                </c:pt>
                <c:pt idx="513">
                  <c:v>18.700225088246505</c:v>
                </c:pt>
                <c:pt idx="514">
                  <c:v>18.756950154356129</c:v>
                </c:pt>
                <c:pt idx="515">
                  <c:v>18.813705980300632</c:v>
                </c:pt>
                <c:pt idx="516">
                  <c:v>18.870738702388525</c:v>
                </c:pt>
                <c:pt idx="517">
                  <c:v>18.927771424476429</c:v>
                </c:pt>
                <c:pt idx="518">
                  <c:v>18.984804146564315</c:v>
                </c:pt>
                <c:pt idx="519">
                  <c:v>19.041836868652211</c:v>
                </c:pt>
                <c:pt idx="520">
                  <c:v>19.098869590740112</c:v>
                </c:pt>
                <c:pt idx="521">
                  <c:v>19.156140232654906</c:v>
                </c:pt>
                <c:pt idx="522">
                  <c:v>19.21344414103249</c:v>
                </c:pt>
                <c:pt idx="523">
                  <c:v>19.270825594918055</c:v>
                </c:pt>
                <c:pt idx="524">
                  <c:v>19.328303849569146</c:v>
                </c:pt>
                <c:pt idx="525">
                  <c:v>19.385833861638687</c:v>
                </c:pt>
                <c:pt idx="526">
                  <c:v>19.443442509116643</c:v>
                </c:pt>
                <c:pt idx="527">
                  <c:v>19.501133078247499</c:v>
                </c:pt>
                <c:pt idx="528">
                  <c:v>19.558880423260224</c:v>
                </c:pt>
                <c:pt idx="529">
                  <c:v>19.616732945735482</c:v>
                </c:pt>
                <c:pt idx="530">
                  <c:v>19.674621769872473</c:v>
                </c:pt>
                <c:pt idx="531">
                  <c:v>19.732537549951694</c:v>
                </c:pt>
                <c:pt idx="532">
                  <c:v>19.790550642324831</c:v>
                </c:pt>
                <c:pt idx="533">
                  <c:v>19.848660482011447</c:v>
                </c:pt>
                <c:pt idx="534">
                  <c:v>19.906940971537431</c:v>
                </c:pt>
                <c:pt idx="535">
                  <c:v>19.965221461063429</c:v>
                </c:pt>
                <c:pt idx="536">
                  <c:v>20.023501950589424</c:v>
                </c:pt>
                <c:pt idx="537">
                  <c:v>20.081782440115415</c:v>
                </c:pt>
                <c:pt idx="538">
                  <c:v>20.140085267098826</c:v>
                </c:pt>
                <c:pt idx="539">
                  <c:v>20.198605933974704</c:v>
                </c:pt>
                <c:pt idx="540">
                  <c:v>20.257174671105041</c:v>
                </c:pt>
                <c:pt idx="541">
                  <c:v>20.315743408235374</c:v>
                </c:pt>
                <c:pt idx="542">
                  <c:v>20.374330677084387</c:v>
                </c:pt>
                <c:pt idx="543">
                  <c:v>20.433083537572454</c:v>
                </c:pt>
                <c:pt idx="544">
                  <c:v>20.491842063990781</c:v>
                </c:pt>
                <c:pt idx="545">
                  <c:v>20.550704491555187</c:v>
                </c:pt>
                <c:pt idx="546">
                  <c:v>20.609612189913712</c:v>
                </c:pt>
                <c:pt idx="547">
                  <c:v>20.668593751771819</c:v>
                </c:pt>
                <c:pt idx="548">
                  <c:v>20.727589374243959</c:v>
                </c:pt>
                <c:pt idx="549">
                  <c:v>20.7866688591055</c:v>
                </c:pt>
                <c:pt idx="550">
                  <c:v>20.845833681344441</c:v>
                </c:pt>
                <c:pt idx="551">
                  <c:v>20.905015079893705</c:v>
                </c:pt>
                <c:pt idx="552">
                  <c:v>20.964267874381409</c:v>
                </c:pt>
                <c:pt idx="553">
                  <c:v>21.023580278144085</c:v>
                </c:pt>
                <c:pt idx="554">
                  <c:v>21.08295191964449</c:v>
                </c:pt>
                <c:pt idx="555">
                  <c:v>21.142386952384687</c:v>
                </c:pt>
                <c:pt idx="556">
                  <c:v>21.20185245457613</c:v>
                </c:pt>
                <c:pt idx="557">
                  <c:v>21.261394105596288</c:v>
                </c:pt>
                <c:pt idx="558">
                  <c:v>21.320993356285971</c:v>
                </c:pt>
                <c:pt idx="559">
                  <c:v>21.380640217884299</c:v>
                </c:pt>
                <c:pt idx="560">
                  <c:v>21.440306399027516</c:v>
                </c:pt>
                <c:pt idx="561">
                  <c:v>21.500091040147449</c:v>
                </c:pt>
                <c:pt idx="562">
                  <c:v>21.559875681267389</c:v>
                </c:pt>
                <c:pt idx="563">
                  <c:v>21.6197089157967</c:v>
                </c:pt>
                <c:pt idx="564">
                  <c:v>21.67961928785585</c:v>
                </c:pt>
                <c:pt idx="565">
                  <c:v>21.739543084384703</c:v>
                </c:pt>
                <c:pt idx="566">
                  <c:v>21.799541790737923</c:v>
                </c:pt>
                <c:pt idx="567">
                  <c:v>21.859591004640603</c:v>
                </c:pt>
                <c:pt idx="568">
                  <c:v>21.919726627315942</c:v>
                </c:pt>
                <c:pt idx="569">
                  <c:v>21.979945044523511</c:v>
                </c:pt>
                <c:pt idx="570">
                  <c:v>22.040163461731087</c:v>
                </c:pt>
                <c:pt idx="571">
                  <c:v>22.100381878938666</c:v>
                </c:pt>
                <c:pt idx="572">
                  <c:v>22.160600296146239</c:v>
                </c:pt>
                <c:pt idx="573">
                  <c:v>22.220911201069097</c:v>
                </c:pt>
                <c:pt idx="574">
                  <c:v>22.281337654250319</c:v>
                </c:pt>
                <c:pt idx="575">
                  <c:v>22.341764107431537</c:v>
                </c:pt>
                <c:pt idx="576">
                  <c:v>22.402190560612752</c:v>
                </c:pt>
                <c:pt idx="577">
                  <c:v>22.462677018312373</c:v>
                </c:pt>
                <c:pt idx="578">
                  <c:v>22.523254602210283</c:v>
                </c:pt>
                <c:pt idx="579">
                  <c:v>22.583832186108179</c:v>
                </c:pt>
                <c:pt idx="580">
                  <c:v>22.644456004392737</c:v>
                </c:pt>
                <c:pt idx="581">
                  <c:v>22.705134102707117</c:v>
                </c:pt>
                <c:pt idx="582">
                  <c:v>22.765857123436501</c:v>
                </c:pt>
                <c:pt idx="583">
                  <c:v>22.826617256348129</c:v>
                </c:pt>
                <c:pt idx="584">
                  <c:v>22.88746391696171</c:v>
                </c:pt>
                <c:pt idx="585">
                  <c:v>22.948312331307342</c:v>
                </c:pt>
                <c:pt idx="586">
                  <c:v>23.009171897855349</c:v>
                </c:pt>
                <c:pt idx="587">
                  <c:v>23.070065140081095</c:v>
                </c:pt>
                <c:pt idx="588">
                  <c:v>23.13101711248839</c:v>
                </c:pt>
                <c:pt idx="589">
                  <c:v>23.191995474415336</c:v>
                </c:pt>
                <c:pt idx="590">
                  <c:v>23.253032736829002</c:v>
                </c:pt>
                <c:pt idx="591">
                  <c:v>23.314101776381619</c:v>
                </c:pt>
                <c:pt idx="592">
                  <c:v>23.375208411706829</c:v>
                </c:pt>
                <c:pt idx="593">
                  <c:v>23.436354770368926</c:v>
                </c:pt>
                <c:pt idx="594">
                  <c:v>23.497533553061217</c:v>
                </c:pt>
                <c:pt idx="595">
                  <c:v>23.558763231861946</c:v>
                </c:pt>
                <c:pt idx="596">
                  <c:v>23.620006899037318</c:v>
                </c:pt>
                <c:pt idx="597">
                  <c:v>23.681311126614958</c:v>
                </c:pt>
                <c:pt idx="598">
                  <c:v>23.74264954173568</c:v>
                </c:pt>
                <c:pt idx="599">
                  <c:v>23.803996495720668</c:v>
                </c:pt>
                <c:pt idx="600">
                  <c:v>23.865392200692643</c:v>
                </c:pt>
                <c:pt idx="601">
                  <c:v>23.926816730037629</c:v>
                </c:pt>
                <c:pt idx="602">
                  <c:v>23.988275913424467</c:v>
                </c:pt>
                <c:pt idx="603">
                  <c:v>24.049766868346573</c:v>
                </c:pt>
                <c:pt idx="604">
                  <c:v>24.111299260569684</c:v>
                </c:pt>
                <c:pt idx="605">
                  <c:v>24.172840042788646</c:v>
                </c:pt>
                <c:pt idx="606">
                  <c:v>24.234433871025566</c:v>
                </c:pt>
                <c:pt idx="607">
                  <c:v>24.296068078291412</c:v>
                </c:pt>
                <c:pt idx="608">
                  <c:v>24.357712075926973</c:v>
                </c:pt>
                <c:pt idx="609">
                  <c:v>24.419396761723501</c:v>
                </c:pt>
                <c:pt idx="610">
                  <c:v>24.481127729257683</c:v>
                </c:pt>
                <c:pt idx="611">
                  <c:v>24.54285869679185</c:v>
                </c:pt>
                <c:pt idx="612">
                  <c:v>24.604650106272633</c:v>
                </c:pt>
                <c:pt idx="613">
                  <c:v>24.666461697792879</c:v>
                </c:pt>
                <c:pt idx="614">
                  <c:v>24.728273289313123</c:v>
                </c:pt>
                <c:pt idx="615">
                  <c:v>24.790108793997369</c:v>
                </c:pt>
                <c:pt idx="616">
                  <c:v>24.851994169330549</c:v>
                </c:pt>
                <c:pt idx="617">
                  <c:v>24.9139081086985</c:v>
                </c:pt>
                <c:pt idx="618">
                  <c:v>24.975849215717524</c:v>
                </c:pt>
                <c:pt idx="619">
                  <c:v>25.037820423443584</c:v>
                </c:pt>
                <c:pt idx="620">
                  <c:v>25.099830639293927</c:v>
                </c:pt>
                <c:pt idx="621">
                  <c:v>25.161864068991534</c:v>
                </c:pt>
                <c:pt idx="622">
                  <c:v>25.223897498689137</c:v>
                </c:pt>
                <c:pt idx="623">
                  <c:v>25.285969546911421</c:v>
                </c:pt>
                <c:pt idx="624">
                  <c:v>25.348065160337303</c:v>
                </c:pt>
                <c:pt idx="625">
                  <c:v>25.410187514841617</c:v>
                </c:pt>
                <c:pt idx="626">
                  <c:v>25.472330376299777</c:v>
                </c:pt>
                <c:pt idx="627">
                  <c:v>25.534515444922633</c:v>
                </c:pt>
                <c:pt idx="628">
                  <c:v>25.596715770609684</c:v>
                </c:pt>
                <c:pt idx="629">
                  <c:v>25.658916096296743</c:v>
                </c:pt>
                <c:pt idx="630">
                  <c:v>25.721149080698027</c:v>
                </c:pt>
                <c:pt idx="631">
                  <c:v>25.783415756624716</c:v>
                </c:pt>
                <c:pt idx="632">
                  <c:v>25.845697873889669</c:v>
                </c:pt>
                <c:pt idx="633">
                  <c:v>25.90800611143645</c:v>
                </c:pt>
                <c:pt idx="634">
                  <c:v>25.970337026960145</c:v>
                </c:pt>
                <c:pt idx="635">
                  <c:v>26.032696630465633</c:v>
                </c:pt>
                <c:pt idx="636">
                  <c:v>26.095062015623736</c:v>
                </c:pt>
                <c:pt idx="637">
                  <c:v>26.157461404281634</c:v>
                </c:pt>
                <c:pt idx="638">
                  <c:v>26.219886516409449</c:v>
                </c:pt>
                <c:pt idx="639">
                  <c:v>26.282311984627807</c:v>
                </c:pt>
                <c:pt idx="640">
                  <c:v>26.344783782018254</c:v>
                </c:pt>
                <c:pt idx="641">
                  <c:v>26.407258300660157</c:v>
                </c:pt>
                <c:pt idx="642">
                  <c:v>26.469739477462728</c:v>
                </c:pt>
                <c:pt idx="643">
                  <c:v>26.532250740222281</c:v>
                </c:pt>
                <c:pt idx="644">
                  <c:v>26.594779827913229</c:v>
                </c:pt>
                <c:pt idx="645">
                  <c:v>26.657326565450944</c:v>
                </c:pt>
                <c:pt idx="646">
                  <c:v>26.719885003204563</c:v>
                </c:pt>
                <c:pt idx="647">
                  <c:v>26.782464622388112</c:v>
                </c:pt>
                <c:pt idx="648">
                  <c:v>26.845061047720645</c:v>
                </c:pt>
                <c:pt idx="649">
                  <c:v>26.907680666991766</c:v>
                </c:pt>
                <c:pt idx="650">
                  <c:v>26.970307194040419</c:v>
                </c:pt>
                <c:pt idx="651">
                  <c:v>27.032955622852445</c:v>
                </c:pt>
                <c:pt idx="652">
                  <c:v>27.095629418002886</c:v>
                </c:pt>
                <c:pt idx="653">
                  <c:v>27.158305201060649</c:v>
                </c:pt>
                <c:pt idx="654">
                  <c:v>27.221001075769649</c:v>
                </c:pt>
                <c:pt idx="655">
                  <c:v>27.283712466201038</c:v>
                </c:pt>
                <c:pt idx="656">
                  <c:v>27.346435557696431</c:v>
                </c:pt>
                <c:pt idx="657">
                  <c:v>27.409170390972289</c:v>
                </c:pt>
                <c:pt idx="658">
                  <c:v>27.471926437530577</c:v>
                </c:pt>
                <c:pt idx="659">
                  <c:v>27.534691582264372</c:v>
                </c:pt>
                <c:pt idx="660">
                  <c:v>27.597456726998171</c:v>
                </c:pt>
                <c:pt idx="661">
                  <c:v>27.660231591011687</c:v>
                </c:pt>
                <c:pt idx="662">
                  <c:v>27.72303939015303</c:v>
                </c:pt>
                <c:pt idx="663">
                  <c:v>27.785854208114777</c:v>
                </c:pt>
                <c:pt idx="664">
                  <c:v>27.848669026076514</c:v>
                </c:pt>
                <c:pt idx="665">
                  <c:v>27.911503690074479</c:v>
                </c:pt>
                <c:pt idx="666">
                  <c:v>27.974344368759212</c:v>
                </c:pt>
                <c:pt idx="667">
                  <c:v>28.037198356618571</c:v>
                </c:pt>
                <c:pt idx="668">
                  <c:v>28.100052344477913</c:v>
                </c:pt>
                <c:pt idx="669">
                  <c:v>28.162917843244784</c:v>
                </c:pt>
                <c:pt idx="670">
                  <c:v>28.225795052343969</c:v>
                </c:pt>
                <c:pt idx="671">
                  <c:v>28.288687593517118</c:v>
                </c:pt>
                <c:pt idx="672">
                  <c:v>28.351588827438494</c:v>
                </c:pt>
                <c:pt idx="673">
                  <c:v>28.414490061359857</c:v>
                </c:pt>
                <c:pt idx="674">
                  <c:v>28.477394031268098</c:v>
                </c:pt>
                <c:pt idx="675">
                  <c:v>28.540318486703722</c:v>
                </c:pt>
                <c:pt idx="676">
                  <c:v>28.60325009981808</c:v>
                </c:pt>
                <c:pt idx="677">
                  <c:v>28.666192275702489</c:v>
                </c:pt>
                <c:pt idx="678">
                  <c:v>28.729134740256846</c:v>
                </c:pt>
                <c:pt idx="679">
                  <c:v>28.792080872951757</c:v>
                </c:pt>
                <c:pt idx="680">
                  <c:v>28.855036834072784</c:v>
                </c:pt>
                <c:pt idx="681">
                  <c:v>28.917997345528455</c:v>
                </c:pt>
                <c:pt idx="682">
                  <c:v>28.980962153168839</c:v>
                </c:pt>
                <c:pt idx="683">
                  <c:v>29.043933731530007</c:v>
                </c:pt>
                <c:pt idx="684">
                  <c:v>29.106911947271996</c:v>
                </c:pt>
                <c:pt idx="685">
                  <c:v>29.169901636051446</c:v>
                </c:pt>
                <c:pt idx="686">
                  <c:v>29.232892819942442</c:v>
                </c:pt>
                <c:pt idx="687">
                  <c:v>29.295885773059627</c:v>
                </c:pt>
                <c:pt idx="688">
                  <c:v>29.358880561138189</c:v>
                </c:pt>
                <c:pt idx="689">
                  <c:v>29.421879583549089</c:v>
                </c:pt>
                <c:pt idx="690">
                  <c:v>29.484880934043414</c:v>
                </c:pt>
                <c:pt idx="691">
                  <c:v>29.547882363913132</c:v>
                </c:pt>
                <c:pt idx="692">
                  <c:v>29.610888503303013</c:v>
                </c:pt>
                <c:pt idx="693">
                  <c:v>29.6738964316981</c:v>
                </c:pt>
                <c:pt idx="694">
                  <c:v>29.736905441880278</c:v>
                </c:pt>
                <c:pt idx="695">
                  <c:v>29.799915098557708</c:v>
                </c:pt>
                <c:pt idx="696">
                  <c:v>29.862930135974153</c:v>
                </c:pt>
                <c:pt idx="697">
                  <c:v>29.925947438160662</c:v>
                </c:pt>
                <c:pt idx="698">
                  <c:v>29.988967004838361</c:v>
                </c:pt>
                <c:pt idx="699">
                  <c:v>30.051987123304539</c:v>
                </c:pt>
                <c:pt idx="700">
                  <c:v>30.115007180847691</c:v>
                </c:pt>
                <c:pt idx="701">
                  <c:v>30.178027238390836</c:v>
                </c:pt>
                <c:pt idx="702">
                  <c:v>30.241047295933988</c:v>
                </c:pt>
                <c:pt idx="703">
                  <c:v>30.304066965627332</c:v>
                </c:pt>
                <c:pt idx="704">
                  <c:v>30.367085142059917</c:v>
                </c:pt>
                <c:pt idx="705">
                  <c:v>30.430103318492495</c:v>
                </c:pt>
                <c:pt idx="706">
                  <c:v>30.493119720162024</c:v>
                </c:pt>
                <c:pt idx="707">
                  <c:v>30.556136024930762</c:v>
                </c:pt>
                <c:pt idx="708">
                  <c:v>30.619149249627036</c:v>
                </c:pt>
                <c:pt idx="709">
                  <c:v>30.682154140237373</c:v>
                </c:pt>
                <c:pt idx="710">
                  <c:v>30.745156007544526</c:v>
                </c:pt>
                <c:pt idx="711">
                  <c:v>30.808156004309101</c:v>
                </c:pt>
                <c:pt idx="712">
                  <c:v>30.871152143634173</c:v>
                </c:pt>
                <c:pt idx="713">
                  <c:v>30.934148655117035</c:v>
                </c:pt>
                <c:pt idx="714">
                  <c:v>30.997143761417345</c:v>
                </c:pt>
                <c:pt idx="715">
                  <c:v>31.060133808228887</c:v>
                </c:pt>
                <c:pt idx="716">
                  <c:v>31.123116135114344</c:v>
                </c:pt>
                <c:pt idx="717">
                  <c:v>31.186093449318136</c:v>
                </c:pt>
                <c:pt idx="718">
                  <c:v>31.249070763521917</c:v>
                </c:pt>
                <c:pt idx="719">
                  <c:v>31.312048077725702</c:v>
                </c:pt>
                <c:pt idx="720">
                  <c:v>31.375022506547939</c:v>
                </c:pt>
                <c:pt idx="721">
                  <c:v>31.437990045554191</c:v>
                </c:pt>
                <c:pt idx="722">
                  <c:v>31.500957584560432</c:v>
                </c:pt>
                <c:pt idx="723">
                  <c:v>31.563863111279293</c:v>
                </c:pt>
                <c:pt idx="724">
                  <c:v>31.626762703703413</c:v>
                </c:pt>
                <c:pt idx="725">
                  <c:v>31.68966229612753</c:v>
                </c:pt>
                <c:pt idx="726">
                  <c:v>31.752561888551654</c:v>
                </c:pt>
                <c:pt idx="727">
                  <c:v>31.815461480975781</c:v>
                </c:pt>
                <c:pt idx="728">
                  <c:v>31.878361073399901</c:v>
                </c:pt>
                <c:pt idx="729">
                  <c:v>31.941260665824025</c:v>
                </c:pt>
                <c:pt idx="730">
                  <c:v>32.004160258248149</c:v>
                </c:pt>
                <c:pt idx="731">
                  <c:v>32.067059850672258</c:v>
                </c:pt>
                <c:pt idx="732">
                  <c:v>32.129959443096396</c:v>
                </c:pt>
                <c:pt idx="733">
                  <c:v>32.192859035520513</c:v>
                </c:pt>
                <c:pt idx="734">
                  <c:v>32.255758627944637</c:v>
                </c:pt>
                <c:pt idx="735">
                  <c:v>32.318658220368761</c:v>
                </c:pt>
                <c:pt idx="736">
                  <c:v>32.381557812792877</c:v>
                </c:pt>
                <c:pt idx="737">
                  <c:v>32.44445740521698</c:v>
                </c:pt>
                <c:pt idx="738">
                  <c:v>32.507356997641125</c:v>
                </c:pt>
                <c:pt idx="739">
                  <c:v>32.570235550941327</c:v>
                </c:pt>
                <c:pt idx="740">
                  <c:v>32.633061844759858</c:v>
                </c:pt>
                <c:pt idx="741">
                  <c:v>32.695871817302915</c:v>
                </c:pt>
                <c:pt idx="742">
                  <c:v>32.758681789845973</c:v>
                </c:pt>
                <c:pt idx="743">
                  <c:v>32.821480204874106</c:v>
                </c:pt>
                <c:pt idx="744">
                  <c:v>32.884255555109064</c:v>
                </c:pt>
                <c:pt idx="745">
                  <c:v>32.947030905344029</c:v>
                </c:pt>
                <c:pt idx="746">
                  <c:v>33.009806255579001</c:v>
                </c:pt>
                <c:pt idx="747">
                  <c:v>33.072581605813951</c:v>
                </c:pt>
                <c:pt idx="748">
                  <c:v>33.135326146364314</c:v>
                </c:pt>
                <c:pt idx="749">
                  <c:v>33.198056136491985</c:v>
                </c:pt>
                <c:pt idx="750">
                  <c:v>33.260779946113814</c:v>
                </c:pt>
                <c:pt idx="751">
                  <c:v>33.323491787547091</c:v>
                </c:pt>
                <c:pt idx="752">
                  <c:v>33.386196814892145</c:v>
                </c:pt>
                <c:pt idx="753">
                  <c:v>33.448880067414429</c:v>
                </c:pt>
                <c:pt idx="754">
                  <c:v>33.511537739108903</c:v>
                </c:pt>
                <c:pt idx="755">
                  <c:v>33.574195410803355</c:v>
                </c:pt>
                <c:pt idx="756">
                  <c:v>33.636853082497808</c:v>
                </c:pt>
                <c:pt idx="757">
                  <c:v>33.699499848445811</c:v>
                </c:pt>
                <c:pt idx="758">
                  <c:v>33.762123321279176</c:v>
                </c:pt>
                <c:pt idx="759">
                  <c:v>33.824730751697068</c:v>
                </c:pt>
                <c:pt idx="760">
                  <c:v>33.887325562423577</c:v>
                </c:pt>
                <c:pt idx="761">
                  <c:v>33.949903139062528</c:v>
                </c:pt>
                <c:pt idx="762">
                  <c:v>34.012477817902614</c:v>
                </c:pt>
                <c:pt idx="763">
                  <c:v>34.0750313129031</c:v>
                </c:pt>
                <c:pt idx="764">
                  <c:v>34.137563201003729</c:v>
                </c:pt>
                <c:pt idx="765">
                  <c:v>34.200090312566992</c:v>
                </c:pt>
                <c:pt idx="766">
                  <c:v>34.262592984422881</c:v>
                </c:pt>
                <c:pt idx="767">
                  <c:v>34.325073442593833</c:v>
                </c:pt>
                <c:pt idx="768">
                  <c:v>34.387553900764807</c:v>
                </c:pt>
                <c:pt idx="769">
                  <c:v>34.450018865138112</c:v>
                </c:pt>
                <c:pt idx="770">
                  <c:v>34.512457802729401</c:v>
                </c:pt>
                <c:pt idx="771">
                  <c:v>34.574869129242671</c:v>
                </c:pt>
                <c:pt idx="772">
                  <c:v>34.637280455755963</c:v>
                </c:pt>
                <c:pt idx="773">
                  <c:v>34.699677098883114</c:v>
                </c:pt>
                <c:pt idx="774">
                  <c:v>34.762052824608375</c:v>
                </c:pt>
                <c:pt idx="775">
                  <c:v>34.824409463109873</c:v>
                </c:pt>
                <c:pt idx="776">
                  <c:v>34.886748508598579</c:v>
                </c:pt>
                <c:pt idx="777">
                  <c:v>34.949062306235284</c:v>
                </c:pt>
                <c:pt idx="778">
                  <c:v>35.011376103871982</c:v>
                </c:pt>
                <c:pt idx="779">
                  <c:v>35.073663943619096</c:v>
                </c:pt>
                <c:pt idx="780">
                  <c:v>35.135929369155775</c:v>
                </c:pt>
                <c:pt idx="781">
                  <c:v>35.198176489678019</c:v>
                </c:pt>
                <c:pt idx="782">
                  <c:v>35.260373965654061</c:v>
                </c:pt>
                <c:pt idx="783">
                  <c:v>35.322571441630096</c:v>
                </c:pt>
                <c:pt idx="784">
                  <c:v>35.384768917606124</c:v>
                </c:pt>
                <c:pt idx="785">
                  <c:v>35.446966393582159</c:v>
                </c:pt>
                <c:pt idx="786">
                  <c:v>35.509137267188564</c:v>
                </c:pt>
                <c:pt idx="787">
                  <c:v>35.571272062957107</c:v>
                </c:pt>
                <c:pt idx="788">
                  <c:v>35.633387825813465</c:v>
                </c:pt>
                <c:pt idx="789">
                  <c:v>35.695495288044739</c:v>
                </c:pt>
                <c:pt idx="790">
                  <c:v>35.75756662352665</c:v>
                </c:pt>
                <c:pt idx="791">
                  <c:v>35.819617602602506</c:v>
                </c:pt>
                <c:pt idx="792">
                  <c:v>35.881640026635942</c:v>
                </c:pt>
                <c:pt idx="793">
                  <c:v>35.943661625959201</c:v>
                </c:pt>
                <c:pt idx="794">
                  <c:v>36.005654050023374</c:v>
                </c:pt>
                <c:pt idx="795">
                  <c:v>36.067631562526955</c:v>
                </c:pt>
                <c:pt idx="796">
                  <c:v>36.12957997980245</c:v>
                </c:pt>
                <c:pt idx="797">
                  <c:v>36.191508490647934</c:v>
                </c:pt>
                <c:pt idx="798">
                  <c:v>36.253413105441766</c:v>
                </c:pt>
                <c:pt idx="799">
                  <c:v>36.315298746879819</c:v>
                </c:pt>
                <c:pt idx="800">
                  <c:v>36.377164140709276</c:v>
                </c:pt>
                <c:pt idx="801">
                  <c:v>36.438997736918417</c:v>
                </c:pt>
                <c:pt idx="802">
                  <c:v>36.500818944102541</c:v>
                </c:pt>
                <c:pt idx="803">
                  <c:v>36.562612411482114</c:v>
                </c:pt>
                <c:pt idx="804">
                  <c:v>36.624377507008859</c:v>
                </c:pt>
                <c:pt idx="805">
                  <c:v>36.686142602535611</c:v>
                </c:pt>
                <c:pt idx="806">
                  <c:v>36.74784135195921</c:v>
                </c:pt>
                <c:pt idx="807">
                  <c:v>36.809516321311008</c:v>
                </c:pt>
                <c:pt idx="808">
                  <c:v>36.871191290662793</c:v>
                </c:pt>
                <c:pt idx="809">
                  <c:v>36.932866260014585</c:v>
                </c:pt>
                <c:pt idx="810">
                  <c:v>36.994541229366384</c:v>
                </c:pt>
                <c:pt idx="811">
                  <c:v>37.056159192158439</c:v>
                </c:pt>
                <c:pt idx="812">
                  <c:v>37.117747756113943</c:v>
                </c:pt>
                <c:pt idx="813">
                  <c:v>37.179316206090022</c:v>
                </c:pt>
                <c:pt idx="814">
                  <c:v>37.240857755393144</c:v>
                </c:pt>
                <c:pt idx="815">
                  <c:v>37.302370469864755</c:v>
                </c:pt>
                <c:pt idx="816">
                  <c:v>37.363857130508421</c:v>
                </c:pt>
                <c:pt idx="817">
                  <c:v>37.425315110106688</c:v>
                </c:pt>
                <c:pt idx="818">
                  <c:v>37.486757222791177</c:v>
                </c:pt>
                <c:pt idx="819">
                  <c:v>37.548178204750357</c:v>
                </c:pt>
                <c:pt idx="820">
                  <c:v>37.60956603575422</c:v>
                </c:pt>
                <c:pt idx="821">
                  <c:v>37.670927034140732</c:v>
                </c:pt>
                <c:pt idx="822">
                  <c:v>37.732269988132771</c:v>
                </c:pt>
                <c:pt idx="823">
                  <c:v>37.793560566743665</c:v>
                </c:pt>
                <c:pt idx="824">
                  <c:v>37.854839656856988</c:v>
                </c:pt>
                <c:pt idx="825">
                  <c:v>37.916118746970362</c:v>
                </c:pt>
                <c:pt idx="826">
                  <c:v>37.977359911590497</c:v>
                </c:pt>
                <c:pt idx="827">
                  <c:v>38.038565122322517</c:v>
                </c:pt>
                <c:pt idx="828">
                  <c:v>38.099733558368115</c:v>
                </c:pt>
                <c:pt idx="829">
                  <c:v>38.160873760272352</c:v>
                </c:pt>
                <c:pt idx="830">
                  <c:v>38.221978572136379</c:v>
                </c:pt>
                <c:pt idx="831">
                  <c:v>38.283065036608541</c:v>
                </c:pt>
                <c:pt idx="832">
                  <c:v>38.344104766097814</c:v>
                </c:pt>
                <c:pt idx="833">
                  <c:v>38.405139507034235</c:v>
                </c:pt>
                <c:pt idx="834">
                  <c:v>38.466127104842251</c:v>
                </c:pt>
                <c:pt idx="835">
                  <c:v>38.527099261248118</c:v>
                </c:pt>
                <c:pt idx="836">
                  <c:v>38.587995683446472</c:v>
                </c:pt>
                <c:pt idx="837">
                  <c:v>38.64889210564484</c:v>
                </c:pt>
                <c:pt idx="838">
                  <c:v>38.709788527843195</c:v>
                </c:pt>
                <c:pt idx="839">
                  <c:v>38.770684950041549</c:v>
                </c:pt>
                <c:pt idx="840">
                  <c:v>38.831487530292279</c:v>
                </c:pt>
                <c:pt idx="841">
                  <c:v>38.892246960824416</c:v>
                </c:pt>
                <c:pt idx="842">
                  <c:v>38.953006391356517</c:v>
                </c:pt>
                <c:pt idx="843">
                  <c:v>39.01376582188864</c:v>
                </c:pt>
                <c:pt idx="844">
                  <c:v>39.07452016774193</c:v>
                </c:pt>
                <c:pt idx="845">
                  <c:v>39.135188480468081</c:v>
                </c:pt>
                <c:pt idx="846">
                  <c:v>39.195822254162664</c:v>
                </c:pt>
                <c:pt idx="847">
                  <c:v>39.256399671685962</c:v>
                </c:pt>
                <c:pt idx="848">
                  <c:v>39.316951012896439</c:v>
                </c:pt>
                <c:pt idx="849">
                  <c:v>39.377502354106937</c:v>
                </c:pt>
                <c:pt idx="850">
                  <c:v>39.438052446472355</c:v>
                </c:pt>
                <c:pt idx="851">
                  <c:v>39.4985251902228</c:v>
                </c:pt>
                <c:pt idx="852">
                  <c:v>39.558957084610519</c:v>
                </c:pt>
                <c:pt idx="853">
                  <c:v>39.619388978998252</c:v>
                </c:pt>
                <c:pt idx="854">
                  <c:v>39.679797449785205</c:v>
                </c:pt>
                <c:pt idx="855">
                  <c:v>39.740175817274817</c:v>
                </c:pt>
                <c:pt idx="856">
                  <c:v>39.800499218437906</c:v>
                </c:pt>
                <c:pt idx="857">
                  <c:v>39.860815072172414</c:v>
                </c:pt>
                <c:pt idx="858">
                  <c:v>39.921018196525658</c:v>
                </c:pt>
                <c:pt idx="859">
                  <c:v>39.981201831222492</c:v>
                </c:pt>
                <c:pt idx="860">
                  <c:v>40.041385465919369</c:v>
                </c:pt>
                <c:pt idx="861">
                  <c:v>40.101569100616238</c:v>
                </c:pt>
                <c:pt idx="862">
                  <c:v>40.161752735313115</c:v>
                </c:pt>
                <c:pt idx="863">
                  <c:v>40.221923995872288</c:v>
                </c:pt>
                <c:pt idx="864">
                  <c:v>40.281990791968525</c:v>
                </c:pt>
                <c:pt idx="865">
                  <c:v>40.342021774140001</c:v>
                </c:pt>
                <c:pt idx="866">
                  <c:v>40.40201683424624</c:v>
                </c:pt>
                <c:pt idx="867">
                  <c:v>40.461999434371656</c:v>
                </c:pt>
                <c:pt idx="868">
                  <c:v>40.521933474402843</c:v>
                </c:pt>
                <c:pt idx="869">
                  <c:v>40.58182965701409</c:v>
                </c:pt>
                <c:pt idx="870">
                  <c:v>40.641685339893804</c:v>
                </c:pt>
                <c:pt idx="871">
                  <c:v>40.701518672788033</c:v>
                </c:pt>
                <c:pt idx="872">
                  <c:v>40.761312887574455</c:v>
                </c:pt>
                <c:pt idx="873">
                  <c:v>40.821070475086913</c:v>
                </c:pt>
                <c:pt idx="874">
                  <c:v>40.880828062599377</c:v>
                </c:pt>
                <c:pt idx="875">
                  <c:v>40.940527547786736</c:v>
                </c:pt>
                <c:pt idx="876">
                  <c:v>41.000186389327105</c:v>
                </c:pt>
                <c:pt idx="877">
                  <c:v>41.059823602831457</c:v>
                </c:pt>
                <c:pt idx="878">
                  <c:v>41.119420197532811</c:v>
                </c:pt>
                <c:pt idx="879">
                  <c:v>41.178983176171172</c:v>
                </c:pt>
                <c:pt idx="880">
                  <c:v>41.238490187622105</c:v>
                </c:pt>
                <c:pt idx="881">
                  <c:v>41.29797885963373</c:v>
                </c:pt>
                <c:pt idx="882">
                  <c:v>41.357426860642349</c:v>
                </c:pt>
                <c:pt idx="883">
                  <c:v>41.416843738955038</c:v>
                </c:pt>
                <c:pt idx="884">
                  <c:v>41.476210845063576</c:v>
                </c:pt>
                <c:pt idx="885">
                  <c:v>41.535538881961457</c:v>
                </c:pt>
                <c:pt idx="886">
                  <c:v>41.594812687433674</c:v>
                </c:pt>
                <c:pt idx="887">
                  <c:v>41.654086492905876</c:v>
                </c:pt>
                <c:pt idx="888">
                  <c:v>41.713343021695231</c:v>
                </c:pt>
                <c:pt idx="889">
                  <c:v>41.772493967166298</c:v>
                </c:pt>
                <c:pt idx="890">
                  <c:v>41.831642990385802</c:v>
                </c:pt>
                <c:pt idx="891">
                  <c:v>41.890786951803364</c:v>
                </c:pt>
                <c:pt idx="892">
                  <c:v>41.949871879315779</c:v>
                </c:pt>
                <c:pt idx="893">
                  <c:v>42.008884338639881</c:v>
                </c:pt>
                <c:pt idx="894">
                  <c:v>42.067896797963961</c:v>
                </c:pt>
                <c:pt idx="895">
                  <c:v>42.126869223585707</c:v>
                </c:pt>
                <c:pt idx="896">
                  <c:v>42.185786538132902</c:v>
                </c:pt>
                <c:pt idx="897">
                  <c:v>42.244664111274368</c:v>
                </c:pt>
                <c:pt idx="898">
                  <c:v>42.303518840234972</c:v>
                </c:pt>
                <c:pt idx="899">
                  <c:v>42.362349032024063</c:v>
                </c:pt>
                <c:pt idx="900">
                  <c:v>42.421129555393748</c:v>
                </c:pt>
                <c:pt idx="901">
                  <c:v>42.479868716403949</c:v>
                </c:pt>
                <c:pt idx="902">
                  <c:v>42.538570404241753</c:v>
                </c:pt>
                <c:pt idx="903">
                  <c:v>42.597234294924668</c:v>
                </c:pt>
                <c:pt idx="904">
                  <c:v>42.65586197657835</c:v>
                </c:pt>
                <c:pt idx="905">
                  <c:v>42.714459405406394</c:v>
                </c:pt>
                <c:pt idx="906">
                  <c:v>42.773012399265056</c:v>
                </c:pt>
                <c:pt idx="907">
                  <c:v>42.831530660359377</c:v>
                </c:pt>
                <c:pt idx="908">
                  <c:v>42.890012427483981</c:v>
                </c:pt>
                <c:pt idx="909">
                  <c:v>42.948442822047426</c:v>
                </c:pt>
                <c:pt idx="910">
                  <c:v>43.00686061999005</c:v>
                </c:pt>
                <c:pt idx="911">
                  <c:v>43.065183375968672</c:v>
                </c:pt>
                <c:pt idx="912">
                  <c:v>43.123460050461652</c:v>
                </c:pt>
                <c:pt idx="913">
                  <c:v>43.181736724954661</c:v>
                </c:pt>
                <c:pt idx="914">
                  <c:v>43.240013399447626</c:v>
                </c:pt>
                <c:pt idx="915">
                  <c:v>43.298290073940628</c:v>
                </c:pt>
                <c:pt idx="916">
                  <c:v>43.356509140965862</c:v>
                </c:pt>
                <c:pt idx="917">
                  <c:v>43.414647379724222</c:v>
                </c:pt>
                <c:pt idx="918">
                  <c:v>43.472742441764979</c:v>
                </c:pt>
                <c:pt idx="919">
                  <c:v>43.530803935050301</c:v>
                </c:pt>
                <c:pt idx="920">
                  <c:v>43.588838385561814</c:v>
                </c:pt>
                <c:pt idx="921">
                  <c:v>43.64680463326355</c:v>
                </c:pt>
                <c:pt idx="922">
                  <c:v>43.704741409531096</c:v>
                </c:pt>
                <c:pt idx="923">
                  <c:v>43.762666213145586</c:v>
                </c:pt>
                <c:pt idx="924">
                  <c:v>43.82052605491495</c:v>
                </c:pt>
                <c:pt idx="925">
                  <c:v>43.878359089917105</c:v>
                </c:pt>
                <c:pt idx="926">
                  <c:v>43.93614469145772</c:v>
                </c:pt>
                <c:pt idx="927">
                  <c:v>43.993888440945376</c:v>
                </c:pt>
                <c:pt idx="928">
                  <c:v>44.051591777692977</c:v>
                </c:pt>
                <c:pt idx="929">
                  <c:v>44.109264290042994</c:v>
                </c:pt>
                <c:pt idx="930">
                  <c:v>44.166878551658897</c:v>
                </c:pt>
                <c:pt idx="931">
                  <c:v>44.224468990129139</c:v>
                </c:pt>
                <c:pt idx="932">
                  <c:v>44.282032544593562</c:v>
                </c:pt>
                <c:pt idx="933">
                  <c:v>44.339527844019187</c:v>
                </c:pt>
                <c:pt idx="934">
                  <c:v>44.397023143444805</c:v>
                </c:pt>
                <c:pt idx="935">
                  <c:v>44.454413620583125</c:v>
                </c:pt>
                <c:pt idx="936">
                  <c:v>44.511787461800679</c:v>
                </c:pt>
                <c:pt idx="937">
                  <c:v>44.569154314996631</c:v>
                </c:pt>
                <c:pt idx="938">
                  <c:v>44.626499080050969</c:v>
                </c:pt>
                <c:pt idx="939">
                  <c:v>44.683781065790392</c:v>
                </c:pt>
                <c:pt idx="940">
                  <c:v>44.741010517741941</c:v>
                </c:pt>
                <c:pt idx="941">
                  <c:v>44.798205005072347</c:v>
                </c:pt>
                <c:pt idx="942">
                  <c:v>44.855350517489327</c:v>
                </c:pt>
                <c:pt idx="943">
                  <c:v>44.912459889514686</c:v>
                </c:pt>
                <c:pt idx="944">
                  <c:v>44.969525631796948</c:v>
                </c:pt>
                <c:pt idx="945">
                  <c:v>45.026526802376758</c:v>
                </c:pt>
                <c:pt idx="946">
                  <c:v>45.083527972956524</c:v>
                </c:pt>
                <c:pt idx="947">
                  <c:v>45.140505593143928</c:v>
                </c:pt>
                <c:pt idx="948">
                  <c:v>45.197408677079338</c:v>
                </c:pt>
                <c:pt idx="949">
                  <c:v>45.254287753497138</c:v>
                </c:pt>
                <c:pt idx="950">
                  <c:v>45.311144549373289</c:v>
                </c:pt>
                <c:pt idx="951">
                  <c:v>45.367896204592846</c:v>
                </c:pt>
                <c:pt idx="952">
                  <c:v>45.424647859812382</c:v>
                </c:pt>
                <c:pt idx="953">
                  <c:v>45.481399515031953</c:v>
                </c:pt>
                <c:pt idx="954">
                  <c:v>45.538072453025222</c:v>
                </c:pt>
                <c:pt idx="955">
                  <c:v>45.594700860235562</c:v>
                </c:pt>
                <c:pt idx="956">
                  <c:v>45.651320885396949</c:v>
                </c:pt>
                <c:pt idx="957">
                  <c:v>45.707880875787389</c:v>
                </c:pt>
                <c:pt idx="958">
                  <c:v>45.7643960629822</c:v>
                </c:pt>
                <c:pt idx="959">
                  <c:v>45.820873299922823</c:v>
                </c:pt>
                <c:pt idx="960">
                  <c:v>45.877295556099398</c:v>
                </c:pt>
                <c:pt idx="961">
                  <c:v>45.933705871036594</c:v>
                </c:pt>
                <c:pt idx="962">
                  <c:v>45.990059276539448</c:v>
                </c:pt>
                <c:pt idx="963">
                  <c:v>46.046367295086242</c:v>
                </c:pt>
                <c:pt idx="964">
                  <c:v>46.102617311566142</c:v>
                </c:pt>
                <c:pt idx="965">
                  <c:v>46.158805536914599</c:v>
                </c:pt>
                <c:pt idx="966">
                  <c:v>46.214993762263042</c:v>
                </c:pt>
                <c:pt idx="967">
                  <c:v>46.271181987611484</c:v>
                </c:pt>
                <c:pt idx="968">
                  <c:v>46.327299744166453</c:v>
                </c:pt>
                <c:pt idx="969">
                  <c:v>46.383365730104593</c:v>
                </c:pt>
                <c:pt idx="970">
                  <c:v>46.439403787630752</c:v>
                </c:pt>
                <c:pt idx="971">
                  <c:v>46.495377441295155</c:v>
                </c:pt>
                <c:pt idx="972">
                  <c:v>46.551329352852399</c:v>
                </c:pt>
                <c:pt idx="973">
                  <c:v>46.60723372966126</c:v>
                </c:pt>
                <c:pt idx="974">
                  <c:v>46.663116735373819</c:v>
                </c:pt>
                <c:pt idx="975">
                  <c:v>46.718936009730953</c:v>
                </c:pt>
                <c:pt idx="976">
                  <c:v>46.774725932543063</c:v>
                </c:pt>
                <c:pt idx="977">
                  <c:v>46.830470737666587</c:v>
                </c:pt>
                <c:pt idx="978">
                  <c:v>46.886174572556875</c:v>
                </c:pt>
                <c:pt idx="979">
                  <c:v>46.941811973433587</c:v>
                </c:pt>
                <c:pt idx="980">
                  <c:v>46.997422719467799</c:v>
                </c:pt>
                <c:pt idx="981">
                  <c:v>47.053019693379767</c:v>
                </c:pt>
                <c:pt idx="982">
                  <c:v>47.108549495595803</c:v>
                </c:pt>
                <c:pt idx="983">
                  <c:v>47.164036951222805</c:v>
                </c:pt>
                <c:pt idx="984">
                  <c:v>47.219479985167354</c:v>
                </c:pt>
                <c:pt idx="985">
                  <c:v>47.274883480054463</c:v>
                </c:pt>
                <c:pt idx="986">
                  <c:v>47.330250703174642</c:v>
                </c:pt>
                <c:pt idx="987">
                  <c:v>47.385574892817225</c:v>
                </c:pt>
                <c:pt idx="988">
                  <c:v>47.440858900214266</c:v>
                </c:pt>
                <c:pt idx="989">
                  <c:v>47.496088198445932</c:v>
                </c:pt>
                <c:pt idx="990">
                  <c:v>47.551288084518347</c:v>
                </c:pt>
                <c:pt idx="991">
                  <c:v>47.606372242839178</c:v>
                </c:pt>
                <c:pt idx="992">
                  <c:v>47.661404202199883</c:v>
                </c:pt>
                <c:pt idx="993">
                  <c:v>47.71643616156058</c:v>
                </c:pt>
                <c:pt idx="994">
                  <c:v>47.771468120921313</c:v>
                </c:pt>
                <c:pt idx="995">
                  <c:v>47.826500080282024</c:v>
                </c:pt>
                <c:pt idx="996">
                  <c:v>47.881532039642728</c:v>
                </c:pt>
                <c:pt idx="997">
                  <c:v>47.936491636844472</c:v>
                </c:pt>
                <c:pt idx="998">
                  <c:v>47.991339750286201</c:v>
                </c:pt>
                <c:pt idx="999">
                  <c:v>48.046186423755714</c:v>
                </c:pt>
                <c:pt idx="1000">
                  <c:v>48.100960808549651</c:v>
                </c:pt>
                <c:pt idx="1001">
                  <c:v>48.155687178102092</c:v>
                </c:pt>
                <c:pt idx="1002">
                  <c:v>48.210382832924346</c:v>
                </c:pt>
                <c:pt idx="1003">
                  <c:v>48.265002601328263</c:v>
                </c:pt>
                <c:pt idx="1004">
                  <c:v>48.319572424192444</c:v>
                </c:pt>
                <c:pt idx="1005">
                  <c:v>48.374141295349986</c:v>
                </c:pt>
                <c:pt idx="1006">
                  <c:v>48.428709228488934</c:v>
                </c:pt>
                <c:pt idx="1007">
                  <c:v>48.483206378032811</c:v>
                </c:pt>
                <c:pt idx="1008">
                  <c:v>48.537654786027353</c:v>
                </c:pt>
                <c:pt idx="1009">
                  <c:v>48.592045633450134</c:v>
                </c:pt>
                <c:pt idx="1010">
                  <c:v>48.646276212040576</c:v>
                </c:pt>
                <c:pt idx="1011">
                  <c:v>48.700506790631032</c:v>
                </c:pt>
                <c:pt idx="1012">
                  <c:v>48.754737369221495</c:v>
                </c:pt>
                <c:pt idx="1013">
                  <c:v>48.808967947811951</c:v>
                </c:pt>
                <c:pt idx="1014">
                  <c:v>48.8631985264024</c:v>
                </c:pt>
                <c:pt idx="1015">
                  <c:v>48.917429104992848</c:v>
                </c:pt>
                <c:pt idx="1016">
                  <c:v>48.971656099783516</c:v>
                </c:pt>
                <c:pt idx="1017">
                  <c:v>49.02576112033951</c:v>
                </c:pt>
                <c:pt idx="1018">
                  <c:v>49.079741750664319</c:v>
                </c:pt>
                <c:pt idx="1019">
                  <c:v>49.133722380989155</c:v>
                </c:pt>
                <c:pt idx="1020">
                  <c:v>49.18770301131395</c:v>
                </c:pt>
                <c:pt idx="1021">
                  <c:v>49.241648910129072</c:v>
                </c:pt>
                <c:pt idx="1022">
                  <c:v>49.295361066208919</c:v>
                </c:pt>
                <c:pt idx="1023">
                  <c:v>49.349073222288773</c:v>
                </c:pt>
                <c:pt idx="1024">
                  <c:v>49.402785378368634</c:v>
                </c:pt>
                <c:pt idx="1025">
                  <c:v>49.456497534448488</c:v>
                </c:pt>
                <c:pt idx="1026">
                  <c:v>49.510209690528356</c:v>
                </c:pt>
                <c:pt idx="1027">
                  <c:v>49.563921846608203</c:v>
                </c:pt>
                <c:pt idx="1028">
                  <c:v>49.617634002688057</c:v>
                </c:pt>
                <c:pt idx="1029">
                  <c:v>49.671346158767911</c:v>
                </c:pt>
                <c:pt idx="1030">
                  <c:v>49.724814332497978</c:v>
                </c:pt>
                <c:pt idx="1031">
                  <c:v>49.77821687203474</c:v>
                </c:pt>
                <c:pt idx="1032">
                  <c:v>49.831619411571474</c:v>
                </c:pt>
                <c:pt idx="1033">
                  <c:v>49.885021951108222</c:v>
                </c:pt>
                <c:pt idx="1034">
                  <c:v>49.938424490644984</c:v>
                </c:pt>
                <c:pt idx="1035">
                  <c:v>49.991827030181753</c:v>
                </c:pt>
                <c:pt idx="1036">
                  <c:v>50.045229569718487</c:v>
                </c:pt>
                <c:pt idx="1037">
                  <c:v>50.098539527597623</c:v>
                </c:pt>
                <c:pt idx="1038">
                  <c:v>50.151756507073451</c:v>
                </c:pt>
                <c:pt idx="1039">
                  <c:v>50.204937042779491</c:v>
                </c:pt>
                <c:pt idx="1040">
                  <c:v>50.258071956777677</c:v>
                </c:pt>
                <c:pt idx="1041">
                  <c:v>50.311168089926873</c:v>
                </c:pt>
                <c:pt idx="1042">
                  <c:v>50.364235464573255</c:v>
                </c:pt>
                <c:pt idx="1043">
                  <c:v>50.417247332028978</c:v>
                </c:pt>
                <c:pt idx="1044">
                  <c:v>50.470229184137494</c:v>
                </c:pt>
                <c:pt idx="1045">
                  <c:v>50.523147841290665</c:v>
                </c:pt>
                <c:pt idx="1046">
                  <c:v>50.576045912257953</c:v>
                </c:pt>
                <c:pt idx="1047">
                  <c:v>50.628896598440882</c:v>
                </c:pt>
                <c:pt idx="1048">
                  <c:v>50.681694091655046</c:v>
                </c:pt>
                <c:pt idx="1049">
                  <c:v>50.734491584869247</c:v>
                </c:pt>
                <c:pt idx="1050">
                  <c:v>50.787250752514836</c:v>
                </c:pt>
                <c:pt idx="1051">
                  <c:v>50.839977469158669</c:v>
                </c:pt>
                <c:pt idx="1052">
                  <c:v>50.892679758836955</c:v>
                </c:pt>
                <c:pt idx="1053">
                  <c:v>50.945339124586184</c:v>
                </c:pt>
                <c:pt idx="1054">
                  <c:v>50.997983952898906</c:v>
                </c:pt>
                <c:pt idx="1055">
                  <c:v>51.05057894677104</c:v>
                </c:pt>
                <c:pt idx="1056">
                  <c:v>51.103126712720716</c:v>
                </c:pt>
                <c:pt idx="1057">
                  <c:v>51.155631935041733</c:v>
                </c:pt>
                <c:pt idx="1058">
                  <c:v>51.208090879131184</c:v>
                </c:pt>
                <c:pt idx="1059">
                  <c:v>51.26049051980219</c:v>
                </c:pt>
                <c:pt idx="1060">
                  <c:v>51.312880604537824</c:v>
                </c:pt>
                <c:pt idx="1061">
                  <c:v>51.365236361980713</c:v>
                </c:pt>
                <c:pt idx="1062">
                  <c:v>51.41752840054464</c:v>
                </c:pt>
                <c:pt idx="1063">
                  <c:v>51.469786256015091</c:v>
                </c:pt>
                <c:pt idx="1064">
                  <c:v>51.521960010788604</c:v>
                </c:pt>
                <c:pt idx="1065">
                  <c:v>51.57412176472301</c:v>
                </c:pt>
                <c:pt idx="1066">
                  <c:v>51.626280637310522</c:v>
                </c:pt>
                <c:pt idx="1067">
                  <c:v>51.678381888992298</c:v>
                </c:pt>
                <c:pt idx="1068">
                  <c:v>51.730440806230803</c:v>
                </c:pt>
                <c:pt idx="1069">
                  <c:v>51.782400439035762</c:v>
                </c:pt>
                <c:pt idx="1070">
                  <c:v>51.834344435669699</c:v>
                </c:pt>
                <c:pt idx="1071">
                  <c:v>51.886288432303644</c:v>
                </c:pt>
                <c:pt idx="1072">
                  <c:v>51.938200858152733</c:v>
                </c:pt>
                <c:pt idx="1073">
                  <c:v>51.990056791554366</c:v>
                </c:pt>
                <c:pt idx="1074">
                  <c:v>52.041843519722967</c:v>
                </c:pt>
                <c:pt idx="1075">
                  <c:v>52.093548028882886</c:v>
                </c:pt>
                <c:pt idx="1076">
                  <c:v>52.145252538042783</c:v>
                </c:pt>
                <c:pt idx="1077">
                  <c:v>52.196957047202666</c:v>
                </c:pt>
                <c:pt idx="1078">
                  <c:v>52.248661556362563</c:v>
                </c:pt>
                <c:pt idx="1079">
                  <c:v>52.300329348729399</c:v>
                </c:pt>
                <c:pt idx="1080">
                  <c:v>52.351894167612414</c:v>
                </c:pt>
                <c:pt idx="1081">
                  <c:v>52.40345898649548</c:v>
                </c:pt>
                <c:pt idx="1082">
                  <c:v>52.454969129228417</c:v>
                </c:pt>
                <c:pt idx="1083">
                  <c:v>52.50644186568779</c:v>
                </c:pt>
                <c:pt idx="1084">
                  <c:v>52.557858843665166</c:v>
                </c:pt>
                <c:pt idx="1085">
                  <c:v>52.609237133516451</c:v>
                </c:pt>
                <c:pt idx="1086">
                  <c:v>52.660599866928244</c:v>
                </c:pt>
                <c:pt idx="1087">
                  <c:v>52.711893838930031</c:v>
                </c:pt>
                <c:pt idx="1088">
                  <c:v>52.763155430949475</c:v>
                </c:pt>
                <c:pt idx="1089">
                  <c:v>52.814411296743927</c:v>
                </c:pt>
                <c:pt idx="1090">
                  <c:v>52.865635704968966</c:v>
                </c:pt>
                <c:pt idx="1091">
                  <c:v>52.91679152105597</c:v>
                </c:pt>
                <c:pt idx="1092">
                  <c:v>52.967893538876005</c:v>
                </c:pt>
                <c:pt idx="1093">
                  <c:v>53.018971010989162</c:v>
                </c:pt>
                <c:pt idx="1094">
                  <c:v>53.070009254843299</c:v>
                </c:pt>
                <c:pt idx="1095">
                  <c:v>53.121004127166479</c:v>
                </c:pt>
                <c:pt idx="1096">
                  <c:v>53.171954961086186</c:v>
                </c:pt>
                <c:pt idx="1097">
                  <c:v>53.222874425245728</c:v>
                </c:pt>
                <c:pt idx="1098">
                  <c:v>53.273750452816685</c:v>
                </c:pt>
                <c:pt idx="1099">
                  <c:v>53.324587296912455</c:v>
                </c:pt>
                <c:pt idx="1100">
                  <c:v>53.375386558546921</c:v>
                </c:pt>
                <c:pt idx="1101">
                  <c:v>53.426136631989834</c:v>
                </c:pt>
                <c:pt idx="1102">
                  <c:v>53.476857079440947</c:v>
                </c:pt>
                <c:pt idx="1103">
                  <c:v>53.527521157905554</c:v>
                </c:pt>
                <c:pt idx="1104">
                  <c:v>53.578150493699923</c:v>
                </c:pt>
                <c:pt idx="1105">
                  <c:v>53.628750862442502</c:v>
                </c:pt>
                <c:pt idx="1106">
                  <c:v>53.679253683665451</c:v>
                </c:pt>
                <c:pt idx="1107">
                  <c:v>53.729756504888421</c:v>
                </c:pt>
                <c:pt idx="1108">
                  <c:v>53.780259326111377</c:v>
                </c:pt>
                <c:pt idx="1109">
                  <c:v>53.830753264599217</c:v>
                </c:pt>
                <c:pt idx="1110">
                  <c:v>53.881143962756397</c:v>
                </c:pt>
                <c:pt idx="1111">
                  <c:v>53.931516310526554</c:v>
                </c:pt>
                <c:pt idx="1112">
                  <c:v>53.981842364785123</c:v>
                </c:pt>
                <c:pt idx="1113">
                  <c:v>54.032119165407259</c:v>
                </c:pt>
                <c:pt idx="1114">
                  <c:v>54.08236969967659</c:v>
                </c:pt>
                <c:pt idx="1115">
                  <c:v>54.132565454679693</c:v>
                </c:pt>
                <c:pt idx="1116">
                  <c:v>54.182733185267566</c:v>
                </c:pt>
                <c:pt idx="1117">
                  <c:v>54.232857505266018</c:v>
                </c:pt>
                <c:pt idx="1118">
                  <c:v>54.282946903380854</c:v>
                </c:pt>
                <c:pt idx="1119">
                  <c:v>54.332976883290236</c:v>
                </c:pt>
                <c:pt idx="1120">
                  <c:v>54.382982127346871</c:v>
                </c:pt>
                <c:pt idx="1121">
                  <c:v>54.432959887799299</c:v>
                </c:pt>
                <c:pt idx="1122">
                  <c:v>54.48288785313855</c:v>
                </c:pt>
                <c:pt idx="1123">
                  <c:v>54.532787205177719</c:v>
                </c:pt>
                <c:pt idx="1124">
                  <c:v>54.582636988280314</c:v>
                </c:pt>
                <c:pt idx="1125">
                  <c:v>54.63245557706346</c:v>
                </c:pt>
                <c:pt idx="1126">
                  <c:v>54.68221008662313</c:v>
                </c:pt>
                <c:pt idx="1127">
                  <c:v>54.731964497513786</c:v>
                </c:pt>
                <c:pt idx="1128">
                  <c:v>54.781559236420328</c:v>
                </c:pt>
                <c:pt idx="1129">
                  <c:v>54.83112579611366</c:v>
                </c:pt>
                <c:pt idx="1130">
                  <c:v>54.880692355807</c:v>
                </c:pt>
                <c:pt idx="1131">
                  <c:v>54.930258915500353</c:v>
                </c:pt>
                <c:pt idx="1132">
                  <c:v>54.979825475193664</c:v>
                </c:pt>
                <c:pt idx="1133">
                  <c:v>55.029392034887039</c:v>
                </c:pt>
                <c:pt idx="1134">
                  <c:v>55.07895098712428</c:v>
                </c:pt>
                <c:pt idx="1135">
                  <c:v>55.128487529455761</c:v>
                </c:pt>
                <c:pt idx="1136">
                  <c:v>55.177815578792249</c:v>
                </c:pt>
                <c:pt idx="1137">
                  <c:v>55.2271436281288</c:v>
                </c:pt>
                <c:pt idx="1138">
                  <c:v>55.276471677465295</c:v>
                </c:pt>
                <c:pt idx="1139">
                  <c:v>55.325799726801819</c:v>
                </c:pt>
                <c:pt idx="1140">
                  <c:v>55.374987326554525</c:v>
                </c:pt>
                <c:pt idx="1141">
                  <c:v>55.424066643367297</c:v>
                </c:pt>
                <c:pt idx="1142">
                  <c:v>55.473145960180098</c:v>
                </c:pt>
                <c:pt idx="1143">
                  <c:v>55.522225276992877</c:v>
                </c:pt>
                <c:pt idx="1144">
                  <c:v>55.571304593805642</c:v>
                </c:pt>
                <c:pt idx="1145">
                  <c:v>55.620383910618429</c:v>
                </c:pt>
                <c:pt idx="1146">
                  <c:v>55.669463227431216</c:v>
                </c:pt>
                <c:pt idx="1147">
                  <c:v>55.718542544244002</c:v>
                </c:pt>
                <c:pt idx="1148">
                  <c:v>55.767485097672633</c:v>
                </c:pt>
                <c:pt idx="1149">
                  <c:v>55.816159211088802</c:v>
                </c:pt>
                <c:pt idx="1150">
                  <c:v>55.864759327238282</c:v>
                </c:pt>
                <c:pt idx="1151">
                  <c:v>55.913359443387776</c:v>
                </c:pt>
                <c:pt idx="1152">
                  <c:v>55.961959559537263</c:v>
                </c:pt>
                <c:pt idx="1153">
                  <c:v>56.010559675686743</c:v>
                </c:pt>
                <c:pt idx="1154">
                  <c:v>56.059159791836244</c:v>
                </c:pt>
                <c:pt idx="1155">
                  <c:v>56.107759907985745</c:v>
                </c:pt>
                <c:pt idx="1156">
                  <c:v>56.156360024135232</c:v>
                </c:pt>
                <c:pt idx="1157">
                  <c:v>56.204960140284712</c:v>
                </c:pt>
                <c:pt idx="1158">
                  <c:v>56.253560256434206</c:v>
                </c:pt>
                <c:pt idx="1159">
                  <c:v>56.302160372583693</c:v>
                </c:pt>
                <c:pt idx="1160">
                  <c:v>56.350760488733165</c:v>
                </c:pt>
                <c:pt idx="1161">
                  <c:v>56.399360604882666</c:v>
                </c:pt>
                <c:pt idx="1162">
                  <c:v>56.447960721032146</c:v>
                </c:pt>
                <c:pt idx="1163">
                  <c:v>56.496560837181654</c:v>
                </c:pt>
                <c:pt idx="1164">
                  <c:v>56.545160953331141</c:v>
                </c:pt>
                <c:pt idx="1165">
                  <c:v>56.593643954133206</c:v>
                </c:pt>
                <c:pt idx="1166">
                  <c:v>56.641902615344449</c:v>
                </c:pt>
                <c:pt idx="1167">
                  <c:v>56.690111981384923</c:v>
                </c:pt>
                <c:pt idx="1168">
                  <c:v>56.738288210220631</c:v>
                </c:pt>
                <c:pt idx="1169">
                  <c:v>56.786439293111357</c:v>
                </c:pt>
                <c:pt idx="1170">
                  <c:v>56.834541875310066</c:v>
                </c:pt>
                <c:pt idx="1171">
                  <c:v>56.882608130612248</c:v>
                </c:pt>
                <c:pt idx="1172">
                  <c:v>56.930643976422594</c:v>
                </c:pt>
                <c:pt idx="1173">
                  <c:v>56.9785951028623</c:v>
                </c:pt>
                <c:pt idx="1174">
                  <c:v>57.02647671563215</c:v>
                </c:pt>
                <c:pt idx="1175">
                  <c:v>57.074358328402013</c:v>
                </c:pt>
                <c:pt idx="1176">
                  <c:v>57.122239941171891</c:v>
                </c:pt>
                <c:pt idx="1177">
                  <c:v>57.170121553941726</c:v>
                </c:pt>
                <c:pt idx="1178">
                  <c:v>57.217947076709024</c:v>
                </c:pt>
                <c:pt idx="1179">
                  <c:v>57.265755224857813</c:v>
                </c:pt>
                <c:pt idx="1180">
                  <c:v>57.313478102859023</c:v>
                </c:pt>
                <c:pt idx="1181">
                  <c:v>57.361163494402341</c:v>
                </c:pt>
                <c:pt idx="1182">
                  <c:v>57.408848885945702</c:v>
                </c:pt>
                <c:pt idx="1183">
                  <c:v>57.456513855497775</c:v>
                </c:pt>
                <c:pt idx="1184">
                  <c:v>57.504097638216749</c:v>
                </c:pt>
                <c:pt idx="1185">
                  <c:v>57.551638827404346</c:v>
                </c:pt>
                <c:pt idx="1186">
                  <c:v>57.599124028222953</c:v>
                </c:pt>
                <c:pt idx="1187">
                  <c:v>57.646592918075996</c:v>
                </c:pt>
                <c:pt idx="1188">
                  <c:v>57.693990230603312</c:v>
                </c:pt>
                <c:pt idx="1189">
                  <c:v>57.741337891092499</c:v>
                </c:pt>
                <c:pt idx="1190">
                  <c:v>57.788685551581729</c:v>
                </c:pt>
                <c:pt idx="1191">
                  <c:v>57.836033212070959</c:v>
                </c:pt>
                <c:pt idx="1192">
                  <c:v>57.883380872560146</c:v>
                </c:pt>
                <c:pt idx="1193">
                  <c:v>57.930683794484892</c:v>
                </c:pt>
                <c:pt idx="1194">
                  <c:v>57.977880570168708</c:v>
                </c:pt>
                <c:pt idx="1195">
                  <c:v>58.025077345852537</c:v>
                </c:pt>
                <c:pt idx="1196">
                  <c:v>58.072243160246288</c:v>
                </c:pt>
                <c:pt idx="1197">
                  <c:v>58.11934514704307</c:v>
                </c:pt>
                <c:pt idx="1198">
                  <c:v>58.166439600158022</c:v>
                </c:pt>
                <c:pt idx="1199">
                  <c:v>58.213477441992957</c:v>
                </c:pt>
                <c:pt idx="1200">
                  <c:v>58.260484106709811</c:v>
                </c:pt>
                <c:pt idx="1201">
                  <c:v>58.307449599334717</c:v>
                </c:pt>
                <c:pt idx="1202">
                  <c:v>58.354366236605458</c:v>
                </c:pt>
                <c:pt idx="1203">
                  <c:v>58.401268401415578</c:v>
                </c:pt>
                <c:pt idx="1204">
                  <c:v>58.448152383205255</c:v>
                </c:pt>
                <c:pt idx="1205">
                  <c:v>58.494984135568309</c:v>
                </c:pt>
                <c:pt idx="1206">
                  <c:v>58.541732531225335</c:v>
                </c:pt>
                <c:pt idx="1207">
                  <c:v>58.588442121345516</c:v>
                </c:pt>
                <c:pt idx="1208">
                  <c:v>58.635151711465703</c:v>
                </c:pt>
                <c:pt idx="1209">
                  <c:v>58.681861301585876</c:v>
                </c:pt>
                <c:pt idx="1210">
                  <c:v>58.728570891706063</c:v>
                </c:pt>
                <c:pt idx="1211">
                  <c:v>58.775197741999492</c:v>
                </c:pt>
                <c:pt idx="1212">
                  <c:v>58.821788460984308</c:v>
                </c:pt>
                <c:pt idx="1213">
                  <c:v>58.868341732288179</c:v>
                </c:pt>
                <c:pt idx="1214">
                  <c:v>58.914847566778228</c:v>
                </c:pt>
                <c:pt idx="1215">
                  <c:v>58.96132017862773</c:v>
                </c:pt>
                <c:pt idx="1216">
                  <c:v>59.007768187752099</c:v>
                </c:pt>
                <c:pt idx="1217">
                  <c:v>59.054165326497525</c:v>
                </c:pt>
                <c:pt idx="1218">
                  <c:v>59.10054514970841</c:v>
                </c:pt>
                <c:pt idx="1219">
                  <c:v>59.146877245290959</c:v>
                </c:pt>
                <c:pt idx="1220">
                  <c:v>59.193177281795101</c:v>
                </c:pt>
                <c:pt idx="1221">
                  <c:v>59.239446088492748</c:v>
                </c:pt>
                <c:pt idx="1222">
                  <c:v>59.285658827599654</c:v>
                </c:pt>
                <c:pt idx="1223">
                  <c:v>59.331871566706518</c:v>
                </c:pt>
                <c:pt idx="1224">
                  <c:v>59.378038147385112</c:v>
                </c:pt>
                <c:pt idx="1225">
                  <c:v>59.424160639309164</c:v>
                </c:pt>
                <c:pt idx="1226">
                  <c:v>59.470251545074255</c:v>
                </c:pt>
                <c:pt idx="1227">
                  <c:v>59.516304487425145</c:v>
                </c:pt>
                <c:pt idx="1228">
                  <c:v>59.562319036585777</c:v>
                </c:pt>
                <c:pt idx="1229">
                  <c:v>59.608317169828133</c:v>
                </c:pt>
                <c:pt idx="1230">
                  <c:v>59.654266740066234</c:v>
                </c:pt>
                <c:pt idx="1231">
                  <c:v>59.700171662636805</c:v>
                </c:pt>
                <c:pt idx="1232">
                  <c:v>59.746051467122932</c:v>
                </c:pt>
                <c:pt idx="1233">
                  <c:v>59.791876214766191</c:v>
                </c:pt>
                <c:pt idx="1234">
                  <c:v>59.837689804242942</c:v>
                </c:pt>
                <c:pt idx="1235">
                  <c:v>59.88348079991345</c:v>
                </c:pt>
                <c:pt idx="1236">
                  <c:v>59.929226377642699</c:v>
                </c:pt>
                <c:pt idx="1237">
                  <c:v>59.974919540999011</c:v>
                </c:pt>
                <c:pt idx="1238">
                  <c:v>60.020608575957006</c:v>
                </c:pt>
                <c:pt idx="1239">
                  <c:v>60.066241780562166</c:v>
                </c:pt>
                <c:pt idx="1240">
                  <c:v>60.111847965684461</c:v>
                </c:pt>
                <c:pt idx="1241">
                  <c:v>60.157398689351751</c:v>
                </c:pt>
                <c:pt idx="1242">
                  <c:v>60.202908318062377</c:v>
                </c:pt>
                <c:pt idx="1243">
                  <c:v>60.248417946772989</c:v>
                </c:pt>
                <c:pt idx="1244">
                  <c:v>60.293924537943987</c:v>
                </c:pt>
                <c:pt idx="1245">
                  <c:v>60.339356143346258</c:v>
                </c:pt>
                <c:pt idx="1246">
                  <c:v>60.38475480839778</c:v>
                </c:pt>
                <c:pt idx="1247">
                  <c:v>60.430105075499853</c:v>
                </c:pt>
                <c:pt idx="1248">
                  <c:v>60.475439540373884</c:v>
                </c:pt>
                <c:pt idx="1249">
                  <c:v>60.520765156848348</c:v>
                </c:pt>
                <c:pt idx="1250">
                  <c:v>60.566038590853132</c:v>
                </c:pt>
                <c:pt idx="1251">
                  <c:v>60.61127234040768</c:v>
                </c:pt>
                <c:pt idx="1252">
                  <c:v>60.656469385645991</c:v>
                </c:pt>
                <c:pt idx="1253">
                  <c:v>60.701635179466003</c:v>
                </c:pt>
                <c:pt idx="1254">
                  <c:v>60.746771023369362</c:v>
                </c:pt>
                <c:pt idx="1255">
                  <c:v>60.791846842292927</c:v>
                </c:pt>
                <c:pt idx="1256">
                  <c:v>60.836872367431425</c:v>
                </c:pt>
                <c:pt idx="1257">
                  <c:v>60.881897892569924</c:v>
                </c:pt>
                <c:pt idx="1258">
                  <c:v>60.92692341770843</c:v>
                </c:pt>
                <c:pt idx="1259">
                  <c:v>60.971928975021136</c:v>
                </c:pt>
                <c:pt idx="1260">
                  <c:v>61.016861846558065</c:v>
                </c:pt>
                <c:pt idx="1261">
                  <c:v>61.061768884600141</c:v>
                </c:pt>
                <c:pt idx="1262">
                  <c:v>61.106639262975918</c:v>
                </c:pt>
                <c:pt idx="1263">
                  <c:v>61.151475007646447</c:v>
                </c:pt>
                <c:pt idx="1264">
                  <c:v>61.196279762676902</c:v>
                </c:pt>
                <c:pt idx="1265">
                  <c:v>61.241051992068357</c:v>
                </c:pt>
                <c:pt idx="1266">
                  <c:v>61.285793764854738</c:v>
                </c:pt>
                <c:pt idx="1267">
                  <c:v>61.330499589700267</c:v>
                </c:pt>
                <c:pt idx="1268">
                  <c:v>61.375174502334076</c:v>
                </c:pt>
                <c:pt idx="1269">
                  <c:v>61.419814999283098</c:v>
                </c:pt>
                <c:pt idx="1270">
                  <c:v>61.464420132331554</c:v>
                </c:pt>
                <c:pt idx="1271">
                  <c:v>61.50899571161149</c:v>
                </c:pt>
                <c:pt idx="1272">
                  <c:v>61.553545065982547</c:v>
                </c:pt>
                <c:pt idx="1273">
                  <c:v>61.598051781821816</c:v>
                </c:pt>
                <c:pt idx="1274">
                  <c:v>61.642538064991669</c:v>
                </c:pt>
                <c:pt idx="1275">
                  <c:v>61.686988323101758</c:v>
                </c:pt>
                <c:pt idx="1276">
                  <c:v>61.731409544643299</c:v>
                </c:pt>
                <c:pt idx="1277">
                  <c:v>61.775798433007132</c:v>
                </c:pt>
                <c:pt idx="1278">
                  <c:v>61.820162086791505</c:v>
                </c:pt>
                <c:pt idx="1279">
                  <c:v>61.864525740575893</c:v>
                </c:pt>
                <c:pt idx="1280">
                  <c:v>61.90885123655795</c:v>
                </c:pt>
                <c:pt idx="1281">
                  <c:v>61.953155683647488</c:v>
                </c:pt>
                <c:pt idx="1282">
                  <c:v>61.997421225013397</c:v>
                </c:pt>
                <c:pt idx="1283">
                  <c:v>62.041677471647013</c:v>
                </c:pt>
                <c:pt idx="1284">
                  <c:v>62.085883318300603</c:v>
                </c:pt>
                <c:pt idx="1285">
                  <c:v>62.130070687470031</c:v>
                </c:pt>
                <c:pt idx="1286">
                  <c:v>62.17421008369859</c:v>
                </c:pt>
                <c:pt idx="1287">
                  <c:v>62.218349187997838</c:v>
                </c:pt>
                <c:pt idx="1288">
                  <c:v>62.262434520767123</c:v>
                </c:pt>
                <c:pt idx="1289">
                  <c:v>62.306431520122544</c:v>
                </c:pt>
                <c:pt idx="1290">
                  <c:v>62.35042724885178</c:v>
                </c:pt>
                <c:pt idx="1291">
                  <c:v>62.394422977581009</c:v>
                </c:pt>
                <c:pt idx="1292">
                  <c:v>62.43841870631023</c:v>
                </c:pt>
                <c:pt idx="1293">
                  <c:v>62.482409496736764</c:v>
                </c:pt>
                <c:pt idx="1294">
                  <c:v>62.526324663345541</c:v>
                </c:pt>
                <c:pt idx="1295">
                  <c:v>62.570222303816159</c:v>
                </c:pt>
                <c:pt idx="1296">
                  <c:v>62.614083581307263</c:v>
                </c:pt>
                <c:pt idx="1297">
                  <c:v>62.65792297984023</c:v>
                </c:pt>
                <c:pt idx="1298">
                  <c:v>62.701739687530058</c:v>
                </c:pt>
                <c:pt idx="1299">
                  <c:v>62.745483184297321</c:v>
                </c:pt>
                <c:pt idx="1300">
                  <c:v>62.789226681064584</c:v>
                </c:pt>
                <c:pt idx="1301">
                  <c:v>62.832970177831861</c:v>
                </c:pt>
                <c:pt idx="1302">
                  <c:v>62.876713674599131</c:v>
                </c:pt>
                <c:pt idx="1303">
                  <c:v>62.920366320032848</c:v>
                </c:pt>
                <c:pt idx="1304">
                  <c:v>62.963994904314951</c:v>
                </c:pt>
                <c:pt idx="1305">
                  <c:v>63.007580328681733</c:v>
                </c:pt>
                <c:pt idx="1306">
                  <c:v>63.051161334601851</c:v>
                </c:pt>
                <c:pt idx="1307">
                  <c:v>63.094672742547829</c:v>
                </c:pt>
                <c:pt idx="1308">
                  <c:v>63.138181605970914</c:v>
                </c:pt>
                <c:pt idx="1309">
                  <c:v>63.181689090594425</c:v>
                </c:pt>
                <c:pt idx="1310">
                  <c:v>63.225137284375506</c:v>
                </c:pt>
                <c:pt idx="1311">
                  <c:v>63.268536981771419</c:v>
                </c:pt>
                <c:pt idx="1312">
                  <c:v>63.311924605754548</c:v>
                </c:pt>
                <c:pt idx="1313">
                  <c:v>63.355284902008343</c:v>
                </c:pt>
                <c:pt idx="1314">
                  <c:v>63.398619929058121</c:v>
                </c:pt>
                <c:pt idx="1315">
                  <c:v>63.44192955290589</c:v>
                </c:pt>
                <c:pt idx="1316">
                  <c:v>63.485191072538008</c:v>
                </c:pt>
                <c:pt idx="1317">
                  <c:v>63.528426081003857</c:v>
                </c:pt>
                <c:pt idx="1318">
                  <c:v>63.571636017040568</c:v>
                </c:pt>
                <c:pt idx="1319">
                  <c:v>63.614812508317961</c:v>
                </c:pt>
                <c:pt idx="1320">
                  <c:v>63.65794984032226</c:v>
                </c:pt>
                <c:pt idx="1321">
                  <c:v>63.701054526914277</c:v>
                </c:pt>
                <c:pt idx="1322">
                  <c:v>63.744143172206826</c:v>
                </c:pt>
                <c:pt idx="1323">
                  <c:v>63.787195837522141</c:v>
                </c:pt>
                <c:pt idx="1324">
                  <c:v>63.830223701185993</c:v>
                </c:pt>
                <c:pt idx="1325">
                  <c:v>63.873225538190276</c:v>
                </c:pt>
                <c:pt idx="1326">
                  <c:v>63.916162818369088</c:v>
                </c:pt>
                <c:pt idx="1327">
                  <c:v>63.959097512109821</c:v>
                </c:pt>
                <c:pt idx="1328">
                  <c:v>64.002014466698228</c:v>
                </c:pt>
                <c:pt idx="1329">
                  <c:v>64.044875630602732</c:v>
                </c:pt>
                <c:pt idx="1330">
                  <c:v>64.087730926345955</c:v>
                </c:pt>
                <c:pt idx="1331">
                  <c:v>64.130558869234846</c:v>
                </c:pt>
                <c:pt idx="1332">
                  <c:v>64.17332709882723</c:v>
                </c:pt>
                <c:pt idx="1333">
                  <c:v>64.216077623492893</c:v>
                </c:pt>
                <c:pt idx="1334">
                  <c:v>64.258802895758535</c:v>
                </c:pt>
                <c:pt idx="1335">
                  <c:v>64.301500123123589</c:v>
                </c:pt>
                <c:pt idx="1336">
                  <c:v>64.344167076046674</c:v>
                </c:pt>
                <c:pt idx="1337">
                  <c:v>64.386820800598002</c:v>
                </c:pt>
                <c:pt idx="1338">
                  <c:v>64.429423646471832</c:v>
                </c:pt>
                <c:pt idx="1339">
                  <c:v>64.472001431318802</c:v>
                </c:pt>
                <c:pt idx="1340">
                  <c:v>64.514526238474403</c:v>
                </c:pt>
                <c:pt idx="1341">
                  <c:v>64.557050529954282</c:v>
                </c:pt>
                <c:pt idx="1342">
                  <c:v>64.599544698257461</c:v>
                </c:pt>
                <c:pt idx="1343">
                  <c:v>64.642003473415443</c:v>
                </c:pt>
                <c:pt idx="1344">
                  <c:v>64.684431395263516</c:v>
                </c:pt>
                <c:pt idx="1345">
                  <c:v>64.726822750051866</c:v>
                </c:pt>
                <c:pt idx="1346">
                  <c:v>64.769186210715574</c:v>
                </c:pt>
                <c:pt idx="1347">
                  <c:v>64.811473149862763</c:v>
                </c:pt>
                <c:pt idx="1348">
                  <c:v>64.853760089009938</c:v>
                </c:pt>
                <c:pt idx="1349">
                  <c:v>64.896047028157113</c:v>
                </c:pt>
                <c:pt idx="1350">
                  <c:v>64.938333967304303</c:v>
                </c:pt>
                <c:pt idx="1351">
                  <c:v>64.980583556605751</c:v>
                </c:pt>
                <c:pt idx="1352">
                  <c:v>65.022773438569644</c:v>
                </c:pt>
                <c:pt idx="1353">
                  <c:v>65.064921185139895</c:v>
                </c:pt>
                <c:pt idx="1354">
                  <c:v>65.107060056126741</c:v>
                </c:pt>
                <c:pt idx="1355">
                  <c:v>65.149141296699284</c:v>
                </c:pt>
                <c:pt idx="1356">
                  <c:v>65.191209034531354</c:v>
                </c:pt>
                <c:pt idx="1357">
                  <c:v>65.233262224026447</c:v>
                </c:pt>
                <c:pt idx="1358">
                  <c:v>65.275265475105087</c:v>
                </c:pt>
                <c:pt idx="1359">
                  <c:v>65.317250530956656</c:v>
                </c:pt>
                <c:pt idx="1360">
                  <c:v>65.359208743082419</c:v>
                </c:pt>
                <c:pt idx="1361">
                  <c:v>65.401142538346193</c:v>
                </c:pt>
                <c:pt idx="1362">
                  <c:v>65.443027142742864</c:v>
                </c:pt>
                <c:pt idx="1363">
                  <c:v>65.484898437130639</c:v>
                </c:pt>
                <c:pt idx="1364">
                  <c:v>65.526732501778767</c:v>
                </c:pt>
                <c:pt idx="1365">
                  <c:v>65.568536646735751</c:v>
                </c:pt>
                <c:pt idx="1366">
                  <c:v>65.610314291194513</c:v>
                </c:pt>
                <c:pt idx="1367">
                  <c:v>65.652065957569548</c:v>
                </c:pt>
                <c:pt idx="1368">
                  <c:v>65.69377674337791</c:v>
                </c:pt>
                <c:pt idx="1369">
                  <c:v>65.735468677847663</c:v>
                </c:pt>
                <c:pt idx="1370">
                  <c:v>65.77712661262315</c:v>
                </c:pt>
                <c:pt idx="1371">
                  <c:v>65.818741870710724</c:v>
                </c:pt>
                <c:pt idx="1372">
                  <c:v>65.860357128798341</c:v>
                </c:pt>
                <c:pt idx="1373">
                  <c:v>65.901929028773822</c:v>
                </c:pt>
                <c:pt idx="1374">
                  <c:v>65.943469216361763</c:v>
                </c:pt>
                <c:pt idx="1375">
                  <c:v>65.984982584249465</c:v>
                </c:pt>
                <c:pt idx="1376">
                  <c:v>66.026441731329328</c:v>
                </c:pt>
                <c:pt idx="1377">
                  <c:v>66.067889346826021</c:v>
                </c:pt>
                <c:pt idx="1378">
                  <c:v>66.109328564655016</c:v>
                </c:pt>
                <c:pt idx="1379">
                  <c:v>66.150731757011101</c:v>
                </c:pt>
                <c:pt idx="1380">
                  <c:v>66.192092398537469</c:v>
                </c:pt>
                <c:pt idx="1381">
                  <c:v>66.233424391230429</c:v>
                </c:pt>
                <c:pt idx="1382">
                  <c:v>66.274727974615331</c:v>
                </c:pt>
                <c:pt idx="1383">
                  <c:v>66.316015980918777</c:v>
                </c:pt>
                <c:pt idx="1384">
                  <c:v>66.357271220969722</c:v>
                </c:pt>
                <c:pt idx="1385">
                  <c:v>66.398490092266599</c:v>
                </c:pt>
                <c:pt idx="1386">
                  <c:v>66.439665618824066</c:v>
                </c:pt>
                <c:pt idx="1387">
                  <c:v>66.480816969731023</c:v>
                </c:pt>
                <c:pt idx="1388">
                  <c:v>66.521968320637981</c:v>
                </c:pt>
                <c:pt idx="1389">
                  <c:v>66.563071803297049</c:v>
                </c:pt>
                <c:pt idx="1390">
                  <c:v>66.604139664340337</c:v>
                </c:pt>
                <c:pt idx="1391">
                  <c:v>66.64519745588828</c:v>
                </c:pt>
                <c:pt idx="1392">
                  <c:v>66.68622449584899</c:v>
                </c:pt>
                <c:pt idx="1393">
                  <c:v>66.727207263920562</c:v>
                </c:pt>
                <c:pt idx="1394">
                  <c:v>66.768185945055023</c:v>
                </c:pt>
                <c:pt idx="1395">
                  <c:v>66.809105976612187</c:v>
                </c:pt>
                <c:pt idx="1396">
                  <c:v>66.849996725817235</c:v>
                </c:pt>
                <c:pt idx="1397">
                  <c:v>66.89088747502224</c:v>
                </c:pt>
                <c:pt idx="1398">
                  <c:v>66.931745462242617</c:v>
                </c:pt>
                <c:pt idx="1399">
                  <c:v>66.972563188722617</c:v>
                </c:pt>
                <c:pt idx="1400">
                  <c:v>67.013342969093813</c:v>
                </c:pt>
                <c:pt idx="1401">
                  <c:v>67.054111097424666</c:v>
                </c:pt>
                <c:pt idx="1402">
                  <c:v>67.094837307230819</c:v>
                </c:pt>
                <c:pt idx="1403">
                  <c:v>67.135545530161338</c:v>
                </c:pt>
                <c:pt idx="1404">
                  <c:v>67.176186271124806</c:v>
                </c:pt>
                <c:pt idx="1405">
                  <c:v>67.216806224487101</c:v>
                </c:pt>
                <c:pt idx="1406">
                  <c:v>67.257426177849339</c:v>
                </c:pt>
                <c:pt idx="1407">
                  <c:v>67.298046131211578</c:v>
                </c:pt>
                <c:pt idx="1408">
                  <c:v>67.33865744005378</c:v>
                </c:pt>
                <c:pt idx="1409">
                  <c:v>67.379184289583989</c:v>
                </c:pt>
                <c:pt idx="1410">
                  <c:v>67.419710718945097</c:v>
                </c:pt>
                <c:pt idx="1411">
                  <c:v>67.46019999832005</c:v>
                </c:pt>
                <c:pt idx="1412">
                  <c:v>67.500662566267977</c:v>
                </c:pt>
                <c:pt idx="1413">
                  <c:v>67.541087333242643</c:v>
                </c:pt>
                <c:pt idx="1414">
                  <c:v>67.581491738738052</c:v>
                </c:pt>
                <c:pt idx="1415">
                  <c:v>67.621868288695978</c:v>
                </c:pt>
                <c:pt idx="1416">
                  <c:v>67.662231491372452</c:v>
                </c:pt>
                <c:pt idx="1417">
                  <c:v>67.702548000282107</c:v>
                </c:pt>
                <c:pt idx="1418">
                  <c:v>67.742849153220348</c:v>
                </c:pt>
                <c:pt idx="1419">
                  <c:v>67.783140849688849</c:v>
                </c:pt>
                <c:pt idx="1420">
                  <c:v>67.823395459555073</c:v>
                </c:pt>
                <c:pt idx="1421">
                  <c:v>67.863621474591071</c:v>
                </c:pt>
                <c:pt idx="1422">
                  <c:v>67.903821566078093</c:v>
                </c:pt>
                <c:pt idx="1423">
                  <c:v>67.943984657576095</c:v>
                </c:pt>
                <c:pt idx="1424">
                  <c:v>67.984128159213569</c:v>
                </c:pt>
                <c:pt idx="1425">
                  <c:v>68.024271660851028</c:v>
                </c:pt>
                <c:pt idx="1426">
                  <c:v>68.064380662164183</c:v>
                </c:pt>
                <c:pt idx="1427">
                  <c:v>68.104458849164203</c:v>
                </c:pt>
                <c:pt idx="1428">
                  <c:v>68.144506613917827</c:v>
                </c:pt>
                <c:pt idx="1429">
                  <c:v>68.184529100891154</c:v>
                </c:pt>
                <c:pt idx="1430">
                  <c:v>68.224521985183699</c:v>
                </c:pt>
                <c:pt idx="1431">
                  <c:v>68.264498228969316</c:v>
                </c:pt>
                <c:pt idx="1432">
                  <c:v>68.304446091307213</c:v>
                </c:pt>
                <c:pt idx="1433">
                  <c:v>68.344369404116705</c:v>
                </c:pt>
                <c:pt idx="1434">
                  <c:v>68.384205826544232</c:v>
                </c:pt>
                <c:pt idx="1435">
                  <c:v>68.424042248971801</c:v>
                </c:pt>
                <c:pt idx="1436">
                  <c:v>68.463878671399357</c:v>
                </c:pt>
                <c:pt idx="1437">
                  <c:v>68.503715093826898</c:v>
                </c:pt>
                <c:pt idx="1438">
                  <c:v>68.543522483564331</c:v>
                </c:pt>
                <c:pt idx="1439">
                  <c:v>68.583291316659626</c:v>
                </c:pt>
                <c:pt idx="1440">
                  <c:v>68.623060149754934</c:v>
                </c:pt>
                <c:pt idx="1441">
                  <c:v>68.662791588236487</c:v>
                </c:pt>
                <c:pt idx="1442">
                  <c:v>68.702495090376928</c:v>
                </c:pt>
                <c:pt idx="1443">
                  <c:v>68.742161698906827</c:v>
                </c:pt>
                <c:pt idx="1444">
                  <c:v>68.781797391502877</c:v>
                </c:pt>
                <c:pt idx="1445">
                  <c:v>68.821414724428308</c:v>
                </c:pt>
                <c:pt idx="1446">
                  <c:v>68.86100580079605</c:v>
                </c:pt>
                <c:pt idx="1447">
                  <c:v>68.900570630439731</c:v>
                </c:pt>
                <c:pt idx="1448">
                  <c:v>68.940098336157988</c:v>
                </c:pt>
                <c:pt idx="1449">
                  <c:v>68.979608781101604</c:v>
                </c:pt>
                <c:pt idx="1450">
                  <c:v>69.019092458904709</c:v>
                </c:pt>
                <c:pt idx="1451">
                  <c:v>69.058543490766098</c:v>
                </c:pt>
                <c:pt idx="1452">
                  <c:v>69.097994522627474</c:v>
                </c:pt>
                <c:pt idx="1453">
                  <c:v>69.137429834497254</c:v>
                </c:pt>
                <c:pt idx="1454">
                  <c:v>69.176820845645807</c:v>
                </c:pt>
                <c:pt idx="1455">
                  <c:v>69.216186161491478</c:v>
                </c:pt>
                <c:pt idx="1456">
                  <c:v>69.255516678974772</c:v>
                </c:pt>
                <c:pt idx="1457">
                  <c:v>69.294830568862466</c:v>
                </c:pt>
                <c:pt idx="1458">
                  <c:v>69.334092759716086</c:v>
                </c:pt>
                <c:pt idx="1459">
                  <c:v>69.373354616379487</c:v>
                </c:pt>
                <c:pt idx="1460">
                  <c:v>69.412616473042917</c:v>
                </c:pt>
                <c:pt idx="1461">
                  <c:v>69.451823248571557</c:v>
                </c:pt>
                <c:pt idx="1462">
                  <c:v>69.490996944419692</c:v>
                </c:pt>
                <c:pt idx="1463">
                  <c:v>69.530170640267826</c:v>
                </c:pt>
                <c:pt idx="1464">
                  <c:v>69.569344101692778</c:v>
                </c:pt>
                <c:pt idx="1465">
                  <c:v>69.608458149633734</c:v>
                </c:pt>
                <c:pt idx="1466">
                  <c:v>69.64754055048229</c:v>
                </c:pt>
                <c:pt idx="1467">
                  <c:v>69.686604542956076</c:v>
                </c:pt>
                <c:pt idx="1468">
                  <c:v>69.725646876108968</c:v>
                </c:pt>
                <c:pt idx="1469">
                  <c:v>69.764655389303911</c:v>
                </c:pt>
                <c:pt idx="1470">
                  <c:v>69.803648029610983</c:v>
                </c:pt>
                <c:pt idx="1471">
                  <c:v>69.842608322421171</c:v>
                </c:pt>
                <c:pt idx="1472">
                  <c:v>69.88154415122419</c:v>
                </c:pt>
                <c:pt idx="1473">
                  <c:v>69.920435679545093</c:v>
                </c:pt>
                <c:pt idx="1474">
                  <c:v>69.95928783078827</c:v>
                </c:pt>
                <c:pt idx="1475">
                  <c:v>69.998139982031503</c:v>
                </c:pt>
                <c:pt idx="1476">
                  <c:v>70.036992133274666</c:v>
                </c:pt>
                <c:pt idx="1477">
                  <c:v>70.075842991829475</c:v>
                </c:pt>
                <c:pt idx="1478">
                  <c:v>70.114690291676695</c:v>
                </c:pt>
                <c:pt idx="1479">
                  <c:v>70.153448884162387</c:v>
                </c:pt>
                <c:pt idx="1480">
                  <c:v>70.192200629902118</c:v>
                </c:pt>
                <c:pt idx="1481">
                  <c:v>70.230916259500304</c:v>
                </c:pt>
                <c:pt idx="1482">
                  <c:v>70.269620377963136</c:v>
                </c:pt>
                <c:pt idx="1483">
                  <c:v>70.308286074964528</c:v>
                </c:pt>
                <c:pt idx="1484">
                  <c:v>70.346942668949495</c:v>
                </c:pt>
                <c:pt idx="1485">
                  <c:v>70.385566349551638</c:v>
                </c:pt>
                <c:pt idx="1486">
                  <c:v>70.424173286450355</c:v>
                </c:pt>
                <c:pt idx="1487">
                  <c:v>70.46274369335363</c:v>
                </c:pt>
                <c:pt idx="1488">
                  <c:v>70.501297965822658</c:v>
                </c:pt>
                <c:pt idx="1489">
                  <c:v>70.539814096284715</c:v>
                </c:pt>
                <c:pt idx="1490">
                  <c:v>70.578327053378359</c:v>
                </c:pt>
                <c:pt idx="1491">
                  <c:v>70.616819808126792</c:v>
                </c:pt>
                <c:pt idx="1492">
                  <c:v>70.655285674438048</c:v>
                </c:pt>
                <c:pt idx="1493">
                  <c:v>70.693720688875985</c:v>
                </c:pt>
                <c:pt idx="1494">
                  <c:v>70.732123837122302</c:v>
                </c:pt>
                <c:pt idx="1495">
                  <c:v>70.770486915331162</c:v>
                </c:pt>
                <c:pt idx="1496">
                  <c:v>70.808838424176358</c:v>
                </c:pt>
                <c:pt idx="1497">
                  <c:v>70.847189933021568</c:v>
                </c:pt>
                <c:pt idx="1498">
                  <c:v>70.885513167186133</c:v>
                </c:pt>
                <c:pt idx="1499">
                  <c:v>70.923809523901852</c:v>
                </c:pt>
                <c:pt idx="1500">
                  <c:v>70.962073030801719</c:v>
                </c:pt>
                <c:pt idx="1501">
                  <c:v>71.000325123720089</c:v>
                </c:pt>
                <c:pt idx="1502">
                  <c:v>71.038539910737683</c:v>
                </c:pt>
                <c:pt idx="1503">
                  <c:v>71.076742928517319</c:v>
                </c:pt>
                <c:pt idx="1504">
                  <c:v>71.114920311679313</c:v>
                </c:pt>
                <c:pt idx="1505">
                  <c:v>71.153061571435828</c:v>
                </c:pt>
                <c:pt idx="1506">
                  <c:v>71.191202831192399</c:v>
                </c:pt>
                <c:pt idx="1507">
                  <c:v>71.229340300701068</c:v>
                </c:pt>
                <c:pt idx="1508">
                  <c:v>71.267423336120842</c:v>
                </c:pt>
                <c:pt idx="1509">
                  <c:v>71.30549117854784</c:v>
                </c:pt>
                <c:pt idx="1510">
                  <c:v>71.343554798519193</c:v>
                </c:pt>
                <c:pt idx="1511">
                  <c:v>71.381563616567902</c:v>
                </c:pt>
                <c:pt idx="1512">
                  <c:v>71.419572434616612</c:v>
                </c:pt>
                <c:pt idx="1513">
                  <c:v>71.45756045605296</c:v>
                </c:pt>
                <c:pt idx="1514">
                  <c:v>71.495510444248239</c:v>
                </c:pt>
                <c:pt idx="1515">
                  <c:v>71.533433117586341</c:v>
                </c:pt>
                <c:pt idx="1516">
                  <c:v>71.571327432224535</c:v>
                </c:pt>
                <c:pt idx="1517">
                  <c:v>71.609214345322926</c:v>
                </c:pt>
                <c:pt idx="1518">
                  <c:v>71.647072407534225</c:v>
                </c:pt>
                <c:pt idx="1519">
                  <c:v>71.684884354249149</c:v>
                </c:pt>
                <c:pt idx="1520">
                  <c:v>71.72268616913415</c:v>
                </c:pt>
                <c:pt idx="1521">
                  <c:v>71.760482523040153</c:v>
                </c:pt>
                <c:pt idx="1522">
                  <c:v>71.798257151747492</c:v>
                </c:pt>
                <c:pt idx="1523">
                  <c:v>71.835988042086001</c:v>
                </c:pt>
                <c:pt idx="1524">
                  <c:v>71.873718932424509</c:v>
                </c:pt>
                <c:pt idx="1525">
                  <c:v>71.911409741536801</c:v>
                </c:pt>
                <c:pt idx="1526">
                  <c:v>71.949078769416914</c:v>
                </c:pt>
                <c:pt idx="1527">
                  <c:v>71.986729137263708</c:v>
                </c:pt>
                <c:pt idx="1528">
                  <c:v>72.024335709531428</c:v>
                </c:pt>
                <c:pt idx="1529">
                  <c:v>72.061912348295053</c:v>
                </c:pt>
                <c:pt idx="1530">
                  <c:v>72.099488987058621</c:v>
                </c:pt>
                <c:pt idx="1531">
                  <c:v>72.137065625822245</c:v>
                </c:pt>
                <c:pt idx="1532">
                  <c:v>72.174627676232362</c:v>
                </c:pt>
                <c:pt idx="1533">
                  <c:v>72.21213508921079</c:v>
                </c:pt>
                <c:pt idx="1534">
                  <c:v>72.249606515149267</c:v>
                </c:pt>
                <c:pt idx="1535">
                  <c:v>72.287062482251983</c:v>
                </c:pt>
                <c:pt idx="1536">
                  <c:v>72.324513992175525</c:v>
                </c:pt>
                <c:pt idx="1537">
                  <c:v>72.361928019877084</c:v>
                </c:pt>
                <c:pt idx="1538">
                  <c:v>72.399328871228576</c:v>
                </c:pt>
                <c:pt idx="1539">
                  <c:v>72.436699321672421</c:v>
                </c:pt>
                <c:pt idx="1540">
                  <c:v>72.474032243142773</c:v>
                </c:pt>
                <c:pt idx="1541">
                  <c:v>72.511360457488578</c:v>
                </c:pt>
                <c:pt idx="1542">
                  <c:v>72.548662207266631</c:v>
                </c:pt>
                <c:pt idx="1543">
                  <c:v>72.585927377779427</c:v>
                </c:pt>
                <c:pt idx="1544">
                  <c:v>72.623192548292252</c:v>
                </c:pt>
                <c:pt idx="1545">
                  <c:v>72.660443558883799</c:v>
                </c:pt>
                <c:pt idx="1546">
                  <c:v>72.697652752627349</c:v>
                </c:pt>
                <c:pt idx="1547">
                  <c:v>72.734858529579711</c:v>
                </c:pt>
                <c:pt idx="1548">
                  <c:v>72.77203116500047</c:v>
                </c:pt>
                <c:pt idx="1549">
                  <c:v>72.809179188502412</c:v>
                </c:pt>
                <c:pt idx="1550">
                  <c:v>72.84630810658598</c:v>
                </c:pt>
                <c:pt idx="1551">
                  <c:v>72.883411762777001</c:v>
                </c:pt>
                <c:pt idx="1552">
                  <c:v>72.920499212021895</c:v>
                </c:pt>
                <c:pt idx="1553">
                  <c:v>72.957551615040487</c:v>
                </c:pt>
                <c:pt idx="1554">
                  <c:v>72.994593600410511</c:v>
                </c:pt>
                <c:pt idx="1555">
                  <c:v>73.031612995613798</c:v>
                </c:pt>
                <c:pt idx="1556">
                  <c:v>73.068604914531562</c:v>
                </c:pt>
                <c:pt idx="1557">
                  <c:v>73.105588627382048</c:v>
                </c:pt>
                <c:pt idx="1558">
                  <c:v>73.142568923744662</c:v>
                </c:pt>
                <c:pt idx="1559">
                  <c:v>73.17946708566933</c:v>
                </c:pt>
                <c:pt idx="1560">
                  <c:v>73.216365247594013</c:v>
                </c:pt>
                <c:pt idx="1561">
                  <c:v>73.253263409518738</c:v>
                </c:pt>
                <c:pt idx="1562">
                  <c:v>73.290155594270288</c:v>
                </c:pt>
                <c:pt idx="1563">
                  <c:v>73.326996233470396</c:v>
                </c:pt>
                <c:pt idx="1564">
                  <c:v>73.363820749266893</c:v>
                </c:pt>
                <c:pt idx="1565">
                  <c:v>73.40060605628473</c:v>
                </c:pt>
                <c:pt idx="1566">
                  <c:v>73.437377282148674</c:v>
                </c:pt>
                <c:pt idx="1567">
                  <c:v>73.47414850801259</c:v>
                </c:pt>
                <c:pt idx="1568">
                  <c:v>73.510848079085378</c:v>
                </c:pt>
                <c:pt idx="1569">
                  <c:v>73.547532416020772</c:v>
                </c:pt>
                <c:pt idx="1570">
                  <c:v>73.584216752956209</c:v>
                </c:pt>
                <c:pt idx="1571">
                  <c:v>73.620901089891632</c:v>
                </c:pt>
                <c:pt idx="1572">
                  <c:v>73.657585426827055</c:v>
                </c:pt>
                <c:pt idx="1573">
                  <c:v>73.694194489557788</c:v>
                </c:pt>
                <c:pt idx="1574">
                  <c:v>73.730773058505321</c:v>
                </c:pt>
                <c:pt idx="1575">
                  <c:v>73.767351627452882</c:v>
                </c:pt>
                <c:pt idx="1576">
                  <c:v>73.803930196400415</c:v>
                </c:pt>
                <c:pt idx="1577">
                  <c:v>73.840508765348019</c:v>
                </c:pt>
                <c:pt idx="1578">
                  <c:v>73.877000756752864</c:v>
                </c:pt>
                <c:pt idx="1579">
                  <c:v>73.913491346586738</c:v>
                </c:pt>
                <c:pt idx="1580">
                  <c:v>73.949981936420627</c:v>
                </c:pt>
                <c:pt idx="1581">
                  <c:v>73.986444038238304</c:v>
                </c:pt>
                <c:pt idx="1582">
                  <c:v>74.022873859162189</c:v>
                </c:pt>
                <c:pt idx="1583">
                  <c:v>74.059281625857835</c:v>
                </c:pt>
                <c:pt idx="1584">
                  <c:v>74.095664844327317</c:v>
                </c:pt>
                <c:pt idx="1585">
                  <c:v>74.13202642792011</c:v>
                </c:pt>
                <c:pt idx="1586">
                  <c:v>74.168362921455739</c:v>
                </c:pt>
                <c:pt idx="1587">
                  <c:v>74.204678824665805</c:v>
                </c:pt>
                <c:pt idx="1588">
                  <c:v>74.24098033083655</c:v>
                </c:pt>
                <c:pt idx="1589">
                  <c:v>74.277256974198565</c:v>
                </c:pt>
                <c:pt idx="1590">
                  <c:v>74.313514100565115</c:v>
                </c:pt>
                <c:pt idx="1591">
                  <c:v>74.349749553548577</c:v>
                </c:pt>
                <c:pt idx="1592">
                  <c:v>74.385966672484784</c:v>
                </c:pt>
                <c:pt idx="1593">
                  <c:v>74.422167091670232</c:v>
                </c:pt>
                <c:pt idx="1594">
                  <c:v>74.458343628849192</c:v>
                </c:pt>
                <c:pt idx="1595">
                  <c:v>74.494496995796766</c:v>
                </c:pt>
                <c:pt idx="1596">
                  <c:v>74.530628773540045</c:v>
                </c:pt>
                <c:pt idx="1597">
                  <c:v>74.566736975851072</c:v>
                </c:pt>
                <c:pt idx="1598">
                  <c:v>74.602805195019926</c:v>
                </c:pt>
                <c:pt idx="1599">
                  <c:v>74.638862229586863</c:v>
                </c:pt>
                <c:pt idx="1600">
                  <c:v>74.674919264153843</c:v>
                </c:pt>
                <c:pt idx="1601">
                  <c:v>74.710949426966124</c:v>
                </c:pt>
                <c:pt idx="1602">
                  <c:v>74.746946780456753</c:v>
                </c:pt>
                <c:pt idx="1603">
                  <c:v>74.782915079122077</c:v>
                </c:pt>
                <c:pt idx="1604">
                  <c:v>74.81887043490741</c:v>
                </c:pt>
                <c:pt idx="1605">
                  <c:v>74.854790583266748</c:v>
                </c:pt>
                <c:pt idx="1606">
                  <c:v>74.890690902495507</c:v>
                </c:pt>
                <c:pt idx="1607">
                  <c:v>74.926587992064015</c:v>
                </c:pt>
                <c:pt idx="1608">
                  <c:v>74.962463326223812</c:v>
                </c:pt>
                <c:pt idx="1609">
                  <c:v>74.998302981439608</c:v>
                </c:pt>
                <c:pt idx="1610">
                  <c:v>75.034119778346337</c:v>
                </c:pt>
                <c:pt idx="1611">
                  <c:v>75.069906434758181</c:v>
                </c:pt>
                <c:pt idx="1612">
                  <c:v>75.105676808707472</c:v>
                </c:pt>
                <c:pt idx="1613">
                  <c:v>75.14142593524538</c:v>
                </c:pt>
                <c:pt idx="1614">
                  <c:v>75.177149939916433</c:v>
                </c:pt>
                <c:pt idx="1615">
                  <c:v>75.21285670483411</c:v>
                </c:pt>
                <c:pt idx="1616">
                  <c:v>75.248544955263924</c:v>
                </c:pt>
                <c:pt idx="1617">
                  <c:v>75.284207447336001</c:v>
                </c:pt>
                <c:pt idx="1618">
                  <c:v>75.319846175633998</c:v>
                </c:pt>
                <c:pt idx="1619">
                  <c:v>75.35546887991093</c:v>
                </c:pt>
                <c:pt idx="1620">
                  <c:v>75.391044181486208</c:v>
                </c:pt>
                <c:pt idx="1621">
                  <c:v>75.426619389980416</c:v>
                </c:pt>
                <c:pt idx="1622">
                  <c:v>75.462194598474511</c:v>
                </c:pt>
                <c:pt idx="1623">
                  <c:v>75.497732768844656</c:v>
                </c:pt>
                <c:pt idx="1624">
                  <c:v>75.533240680693524</c:v>
                </c:pt>
                <c:pt idx="1625">
                  <c:v>75.568734066116633</c:v>
                </c:pt>
                <c:pt idx="1626">
                  <c:v>75.604203386872342</c:v>
                </c:pt>
                <c:pt idx="1627">
                  <c:v>75.639649231081719</c:v>
                </c:pt>
                <c:pt idx="1628">
                  <c:v>75.675069764471516</c:v>
                </c:pt>
                <c:pt idx="1629">
                  <c:v>75.710458839180518</c:v>
                </c:pt>
                <c:pt idx="1630">
                  <c:v>75.745847913889477</c:v>
                </c:pt>
                <c:pt idx="1631">
                  <c:v>75.781232647368213</c:v>
                </c:pt>
                <c:pt idx="1632">
                  <c:v>75.816579437839081</c:v>
                </c:pt>
                <c:pt idx="1633">
                  <c:v>75.851894094011172</c:v>
                </c:pt>
                <c:pt idx="1634">
                  <c:v>75.887206797803913</c:v>
                </c:pt>
                <c:pt idx="1635">
                  <c:v>75.922490041263842</c:v>
                </c:pt>
                <c:pt idx="1636">
                  <c:v>75.957750037755162</c:v>
                </c:pt>
                <c:pt idx="1637">
                  <c:v>75.992981140876651</c:v>
                </c:pt>
                <c:pt idx="1638">
                  <c:v>76.028203330460798</c:v>
                </c:pt>
                <c:pt idx="1639">
                  <c:v>76.06340943724183</c:v>
                </c:pt>
                <c:pt idx="1640">
                  <c:v>76.098578783653608</c:v>
                </c:pt>
                <c:pt idx="1641">
                  <c:v>76.133737960642378</c:v>
                </c:pt>
                <c:pt idx="1642">
                  <c:v>76.168891751810818</c:v>
                </c:pt>
                <c:pt idx="1643">
                  <c:v>76.204003683872799</c:v>
                </c:pt>
                <c:pt idx="1644">
                  <c:v>76.23910008542822</c:v>
                </c:pt>
                <c:pt idx="1645">
                  <c:v>76.274164980253246</c:v>
                </c:pt>
                <c:pt idx="1646">
                  <c:v>76.309226982637298</c:v>
                </c:pt>
                <c:pt idx="1647">
                  <c:v>76.344258206277971</c:v>
                </c:pt>
                <c:pt idx="1648">
                  <c:v>76.379268160719491</c:v>
                </c:pt>
                <c:pt idx="1649">
                  <c:v>76.414255590024865</c:v>
                </c:pt>
                <c:pt idx="1650">
                  <c:v>76.44922767634128</c:v>
                </c:pt>
                <c:pt idx="1651">
                  <c:v>76.484174646508563</c:v>
                </c:pt>
                <c:pt idx="1652">
                  <c:v>76.519104395099021</c:v>
                </c:pt>
                <c:pt idx="1653">
                  <c:v>76.554014181297319</c:v>
                </c:pt>
                <c:pt idx="1654">
                  <c:v>76.588901232623144</c:v>
                </c:pt>
                <c:pt idx="1655">
                  <c:v>76.623767116288519</c:v>
                </c:pt>
                <c:pt idx="1656">
                  <c:v>76.658612157367955</c:v>
                </c:pt>
                <c:pt idx="1657">
                  <c:v>76.693429922561251</c:v>
                </c:pt>
                <c:pt idx="1658">
                  <c:v>76.728221753342424</c:v>
                </c:pt>
                <c:pt idx="1659">
                  <c:v>76.762981742722872</c:v>
                </c:pt>
                <c:pt idx="1660">
                  <c:v>76.797737487265891</c:v>
                </c:pt>
                <c:pt idx="1661">
                  <c:v>76.832470754001548</c:v>
                </c:pt>
                <c:pt idx="1662">
                  <c:v>76.86718254254464</c:v>
                </c:pt>
                <c:pt idx="1663">
                  <c:v>76.901894331087703</c:v>
                </c:pt>
                <c:pt idx="1664">
                  <c:v>76.936575416888076</c:v>
                </c:pt>
                <c:pt idx="1665">
                  <c:v>76.971230171460633</c:v>
                </c:pt>
                <c:pt idx="1666">
                  <c:v>77.005869145293815</c:v>
                </c:pt>
                <c:pt idx="1667">
                  <c:v>77.040475522689661</c:v>
                </c:pt>
                <c:pt idx="1668">
                  <c:v>77.075065936022568</c:v>
                </c:pt>
                <c:pt idx="1669">
                  <c:v>77.109634871793048</c:v>
                </c:pt>
                <c:pt idx="1670">
                  <c:v>77.144167626030665</c:v>
                </c:pt>
                <c:pt idx="1671">
                  <c:v>77.178685804287724</c:v>
                </c:pt>
                <c:pt idx="1672">
                  <c:v>77.213203982544854</c:v>
                </c:pt>
                <c:pt idx="1673">
                  <c:v>77.247708244577694</c:v>
                </c:pt>
                <c:pt idx="1674">
                  <c:v>77.282175651225373</c:v>
                </c:pt>
                <c:pt idx="1675">
                  <c:v>77.316628555025275</c:v>
                </c:pt>
                <c:pt idx="1676">
                  <c:v>77.351054918245282</c:v>
                </c:pt>
                <c:pt idx="1677">
                  <c:v>77.385476603833638</c:v>
                </c:pt>
                <c:pt idx="1678">
                  <c:v>77.419873441180457</c:v>
                </c:pt>
                <c:pt idx="1679">
                  <c:v>77.45425840597953</c:v>
                </c:pt>
                <c:pt idx="1680">
                  <c:v>77.488610045852425</c:v>
                </c:pt>
                <c:pt idx="1681">
                  <c:v>77.522960474247725</c:v>
                </c:pt>
                <c:pt idx="1682">
                  <c:v>77.557283505209099</c:v>
                </c:pt>
                <c:pt idx="1683">
                  <c:v>77.591582012824134</c:v>
                </c:pt>
                <c:pt idx="1684">
                  <c:v>77.625875207102794</c:v>
                </c:pt>
                <c:pt idx="1685">
                  <c:v>77.660163160054182</c:v>
                </c:pt>
                <c:pt idx="1686">
                  <c:v>77.694418125101762</c:v>
                </c:pt>
                <c:pt idx="1687">
                  <c:v>77.728658136051124</c:v>
                </c:pt>
                <c:pt idx="1688">
                  <c:v>77.762871232595302</c:v>
                </c:pt>
                <c:pt idx="1689">
                  <c:v>77.797077902059058</c:v>
                </c:pt>
                <c:pt idx="1690">
                  <c:v>77.83125655390289</c:v>
                </c:pt>
                <c:pt idx="1691">
                  <c:v>77.865418074141573</c:v>
                </c:pt>
                <c:pt idx="1692">
                  <c:v>77.899557323085233</c:v>
                </c:pt>
                <c:pt idx="1693">
                  <c:v>77.933679508915205</c:v>
                </c:pt>
                <c:pt idx="1694">
                  <c:v>77.967773389846656</c:v>
                </c:pt>
                <c:pt idx="1695">
                  <c:v>78.001854770455893</c:v>
                </c:pt>
                <c:pt idx="1696">
                  <c:v>78.035912548803907</c:v>
                </c:pt>
                <c:pt idx="1697">
                  <c:v>78.069949358124049</c:v>
                </c:pt>
                <c:pt idx="1698">
                  <c:v>78.103973606460727</c:v>
                </c:pt>
                <c:pt idx="1699">
                  <c:v>78.137967744468583</c:v>
                </c:pt>
                <c:pt idx="1700">
                  <c:v>78.171942883252669</c:v>
                </c:pt>
                <c:pt idx="1701">
                  <c:v>78.205894978280611</c:v>
                </c:pt>
                <c:pt idx="1702">
                  <c:v>78.239826296007493</c:v>
                </c:pt>
                <c:pt idx="1703">
                  <c:v>78.273737588696036</c:v>
                </c:pt>
                <c:pt idx="1704">
                  <c:v>78.307639211597603</c:v>
                </c:pt>
                <c:pt idx="1705">
                  <c:v>78.341512782227966</c:v>
                </c:pt>
                <c:pt idx="1706">
                  <c:v>78.375362654442768</c:v>
                </c:pt>
                <c:pt idx="1707">
                  <c:v>78.409198023032673</c:v>
                </c:pt>
                <c:pt idx="1708">
                  <c:v>78.443008818413688</c:v>
                </c:pt>
                <c:pt idx="1709">
                  <c:v>78.476798694615184</c:v>
                </c:pt>
                <c:pt idx="1710">
                  <c:v>78.510568386441733</c:v>
                </c:pt>
                <c:pt idx="1711">
                  <c:v>78.544319029431264</c:v>
                </c:pt>
                <c:pt idx="1712">
                  <c:v>78.57804739581546</c:v>
                </c:pt>
                <c:pt idx="1713">
                  <c:v>78.611750075137394</c:v>
                </c:pt>
                <c:pt idx="1714">
                  <c:v>78.645442621113972</c:v>
                </c:pt>
                <c:pt idx="1715">
                  <c:v>78.679105652200008</c:v>
                </c:pt>
                <c:pt idx="1716">
                  <c:v>78.712765780649093</c:v>
                </c:pt>
                <c:pt idx="1717">
                  <c:v>78.746403367876326</c:v>
                </c:pt>
                <c:pt idx="1718">
                  <c:v>78.780019432156948</c:v>
                </c:pt>
                <c:pt idx="1719">
                  <c:v>78.813621038624902</c:v>
                </c:pt>
                <c:pt idx="1720">
                  <c:v>78.847202416247029</c:v>
                </c:pt>
                <c:pt idx="1721">
                  <c:v>78.880756802463381</c:v>
                </c:pt>
                <c:pt idx="1722">
                  <c:v>78.914305018258887</c:v>
                </c:pt>
                <c:pt idx="1723">
                  <c:v>78.947843809088369</c:v>
                </c:pt>
                <c:pt idx="1724">
                  <c:v>78.981347271616883</c:v>
                </c:pt>
                <c:pt idx="1725">
                  <c:v>79.01484085276374</c:v>
                </c:pt>
                <c:pt idx="1726">
                  <c:v>79.048317416144101</c:v>
                </c:pt>
                <c:pt idx="1727">
                  <c:v>79.081776053615073</c:v>
                </c:pt>
                <c:pt idx="1728">
                  <c:v>79.115213121611035</c:v>
                </c:pt>
                <c:pt idx="1729">
                  <c:v>79.148632696397229</c:v>
                </c:pt>
                <c:pt idx="1730">
                  <c:v>79.182040289847123</c:v>
                </c:pt>
                <c:pt idx="1731">
                  <c:v>79.215421339561047</c:v>
                </c:pt>
                <c:pt idx="1732">
                  <c:v>79.248785960926341</c:v>
                </c:pt>
                <c:pt idx="1733">
                  <c:v>79.282137671664842</c:v>
                </c:pt>
                <c:pt idx="1734">
                  <c:v>79.315439666850509</c:v>
                </c:pt>
                <c:pt idx="1735">
                  <c:v>79.348741662036176</c:v>
                </c:pt>
                <c:pt idx="1736">
                  <c:v>79.382043657221843</c:v>
                </c:pt>
                <c:pt idx="1737">
                  <c:v>79.415345652407552</c:v>
                </c:pt>
                <c:pt idx="1738">
                  <c:v>79.448638643363623</c:v>
                </c:pt>
                <c:pt idx="1739">
                  <c:v>79.481834644475896</c:v>
                </c:pt>
                <c:pt idx="1740">
                  <c:v>79.515030645588183</c:v>
                </c:pt>
                <c:pt idx="1741">
                  <c:v>79.548226646700485</c:v>
                </c:pt>
                <c:pt idx="1742">
                  <c:v>79.581422647812786</c:v>
                </c:pt>
                <c:pt idx="1743">
                  <c:v>79.614618648925088</c:v>
                </c:pt>
                <c:pt idx="1744">
                  <c:v>79.647814650037375</c:v>
                </c:pt>
                <c:pt idx="1745">
                  <c:v>79.681010651149663</c:v>
                </c:pt>
                <c:pt idx="1746">
                  <c:v>79.714181561281023</c:v>
                </c:pt>
                <c:pt idx="1747">
                  <c:v>79.747287317172976</c:v>
                </c:pt>
                <c:pt idx="1748">
                  <c:v>79.780385491546909</c:v>
                </c:pt>
                <c:pt idx="1749">
                  <c:v>79.813463168148417</c:v>
                </c:pt>
                <c:pt idx="1750">
                  <c:v>79.846524081829187</c:v>
                </c:pt>
                <c:pt idx="1751">
                  <c:v>79.879569158683708</c:v>
                </c:pt>
                <c:pt idx="1752">
                  <c:v>79.912594642499755</c:v>
                </c:pt>
                <c:pt idx="1753">
                  <c:v>79.945610475492188</c:v>
                </c:pt>
                <c:pt idx="1754">
                  <c:v>79.978601204046868</c:v>
                </c:pt>
                <c:pt idx="1755">
                  <c:v>80.011555008046898</c:v>
                </c:pt>
                <c:pt idx="1756">
                  <c:v>80.044460303485963</c:v>
                </c:pt>
                <c:pt idx="1757">
                  <c:v>80.07736559892507</c:v>
                </c:pt>
                <c:pt idx="1758">
                  <c:v>80.110270894364149</c:v>
                </c:pt>
                <c:pt idx="1759">
                  <c:v>80.143176189803256</c:v>
                </c:pt>
                <c:pt idx="1760">
                  <c:v>80.176081485242364</c:v>
                </c:pt>
                <c:pt idx="1761">
                  <c:v>80.208986780681428</c:v>
                </c:pt>
                <c:pt idx="1762">
                  <c:v>80.241892076120507</c:v>
                </c:pt>
                <c:pt idx="1763">
                  <c:v>80.274797371559586</c:v>
                </c:pt>
                <c:pt idx="1764">
                  <c:v>80.307622076420799</c:v>
                </c:pt>
                <c:pt idx="1765">
                  <c:v>80.340418693500979</c:v>
                </c:pt>
                <c:pt idx="1766">
                  <c:v>80.373215310581145</c:v>
                </c:pt>
                <c:pt idx="1767">
                  <c:v>80.406011927661353</c:v>
                </c:pt>
                <c:pt idx="1768">
                  <c:v>80.438799315703008</c:v>
                </c:pt>
                <c:pt idx="1769">
                  <c:v>80.471540311636403</c:v>
                </c:pt>
                <c:pt idx="1770">
                  <c:v>80.504274384917366</c:v>
                </c:pt>
                <c:pt idx="1771">
                  <c:v>80.536976173016853</c:v>
                </c:pt>
                <c:pt idx="1772">
                  <c:v>80.569656349619407</c:v>
                </c:pt>
                <c:pt idx="1773">
                  <c:v>80.602336526221862</c:v>
                </c:pt>
                <c:pt idx="1774">
                  <c:v>80.634995227257221</c:v>
                </c:pt>
                <c:pt idx="1775">
                  <c:v>80.667636652608152</c:v>
                </c:pt>
                <c:pt idx="1776">
                  <c:v>80.700272846944358</c:v>
                </c:pt>
                <c:pt idx="1777">
                  <c:v>80.732876213400971</c:v>
                </c:pt>
                <c:pt idx="1778">
                  <c:v>80.765479579857612</c:v>
                </c:pt>
                <c:pt idx="1779">
                  <c:v>80.798061050377697</c:v>
                </c:pt>
                <c:pt idx="1780">
                  <c:v>80.83062731957618</c:v>
                </c:pt>
                <c:pt idx="1781">
                  <c:v>80.863179341665756</c:v>
                </c:pt>
                <c:pt idx="1782">
                  <c:v>80.895714400782722</c:v>
                </c:pt>
                <c:pt idx="1783">
                  <c:v>80.928230877384266</c:v>
                </c:pt>
                <c:pt idx="1784">
                  <c:v>80.960727727504747</c:v>
                </c:pt>
                <c:pt idx="1785">
                  <c:v>80.993218914905725</c:v>
                </c:pt>
                <c:pt idx="1786">
                  <c:v>81.025687286952447</c:v>
                </c:pt>
                <c:pt idx="1787">
                  <c:v>81.058134470540068</c:v>
                </c:pt>
                <c:pt idx="1788">
                  <c:v>81.09057439238542</c:v>
                </c:pt>
                <c:pt idx="1789">
                  <c:v>81.122992448128386</c:v>
                </c:pt>
                <c:pt idx="1790">
                  <c:v>81.15539507618648</c:v>
                </c:pt>
                <c:pt idx="1791">
                  <c:v>81.1877813014015</c:v>
                </c:pt>
                <c:pt idx="1792">
                  <c:v>81.220148726494841</c:v>
                </c:pt>
                <c:pt idx="1793">
                  <c:v>81.252495950844988</c:v>
                </c:pt>
                <c:pt idx="1794">
                  <c:v>81.28483675501171</c:v>
                </c:pt>
                <c:pt idx="1795">
                  <c:v>81.317152665889466</c:v>
                </c:pt>
                <c:pt idx="1796">
                  <c:v>81.349462794042154</c:v>
                </c:pt>
                <c:pt idx="1797">
                  <c:v>81.381752142757662</c:v>
                </c:pt>
                <c:pt idx="1798">
                  <c:v>81.414025749932009</c:v>
                </c:pt>
                <c:pt idx="1799">
                  <c:v>81.446282375471512</c:v>
                </c:pt>
                <c:pt idx="1800">
                  <c:v>81.478524215571611</c:v>
                </c:pt>
                <c:pt idx="1801">
                  <c:v>81.510749796822509</c:v>
                </c:pt>
                <c:pt idx="1802">
                  <c:v>81.542956915931029</c:v>
                </c:pt>
                <c:pt idx="1803">
                  <c:v>81.575145380187763</c:v>
                </c:pt>
                <c:pt idx="1804">
                  <c:v>81.607313480375268</c:v>
                </c:pt>
                <c:pt idx="1805">
                  <c:v>81.639444207262244</c:v>
                </c:pt>
                <c:pt idx="1806">
                  <c:v>81.671572781916453</c:v>
                </c:pt>
                <c:pt idx="1807">
                  <c:v>81.703701356570647</c:v>
                </c:pt>
                <c:pt idx="1808">
                  <c:v>81.735825573726743</c:v>
                </c:pt>
                <c:pt idx="1809">
                  <c:v>81.767888701890939</c:v>
                </c:pt>
                <c:pt idx="1810">
                  <c:v>81.79995183005515</c:v>
                </c:pt>
                <c:pt idx="1811">
                  <c:v>81.832014958219332</c:v>
                </c:pt>
                <c:pt idx="1812">
                  <c:v>81.8640780863835</c:v>
                </c:pt>
                <c:pt idx="1813">
                  <c:v>81.896107336137419</c:v>
                </c:pt>
                <c:pt idx="1814">
                  <c:v>81.928116861386002</c:v>
                </c:pt>
                <c:pt idx="1815">
                  <c:v>81.960109640172703</c:v>
                </c:pt>
                <c:pt idx="1816">
                  <c:v>81.992078988842763</c:v>
                </c:pt>
                <c:pt idx="1817">
                  <c:v>82.02404054390702</c:v>
                </c:pt>
                <c:pt idx="1818">
                  <c:v>82.055967550080766</c:v>
                </c:pt>
                <c:pt idx="1819">
                  <c:v>82.087890726224686</c:v>
                </c:pt>
                <c:pt idx="1820">
                  <c:v>82.11981390236862</c:v>
                </c:pt>
                <c:pt idx="1821">
                  <c:v>82.151737078512497</c:v>
                </c:pt>
                <c:pt idx="1822">
                  <c:v>82.183623830481636</c:v>
                </c:pt>
                <c:pt idx="1823">
                  <c:v>82.215489525290934</c:v>
                </c:pt>
                <c:pt idx="1824">
                  <c:v>82.247290985045055</c:v>
                </c:pt>
                <c:pt idx="1825">
                  <c:v>82.279089923394523</c:v>
                </c:pt>
                <c:pt idx="1826">
                  <c:v>82.310888861744033</c:v>
                </c:pt>
                <c:pt idx="1827">
                  <c:v>82.342687800093543</c:v>
                </c:pt>
                <c:pt idx="1828">
                  <c:v>82.374486738443053</c:v>
                </c:pt>
                <c:pt idx="1829">
                  <c:v>82.406285676792592</c:v>
                </c:pt>
                <c:pt idx="1830">
                  <c:v>82.438084615142088</c:v>
                </c:pt>
                <c:pt idx="1831">
                  <c:v>82.469873029411715</c:v>
                </c:pt>
                <c:pt idx="1832">
                  <c:v>82.501588149067075</c:v>
                </c:pt>
                <c:pt idx="1833">
                  <c:v>82.533303268722463</c:v>
                </c:pt>
                <c:pt idx="1834">
                  <c:v>82.564995939046455</c:v>
                </c:pt>
                <c:pt idx="1835">
                  <c:v>82.596656032626058</c:v>
                </c:pt>
                <c:pt idx="1836">
                  <c:v>82.628316126205675</c:v>
                </c:pt>
                <c:pt idx="1837">
                  <c:v>82.659976219785293</c:v>
                </c:pt>
                <c:pt idx="1838">
                  <c:v>82.691621923478237</c:v>
                </c:pt>
                <c:pt idx="1839">
                  <c:v>82.723232800368891</c:v>
                </c:pt>
                <c:pt idx="1840">
                  <c:v>82.7548414937812</c:v>
                </c:pt>
                <c:pt idx="1841">
                  <c:v>82.786424563018514</c:v>
                </c:pt>
                <c:pt idx="1842">
                  <c:v>82.817994153570368</c:v>
                </c:pt>
                <c:pt idx="1843">
                  <c:v>82.849546542753899</c:v>
                </c:pt>
                <c:pt idx="1844">
                  <c:v>82.881091299914331</c:v>
                </c:pt>
                <c:pt idx="1845">
                  <c:v>82.912615784170981</c:v>
                </c:pt>
                <c:pt idx="1846">
                  <c:v>82.944134669140595</c:v>
                </c:pt>
                <c:pt idx="1847">
                  <c:v>82.975632829837693</c:v>
                </c:pt>
                <c:pt idx="1848">
                  <c:v>83.007112242048322</c:v>
                </c:pt>
                <c:pt idx="1849">
                  <c:v>83.038583370406599</c:v>
                </c:pt>
                <c:pt idx="1850">
                  <c:v>83.070036608211623</c:v>
                </c:pt>
                <c:pt idx="1851">
                  <c:v>83.101467419328813</c:v>
                </c:pt>
                <c:pt idx="1852">
                  <c:v>83.132894247303383</c:v>
                </c:pt>
                <c:pt idx="1853">
                  <c:v>83.164309208980981</c:v>
                </c:pt>
                <c:pt idx="1854">
                  <c:v>83.195700470578103</c:v>
                </c:pt>
                <c:pt idx="1855">
                  <c:v>83.227055607816624</c:v>
                </c:pt>
                <c:pt idx="1856">
                  <c:v>83.25841074505513</c:v>
                </c:pt>
                <c:pt idx="1857">
                  <c:v>83.289765882293622</c:v>
                </c:pt>
                <c:pt idx="1858">
                  <c:v>83.321114575887933</c:v>
                </c:pt>
                <c:pt idx="1859">
                  <c:v>83.352409716148259</c:v>
                </c:pt>
                <c:pt idx="1860">
                  <c:v>83.383699728449812</c:v>
                </c:pt>
                <c:pt idx="1861">
                  <c:v>83.414987743581719</c:v>
                </c:pt>
                <c:pt idx="1862">
                  <c:v>83.446275758713654</c:v>
                </c:pt>
                <c:pt idx="1863">
                  <c:v>83.477544053635739</c:v>
                </c:pt>
                <c:pt idx="1864">
                  <c:v>83.508786847334662</c:v>
                </c:pt>
                <c:pt idx="1865">
                  <c:v>83.539995032554685</c:v>
                </c:pt>
                <c:pt idx="1866">
                  <c:v>83.57118576872783</c:v>
                </c:pt>
                <c:pt idx="1867">
                  <c:v>83.602376504900903</c:v>
                </c:pt>
                <c:pt idx="1868">
                  <c:v>83.633567241074047</c:v>
                </c:pt>
                <c:pt idx="1869">
                  <c:v>83.664757977247163</c:v>
                </c:pt>
                <c:pt idx="1870">
                  <c:v>83.69594871342025</c:v>
                </c:pt>
                <c:pt idx="1871">
                  <c:v>83.727075735544759</c:v>
                </c:pt>
                <c:pt idx="1872">
                  <c:v>83.75820229568167</c:v>
                </c:pt>
                <c:pt idx="1873">
                  <c:v>83.789324173236878</c:v>
                </c:pt>
                <c:pt idx="1874">
                  <c:v>83.820411234351525</c:v>
                </c:pt>
                <c:pt idx="1875">
                  <c:v>83.851498295466172</c:v>
                </c:pt>
                <c:pt idx="1876">
                  <c:v>83.882582936627344</c:v>
                </c:pt>
                <c:pt idx="1877">
                  <c:v>83.913635817720419</c:v>
                </c:pt>
                <c:pt idx="1878">
                  <c:v>83.944666919428087</c:v>
                </c:pt>
                <c:pt idx="1879">
                  <c:v>83.975682135391423</c:v>
                </c:pt>
                <c:pt idx="1880">
                  <c:v>84.006697351354802</c:v>
                </c:pt>
                <c:pt idx="1881">
                  <c:v>84.037712567318195</c:v>
                </c:pt>
                <c:pt idx="1882">
                  <c:v>84.068715967962277</c:v>
                </c:pt>
                <c:pt idx="1883">
                  <c:v>84.099650962658899</c:v>
                </c:pt>
                <c:pt idx="1884">
                  <c:v>84.130554316727725</c:v>
                </c:pt>
                <c:pt idx="1885">
                  <c:v>84.161457670796551</c:v>
                </c:pt>
                <c:pt idx="1886">
                  <c:v>84.192361024865406</c:v>
                </c:pt>
                <c:pt idx="1887">
                  <c:v>84.22326437893426</c:v>
                </c:pt>
                <c:pt idx="1888">
                  <c:v>84.254167733003115</c:v>
                </c:pt>
                <c:pt idx="1889">
                  <c:v>84.285071087071927</c:v>
                </c:pt>
                <c:pt idx="1890">
                  <c:v>84.315974441140796</c:v>
                </c:pt>
                <c:pt idx="1891">
                  <c:v>84.346877795209608</c:v>
                </c:pt>
                <c:pt idx="1892">
                  <c:v>84.377781149278448</c:v>
                </c:pt>
                <c:pt idx="1893">
                  <c:v>84.408684503347331</c:v>
                </c:pt>
                <c:pt idx="1894">
                  <c:v>84.439587857416129</c:v>
                </c:pt>
                <c:pt idx="1895">
                  <c:v>84.470491211484941</c:v>
                </c:pt>
                <c:pt idx="1896">
                  <c:v>84.501378677897748</c:v>
                </c:pt>
                <c:pt idx="1897">
                  <c:v>84.53218749607997</c:v>
                </c:pt>
                <c:pt idx="1898">
                  <c:v>84.562983632663915</c:v>
                </c:pt>
                <c:pt idx="1899">
                  <c:v>84.593769523021919</c:v>
                </c:pt>
                <c:pt idx="1900">
                  <c:v>84.62454732115205</c:v>
                </c:pt>
                <c:pt idx="1901">
                  <c:v>84.655311125521223</c:v>
                </c:pt>
                <c:pt idx="1902">
                  <c:v>84.686061435422431</c:v>
                </c:pt>
                <c:pt idx="1903">
                  <c:v>84.716810708732794</c:v>
                </c:pt>
                <c:pt idx="1904">
                  <c:v>84.747531505682261</c:v>
                </c:pt>
                <c:pt idx="1905">
                  <c:v>84.778242953506748</c:v>
                </c:pt>
                <c:pt idx="1906">
                  <c:v>84.80895440133132</c:v>
                </c:pt>
                <c:pt idx="1907">
                  <c:v>84.839665849155864</c:v>
                </c:pt>
                <c:pt idx="1908">
                  <c:v>84.870349439271052</c:v>
                </c:pt>
                <c:pt idx="1909">
                  <c:v>84.901015000437326</c:v>
                </c:pt>
                <c:pt idx="1910">
                  <c:v>84.931661399508755</c:v>
                </c:pt>
                <c:pt idx="1911">
                  <c:v>84.962307036718258</c:v>
                </c:pt>
                <c:pt idx="1912">
                  <c:v>84.992939325544768</c:v>
                </c:pt>
                <c:pt idx="1913">
                  <c:v>85.023555126594914</c:v>
                </c:pt>
                <c:pt idx="1914">
                  <c:v>85.054165790977379</c:v>
                </c:pt>
                <c:pt idx="1915">
                  <c:v>85.084759599676929</c:v>
                </c:pt>
                <c:pt idx="1916">
                  <c:v>85.115338951957568</c:v>
                </c:pt>
                <c:pt idx="1917">
                  <c:v>85.145911094656341</c:v>
                </c:pt>
                <c:pt idx="1918">
                  <c:v>85.176464308589175</c:v>
                </c:pt>
                <c:pt idx="1919">
                  <c:v>85.207017522522051</c:v>
                </c:pt>
                <c:pt idx="1920">
                  <c:v>85.237549218098863</c:v>
                </c:pt>
                <c:pt idx="1921">
                  <c:v>85.268071269671239</c:v>
                </c:pt>
                <c:pt idx="1922">
                  <c:v>85.298574504420415</c:v>
                </c:pt>
                <c:pt idx="1923">
                  <c:v>85.329067183499987</c:v>
                </c:pt>
                <c:pt idx="1924">
                  <c:v>85.359543887764133</c:v>
                </c:pt>
                <c:pt idx="1925">
                  <c:v>85.39000414985415</c:v>
                </c:pt>
                <c:pt idx="1926">
                  <c:v>85.420448418364799</c:v>
                </c:pt>
                <c:pt idx="1927">
                  <c:v>85.450882251733191</c:v>
                </c:pt>
                <c:pt idx="1928">
                  <c:v>85.481306436299406</c:v>
                </c:pt>
                <c:pt idx="1929">
                  <c:v>85.511716336939969</c:v>
                </c:pt>
                <c:pt idx="1930">
                  <c:v>85.542118774816132</c:v>
                </c:pt>
                <c:pt idx="1931">
                  <c:v>85.57249626870744</c:v>
                </c:pt>
                <c:pt idx="1932">
                  <c:v>85.602870952922757</c:v>
                </c:pt>
                <c:pt idx="1933">
                  <c:v>85.633245637138131</c:v>
                </c:pt>
                <c:pt idx="1934">
                  <c:v>85.663588688306362</c:v>
                </c:pt>
                <c:pt idx="1935">
                  <c:v>85.693930761143164</c:v>
                </c:pt>
                <c:pt idx="1936">
                  <c:v>85.724254829432397</c:v>
                </c:pt>
                <c:pt idx="1937">
                  <c:v>85.754562071210117</c:v>
                </c:pt>
                <c:pt idx="1938">
                  <c:v>85.784856926729788</c:v>
                </c:pt>
                <c:pt idx="1939">
                  <c:v>85.81514086112125</c:v>
                </c:pt>
                <c:pt idx="1940">
                  <c:v>85.84541524892451</c:v>
                </c:pt>
                <c:pt idx="1941">
                  <c:v>85.875644240717122</c:v>
                </c:pt>
                <c:pt idx="1942">
                  <c:v>85.905871653838929</c:v>
                </c:pt>
                <c:pt idx="1943">
                  <c:v>85.936099066960765</c:v>
                </c:pt>
                <c:pt idx="1944">
                  <c:v>85.966326480082643</c:v>
                </c:pt>
                <c:pt idx="1945">
                  <c:v>85.996553893204464</c:v>
                </c:pt>
                <c:pt idx="1946">
                  <c:v>86.026781306326271</c:v>
                </c:pt>
                <c:pt idx="1947">
                  <c:v>86.056973088881293</c:v>
                </c:pt>
                <c:pt idx="1948">
                  <c:v>86.087139561833467</c:v>
                </c:pt>
                <c:pt idx="1949">
                  <c:v>86.117297390483614</c:v>
                </c:pt>
                <c:pt idx="1950">
                  <c:v>86.147441639255703</c:v>
                </c:pt>
                <c:pt idx="1951">
                  <c:v>86.177581653539704</c:v>
                </c:pt>
                <c:pt idx="1952">
                  <c:v>86.20770151576545</c:v>
                </c:pt>
                <c:pt idx="1953">
                  <c:v>86.237803469424534</c:v>
                </c:pt>
                <c:pt idx="1954">
                  <c:v>86.267890391736046</c:v>
                </c:pt>
                <c:pt idx="1955">
                  <c:v>86.297959337360155</c:v>
                </c:pt>
                <c:pt idx="1956">
                  <c:v>86.32802039193345</c:v>
                </c:pt>
                <c:pt idx="1957">
                  <c:v>86.358073933853944</c:v>
                </c:pt>
                <c:pt idx="1958">
                  <c:v>86.388115261249396</c:v>
                </c:pt>
                <c:pt idx="1959">
                  <c:v>86.418132958673581</c:v>
                </c:pt>
                <c:pt idx="1960">
                  <c:v>86.448128673660875</c:v>
                </c:pt>
                <c:pt idx="1961">
                  <c:v>86.478124388648197</c:v>
                </c:pt>
                <c:pt idx="1962">
                  <c:v>86.508120103635477</c:v>
                </c:pt>
                <c:pt idx="1963">
                  <c:v>86.538115818622785</c:v>
                </c:pt>
                <c:pt idx="1964">
                  <c:v>86.568082314818994</c:v>
                </c:pt>
                <c:pt idx="1965">
                  <c:v>86.598035165477413</c:v>
                </c:pt>
                <c:pt idx="1966">
                  <c:v>86.627973849931422</c:v>
                </c:pt>
                <c:pt idx="1967">
                  <c:v>86.657898098841898</c:v>
                </c:pt>
                <c:pt idx="1968">
                  <c:v>86.687796515190271</c:v>
                </c:pt>
                <c:pt idx="1969">
                  <c:v>86.717694560718172</c:v>
                </c:pt>
                <c:pt idx="1970">
                  <c:v>86.747592606245988</c:v>
                </c:pt>
                <c:pt idx="1971">
                  <c:v>86.777483940811692</c:v>
                </c:pt>
                <c:pt idx="1972">
                  <c:v>86.807314481153028</c:v>
                </c:pt>
                <c:pt idx="1973">
                  <c:v>86.837145021494351</c:v>
                </c:pt>
                <c:pt idx="1974">
                  <c:v>86.866975561835687</c:v>
                </c:pt>
                <c:pt idx="1975">
                  <c:v>86.89680610217701</c:v>
                </c:pt>
                <c:pt idx="1976">
                  <c:v>86.926636642518346</c:v>
                </c:pt>
                <c:pt idx="1977">
                  <c:v>86.956467182859669</c:v>
                </c:pt>
                <c:pt idx="1978">
                  <c:v>86.986297723201005</c:v>
                </c:pt>
                <c:pt idx="1979">
                  <c:v>87.016081554290977</c:v>
                </c:pt>
                <c:pt idx="1980">
                  <c:v>87.045857048390573</c:v>
                </c:pt>
                <c:pt idx="1981">
                  <c:v>87.075616203577439</c:v>
                </c:pt>
                <c:pt idx="1982">
                  <c:v>87.105364187284962</c:v>
                </c:pt>
                <c:pt idx="1983">
                  <c:v>87.135103427489113</c:v>
                </c:pt>
                <c:pt idx="1984">
                  <c:v>87.164820305181863</c:v>
                </c:pt>
                <c:pt idx="1985">
                  <c:v>87.194531154793466</c:v>
                </c:pt>
                <c:pt idx="1986">
                  <c:v>87.22424200440507</c:v>
                </c:pt>
                <c:pt idx="1987">
                  <c:v>87.253945982319664</c:v>
                </c:pt>
                <c:pt idx="1988">
                  <c:v>87.283623443259387</c:v>
                </c:pt>
                <c:pt idx="1989">
                  <c:v>87.313300904199082</c:v>
                </c:pt>
                <c:pt idx="1990">
                  <c:v>87.34296347861553</c:v>
                </c:pt>
                <c:pt idx="1991">
                  <c:v>87.37261061013993</c:v>
                </c:pt>
                <c:pt idx="1992">
                  <c:v>87.402257741664386</c:v>
                </c:pt>
                <c:pt idx="1993">
                  <c:v>87.431881373651294</c:v>
                </c:pt>
                <c:pt idx="1994">
                  <c:v>87.461496362928344</c:v>
                </c:pt>
                <c:pt idx="1995">
                  <c:v>87.491103954712614</c:v>
                </c:pt>
                <c:pt idx="1996">
                  <c:v>87.520701810943336</c:v>
                </c:pt>
                <c:pt idx="1997">
                  <c:v>87.550290203163172</c:v>
                </c:pt>
                <c:pt idx="1998">
                  <c:v>87.579861294232501</c:v>
                </c:pt>
                <c:pt idx="1999">
                  <c:v>87.609422173152893</c:v>
                </c:pt>
                <c:pt idx="2000">
                  <c:v>87.638968950048053</c:v>
                </c:pt>
                <c:pt idx="2001">
                  <c:v>87.668505615343193</c:v>
                </c:pt>
                <c:pt idx="2002">
                  <c:v>87.698033634372266</c:v>
                </c:pt>
                <c:pt idx="2003">
                  <c:v>87.727546943849347</c:v>
                </c:pt>
                <c:pt idx="2004">
                  <c:v>87.757052829638141</c:v>
                </c:pt>
                <c:pt idx="2005">
                  <c:v>87.786548148115273</c:v>
                </c:pt>
                <c:pt idx="2006">
                  <c:v>87.816029206072528</c:v>
                </c:pt>
                <c:pt idx="2007">
                  <c:v>87.845483409967628</c:v>
                </c:pt>
                <c:pt idx="2008">
                  <c:v>87.87492078728495</c:v>
                </c:pt>
                <c:pt idx="2009">
                  <c:v>87.904358164602314</c:v>
                </c:pt>
                <c:pt idx="2010">
                  <c:v>87.933793505753812</c:v>
                </c:pt>
                <c:pt idx="2011">
                  <c:v>87.963222443585764</c:v>
                </c:pt>
                <c:pt idx="2012">
                  <c:v>87.992651381417701</c:v>
                </c:pt>
                <c:pt idx="2013">
                  <c:v>88.02206278093081</c:v>
                </c:pt>
                <c:pt idx="2014">
                  <c:v>88.051430730639964</c:v>
                </c:pt>
                <c:pt idx="2015">
                  <c:v>88.080798680349176</c:v>
                </c:pt>
                <c:pt idx="2016">
                  <c:v>88.110166630058373</c:v>
                </c:pt>
                <c:pt idx="2017">
                  <c:v>88.139528029225943</c:v>
                </c:pt>
                <c:pt idx="2018">
                  <c:v>88.168887842136584</c:v>
                </c:pt>
                <c:pt idx="2019">
                  <c:v>88.198247655047325</c:v>
                </c:pt>
                <c:pt idx="2020">
                  <c:v>88.227584637409009</c:v>
                </c:pt>
                <c:pt idx="2021">
                  <c:v>88.256873665279656</c:v>
                </c:pt>
                <c:pt idx="2022">
                  <c:v>88.286162693150303</c:v>
                </c:pt>
                <c:pt idx="2023">
                  <c:v>88.315451721020921</c:v>
                </c:pt>
                <c:pt idx="2024">
                  <c:v>88.344740748891581</c:v>
                </c:pt>
                <c:pt idx="2025">
                  <c:v>88.3740297767622</c:v>
                </c:pt>
                <c:pt idx="2026">
                  <c:v>88.403318804632846</c:v>
                </c:pt>
                <c:pt idx="2027">
                  <c:v>88.432607832503464</c:v>
                </c:pt>
                <c:pt idx="2028">
                  <c:v>88.461859182948118</c:v>
                </c:pt>
                <c:pt idx="2029">
                  <c:v>88.491099816220284</c:v>
                </c:pt>
                <c:pt idx="2030">
                  <c:v>88.520333812440143</c:v>
                </c:pt>
                <c:pt idx="2031">
                  <c:v>88.549550786502323</c:v>
                </c:pt>
                <c:pt idx="2032">
                  <c:v>88.578760817311718</c:v>
                </c:pt>
                <c:pt idx="2033">
                  <c:v>88.607957011920476</c:v>
                </c:pt>
                <c:pt idx="2034">
                  <c:v>88.637145615136873</c:v>
                </c:pt>
                <c:pt idx="2035">
                  <c:v>88.666330576104855</c:v>
                </c:pt>
                <c:pt idx="2036">
                  <c:v>88.695501675392023</c:v>
                </c:pt>
                <c:pt idx="2037">
                  <c:v>88.724664075942101</c:v>
                </c:pt>
                <c:pt idx="2038">
                  <c:v>88.753814546400378</c:v>
                </c:pt>
                <c:pt idx="2039">
                  <c:v>88.782945122978006</c:v>
                </c:pt>
                <c:pt idx="2040">
                  <c:v>88.812073025587154</c:v>
                </c:pt>
                <c:pt idx="2041">
                  <c:v>88.841200928196287</c:v>
                </c:pt>
                <c:pt idx="2042">
                  <c:v>88.87032027915582</c:v>
                </c:pt>
                <c:pt idx="2043">
                  <c:v>88.899414067252366</c:v>
                </c:pt>
                <c:pt idx="2044">
                  <c:v>88.928504405667027</c:v>
                </c:pt>
                <c:pt idx="2045">
                  <c:v>88.957591706950808</c:v>
                </c:pt>
                <c:pt idx="2046">
                  <c:v>88.986672896047651</c:v>
                </c:pt>
                <c:pt idx="2047">
                  <c:v>89.015737366314909</c:v>
                </c:pt>
                <c:pt idx="2048">
                  <c:v>89.044792787032563</c:v>
                </c:pt>
                <c:pt idx="2049">
                  <c:v>89.073840245079509</c:v>
                </c:pt>
                <c:pt idx="2050">
                  <c:v>89.102871890355814</c:v>
                </c:pt>
                <c:pt idx="2051">
                  <c:v>89.131894557599537</c:v>
                </c:pt>
                <c:pt idx="2052">
                  <c:v>89.160917224843246</c:v>
                </c:pt>
                <c:pt idx="2053">
                  <c:v>89.189933939196749</c:v>
                </c:pt>
                <c:pt idx="2054">
                  <c:v>89.218932386826864</c:v>
                </c:pt>
                <c:pt idx="2055">
                  <c:v>89.247922886865254</c:v>
                </c:pt>
                <c:pt idx="2056">
                  <c:v>89.276894816081253</c:v>
                </c:pt>
                <c:pt idx="2057">
                  <c:v>89.305866029352131</c:v>
                </c:pt>
                <c:pt idx="2058">
                  <c:v>89.334829510400908</c:v>
                </c:pt>
                <c:pt idx="2059">
                  <c:v>89.363788580897847</c:v>
                </c:pt>
                <c:pt idx="2060">
                  <c:v>89.392734483406372</c:v>
                </c:pt>
                <c:pt idx="2061">
                  <c:v>89.421672578059159</c:v>
                </c:pt>
                <c:pt idx="2062">
                  <c:v>89.450598965990025</c:v>
                </c:pt>
                <c:pt idx="2063">
                  <c:v>89.479516691171554</c:v>
                </c:pt>
                <c:pt idx="2064">
                  <c:v>89.508426767550588</c:v>
                </c:pt>
                <c:pt idx="2065">
                  <c:v>89.537322326295083</c:v>
                </c:pt>
                <c:pt idx="2066">
                  <c:v>89.566210006322521</c:v>
                </c:pt>
                <c:pt idx="2067">
                  <c:v>89.595081182963796</c:v>
                </c:pt>
                <c:pt idx="2068">
                  <c:v>89.623944469030207</c:v>
                </c:pt>
                <c:pt idx="2069">
                  <c:v>89.652794658579808</c:v>
                </c:pt>
                <c:pt idx="2070">
                  <c:v>89.681642095557919</c:v>
                </c:pt>
                <c:pt idx="2071">
                  <c:v>89.710480233116286</c:v>
                </c:pt>
                <c:pt idx="2072">
                  <c:v>89.739307517384816</c:v>
                </c:pt>
                <c:pt idx="2073">
                  <c:v>89.768129859455357</c:v>
                </c:pt>
                <c:pt idx="2074">
                  <c:v>89.796934591447922</c:v>
                </c:pt>
                <c:pt idx="2075">
                  <c:v>89.825731995938241</c:v>
                </c:pt>
                <c:pt idx="2076">
                  <c:v>89.854522013064624</c:v>
                </c:pt>
                <c:pt idx="2077">
                  <c:v>89.88330438341734</c:v>
                </c:pt>
                <c:pt idx="2078">
                  <c:v>89.912076991834212</c:v>
                </c:pt>
                <c:pt idx="2079">
                  <c:v>89.940835983015617</c:v>
                </c:pt>
                <c:pt idx="2080">
                  <c:v>89.969594974196994</c:v>
                </c:pt>
                <c:pt idx="2081">
                  <c:v>89.99835353743228</c:v>
                </c:pt>
                <c:pt idx="2082">
                  <c:v>90.027088267513918</c:v>
                </c:pt>
                <c:pt idx="2083">
                  <c:v>90.055813859883614</c:v>
                </c:pt>
                <c:pt idx="2084">
                  <c:v>90.08453945225331</c:v>
                </c:pt>
                <c:pt idx="2085">
                  <c:v>90.113259337446948</c:v>
                </c:pt>
                <c:pt idx="2086">
                  <c:v>90.141963840647961</c:v>
                </c:pt>
                <c:pt idx="2087">
                  <c:v>90.170663007789642</c:v>
                </c:pt>
                <c:pt idx="2088">
                  <c:v>90.199325550264348</c:v>
                </c:pt>
                <c:pt idx="2089">
                  <c:v>90.227986433446461</c:v>
                </c:pt>
                <c:pt idx="2090">
                  <c:v>90.256647316628573</c:v>
                </c:pt>
                <c:pt idx="2091">
                  <c:v>90.285308199810729</c:v>
                </c:pt>
                <c:pt idx="2092">
                  <c:v>90.31396908299287</c:v>
                </c:pt>
                <c:pt idx="2093">
                  <c:v>90.342629966174997</c:v>
                </c:pt>
                <c:pt idx="2094">
                  <c:v>90.371290849357123</c:v>
                </c:pt>
                <c:pt idx="2095">
                  <c:v>90.399949601120184</c:v>
                </c:pt>
                <c:pt idx="2096">
                  <c:v>90.428583986895532</c:v>
                </c:pt>
                <c:pt idx="2097">
                  <c:v>90.457189416475629</c:v>
                </c:pt>
                <c:pt idx="2098">
                  <c:v>90.485794846055725</c:v>
                </c:pt>
                <c:pt idx="2099">
                  <c:v>90.514400275635865</c:v>
                </c:pt>
                <c:pt idx="2100">
                  <c:v>90.543005705215961</c:v>
                </c:pt>
                <c:pt idx="2101">
                  <c:v>90.571611134796029</c:v>
                </c:pt>
                <c:pt idx="2102">
                  <c:v>90.600190833245307</c:v>
                </c:pt>
                <c:pt idx="2103">
                  <c:v>90.62875331765332</c:v>
                </c:pt>
                <c:pt idx="2104">
                  <c:v>90.657315802061348</c:v>
                </c:pt>
                <c:pt idx="2105">
                  <c:v>90.685878286469361</c:v>
                </c:pt>
                <c:pt idx="2106">
                  <c:v>90.714440770877431</c:v>
                </c:pt>
                <c:pt idx="2107">
                  <c:v>90.742998123550137</c:v>
                </c:pt>
                <c:pt idx="2108">
                  <c:v>90.771534683828293</c:v>
                </c:pt>
                <c:pt idx="2109">
                  <c:v>90.80005778072713</c:v>
                </c:pt>
                <c:pt idx="2110">
                  <c:v>90.828571126713726</c:v>
                </c:pt>
                <c:pt idx="2111">
                  <c:v>90.857084472700379</c:v>
                </c:pt>
                <c:pt idx="2112">
                  <c:v>90.885591879161794</c:v>
                </c:pt>
                <c:pt idx="2113">
                  <c:v>90.914082557601247</c:v>
                </c:pt>
                <c:pt idx="2114">
                  <c:v>90.942567939745246</c:v>
                </c:pt>
                <c:pt idx="2115">
                  <c:v>90.971048465596013</c:v>
                </c:pt>
                <c:pt idx="2116">
                  <c:v>90.999516878154338</c:v>
                </c:pt>
                <c:pt idx="2117">
                  <c:v>91.027978630791637</c:v>
                </c:pt>
                <c:pt idx="2118">
                  <c:v>91.056430710423484</c:v>
                </c:pt>
                <c:pt idx="2119">
                  <c:v>91.084867064648634</c:v>
                </c:pt>
                <c:pt idx="2120">
                  <c:v>91.113299542082984</c:v>
                </c:pt>
                <c:pt idx="2121">
                  <c:v>91.141732019517349</c:v>
                </c:pt>
                <c:pt idx="2122">
                  <c:v>91.170164496951671</c:v>
                </c:pt>
                <c:pt idx="2123">
                  <c:v>91.198581709300043</c:v>
                </c:pt>
                <c:pt idx="2124">
                  <c:v>91.226989570929689</c:v>
                </c:pt>
                <c:pt idx="2125">
                  <c:v>91.255386385837141</c:v>
                </c:pt>
                <c:pt idx="2126">
                  <c:v>91.283768276039638</c:v>
                </c:pt>
                <c:pt idx="2127">
                  <c:v>91.312140457519448</c:v>
                </c:pt>
                <c:pt idx="2128">
                  <c:v>91.340512638999257</c:v>
                </c:pt>
                <c:pt idx="2129">
                  <c:v>91.368884820479039</c:v>
                </c:pt>
                <c:pt idx="2130">
                  <c:v>91.397256050696669</c:v>
                </c:pt>
                <c:pt idx="2131">
                  <c:v>91.425620182170846</c:v>
                </c:pt>
                <c:pt idx="2132">
                  <c:v>91.453968913051568</c:v>
                </c:pt>
                <c:pt idx="2133">
                  <c:v>91.48230879720424</c:v>
                </c:pt>
                <c:pt idx="2134">
                  <c:v>91.510637191244001</c:v>
                </c:pt>
                <c:pt idx="2135">
                  <c:v>91.538954659385553</c:v>
                </c:pt>
                <c:pt idx="2136">
                  <c:v>91.567258328283216</c:v>
                </c:pt>
                <c:pt idx="2137">
                  <c:v>91.595551316611207</c:v>
                </c:pt>
                <c:pt idx="2138">
                  <c:v>91.623844304939254</c:v>
                </c:pt>
                <c:pt idx="2139">
                  <c:v>91.652137293267259</c:v>
                </c:pt>
                <c:pt idx="2140">
                  <c:v>91.680426333679037</c:v>
                </c:pt>
                <c:pt idx="2141">
                  <c:v>91.708695710159887</c:v>
                </c:pt>
                <c:pt idx="2142">
                  <c:v>91.736959812183372</c:v>
                </c:pt>
                <c:pt idx="2143">
                  <c:v>91.765215180237746</c:v>
                </c:pt>
                <c:pt idx="2144">
                  <c:v>91.793467810935951</c:v>
                </c:pt>
                <c:pt idx="2145">
                  <c:v>91.821720441634255</c:v>
                </c:pt>
                <c:pt idx="2146">
                  <c:v>91.849961096242396</c:v>
                </c:pt>
                <c:pt idx="2147">
                  <c:v>91.878196069178273</c:v>
                </c:pt>
                <c:pt idx="2148">
                  <c:v>91.906422815731347</c:v>
                </c:pt>
                <c:pt idx="2149">
                  <c:v>91.934644976499399</c:v>
                </c:pt>
                <c:pt idx="2150">
                  <c:v>91.962859221144285</c:v>
                </c:pt>
                <c:pt idx="2151">
                  <c:v>91.991064553800413</c:v>
                </c:pt>
                <c:pt idx="2152">
                  <c:v>92.019252226538171</c:v>
                </c:pt>
                <c:pt idx="2153">
                  <c:v>92.047438790872377</c:v>
                </c:pt>
                <c:pt idx="2154">
                  <c:v>92.075625355206583</c:v>
                </c:pt>
                <c:pt idx="2155">
                  <c:v>92.103811919540803</c:v>
                </c:pt>
                <c:pt idx="2156">
                  <c:v>92.131983098708233</c:v>
                </c:pt>
                <c:pt idx="2157">
                  <c:v>92.160147837914636</c:v>
                </c:pt>
                <c:pt idx="2158">
                  <c:v>92.188307704431992</c:v>
                </c:pt>
                <c:pt idx="2159">
                  <c:v>92.216455374467472</c:v>
                </c:pt>
                <c:pt idx="2160">
                  <c:v>92.244603044502938</c:v>
                </c:pt>
                <c:pt idx="2161">
                  <c:v>92.272733850662334</c:v>
                </c:pt>
                <c:pt idx="2162">
                  <c:v>92.300858477137581</c:v>
                </c:pt>
                <c:pt idx="2163">
                  <c:v>92.328983103612828</c:v>
                </c:pt>
                <c:pt idx="2164">
                  <c:v>92.35710773008806</c:v>
                </c:pt>
                <c:pt idx="2165">
                  <c:v>92.385229749778887</c:v>
                </c:pt>
                <c:pt idx="2166">
                  <c:v>92.413333244086175</c:v>
                </c:pt>
                <c:pt idx="2167">
                  <c:v>92.441433005351442</c:v>
                </c:pt>
                <c:pt idx="2168">
                  <c:v>92.469529434082105</c:v>
                </c:pt>
                <c:pt idx="2169">
                  <c:v>92.497619942815362</c:v>
                </c:pt>
                <c:pt idx="2170">
                  <c:v>92.525701379791244</c:v>
                </c:pt>
                <c:pt idx="2171">
                  <c:v>92.553775756279649</c:v>
                </c:pt>
                <c:pt idx="2172">
                  <c:v>92.581843895940807</c:v>
                </c:pt>
                <c:pt idx="2173">
                  <c:v>92.609909074875247</c:v>
                </c:pt>
                <c:pt idx="2174">
                  <c:v>92.637965921462325</c:v>
                </c:pt>
                <c:pt idx="2175">
                  <c:v>92.666018494655802</c:v>
                </c:pt>
                <c:pt idx="2176">
                  <c:v>92.694064439938614</c:v>
                </c:pt>
                <c:pt idx="2177">
                  <c:v>92.722099574647231</c:v>
                </c:pt>
                <c:pt idx="2178">
                  <c:v>92.750130640300796</c:v>
                </c:pt>
                <c:pt idx="2179">
                  <c:v>92.77815547708343</c:v>
                </c:pt>
                <c:pt idx="2180">
                  <c:v>92.80617844334563</c:v>
                </c:pt>
                <c:pt idx="2181">
                  <c:v>92.834190432960369</c:v>
                </c:pt>
                <c:pt idx="2182">
                  <c:v>92.862195777031943</c:v>
                </c:pt>
                <c:pt idx="2183">
                  <c:v>92.890200564927667</c:v>
                </c:pt>
                <c:pt idx="2184">
                  <c:v>92.918199533513473</c:v>
                </c:pt>
                <c:pt idx="2185">
                  <c:v>92.946191302355174</c:v>
                </c:pt>
                <c:pt idx="2186">
                  <c:v>92.974179054843972</c:v>
                </c:pt>
                <c:pt idx="2187">
                  <c:v>93.002157034862478</c:v>
                </c:pt>
                <c:pt idx="2188">
                  <c:v>93.030130037172384</c:v>
                </c:pt>
                <c:pt idx="2189">
                  <c:v>93.058099429668744</c:v>
                </c:pt>
                <c:pt idx="2190">
                  <c:v>93.086064732659537</c:v>
                </c:pt>
                <c:pt idx="2191">
                  <c:v>93.114022047169485</c:v>
                </c:pt>
                <c:pt idx="2192">
                  <c:v>93.141970059009182</c:v>
                </c:pt>
                <c:pt idx="2193">
                  <c:v>93.169918070848908</c:v>
                </c:pt>
                <c:pt idx="2194">
                  <c:v>93.197861865102595</c:v>
                </c:pt>
                <c:pt idx="2195">
                  <c:v>93.225790871792753</c:v>
                </c:pt>
                <c:pt idx="2196">
                  <c:v>93.253719878482926</c:v>
                </c:pt>
                <c:pt idx="2197">
                  <c:v>93.281643337135677</c:v>
                </c:pt>
                <c:pt idx="2198">
                  <c:v>93.309555146724904</c:v>
                </c:pt>
                <c:pt idx="2199">
                  <c:v>93.337462864094107</c:v>
                </c:pt>
                <c:pt idx="2200">
                  <c:v>93.36536779024388</c:v>
                </c:pt>
                <c:pt idx="2201">
                  <c:v>93.393260336756768</c:v>
                </c:pt>
                <c:pt idx="2202">
                  <c:v>93.42114973651033</c:v>
                </c:pt>
                <c:pt idx="2203">
                  <c:v>93.449030163530949</c:v>
                </c:pt>
                <c:pt idx="2204">
                  <c:v>93.476905106182087</c:v>
                </c:pt>
                <c:pt idx="2205">
                  <c:v>93.504773894213031</c:v>
                </c:pt>
                <c:pt idx="2206">
                  <c:v>93.532631630460642</c:v>
                </c:pt>
                <c:pt idx="2207">
                  <c:v>93.560472592473204</c:v>
                </c:pt>
                <c:pt idx="2208">
                  <c:v>93.588313554485794</c:v>
                </c:pt>
                <c:pt idx="2209">
                  <c:v>93.616154516498383</c:v>
                </c:pt>
                <c:pt idx="2210">
                  <c:v>93.643995478510973</c:v>
                </c:pt>
                <c:pt idx="2211">
                  <c:v>93.671836440523535</c:v>
                </c:pt>
                <c:pt idx="2212">
                  <c:v>93.699677402536096</c:v>
                </c:pt>
                <c:pt idx="2213">
                  <c:v>93.727518364548729</c:v>
                </c:pt>
                <c:pt idx="2214">
                  <c:v>93.755359326561305</c:v>
                </c:pt>
                <c:pt idx="2215">
                  <c:v>93.783193287149189</c:v>
                </c:pt>
                <c:pt idx="2216">
                  <c:v>93.810999678684752</c:v>
                </c:pt>
                <c:pt idx="2217">
                  <c:v>93.838803257781848</c:v>
                </c:pt>
                <c:pt idx="2218">
                  <c:v>93.866596891770001</c:v>
                </c:pt>
                <c:pt idx="2219">
                  <c:v>93.894387430245345</c:v>
                </c:pt>
                <c:pt idx="2220">
                  <c:v>93.922177968720689</c:v>
                </c:pt>
                <c:pt idx="2221">
                  <c:v>93.94996349116866</c:v>
                </c:pt>
                <c:pt idx="2222">
                  <c:v>93.977739079244202</c:v>
                </c:pt>
                <c:pt idx="2223">
                  <c:v>94.005510930241513</c:v>
                </c:pt>
                <c:pt idx="2224">
                  <c:v>94.033275577360243</c:v>
                </c:pt>
                <c:pt idx="2225">
                  <c:v>94.061033098442806</c:v>
                </c:pt>
                <c:pt idx="2226">
                  <c:v>94.088785725385293</c:v>
                </c:pt>
                <c:pt idx="2227">
                  <c:v>94.116527547274245</c:v>
                </c:pt>
                <c:pt idx="2228">
                  <c:v>94.144260649514507</c:v>
                </c:pt>
                <c:pt idx="2229">
                  <c:v>94.171993751754741</c:v>
                </c:pt>
                <c:pt idx="2230">
                  <c:v>94.199726759968073</c:v>
                </c:pt>
                <c:pt idx="2231">
                  <c:v>94.227449089318583</c:v>
                </c:pt>
                <c:pt idx="2232">
                  <c:v>94.255167891418822</c:v>
                </c:pt>
                <c:pt idx="2233">
                  <c:v>94.282875087191897</c:v>
                </c:pt>
                <c:pt idx="2234">
                  <c:v>94.310582220289049</c:v>
                </c:pt>
                <c:pt idx="2235">
                  <c:v>94.338281704898108</c:v>
                </c:pt>
                <c:pt idx="2236">
                  <c:v>94.365974625342815</c:v>
                </c:pt>
                <c:pt idx="2237">
                  <c:v>94.393663467658044</c:v>
                </c:pt>
                <c:pt idx="2238">
                  <c:v>94.421344503966409</c:v>
                </c:pt>
                <c:pt idx="2239">
                  <c:v>94.449025540274846</c:v>
                </c:pt>
                <c:pt idx="2240">
                  <c:v>94.476706576583183</c:v>
                </c:pt>
                <c:pt idx="2241">
                  <c:v>94.504387612891563</c:v>
                </c:pt>
                <c:pt idx="2242">
                  <c:v>94.532060588360267</c:v>
                </c:pt>
                <c:pt idx="2243">
                  <c:v>94.559718495182082</c:v>
                </c:pt>
                <c:pt idx="2244">
                  <c:v>94.587376352734552</c:v>
                </c:pt>
                <c:pt idx="2245">
                  <c:v>94.61503421028705</c:v>
                </c:pt>
                <c:pt idx="2246">
                  <c:v>94.642673351017407</c:v>
                </c:pt>
                <c:pt idx="2247">
                  <c:v>94.670298700975181</c:v>
                </c:pt>
                <c:pt idx="2248">
                  <c:v>94.697923477689912</c:v>
                </c:pt>
                <c:pt idx="2249">
                  <c:v>94.72554502076521</c:v>
                </c:pt>
                <c:pt idx="2250">
                  <c:v>94.753159155424001</c:v>
                </c:pt>
                <c:pt idx="2251">
                  <c:v>94.780764765211487</c:v>
                </c:pt>
                <c:pt idx="2252">
                  <c:v>94.808370374998944</c:v>
                </c:pt>
                <c:pt idx="2253">
                  <c:v>94.835968051600005</c:v>
                </c:pt>
                <c:pt idx="2254">
                  <c:v>94.863554892390368</c:v>
                </c:pt>
                <c:pt idx="2255">
                  <c:v>94.891139852630943</c:v>
                </c:pt>
                <c:pt idx="2256">
                  <c:v>94.918716948198693</c:v>
                </c:pt>
                <c:pt idx="2257">
                  <c:v>94.946287227104946</c:v>
                </c:pt>
                <c:pt idx="2258">
                  <c:v>94.973844218561496</c:v>
                </c:pt>
                <c:pt idx="2259">
                  <c:v>95.001400148034492</c:v>
                </c:pt>
                <c:pt idx="2260">
                  <c:v>95.028955901137962</c:v>
                </c:pt>
                <c:pt idx="2261">
                  <c:v>95.056505360543355</c:v>
                </c:pt>
                <c:pt idx="2262">
                  <c:v>95.08404637553987</c:v>
                </c:pt>
                <c:pt idx="2263">
                  <c:v>95.111579143354277</c:v>
                </c:pt>
                <c:pt idx="2264">
                  <c:v>95.139111911168712</c:v>
                </c:pt>
                <c:pt idx="2265">
                  <c:v>95.166644062095429</c:v>
                </c:pt>
                <c:pt idx="2266">
                  <c:v>95.194175589032625</c:v>
                </c:pt>
                <c:pt idx="2267">
                  <c:v>95.221692676175664</c:v>
                </c:pt>
                <c:pt idx="2268">
                  <c:v>95.249209564474967</c:v>
                </c:pt>
                <c:pt idx="2269">
                  <c:v>95.276726452774255</c:v>
                </c:pt>
                <c:pt idx="2270">
                  <c:v>95.304239594647669</c:v>
                </c:pt>
                <c:pt idx="2271">
                  <c:v>95.331745964976292</c:v>
                </c:pt>
                <c:pt idx="2272">
                  <c:v>95.359250187610428</c:v>
                </c:pt>
                <c:pt idx="2273">
                  <c:v>95.386749322155424</c:v>
                </c:pt>
                <c:pt idx="2274">
                  <c:v>95.414241377301792</c:v>
                </c:pt>
                <c:pt idx="2275">
                  <c:v>95.441732940348061</c:v>
                </c:pt>
                <c:pt idx="2276">
                  <c:v>95.469224503394315</c:v>
                </c:pt>
                <c:pt idx="2277">
                  <c:v>95.496716066440541</c:v>
                </c:pt>
                <c:pt idx="2278">
                  <c:v>95.524196486637166</c:v>
                </c:pt>
                <c:pt idx="2279">
                  <c:v>95.551671200106853</c:v>
                </c:pt>
                <c:pt idx="2280">
                  <c:v>95.579143450230717</c:v>
                </c:pt>
                <c:pt idx="2281">
                  <c:v>95.606612236307285</c:v>
                </c:pt>
                <c:pt idx="2282">
                  <c:v>95.634073860947822</c:v>
                </c:pt>
                <c:pt idx="2283">
                  <c:v>95.661534602165943</c:v>
                </c:pt>
                <c:pt idx="2284">
                  <c:v>95.688993682731819</c:v>
                </c:pt>
                <c:pt idx="2285">
                  <c:v>95.716448882107485</c:v>
                </c:pt>
                <c:pt idx="2286">
                  <c:v>95.743898838474394</c:v>
                </c:pt>
                <c:pt idx="2287">
                  <c:v>95.771344287736184</c:v>
                </c:pt>
                <c:pt idx="2288">
                  <c:v>95.798787921697709</c:v>
                </c:pt>
                <c:pt idx="2289">
                  <c:v>95.826229488288504</c:v>
                </c:pt>
                <c:pt idx="2290">
                  <c:v>95.853670020378232</c:v>
                </c:pt>
                <c:pt idx="2291">
                  <c:v>95.881102946800951</c:v>
                </c:pt>
                <c:pt idx="2292">
                  <c:v>95.908535873223599</c:v>
                </c:pt>
                <c:pt idx="2293">
                  <c:v>95.9359630113115</c:v>
                </c:pt>
                <c:pt idx="2294">
                  <c:v>95.96338605877979</c:v>
                </c:pt>
                <c:pt idx="2295">
                  <c:v>95.990806380929882</c:v>
                </c:pt>
                <c:pt idx="2296">
                  <c:v>96.018222116543299</c:v>
                </c:pt>
                <c:pt idx="2297">
                  <c:v>96.045630897563726</c:v>
                </c:pt>
                <c:pt idx="2298">
                  <c:v>96.0730387034789</c:v>
                </c:pt>
                <c:pt idx="2299">
                  <c:v>96.100442940753084</c:v>
                </c:pt>
                <c:pt idx="2300">
                  <c:v>96.127842932749004</c:v>
                </c:pt>
                <c:pt idx="2301">
                  <c:v>96.155239228591697</c:v>
                </c:pt>
                <c:pt idx="2302">
                  <c:v>96.182625508922172</c:v>
                </c:pt>
                <c:pt idx="2303">
                  <c:v>96.210006223328364</c:v>
                </c:pt>
                <c:pt idx="2304">
                  <c:v>96.237385933251829</c:v>
                </c:pt>
                <c:pt idx="2305">
                  <c:v>96.264755253710533</c:v>
                </c:pt>
                <c:pt idx="2306">
                  <c:v>96.292117345759507</c:v>
                </c:pt>
                <c:pt idx="2307">
                  <c:v>96.319479437808511</c:v>
                </c:pt>
                <c:pt idx="2308">
                  <c:v>96.3468415298575</c:v>
                </c:pt>
                <c:pt idx="2309">
                  <c:v>96.374203621906517</c:v>
                </c:pt>
                <c:pt idx="2310">
                  <c:v>96.401565713955463</c:v>
                </c:pt>
                <c:pt idx="2311">
                  <c:v>96.428925652314661</c:v>
                </c:pt>
                <c:pt idx="2312">
                  <c:v>96.456273712158719</c:v>
                </c:pt>
                <c:pt idx="2313">
                  <c:v>96.483600809335343</c:v>
                </c:pt>
                <c:pt idx="2314">
                  <c:v>96.510927906511881</c:v>
                </c:pt>
                <c:pt idx="2315">
                  <c:v>96.538255003688448</c:v>
                </c:pt>
                <c:pt idx="2316">
                  <c:v>96.565582100865058</c:v>
                </c:pt>
                <c:pt idx="2317">
                  <c:v>96.59290919804161</c:v>
                </c:pt>
                <c:pt idx="2318">
                  <c:v>96.620236295218206</c:v>
                </c:pt>
                <c:pt idx="2319">
                  <c:v>96.647563392394773</c:v>
                </c:pt>
                <c:pt idx="2320">
                  <c:v>96.674890489571354</c:v>
                </c:pt>
                <c:pt idx="2321">
                  <c:v>96.702211057117992</c:v>
                </c:pt>
                <c:pt idx="2322">
                  <c:v>96.729519786405646</c:v>
                </c:pt>
                <c:pt idx="2323">
                  <c:v>96.7568216688951</c:v>
                </c:pt>
                <c:pt idx="2324">
                  <c:v>96.784113409572882</c:v>
                </c:pt>
                <c:pt idx="2325">
                  <c:v>96.811405150250621</c:v>
                </c:pt>
                <c:pt idx="2326">
                  <c:v>96.838696890928418</c:v>
                </c:pt>
                <c:pt idx="2327">
                  <c:v>96.865988631606186</c:v>
                </c:pt>
                <c:pt idx="2328">
                  <c:v>96.893280372283968</c:v>
                </c:pt>
                <c:pt idx="2329">
                  <c:v>96.920565422169517</c:v>
                </c:pt>
                <c:pt idx="2330">
                  <c:v>96.947834768282476</c:v>
                </c:pt>
                <c:pt idx="2331">
                  <c:v>96.975104114395378</c:v>
                </c:pt>
                <c:pt idx="2332">
                  <c:v>97.002373460508309</c:v>
                </c:pt>
                <c:pt idx="2333">
                  <c:v>97.029642332814205</c:v>
                </c:pt>
                <c:pt idx="2334">
                  <c:v>97.056906325807347</c:v>
                </c:pt>
                <c:pt idx="2335">
                  <c:v>97.08416427794657</c:v>
                </c:pt>
                <c:pt idx="2336">
                  <c:v>97.111418459890075</c:v>
                </c:pt>
                <c:pt idx="2337">
                  <c:v>97.138671148831264</c:v>
                </c:pt>
                <c:pt idx="2338">
                  <c:v>97.1659227478265</c:v>
                </c:pt>
                <c:pt idx="2339">
                  <c:v>97.193170440616413</c:v>
                </c:pt>
                <c:pt idx="2340">
                  <c:v>97.220415417520442</c:v>
                </c:pt>
                <c:pt idx="2341">
                  <c:v>97.247658765500034</c:v>
                </c:pt>
                <c:pt idx="2342">
                  <c:v>97.274892339931895</c:v>
                </c:pt>
                <c:pt idx="2343">
                  <c:v>97.302122167988401</c:v>
                </c:pt>
                <c:pt idx="2344">
                  <c:v>97.329351996044878</c:v>
                </c:pt>
                <c:pt idx="2345">
                  <c:v>97.356581824101397</c:v>
                </c:pt>
                <c:pt idx="2346">
                  <c:v>97.383806342820733</c:v>
                </c:pt>
                <c:pt idx="2347">
                  <c:v>97.41102772532318</c:v>
                </c:pt>
                <c:pt idx="2348">
                  <c:v>97.438244100165463</c:v>
                </c:pt>
                <c:pt idx="2349">
                  <c:v>97.465457604739811</c:v>
                </c:pt>
                <c:pt idx="2350">
                  <c:v>97.492668741828993</c:v>
                </c:pt>
                <c:pt idx="2351">
                  <c:v>97.519876834552576</c:v>
                </c:pt>
                <c:pt idx="2352">
                  <c:v>97.547078372214372</c:v>
                </c:pt>
                <c:pt idx="2353">
                  <c:v>97.574273246149332</c:v>
                </c:pt>
                <c:pt idx="2354">
                  <c:v>97.601468120084235</c:v>
                </c:pt>
                <c:pt idx="2355">
                  <c:v>97.628662994019152</c:v>
                </c:pt>
                <c:pt idx="2356">
                  <c:v>97.655857867954055</c:v>
                </c:pt>
                <c:pt idx="2357">
                  <c:v>97.683039670419703</c:v>
                </c:pt>
                <c:pt idx="2358">
                  <c:v>97.710218286021316</c:v>
                </c:pt>
                <c:pt idx="2359">
                  <c:v>97.737396884749657</c:v>
                </c:pt>
                <c:pt idx="2360">
                  <c:v>97.764575466213742</c:v>
                </c:pt>
                <c:pt idx="2361">
                  <c:v>97.791743705488443</c:v>
                </c:pt>
                <c:pt idx="2362">
                  <c:v>97.818908662250578</c:v>
                </c:pt>
                <c:pt idx="2363">
                  <c:v>97.846073476843799</c:v>
                </c:pt>
                <c:pt idx="2364">
                  <c:v>97.873236009891215</c:v>
                </c:pt>
                <c:pt idx="2365">
                  <c:v>97.900393704739798</c:v>
                </c:pt>
                <c:pt idx="2366">
                  <c:v>97.927545705813358</c:v>
                </c:pt>
                <c:pt idx="2367">
                  <c:v>97.954696061743178</c:v>
                </c:pt>
                <c:pt idx="2368">
                  <c:v>97.981840406970463</c:v>
                </c:pt>
                <c:pt idx="2369">
                  <c:v>98.008982361137512</c:v>
                </c:pt>
                <c:pt idx="2370">
                  <c:v>98.036121371236263</c:v>
                </c:pt>
                <c:pt idx="2371">
                  <c:v>98.063255896382628</c:v>
                </c:pt>
                <c:pt idx="2372">
                  <c:v>98.09038807657727</c:v>
                </c:pt>
                <c:pt idx="2373">
                  <c:v>98.117518615869102</c:v>
                </c:pt>
                <c:pt idx="2374">
                  <c:v>98.144645502586101</c:v>
                </c:pt>
                <c:pt idx="2375">
                  <c:v>98.17177223696207</c:v>
                </c:pt>
                <c:pt idx="2376">
                  <c:v>98.198893312479115</c:v>
                </c:pt>
                <c:pt idx="2377">
                  <c:v>98.226013280845621</c:v>
                </c:pt>
                <c:pt idx="2378">
                  <c:v>98.253129598669673</c:v>
                </c:pt>
                <c:pt idx="2379">
                  <c:v>98.280241287615922</c:v>
                </c:pt>
                <c:pt idx="2380">
                  <c:v>98.307352976562143</c:v>
                </c:pt>
                <c:pt idx="2381">
                  <c:v>98.334461041323692</c:v>
                </c:pt>
                <c:pt idx="2382">
                  <c:v>98.361567354908061</c:v>
                </c:pt>
                <c:pt idx="2383">
                  <c:v>98.388663337024241</c:v>
                </c:pt>
                <c:pt idx="2384">
                  <c:v>98.415759319140463</c:v>
                </c:pt>
                <c:pt idx="2385">
                  <c:v>98.442855301256643</c:v>
                </c:pt>
                <c:pt idx="2386">
                  <c:v>98.469947090034012</c:v>
                </c:pt>
                <c:pt idx="2387">
                  <c:v>98.497033183273771</c:v>
                </c:pt>
                <c:pt idx="2388">
                  <c:v>98.524119276513503</c:v>
                </c:pt>
                <c:pt idx="2389">
                  <c:v>98.551205369753234</c:v>
                </c:pt>
                <c:pt idx="2390">
                  <c:v>98.578291462992979</c:v>
                </c:pt>
                <c:pt idx="2391">
                  <c:v>98.60536943093409</c:v>
                </c:pt>
                <c:pt idx="2392">
                  <c:v>98.632443226430141</c:v>
                </c:pt>
                <c:pt idx="2393">
                  <c:v>98.659517800614495</c:v>
                </c:pt>
                <c:pt idx="2394">
                  <c:v>98.686591440471091</c:v>
                </c:pt>
                <c:pt idx="2395">
                  <c:v>98.71366167649191</c:v>
                </c:pt>
                <c:pt idx="2396">
                  <c:v>98.740728719646683</c:v>
                </c:pt>
                <c:pt idx="2397">
                  <c:v>98.767792837976017</c:v>
                </c:pt>
                <c:pt idx="2398">
                  <c:v>98.794855278641663</c:v>
                </c:pt>
                <c:pt idx="2399">
                  <c:v>98.821914502368941</c:v>
                </c:pt>
                <c:pt idx="2400">
                  <c:v>98.848963741831753</c:v>
                </c:pt>
                <c:pt idx="2401">
                  <c:v>98.876012813107593</c:v>
                </c:pt>
                <c:pt idx="2402">
                  <c:v>98.903061884383533</c:v>
                </c:pt>
                <c:pt idx="2403">
                  <c:v>98.930108070641609</c:v>
                </c:pt>
                <c:pt idx="2404">
                  <c:v>98.957151047216954</c:v>
                </c:pt>
                <c:pt idx="2405">
                  <c:v>98.984194023792284</c:v>
                </c:pt>
                <c:pt idx="2406">
                  <c:v>99.011236480662575</c:v>
                </c:pt>
                <c:pt idx="2407">
                  <c:v>99.038270243023547</c:v>
                </c:pt>
                <c:pt idx="2408">
                  <c:v>99.065303234375392</c:v>
                </c:pt>
                <c:pt idx="2409">
                  <c:v>99.092336254366202</c:v>
                </c:pt>
                <c:pt idx="2410">
                  <c:v>99.119362565752212</c:v>
                </c:pt>
                <c:pt idx="2411">
                  <c:v>99.146386166228055</c:v>
                </c:pt>
                <c:pt idx="2412">
                  <c:v>99.173407195408686</c:v>
                </c:pt>
                <c:pt idx="2413">
                  <c:v>99.20042513089291</c:v>
                </c:pt>
                <c:pt idx="2414">
                  <c:v>99.227439817554782</c:v>
                </c:pt>
                <c:pt idx="2415">
                  <c:v>99.254452003998793</c:v>
                </c:pt>
                <c:pt idx="2416">
                  <c:v>99.281461931439082</c:v>
                </c:pt>
                <c:pt idx="2417">
                  <c:v>99.308471276695983</c:v>
                </c:pt>
                <c:pt idx="2418">
                  <c:v>99.335476926161547</c:v>
                </c:pt>
                <c:pt idx="2419">
                  <c:v>99.362480033644758</c:v>
                </c:pt>
                <c:pt idx="2420">
                  <c:v>99.389481150369065</c:v>
                </c:pt>
                <c:pt idx="2421">
                  <c:v>99.416471347118431</c:v>
                </c:pt>
                <c:pt idx="2422">
                  <c:v>99.44346154386777</c:v>
                </c:pt>
                <c:pt idx="2423">
                  <c:v>99.470451740617094</c:v>
                </c:pt>
                <c:pt idx="2424">
                  <c:v>99.497441937366432</c:v>
                </c:pt>
                <c:pt idx="2425">
                  <c:v>99.524432134115742</c:v>
                </c:pt>
                <c:pt idx="2426">
                  <c:v>99.551420753683686</c:v>
                </c:pt>
                <c:pt idx="2427">
                  <c:v>99.578399421481492</c:v>
                </c:pt>
                <c:pt idx="2428">
                  <c:v>99.605376987469683</c:v>
                </c:pt>
                <c:pt idx="2429">
                  <c:v>99.632352040996096</c:v>
                </c:pt>
                <c:pt idx="2430">
                  <c:v>99.659326494461197</c:v>
                </c:pt>
                <c:pt idx="2431">
                  <c:v>99.686299207377644</c:v>
                </c:pt>
                <c:pt idx="2432">
                  <c:v>99.713267555416294</c:v>
                </c:pt>
                <c:pt idx="2433">
                  <c:v>99.740230577591745</c:v>
                </c:pt>
                <c:pt idx="2434">
                  <c:v>99.767190989876198</c:v>
                </c:pt>
                <c:pt idx="2435">
                  <c:v>99.794148265270579</c:v>
                </c:pt>
                <c:pt idx="2436">
                  <c:v>99.821104441111018</c:v>
                </c:pt>
                <c:pt idx="2437">
                  <c:v>99.848059985443626</c:v>
                </c:pt>
                <c:pt idx="2438">
                  <c:v>99.875014121868901</c:v>
                </c:pt>
                <c:pt idx="2439">
                  <c:v>99.901968033122529</c:v>
                </c:pt>
                <c:pt idx="2440">
                  <c:v>99.928921095769709</c:v>
                </c:pt>
                <c:pt idx="2441">
                  <c:v>99.955872706374294</c:v>
                </c:pt>
                <c:pt idx="2442">
                  <c:v>99.982823630321917</c:v>
                </c:pt>
                <c:pt idx="2443">
                  <c:v>100.00977297530038</c:v>
                </c:pt>
                <c:pt idx="2444">
                  <c:v>100.03671835009447</c:v>
                </c:pt>
                <c:pt idx="2445">
                  <c:v>100.06365829533243</c:v>
                </c:pt>
                <c:pt idx="2446">
                  <c:v>100.09059802642187</c:v>
                </c:pt>
                <c:pt idx="2447">
                  <c:v>100.11753735088902</c:v>
                </c:pt>
                <c:pt idx="2448">
                  <c:v>100.14447627874128</c:v>
                </c:pt>
                <c:pt idx="2449">
                  <c:v>100.17141232365488</c:v>
                </c:pt>
                <c:pt idx="2450">
                  <c:v>100.19834489855569</c:v>
                </c:pt>
                <c:pt idx="2451">
                  <c:v>100.22527449631676</c:v>
                </c:pt>
                <c:pt idx="2452">
                  <c:v>100.25220253791989</c:v>
                </c:pt>
                <c:pt idx="2453">
                  <c:v>100.27912958410018</c:v>
                </c:pt>
                <c:pt idx="2454">
                  <c:v>100.30605590827544</c:v>
                </c:pt>
                <c:pt idx="2455">
                  <c:v>100.3329787602643</c:v>
                </c:pt>
                <c:pt idx="2456">
                  <c:v>100.3599016122532</c:v>
                </c:pt>
                <c:pt idx="2457">
                  <c:v>100.38682180403991</c:v>
                </c:pt>
                <c:pt idx="2458">
                  <c:v>100.41374127574316</c:v>
                </c:pt>
                <c:pt idx="2459">
                  <c:v>100.44066074744644</c:v>
                </c:pt>
                <c:pt idx="2460">
                  <c:v>100.46757877738776</c:v>
                </c:pt>
                <c:pt idx="2461">
                  <c:v>100.49449381399516</c:v>
                </c:pt>
                <c:pt idx="2462">
                  <c:v>100.52140679987653</c:v>
                </c:pt>
                <c:pt idx="2463">
                  <c:v>100.54831722902158</c:v>
                </c:pt>
                <c:pt idx="2464">
                  <c:v>100.57522563879377</c:v>
                </c:pt>
                <c:pt idx="2465">
                  <c:v>100.60212997155018</c:v>
                </c:pt>
                <c:pt idx="2466">
                  <c:v>100.62903218390539</c:v>
                </c:pt>
                <c:pt idx="2467">
                  <c:v>100.65593397269306</c:v>
                </c:pt>
                <c:pt idx="2468">
                  <c:v>100.68283468067955</c:v>
                </c:pt>
                <c:pt idx="2469">
                  <c:v>100.70973538866605</c:v>
                </c:pt>
                <c:pt idx="2470">
                  <c:v>100.73663401561559</c:v>
                </c:pt>
                <c:pt idx="2471">
                  <c:v>100.76352980549656</c:v>
                </c:pt>
                <c:pt idx="2472">
                  <c:v>100.79042186654799</c:v>
                </c:pt>
                <c:pt idx="2473">
                  <c:v>100.81731419520234</c:v>
                </c:pt>
                <c:pt idx="2474">
                  <c:v>100.84420454752977</c:v>
                </c:pt>
                <c:pt idx="2475">
                  <c:v>100.87109481318063</c:v>
                </c:pt>
                <c:pt idx="2476">
                  <c:v>100.89798383759677</c:v>
                </c:pt>
                <c:pt idx="2477">
                  <c:v>100.92487150811661</c:v>
                </c:pt>
                <c:pt idx="2478">
                  <c:v>100.95175797128746</c:v>
                </c:pt>
                <c:pt idx="2479">
                  <c:v>100.97863967775841</c:v>
                </c:pt>
                <c:pt idx="2480">
                  <c:v>101.0055201501843</c:v>
                </c:pt>
                <c:pt idx="2481">
                  <c:v>101.03240118755217</c:v>
                </c:pt>
                <c:pt idx="2482">
                  <c:v>101.0592793699132</c:v>
                </c:pt>
                <c:pt idx="2483">
                  <c:v>101.08615718841638</c:v>
                </c:pt>
                <c:pt idx="2484">
                  <c:v>101.11303500691959</c:v>
                </c:pt>
                <c:pt idx="2485">
                  <c:v>101.13990581926086</c:v>
                </c:pt>
                <c:pt idx="2486">
                  <c:v>101.16677464526509</c:v>
                </c:pt>
                <c:pt idx="2487">
                  <c:v>101.19364511581165</c:v>
                </c:pt>
                <c:pt idx="2488">
                  <c:v>101.22051284281878</c:v>
                </c:pt>
                <c:pt idx="2489">
                  <c:v>101.24737962445354</c:v>
                </c:pt>
                <c:pt idx="2490">
                  <c:v>101.27424804990606</c:v>
                </c:pt>
                <c:pt idx="2491">
                  <c:v>101.30111318956259</c:v>
                </c:pt>
                <c:pt idx="2492">
                  <c:v>101.32797172205133</c:v>
                </c:pt>
                <c:pt idx="2493">
                  <c:v>101.35482687500421</c:v>
                </c:pt>
                <c:pt idx="2494">
                  <c:v>101.38168147233019</c:v>
                </c:pt>
                <c:pt idx="2495">
                  <c:v>101.40853356721075</c:v>
                </c:pt>
                <c:pt idx="2496">
                  <c:v>101.435383228603</c:v>
                </c:pt>
                <c:pt idx="2497">
                  <c:v>101.46223203730719</c:v>
                </c:pt>
                <c:pt idx="2498">
                  <c:v>101.48908084601138</c:v>
                </c:pt>
                <c:pt idx="2499">
                  <c:v>101.51593141269032</c:v>
                </c:pt>
                <c:pt idx="2500">
                  <c:v>101.54278233658198</c:v>
                </c:pt>
                <c:pt idx="2501">
                  <c:v>101.56963238915657</c:v>
                </c:pt>
                <c:pt idx="2502">
                  <c:v>101.59647866020046</c:v>
                </c:pt>
                <c:pt idx="2503">
                  <c:v>101.62332542773746</c:v>
                </c:pt>
                <c:pt idx="2504">
                  <c:v>101.65017160528595</c:v>
                </c:pt>
                <c:pt idx="2505">
                  <c:v>101.67701572359975</c:v>
                </c:pt>
                <c:pt idx="2506">
                  <c:v>101.70385802730269</c:v>
                </c:pt>
                <c:pt idx="2507">
                  <c:v>101.73069931702327</c:v>
                </c:pt>
                <c:pt idx="2508">
                  <c:v>101.7575388429923</c:v>
                </c:pt>
                <c:pt idx="2509">
                  <c:v>101.78437822069189</c:v>
                </c:pt>
                <c:pt idx="2510">
                  <c:v>101.81121674494034</c:v>
                </c:pt>
                <c:pt idx="2511">
                  <c:v>101.83805425775058</c:v>
                </c:pt>
                <c:pt idx="2512">
                  <c:v>101.86488905489219</c:v>
                </c:pt>
                <c:pt idx="2513">
                  <c:v>101.89172222061421</c:v>
                </c:pt>
                <c:pt idx="2514">
                  <c:v>101.91855231468107</c:v>
                </c:pt>
                <c:pt idx="2515">
                  <c:v>101.94538212476132</c:v>
                </c:pt>
                <c:pt idx="2516">
                  <c:v>101.97221155637429</c:v>
                </c:pt>
                <c:pt idx="2517">
                  <c:v>101.99903987275295</c:v>
                </c:pt>
                <c:pt idx="2518">
                  <c:v>102.02586352195803</c:v>
                </c:pt>
                <c:pt idx="2519">
                  <c:v>102.05268373941175</c:v>
                </c:pt>
                <c:pt idx="2520">
                  <c:v>102.07950395686547</c:v>
                </c:pt>
                <c:pt idx="2521">
                  <c:v>102.1063241743192</c:v>
                </c:pt>
                <c:pt idx="2522">
                  <c:v>102.13314439177292</c:v>
                </c:pt>
                <c:pt idx="2523">
                  <c:v>102.15996460906982</c:v>
                </c:pt>
                <c:pt idx="2524">
                  <c:v>102.18678482576389</c:v>
                </c:pt>
                <c:pt idx="2525">
                  <c:v>102.21360514874682</c:v>
                </c:pt>
                <c:pt idx="2526">
                  <c:v>102.24042618665948</c:v>
                </c:pt>
                <c:pt idx="2527">
                  <c:v>102.26724774930328</c:v>
                </c:pt>
                <c:pt idx="2528">
                  <c:v>102.2940677780153</c:v>
                </c:pt>
                <c:pt idx="2529">
                  <c:v>102.32088676320497</c:v>
                </c:pt>
                <c:pt idx="2530">
                  <c:v>102.34770519022115</c:v>
                </c:pt>
                <c:pt idx="2531">
                  <c:v>102.37452289168765</c:v>
                </c:pt>
                <c:pt idx="2532">
                  <c:v>102.40133990566059</c:v>
                </c:pt>
                <c:pt idx="2533">
                  <c:v>102.42815180725864</c:v>
                </c:pt>
                <c:pt idx="2534">
                  <c:v>102.45496223414543</c:v>
                </c:pt>
                <c:pt idx="2535">
                  <c:v>102.48177634337685</c:v>
                </c:pt>
                <c:pt idx="2536">
                  <c:v>102.50859045260826</c:v>
                </c:pt>
                <c:pt idx="2537">
                  <c:v>102.53540301230349</c:v>
                </c:pt>
                <c:pt idx="2538">
                  <c:v>102.56221335579203</c:v>
                </c:pt>
                <c:pt idx="2539">
                  <c:v>102.58902260419056</c:v>
                </c:pt>
                <c:pt idx="2540">
                  <c:v>102.61582940917472</c:v>
                </c:pt>
                <c:pt idx="2541">
                  <c:v>102.64263421522779</c:v>
                </c:pt>
                <c:pt idx="2542">
                  <c:v>102.6694373864086</c:v>
                </c:pt>
                <c:pt idx="2543">
                  <c:v>102.69624033993324</c:v>
                </c:pt>
                <c:pt idx="2544">
                  <c:v>102.72304198283068</c:v>
                </c:pt>
                <c:pt idx="2545">
                  <c:v>102.74983987937316</c:v>
                </c:pt>
                <c:pt idx="2546">
                  <c:v>102.77663622089041</c:v>
                </c:pt>
                <c:pt idx="2547">
                  <c:v>102.80343110524419</c:v>
                </c:pt>
                <c:pt idx="2548">
                  <c:v>102.8302256777981</c:v>
                </c:pt>
                <c:pt idx="2549">
                  <c:v>102.8570207108026</c:v>
                </c:pt>
                <c:pt idx="2550">
                  <c:v>102.88381521961803</c:v>
                </c:pt>
                <c:pt idx="2551">
                  <c:v>102.91060819568246</c:v>
                </c:pt>
                <c:pt idx="2552">
                  <c:v>102.93740116071852</c:v>
                </c:pt>
                <c:pt idx="2553">
                  <c:v>102.96419412575457</c:v>
                </c:pt>
                <c:pt idx="2554">
                  <c:v>102.99098452448138</c:v>
                </c:pt>
                <c:pt idx="2555">
                  <c:v>103.01777525944398</c:v>
                </c:pt>
                <c:pt idx="2556">
                  <c:v>103.04456642834614</c:v>
                </c:pt>
                <c:pt idx="2557">
                  <c:v>103.07135784653006</c:v>
                </c:pt>
                <c:pt idx="2558">
                  <c:v>103.09814746937396</c:v>
                </c:pt>
                <c:pt idx="2559">
                  <c:v>103.12493613789408</c:v>
                </c:pt>
                <c:pt idx="2560">
                  <c:v>103.15172428053934</c:v>
                </c:pt>
                <c:pt idx="2561">
                  <c:v>103.17851241655637</c:v>
                </c:pt>
                <c:pt idx="2562">
                  <c:v>103.20530047388466</c:v>
                </c:pt>
                <c:pt idx="2563">
                  <c:v>103.23208810276661</c:v>
                </c:pt>
                <c:pt idx="2564">
                  <c:v>103.25887535963774</c:v>
                </c:pt>
                <c:pt idx="2565">
                  <c:v>103.28566108596314</c:v>
                </c:pt>
                <c:pt idx="2566">
                  <c:v>103.31244474397491</c:v>
                </c:pt>
                <c:pt idx="2567">
                  <c:v>103.33922481614681</c:v>
                </c:pt>
                <c:pt idx="2568">
                  <c:v>103.36600632235258</c:v>
                </c:pt>
                <c:pt idx="2569">
                  <c:v>103.39278435901797</c:v>
                </c:pt>
                <c:pt idx="2570">
                  <c:v>103.41956307809016</c:v>
                </c:pt>
                <c:pt idx="2571">
                  <c:v>103.44634289103246</c:v>
                </c:pt>
                <c:pt idx="2572">
                  <c:v>103.47312517151849</c:v>
                </c:pt>
                <c:pt idx="2573">
                  <c:v>103.49990389034917</c:v>
                </c:pt>
                <c:pt idx="2574">
                  <c:v>103.52668194357436</c:v>
                </c:pt>
                <c:pt idx="2575">
                  <c:v>103.55345969332802</c:v>
                </c:pt>
                <c:pt idx="2576">
                  <c:v>103.58023720956947</c:v>
                </c:pt>
                <c:pt idx="2577">
                  <c:v>103.60701453757375</c:v>
                </c:pt>
                <c:pt idx="2578">
                  <c:v>103.63379086067059</c:v>
                </c:pt>
                <c:pt idx="2579">
                  <c:v>103.66056509998529</c:v>
                </c:pt>
                <c:pt idx="2580">
                  <c:v>103.68733772435142</c:v>
                </c:pt>
                <c:pt idx="2581">
                  <c:v>103.71411033527507</c:v>
                </c:pt>
                <c:pt idx="2582">
                  <c:v>103.74088294619861</c:v>
                </c:pt>
                <c:pt idx="2583">
                  <c:v>103.76765555712223</c:v>
                </c:pt>
                <c:pt idx="2584">
                  <c:v>103.79442566093074</c:v>
                </c:pt>
                <c:pt idx="2585">
                  <c:v>103.82119266775121</c:v>
                </c:pt>
                <c:pt idx="2586">
                  <c:v>103.84796013131511</c:v>
                </c:pt>
                <c:pt idx="2587">
                  <c:v>103.87473030324807</c:v>
                </c:pt>
                <c:pt idx="2588">
                  <c:v>103.90150076401466</c:v>
                </c:pt>
                <c:pt idx="2589">
                  <c:v>103.92827122478121</c:v>
                </c:pt>
                <c:pt idx="2590">
                  <c:v>103.95504331086134</c:v>
                </c:pt>
                <c:pt idx="2591">
                  <c:v>103.9818175961752</c:v>
                </c:pt>
                <c:pt idx="2592">
                  <c:v>104.00859006898371</c:v>
                </c:pt>
                <c:pt idx="2593">
                  <c:v>104.03536107667139</c:v>
                </c:pt>
                <c:pt idx="2594">
                  <c:v>104.0621316673865</c:v>
                </c:pt>
                <c:pt idx="2595">
                  <c:v>104.0889033345893</c:v>
                </c:pt>
                <c:pt idx="2596">
                  <c:v>104.11567580267238</c:v>
                </c:pt>
                <c:pt idx="2597">
                  <c:v>104.1424484532931</c:v>
                </c:pt>
                <c:pt idx="2598">
                  <c:v>104.1692211838407</c:v>
                </c:pt>
                <c:pt idx="2599">
                  <c:v>104.19599226382695</c:v>
                </c:pt>
                <c:pt idx="2600">
                  <c:v>104.22276106553831</c:v>
                </c:pt>
                <c:pt idx="2601">
                  <c:v>104.24952976131685</c:v>
                </c:pt>
                <c:pt idx="2602">
                  <c:v>104.27629960661102</c:v>
                </c:pt>
                <c:pt idx="2603">
                  <c:v>104.30306992566419</c:v>
                </c:pt>
                <c:pt idx="2604">
                  <c:v>104.32984189039637</c:v>
                </c:pt>
                <c:pt idx="2605">
                  <c:v>104.35661248524096</c:v>
                </c:pt>
                <c:pt idx="2606">
                  <c:v>104.38338289104817</c:v>
                </c:pt>
                <c:pt idx="2607">
                  <c:v>104.41015184255221</c:v>
                </c:pt>
                <c:pt idx="2608">
                  <c:v>104.43692128185084</c:v>
                </c:pt>
                <c:pt idx="2609">
                  <c:v>104.46369418163302</c:v>
                </c:pt>
                <c:pt idx="2610">
                  <c:v>104.4904686763058</c:v>
                </c:pt>
                <c:pt idx="2611">
                  <c:v>104.51724154593953</c:v>
                </c:pt>
                <c:pt idx="2612">
                  <c:v>104.54401400187903</c:v>
                </c:pt>
                <c:pt idx="2613">
                  <c:v>104.57078918167775</c:v>
                </c:pt>
                <c:pt idx="2614">
                  <c:v>104.59755996618868</c:v>
                </c:pt>
                <c:pt idx="2615">
                  <c:v>104.62432789017116</c:v>
                </c:pt>
                <c:pt idx="2616">
                  <c:v>104.65109768995778</c:v>
                </c:pt>
                <c:pt idx="2617">
                  <c:v>104.6778689709593</c:v>
                </c:pt>
                <c:pt idx="2618">
                  <c:v>104.70464026122831</c:v>
                </c:pt>
                <c:pt idx="2619">
                  <c:v>104.73141167920058</c:v>
                </c:pt>
                <c:pt idx="2620">
                  <c:v>104.75818314725426</c:v>
                </c:pt>
                <c:pt idx="2621">
                  <c:v>104.78495477736672</c:v>
                </c:pt>
                <c:pt idx="2622">
                  <c:v>104.81172858363297</c:v>
                </c:pt>
                <c:pt idx="2623">
                  <c:v>104.83850238989922</c:v>
                </c:pt>
                <c:pt idx="2624">
                  <c:v>104.86527619616545</c:v>
                </c:pt>
                <c:pt idx="2625">
                  <c:v>104.8920500024317</c:v>
                </c:pt>
                <c:pt idx="2626">
                  <c:v>104.9188230416847</c:v>
                </c:pt>
                <c:pt idx="2627">
                  <c:v>104.94559601111582</c:v>
                </c:pt>
                <c:pt idx="2628">
                  <c:v>104.97236912355659</c:v>
                </c:pt>
                <c:pt idx="2629">
                  <c:v>104.99914273800572</c:v>
                </c:pt>
                <c:pt idx="2630">
                  <c:v>105.02591664056334</c:v>
                </c:pt>
                <c:pt idx="2631">
                  <c:v>105.05269109776508</c:v>
                </c:pt>
                <c:pt idx="2632">
                  <c:v>105.07946555496684</c:v>
                </c:pt>
                <c:pt idx="2633">
                  <c:v>105.10623803297489</c:v>
                </c:pt>
                <c:pt idx="2634">
                  <c:v>105.13300903723537</c:v>
                </c:pt>
                <c:pt idx="2635">
                  <c:v>105.15978004149579</c:v>
                </c:pt>
                <c:pt idx="2636">
                  <c:v>105.18655013847153</c:v>
                </c:pt>
                <c:pt idx="2637">
                  <c:v>105.21331669766961</c:v>
                </c:pt>
                <c:pt idx="2638">
                  <c:v>105.2400830935356</c:v>
                </c:pt>
                <c:pt idx="2639">
                  <c:v>105.26684942097245</c:v>
                </c:pt>
                <c:pt idx="2640">
                  <c:v>105.29361588830373</c:v>
                </c:pt>
                <c:pt idx="2641">
                  <c:v>105.32038345466547</c:v>
                </c:pt>
                <c:pt idx="2642">
                  <c:v>105.3471511004342</c:v>
                </c:pt>
                <c:pt idx="2643">
                  <c:v>105.3739187462029</c:v>
                </c:pt>
                <c:pt idx="2644">
                  <c:v>105.40068555062165</c:v>
                </c:pt>
                <c:pt idx="2645">
                  <c:v>105.42745127609417</c:v>
                </c:pt>
                <c:pt idx="2646">
                  <c:v>105.45421626480598</c:v>
                </c:pt>
                <c:pt idx="2647">
                  <c:v>105.48098124096863</c:v>
                </c:pt>
                <c:pt idx="2648">
                  <c:v>105.50774647050835</c:v>
                </c:pt>
                <c:pt idx="2649">
                  <c:v>105.53451189715628</c:v>
                </c:pt>
                <c:pt idx="2650">
                  <c:v>105.56127998427968</c:v>
                </c:pt>
                <c:pt idx="2651">
                  <c:v>105.58805305589533</c:v>
                </c:pt>
                <c:pt idx="2652">
                  <c:v>105.61482759833676</c:v>
                </c:pt>
                <c:pt idx="2653">
                  <c:v>105.64160679315088</c:v>
                </c:pt>
                <c:pt idx="2654">
                  <c:v>105.66838919240342</c:v>
                </c:pt>
                <c:pt idx="2655">
                  <c:v>105.69517341894687</c:v>
                </c:pt>
                <c:pt idx="2656">
                  <c:v>105.72195691630517</c:v>
                </c:pt>
                <c:pt idx="2657">
                  <c:v>105.74874041326082</c:v>
                </c:pt>
                <c:pt idx="2658">
                  <c:v>105.7755247803249</c:v>
                </c:pt>
                <c:pt idx="2659">
                  <c:v>105.80230930138931</c:v>
                </c:pt>
                <c:pt idx="2660">
                  <c:v>105.82909522662676</c:v>
                </c:pt>
                <c:pt idx="2661">
                  <c:v>105.85588255530976</c:v>
                </c:pt>
                <c:pt idx="2662">
                  <c:v>105.88267171412144</c:v>
                </c:pt>
                <c:pt idx="2663">
                  <c:v>105.90946014968135</c:v>
                </c:pt>
                <c:pt idx="2664">
                  <c:v>105.93624822017199</c:v>
                </c:pt>
                <c:pt idx="2665">
                  <c:v>105.9630362060679</c:v>
                </c:pt>
                <c:pt idx="2666">
                  <c:v>105.98982501529282</c:v>
                </c:pt>
                <c:pt idx="2667">
                  <c:v>106.01661669845656</c:v>
                </c:pt>
                <c:pt idx="2668">
                  <c:v>106.04340839178634</c:v>
                </c:pt>
                <c:pt idx="2669">
                  <c:v>106.07020008511616</c:v>
                </c:pt>
                <c:pt idx="2670">
                  <c:v>106.09699177844593</c:v>
                </c:pt>
                <c:pt idx="2671">
                  <c:v>106.12378347177571</c:v>
                </c:pt>
                <c:pt idx="2672">
                  <c:v>106.15057516510548</c:v>
                </c:pt>
                <c:pt idx="2673">
                  <c:v>106.17737425209455</c:v>
                </c:pt>
                <c:pt idx="2674">
                  <c:v>106.20417578814975</c:v>
                </c:pt>
                <c:pt idx="2675">
                  <c:v>106.23097732420491</c:v>
                </c:pt>
                <c:pt idx="2676">
                  <c:v>106.25777886026006</c:v>
                </c:pt>
                <c:pt idx="2677">
                  <c:v>106.28458039631526</c:v>
                </c:pt>
                <c:pt idx="2678">
                  <c:v>106.31138193237044</c:v>
                </c:pt>
                <c:pt idx="2679">
                  <c:v>106.33818346014989</c:v>
                </c:pt>
                <c:pt idx="2680">
                  <c:v>106.36498581900291</c:v>
                </c:pt>
                <c:pt idx="2681">
                  <c:v>106.39179135222533</c:v>
                </c:pt>
                <c:pt idx="2682">
                  <c:v>106.41859842908913</c:v>
                </c:pt>
                <c:pt idx="2683">
                  <c:v>106.44540550595296</c:v>
                </c:pt>
                <c:pt idx="2684">
                  <c:v>106.47221258281675</c:v>
                </c:pt>
                <c:pt idx="2685">
                  <c:v>106.49901965501431</c:v>
                </c:pt>
                <c:pt idx="2686">
                  <c:v>106.52582461272738</c:v>
                </c:pt>
                <c:pt idx="2687">
                  <c:v>106.55263199416989</c:v>
                </c:pt>
                <c:pt idx="2688">
                  <c:v>106.57944079161521</c:v>
                </c:pt>
                <c:pt idx="2689">
                  <c:v>106.60625735037468</c:v>
                </c:pt>
                <c:pt idx="2690">
                  <c:v>106.6330739826753</c:v>
                </c:pt>
                <c:pt idx="2691">
                  <c:v>106.65989140291489</c:v>
                </c:pt>
                <c:pt idx="2692">
                  <c:v>106.68671048087185</c:v>
                </c:pt>
                <c:pt idx="2693">
                  <c:v>106.71353100223381</c:v>
                </c:pt>
                <c:pt idx="2694">
                  <c:v>106.74035093647771</c:v>
                </c:pt>
                <c:pt idx="2695">
                  <c:v>106.7671709375597</c:v>
                </c:pt>
                <c:pt idx="2696">
                  <c:v>106.7939919741213</c:v>
                </c:pt>
                <c:pt idx="2697">
                  <c:v>106.82081421236308</c:v>
                </c:pt>
                <c:pt idx="2698">
                  <c:v>106.8476362360479</c:v>
                </c:pt>
                <c:pt idx="2699">
                  <c:v>106.87445703835365</c:v>
                </c:pt>
                <c:pt idx="2700">
                  <c:v>106.90127734949131</c:v>
                </c:pt>
                <c:pt idx="2701">
                  <c:v>106.92810025828364</c:v>
                </c:pt>
                <c:pt idx="2702">
                  <c:v>106.9549242533344</c:v>
                </c:pt>
                <c:pt idx="2703">
                  <c:v>106.98174814752343</c:v>
                </c:pt>
                <c:pt idx="2704">
                  <c:v>107.00857389528137</c:v>
                </c:pt>
                <c:pt idx="2705">
                  <c:v>107.03540223700902</c:v>
                </c:pt>
                <c:pt idx="2706">
                  <c:v>107.06223057873667</c:v>
                </c:pt>
                <c:pt idx="2707">
                  <c:v>107.08906022940184</c:v>
                </c:pt>
                <c:pt idx="2708">
                  <c:v>107.11589071755404</c:v>
                </c:pt>
                <c:pt idx="2709">
                  <c:v>107.14272223907605</c:v>
                </c:pt>
                <c:pt idx="2710">
                  <c:v>107.16955376059806</c:v>
                </c:pt>
                <c:pt idx="2711">
                  <c:v>107.19638528212005</c:v>
                </c:pt>
                <c:pt idx="2712">
                  <c:v>107.22321562088541</c:v>
                </c:pt>
                <c:pt idx="2713">
                  <c:v>107.25004530147081</c:v>
                </c:pt>
                <c:pt idx="2714">
                  <c:v>107.27687522156603</c:v>
                </c:pt>
                <c:pt idx="2715">
                  <c:v>107.30370538276402</c:v>
                </c:pt>
                <c:pt idx="2716">
                  <c:v>107.33053747222046</c:v>
                </c:pt>
                <c:pt idx="2717">
                  <c:v>107.35737263237876</c:v>
                </c:pt>
                <c:pt idx="2718">
                  <c:v>107.38420779253705</c:v>
                </c:pt>
                <c:pt idx="2719">
                  <c:v>107.41104601672777</c:v>
                </c:pt>
                <c:pt idx="2720">
                  <c:v>107.43788670706783</c:v>
                </c:pt>
                <c:pt idx="2721">
                  <c:v>107.46472926263758</c:v>
                </c:pt>
                <c:pt idx="2722">
                  <c:v>107.4915694465525</c:v>
                </c:pt>
                <c:pt idx="2723">
                  <c:v>107.51841067520098</c:v>
                </c:pt>
                <c:pt idx="2724">
                  <c:v>107.54525348113312</c:v>
                </c:pt>
                <c:pt idx="2725">
                  <c:v>107.57210044846646</c:v>
                </c:pt>
                <c:pt idx="2726">
                  <c:v>107.59895072828328</c:v>
                </c:pt>
                <c:pt idx="2727">
                  <c:v>107.62580185807769</c:v>
                </c:pt>
                <c:pt idx="2728">
                  <c:v>107.65265256686993</c:v>
                </c:pt>
                <c:pt idx="2729">
                  <c:v>107.67950301446206</c:v>
                </c:pt>
                <c:pt idx="2730">
                  <c:v>107.70635383336237</c:v>
                </c:pt>
                <c:pt idx="2731">
                  <c:v>107.73320333058408</c:v>
                </c:pt>
                <c:pt idx="2732">
                  <c:v>107.76005274645529</c:v>
                </c:pt>
                <c:pt idx="2733">
                  <c:v>107.78690333104012</c:v>
                </c:pt>
                <c:pt idx="2734">
                  <c:v>107.81375343966809</c:v>
                </c:pt>
                <c:pt idx="2735">
                  <c:v>107.84060355726224</c:v>
                </c:pt>
                <c:pt idx="2736">
                  <c:v>107.86745367485636</c:v>
                </c:pt>
                <c:pt idx="2737">
                  <c:v>107.89430362501635</c:v>
                </c:pt>
                <c:pt idx="2738">
                  <c:v>107.92115332289785</c:v>
                </c:pt>
                <c:pt idx="2739">
                  <c:v>107.94800292714203</c:v>
                </c:pt>
                <c:pt idx="2740">
                  <c:v>107.97485224428706</c:v>
                </c:pt>
                <c:pt idx="2741">
                  <c:v>108.00170082332319</c:v>
                </c:pt>
                <c:pt idx="2742">
                  <c:v>108.02854864057362</c:v>
                </c:pt>
                <c:pt idx="2743">
                  <c:v>108.05539666107839</c:v>
                </c:pt>
                <c:pt idx="2744">
                  <c:v>108.08224503093055</c:v>
                </c:pt>
                <c:pt idx="2745">
                  <c:v>108.10909343963111</c:v>
                </c:pt>
                <c:pt idx="2746">
                  <c:v>108.13594188102176</c:v>
                </c:pt>
                <c:pt idx="2747">
                  <c:v>108.16279114923449</c:v>
                </c:pt>
                <c:pt idx="2748">
                  <c:v>108.18963930837289</c:v>
                </c:pt>
                <c:pt idx="2749">
                  <c:v>108.21649103149925</c:v>
                </c:pt>
                <c:pt idx="2750">
                  <c:v>108.24334371896676</c:v>
                </c:pt>
                <c:pt idx="2751">
                  <c:v>108.270197614735</c:v>
                </c:pt>
                <c:pt idx="2752">
                  <c:v>108.29705313040648</c:v>
                </c:pt>
                <c:pt idx="2753">
                  <c:v>108.3239123545319</c:v>
                </c:pt>
                <c:pt idx="2754">
                  <c:v>108.35077157865734</c:v>
                </c:pt>
                <c:pt idx="2755">
                  <c:v>108.37763080278279</c:v>
                </c:pt>
                <c:pt idx="2756">
                  <c:v>108.40449002690829</c:v>
                </c:pt>
                <c:pt idx="2757">
                  <c:v>108.43134925103372</c:v>
                </c:pt>
                <c:pt idx="2758">
                  <c:v>108.45821338345607</c:v>
                </c:pt>
                <c:pt idx="2759">
                  <c:v>108.48509363808913</c:v>
                </c:pt>
                <c:pt idx="2760">
                  <c:v>108.51197389272215</c:v>
                </c:pt>
                <c:pt idx="2761">
                  <c:v>108.5388541473552</c:v>
                </c:pt>
                <c:pt idx="2762">
                  <c:v>108.56573440198825</c:v>
                </c:pt>
                <c:pt idx="2763">
                  <c:v>108.59261465662128</c:v>
                </c:pt>
                <c:pt idx="2764">
                  <c:v>108.61949491125434</c:v>
                </c:pt>
                <c:pt idx="2765">
                  <c:v>108.64637516588738</c:v>
                </c:pt>
                <c:pt idx="2766">
                  <c:v>108.67325542052042</c:v>
                </c:pt>
                <c:pt idx="2767">
                  <c:v>108.70013567515349</c:v>
                </c:pt>
                <c:pt idx="2768">
                  <c:v>108.72701592978652</c:v>
                </c:pt>
                <c:pt idx="2769">
                  <c:v>108.75389618441956</c:v>
                </c:pt>
                <c:pt idx="2770">
                  <c:v>108.7807911651048</c:v>
                </c:pt>
                <c:pt idx="2771">
                  <c:v>108.8076931686343</c:v>
                </c:pt>
                <c:pt idx="2772">
                  <c:v>108.83459593995222</c:v>
                </c:pt>
                <c:pt idx="2773">
                  <c:v>108.86149930020366</c:v>
                </c:pt>
                <c:pt idx="2774">
                  <c:v>108.8884103875311</c:v>
                </c:pt>
                <c:pt idx="2775">
                  <c:v>108.9153237111806</c:v>
                </c:pt>
                <c:pt idx="2776">
                  <c:v>108.94223745552671</c:v>
                </c:pt>
                <c:pt idx="2777">
                  <c:v>108.96915246154988</c:v>
                </c:pt>
                <c:pt idx="2778">
                  <c:v>108.99607081427935</c:v>
                </c:pt>
                <c:pt idx="2779">
                  <c:v>109.02299132060369</c:v>
                </c:pt>
                <c:pt idx="2780">
                  <c:v>109.04991643075148</c:v>
                </c:pt>
                <c:pt idx="2781">
                  <c:v>109.07684154089924</c:v>
                </c:pt>
                <c:pt idx="2782">
                  <c:v>109.10376694818392</c:v>
                </c:pt>
                <c:pt idx="2783">
                  <c:v>109.13069534224965</c:v>
                </c:pt>
                <c:pt idx="2784">
                  <c:v>109.1576258330967</c:v>
                </c:pt>
                <c:pt idx="2785">
                  <c:v>109.1845606228036</c:v>
                </c:pt>
                <c:pt idx="2786">
                  <c:v>109.21149923998031</c:v>
                </c:pt>
                <c:pt idx="2787">
                  <c:v>109.23843866148493</c:v>
                </c:pt>
                <c:pt idx="2788">
                  <c:v>109.2653799045499</c:v>
                </c:pt>
                <c:pt idx="2789">
                  <c:v>109.29232559854589</c:v>
                </c:pt>
                <c:pt idx="2790">
                  <c:v>109.31927129254184</c:v>
                </c:pt>
                <c:pt idx="2791">
                  <c:v>109.34621698653783</c:v>
                </c:pt>
                <c:pt idx="2792">
                  <c:v>109.37316865919303</c:v>
                </c:pt>
                <c:pt idx="2793">
                  <c:v>109.40012188006544</c:v>
                </c:pt>
                <c:pt idx="2794">
                  <c:v>109.42707585938635</c:v>
                </c:pt>
                <c:pt idx="2795">
                  <c:v>109.45403223932799</c:v>
                </c:pt>
                <c:pt idx="2796">
                  <c:v>109.48098950428829</c:v>
                </c:pt>
                <c:pt idx="2797">
                  <c:v>109.50794865624513</c:v>
                </c:pt>
                <c:pt idx="2798">
                  <c:v>109.53490909896162</c:v>
                </c:pt>
                <c:pt idx="2799">
                  <c:v>109.56187506019552</c:v>
                </c:pt>
                <c:pt idx="2800">
                  <c:v>109.58884152530504</c:v>
                </c:pt>
                <c:pt idx="2801">
                  <c:v>109.61580799041452</c:v>
                </c:pt>
                <c:pt idx="2802">
                  <c:v>109.64277937232409</c:v>
                </c:pt>
                <c:pt idx="2803">
                  <c:v>109.66975437758438</c:v>
                </c:pt>
                <c:pt idx="2804">
                  <c:v>109.69673300804018</c:v>
                </c:pt>
                <c:pt idx="2805">
                  <c:v>109.72371163849594</c:v>
                </c:pt>
                <c:pt idx="2806">
                  <c:v>109.75069026895173</c:v>
                </c:pt>
                <c:pt idx="2807">
                  <c:v>109.77766889940752</c:v>
                </c:pt>
                <c:pt idx="2808">
                  <c:v>109.8046475298633</c:v>
                </c:pt>
                <c:pt idx="2809">
                  <c:v>109.8316261603191</c:v>
                </c:pt>
                <c:pt idx="2810">
                  <c:v>109.85860524194773</c:v>
                </c:pt>
                <c:pt idx="2811">
                  <c:v>109.88558470772359</c:v>
                </c:pt>
                <c:pt idx="2812">
                  <c:v>109.91256475719146</c:v>
                </c:pt>
                <c:pt idx="2813">
                  <c:v>109.93954486815836</c:v>
                </c:pt>
                <c:pt idx="2814">
                  <c:v>109.96652633335948</c:v>
                </c:pt>
                <c:pt idx="2815">
                  <c:v>109.99350930736303</c:v>
                </c:pt>
                <c:pt idx="2816">
                  <c:v>110.02049435110128</c:v>
                </c:pt>
                <c:pt idx="2817">
                  <c:v>110.04747939483956</c:v>
                </c:pt>
                <c:pt idx="2818">
                  <c:v>110.07446717613574</c:v>
                </c:pt>
                <c:pt idx="2819">
                  <c:v>110.10145836692269</c:v>
                </c:pt>
                <c:pt idx="2820">
                  <c:v>110.12845349001826</c:v>
                </c:pt>
                <c:pt idx="2821">
                  <c:v>110.15545177736684</c:v>
                </c:pt>
                <c:pt idx="2822">
                  <c:v>110.18245134839385</c:v>
                </c:pt>
                <c:pt idx="2823">
                  <c:v>110.20945091942089</c:v>
                </c:pt>
                <c:pt idx="2824">
                  <c:v>110.23645049044796</c:v>
                </c:pt>
                <c:pt idx="2825">
                  <c:v>110.26345006147498</c:v>
                </c:pt>
                <c:pt idx="2826">
                  <c:v>110.29045446930454</c:v>
                </c:pt>
                <c:pt idx="2827">
                  <c:v>110.3174618664124</c:v>
                </c:pt>
                <c:pt idx="2828">
                  <c:v>110.34446926352031</c:v>
                </c:pt>
                <c:pt idx="2829">
                  <c:v>110.37147666062818</c:v>
                </c:pt>
                <c:pt idx="2830">
                  <c:v>110.39848692189605</c:v>
                </c:pt>
                <c:pt idx="2831">
                  <c:v>110.42550189039385</c:v>
                </c:pt>
                <c:pt idx="2832">
                  <c:v>110.45251685889163</c:v>
                </c:pt>
                <c:pt idx="2833">
                  <c:v>110.47953403958836</c:v>
                </c:pt>
                <c:pt idx="2834">
                  <c:v>110.50655507723613</c:v>
                </c:pt>
                <c:pt idx="2835">
                  <c:v>110.53357947503035</c:v>
                </c:pt>
                <c:pt idx="2836">
                  <c:v>110.56060029227089</c:v>
                </c:pt>
                <c:pt idx="2837">
                  <c:v>110.58762573750069</c:v>
                </c:pt>
                <c:pt idx="2838">
                  <c:v>110.61465526432048</c:v>
                </c:pt>
                <c:pt idx="2839">
                  <c:v>110.64168579339079</c:v>
                </c:pt>
                <c:pt idx="2840">
                  <c:v>110.66871632246105</c:v>
                </c:pt>
                <c:pt idx="2841">
                  <c:v>110.69574832431169</c:v>
                </c:pt>
                <c:pt idx="2842">
                  <c:v>110.72278548043455</c:v>
                </c:pt>
                <c:pt idx="2843">
                  <c:v>110.74982434260177</c:v>
                </c:pt>
                <c:pt idx="2844">
                  <c:v>110.77686612835193</c:v>
                </c:pt>
                <c:pt idx="2845">
                  <c:v>110.80390956189072</c:v>
                </c:pt>
                <c:pt idx="2846">
                  <c:v>110.83095609430906</c:v>
                </c:pt>
                <c:pt idx="2847">
                  <c:v>110.85800460565476</c:v>
                </c:pt>
                <c:pt idx="2848">
                  <c:v>110.88505387844897</c:v>
                </c:pt>
                <c:pt idx="2849">
                  <c:v>110.91210728671011</c:v>
                </c:pt>
                <c:pt idx="2850">
                  <c:v>110.9391626372886</c:v>
                </c:pt>
                <c:pt idx="2851">
                  <c:v>110.96622131714079</c:v>
                </c:pt>
                <c:pt idx="2852">
                  <c:v>110.99328098848859</c:v>
                </c:pt>
                <c:pt idx="2853">
                  <c:v>111.02034124915274</c:v>
                </c:pt>
                <c:pt idx="2854">
                  <c:v>111.04740211676538</c:v>
                </c:pt>
                <c:pt idx="2855">
                  <c:v>111.0744640723308</c:v>
                </c:pt>
                <c:pt idx="2856">
                  <c:v>111.10153540818878</c:v>
                </c:pt>
                <c:pt idx="2857">
                  <c:v>111.1286102944304</c:v>
                </c:pt>
                <c:pt idx="2858">
                  <c:v>111.15568525497541</c:v>
                </c:pt>
                <c:pt idx="2859">
                  <c:v>111.18276157905039</c:v>
                </c:pt>
                <c:pt idx="2860">
                  <c:v>111.20984328022639</c:v>
                </c:pt>
                <c:pt idx="2861">
                  <c:v>111.23692498244775</c:v>
                </c:pt>
                <c:pt idx="2862">
                  <c:v>111.26401113813198</c:v>
                </c:pt>
                <c:pt idx="2863">
                  <c:v>111.29110113914869</c:v>
                </c:pt>
                <c:pt idx="2864">
                  <c:v>111.31819114016537</c:v>
                </c:pt>
                <c:pt idx="2865">
                  <c:v>111.34528114118208</c:v>
                </c:pt>
                <c:pt idx="2866">
                  <c:v>111.37237123465181</c:v>
                </c:pt>
                <c:pt idx="2867">
                  <c:v>111.39946947140042</c:v>
                </c:pt>
                <c:pt idx="2868">
                  <c:v>111.42656810911629</c:v>
                </c:pt>
                <c:pt idx="2869">
                  <c:v>111.45366371882406</c:v>
                </c:pt>
                <c:pt idx="2870">
                  <c:v>111.48076005452489</c:v>
                </c:pt>
                <c:pt idx="2871">
                  <c:v>111.50785672171476</c:v>
                </c:pt>
                <c:pt idx="2872">
                  <c:v>111.53495392361781</c:v>
                </c:pt>
                <c:pt idx="2873">
                  <c:v>111.56205452503409</c:v>
                </c:pt>
                <c:pt idx="2874">
                  <c:v>111.58915552864752</c:v>
                </c:pt>
                <c:pt idx="2875">
                  <c:v>111.61625711260626</c:v>
                </c:pt>
                <c:pt idx="2876">
                  <c:v>111.6433613783193</c:v>
                </c:pt>
                <c:pt idx="2877">
                  <c:v>111.67047112811633</c:v>
                </c:pt>
                <c:pt idx="2878">
                  <c:v>111.69757989658416</c:v>
                </c:pt>
                <c:pt idx="2879">
                  <c:v>111.72468763976637</c:v>
                </c:pt>
                <c:pt idx="2880">
                  <c:v>111.75180272483135</c:v>
                </c:pt>
                <c:pt idx="2881">
                  <c:v>111.88742995742265</c:v>
                </c:pt>
                <c:pt idx="2882">
                  <c:v>112.02313291475883</c:v>
                </c:pt>
                <c:pt idx="2883">
                  <c:v>112.15888423798955</c:v>
                </c:pt>
                <c:pt idx="2884">
                  <c:v>112.29469114882178</c:v>
                </c:pt>
                <c:pt idx="2885">
                  <c:v>112.43055262330718</c:v>
                </c:pt>
                <c:pt idx="2886">
                  <c:v>112.56646535698977</c:v>
                </c:pt>
                <c:pt idx="2887">
                  <c:v>112.70242196990721</c:v>
                </c:pt>
                <c:pt idx="2888">
                  <c:v>112.83846403498421</c:v>
                </c:pt>
                <c:pt idx="2889">
                  <c:v>112.97457438074495</c:v>
                </c:pt>
                <c:pt idx="2890">
                  <c:v>113.11072637119264</c:v>
                </c:pt>
                <c:pt idx="2891">
                  <c:v>113.24694943769579</c:v>
                </c:pt>
                <c:pt idx="2892">
                  <c:v>113.38322878385344</c:v>
                </c:pt>
                <c:pt idx="2893">
                  <c:v>113.51953789176108</c:v>
                </c:pt>
                <c:pt idx="2894">
                  <c:v>113.65590754984974</c:v>
                </c:pt>
                <c:pt idx="2895">
                  <c:v>113.7923740827177</c:v>
                </c:pt>
                <c:pt idx="2896">
                  <c:v>113.92895283932332</c:v>
                </c:pt>
                <c:pt idx="2897">
                  <c:v>114.06564101536297</c:v>
                </c:pt>
                <c:pt idx="2898">
                  <c:v>114.20242089561944</c:v>
                </c:pt>
                <c:pt idx="2899">
                  <c:v>114.3392659349808</c:v>
                </c:pt>
                <c:pt idx="2900">
                  <c:v>114.4761780108999</c:v>
                </c:pt>
                <c:pt idx="2901">
                  <c:v>114.61313493897326</c:v>
                </c:pt>
                <c:pt idx="2902">
                  <c:v>114.750142378796</c:v>
                </c:pt>
                <c:pt idx="2903">
                  <c:v>114.8871932829075</c:v>
                </c:pt>
                <c:pt idx="2904">
                  <c:v>115.02431337766934</c:v>
                </c:pt>
                <c:pt idx="2905">
                  <c:v>115.16151268062229</c:v>
                </c:pt>
                <c:pt idx="2906">
                  <c:v>115.29876461886509</c:v>
                </c:pt>
                <c:pt idx="2907">
                  <c:v>115.43605519911122</c:v>
                </c:pt>
                <c:pt idx="2908">
                  <c:v>115.57336106163551</c:v>
                </c:pt>
                <c:pt idx="2909">
                  <c:v>115.71069253714181</c:v>
                </c:pt>
                <c:pt idx="2910">
                  <c:v>115.84810301187808</c:v>
                </c:pt>
                <c:pt idx="2911">
                  <c:v>115.98555674783194</c:v>
                </c:pt>
                <c:pt idx="2912">
                  <c:v>116.12305076704197</c:v>
                </c:pt>
                <c:pt idx="2913">
                  <c:v>116.26057717445264</c:v>
                </c:pt>
                <c:pt idx="2914">
                  <c:v>116.39814656136519</c:v>
                </c:pt>
                <c:pt idx="2915">
                  <c:v>116.53578395735268</c:v>
                </c:pt>
                <c:pt idx="2916">
                  <c:v>116.67345489322865</c:v>
                </c:pt>
                <c:pt idx="2917">
                  <c:v>116.81115369754176</c:v>
                </c:pt>
                <c:pt idx="2918">
                  <c:v>116.94888845291328</c:v>
                </c:pt>
                <c:pt idx="2919">
                  <c:v>117.08667997331079</c:v>
                </c:pt>
                <c:pt idx="2920">
                  <c:v>117.22454183042591</c:v>
                </c:pt>
                <c:pt idx="2921">
                  <c:v>117.36243538500325</c:v>
                </c:pt>
                <c:pt idx="2922">
                  <c:v>117.50036878429491</c:v>
                </c:pt>
                <c:pt idx="2923">
                  <c:v>117.6383166149916</c:v>
                </c:pt>
                <c:pt idx="2924">
                  <c:v>117.77626837815097</c:v>
                </c:pt>
                <c:pt idx="2925">
                  <c:v>117.91425524554434</c:v>
                </c:pt>
                <c:pt idx="2926">
                  <c:v>118.05229213013767</c:v>
                </c:pt>
                <c:pt idx="2927">
                  <c:v>118.19035783930939</c:v>
                </c:pt>
                <c:pt idx="2928">
                  <c:v>118.32841834450923</c:v>
                </c:pt>
                <c:pt idx="2929">
                  <c:v>118.46651056817026</c:v>
                </c:pt>
                <c:pt idx="2930">
                  <c:v>118.60462823296649</c:v>
                </c:pt>
                <c:pt idx="2931">
                  <c:v>118.74272540344414</c:v>
                </c:pt>
                <c:pt idx="2932">
                  <c:v>118.88079768484872</c:v>
                </c:pt>
                <c:pt idx="2933">
                  <c:v>119.0188293557716</c:v>
                </c:pt>
                <c:pt idx="2934">
                  <c:v>119.15679782985369</c:v>
                </c:pt>
                <c:pt idx="2935">
                  <c:v>119.29473065630191</c:v>
                </c:pt>
                <c:pt idx="2936">
                  <c:v>119.43264298511744</c:v>
                </c:pt>
                <c:pt idx="2937">
                  <c:v>119.57052558177452</c:v>
                </c:pt>
                <c:pt idx="2938">
                  <c:v>119.7083891746223</c:v>
                </c:pt>
                <c:pt idx="2939">
                  <c:v>119.84624672604573</c:v>
                </c:pt>
                <c:pt idx="2940">
                  <c:v>119.98409292573186</c:v>
                </c:pt>
                <c:pt idx="2941">
                  <c:v>120.12194675242824</c:v>
                </c:pt>
                <c:pt idx="2942">
                  <c:v>120.2598138581464</c:v>
                </c:pt>
                <c:pt idx="2943">
                  <c:v>120.39768600270358</c:v>
                </c:pt>
                <c:pt idx="2944">
                  <c:v>120.53555111871337</c:v>
                </c:pt>
                <c:pt idx="2945">
                  <c:v>120.67342321594803</c:v>
                </c:pt>
                <c:pt idx="2946">
                  <c:v>120.81129824790676</c:v>
                </c:pt>
                <c:pt idx="2947">
                  <c:v>120.94917171312791</c:v>
                </c:pt>
                <c:pt idx="2948">
                  <c:v>121.08706691326233</c:v>
                </c:pt>
                <c:pt idx="2949">
                  <c:v>121.22495411732207</c:v>
                </c:pt>
                <c:pt idx="2950">
                  <c:v>121.36279940407901</c:v>
                </c:pt>
                <c:pt idx="2951">
                  <c:v>121.50061874252917</c:v>
                </c:pt>
                <c:pt idx="2952">
                  <c:v>121.63840075884231</c:v>
                </c:pt>
                <c:pt idx="2953">
                  <c:v>121.77611904612044</c:v>
                </c:pt>
                <c:pt idx="2954">
                  <c:v>121.91381037662551</c:v>
                </c:pt>
                <c:pt idx="2955">
                  <c:v>122.05148480120616</c:v>
                </c:pt>
                <c:pt idx="2956">
                  <c:v>122.18912437636054</c:v>
                </c:pt>
                <c:pt idx="2957">
                  <c:v>122.32672388828151</c:v>
                </c:pt>
                <c:pt idx="2958">
                  <c:v>122.46425834934418</c:v>
                </c:pt>
                <c:pt idx="2959">
                  <c:v>122.60173984853705</c:v>
                </c:pt>
                <c:pt idx="2960">
                  <c:v>122.73914576603006</c:v>
                </c:pt>
                <c:pt idx="2961">
                  <c:v>122.87649708709542</c:v>
                </c:pt>
                <c:pt idx="2962">
                  <c:v>123.01381810219313</c:v>
                </c:pt>
                <c:pt idx="2963">
                  <c:v>123.1510829007499</c:v>
                </c:pt>
                <c:pt idx="2964">
                  <c:v>123.2882805511115</c:v>
                </c:pt>
                <c:pt idx="2965">
                  <c:v>123.42541631501317</c:v>
                </c:pt>
                <c:pt idx="2966">
                  <c:v>123.56250157140811</c:v>
                </c:pt>
                <c:pt idx="2967">
                  <c:v>123.6995193996684</c:v>
                </c:pt>
                <c:pt idx="2968">
                  <c:v>123.83641914630516</c:v>
                </c:pt>
                <c:pt idx="2969">
                  <c:v>123.97319445857943</c:v>
                </c:pt>
                <c:pt idx="2970">
                  <c:v>124.10985252697989</c:v>
                </c:pt>
                <c:pt idx="2971">
                  <c:v>124.24640101970137</c:v>
                </c:pt>
                <c:pt idx="2972">
                  <c:v>124.3828342053565</c:v>
                </c:pt>
                <c:pt idx="2973">
                  <c:v>124.51915443128296</c:v>
                </c:pt>
                <c:pt idx="2974">
                  <c:v>124.65538596868392</c:v>
                </c:pt>
                <c:pt idx="2975">
                  <c:v>124.79148893117789</c:v>
                </c:pt>
                <c:pt idx="2976">
                  <c:v>124.92751731600943</c:v>
                </c:pt>
                <c:pt idx="2977">
                  <c:v>125.06341996061643</c:v>
                </c:pt>
                <c:pt idx="2978">
                  <c:v>125.19922553219469</c:v>
                </c:pt>
                <c:pt idx="2979">
                  <c:v>125.33492121806566</c:v>
                </c:pt>
                <c:pt idx="2980">
                  <c:v>125.47051933242807</c:v>
                </c:pt>
                <c:pt idx="2981">
                  <c:v>125.60598311949941</c:v>
                </c:pt>
                <c:pt idx="2982">
                  <c:v>125.74132261804303</c:v>
                </c:pt>
                <c:pt idx="2983">
                  <c:v>125.87653715045683</c:v>
                </c:pt>
                <c:pt idx="2984">
                  <c:v>126.01161069460724</c:v>
                </c:pt>
                <c:pt idx="2985">
                  <c:v>126.14657962924707</c:v>
                </c:pt>
                <c:pt idx="2986">
                  <c:v>126.28144546289616</c:v>
                </c:pt>
                <c:pt idx="2987">
                  <c:v>126.41623390035421</c:v>
                </c:pt>
                <c:pt idx="2988">
                  <c:v>126.55091434382997</c:v>
                </c:pt>
                <c:pt idx="2989">
                  <c:v>126.68544171007161</c:v>
                </c:pt>
                <c:pt idx="2990">
                  <c:v>126.81982594803638</c:v>
                </c:pt>
                <c:pt idx="2991">
                  <c:v>126.95412150544367</c:v>
                </c:pt>
                <c:pt idx="2992">
                  <c:v>127.0882958761066</c:v>
                </c:pt>
                <c:pt idx="2993">
                  <c:v>127.22233000555352</c:v>
                </c:pt>
                <c:pt idx="2994">
                  <c:v>127.35621970948334</c:v>
                </c:pt>
                <c:pt idx="2995">
                  <c:v>127.48994371576057</c:v>
                </c:pt>
                <c:pt idx="2996">
                  <c:v>127.62351270009674</c:v>
                </c:pt>
                <c:pt idx="2997">
                  <c:v>127.75691308994661</c:v>
                </c:pt>
                <c:pt idx="2998">
                  <c:v>127.89015416201846</c:v>
                </c:pt>
                <c:pt idx="2999">
                  <c:v>128.02324538508793</c:v>
                </c:pt>
                <c:pt idx="3000">
                  <c:v>128.15619386186958</c:v>
                </c:pt>
                <c:pt idx="3001">
                  <c:v>128.28895514471657</c:v>
                </c:pt>
                <c:pt idx="3002">
                  <c:v>128.42157500920254</c:v>
                </c:pt>
                <c:pt idx="3003">
                  <c:v>128.55412914010549</c:v>
                </c:pt>
                <c:pt idx="3004">
                  <c:v>128.68649451126907</c:v>
                </c:pt>
                <c:pt idx="3005">
                  <c:v>128.81875219064398</c:v>
                </c:pt>
                <c:pt idx="3006">
                  <c:v>128.95093001892991</c:v>
                </c:pt>
                <c:pt idx="3007">
                  <c:v>129.08296480346456</c:v>
                </c:pt>
                <c:pt idx="3008">
                  <c:v>129.2148657259022</c:v>
                </c:pt>
                <c:pt idx="3009">
                  <c:v>129.34658766572429</c:v>
                </c:pt>
                <c:pt idx="3010">
                  <c:v>129.47816970237429</c:v>
                </c:pt>
                <c:pt idx="3011">
                  <c:v>129.60960343338377</c:v>
                </c:pt>
                <c:pt idx="3012">
                  <c:v>129.74087435915911</c:v>
                </c:pt>
                <c:pt idx="3013">
                  <c:v>129.87198178744691</c:v>
                </c:pt>
                <c:pt idx="3014">
                  <c:v>130.0029444086004</c:v>
                </c:pt>
                <c:pt idx="3015">
                  <c:v>130.13371644054766</c:v>
                </c:pt>
                <c:pt idx="3016">
                  <c:v>130.2643254321203</c:v>
                </c:pt>
                <c:pt idx="3017">
                  <c:v>130.39476965882986</c:v>
                </c:pt>
                <c:pt idx="3018">
                  <c:v>130.52501650996501</c:v>
                </c:pt>
                <c:pt idx="3019">
                  <c:v>130.65509284790795</c:v>
                </c:pt>
                <c:pt idx="3020">
                  <c:v>130.78503125303592</c:v>
                </c:pt>
                <c:pt idx="3021">
                  <c:v>130.91482984555236</c:v>
                </c:pt>
                <c:pt idx="3022">
                  <c:v>131.04449321750914</c:v>
                </c:pt>
                <c:pt idx="3023">
                  <c:v>131.17399226190568</c:v>
                </c:pt>
                <c:pt idx="3024">
                  <c:v>131.30331418280321</c:v>
                </c:pt>
                <c:pt idx="3025">
                  <c:v>131.4324508459531</c:v>
                </c:pt>
                <c:pt idx="3026">
                  <c:v>131.56141168525082</c:v>
                </c:pt>
                <c:pt idx="3027">
                  <c:v>131.69019912375057</c:v>
                </c:pt>
                <c:pt idx="3028">
                  <c:v>131.81879075164184</c:v>
                </c:pt>
                <c:pt idx="3029">
                  <c:v>131.94721089678225</c:v>
                </c:pt>
                <c:pt idx="3030">
                  <c:v>132.07545152633142</c:v>
                </c:pt>
                <c:pt idx="3031">
                  <c:v>132.20346717402168</c:v>
                </c:pt>
                <c:pt idx="3032">
                  <c:v>132.331306281796</c:v>
                </c:pt>
                <c:pt idx="3033">
                  <c:v>132.45900867183065</c:v>
                </c:pt>
                <c:pt idx="3034">
                  <c:v>132.58657827807778</c:v>
                </c:pt>
                <c:pt idx="3035">
                  <c:v>132.71397975606797</c:v>
                </c:pt>
                <c:pt idx="3036">
                  <c:v>132.84124418841142</c:v>
                </c:pt>
                <c:pt idx="3037">
                  <c:v>132.96838217835673</c:v>
                </c:pt>
                <c:pt idx="3038">
                  <c:v>133.09534053996478</c:v>
                </c:pt>
                <c:pt idx="3039">
                  <c:v>133.22213719924505</c:v>
                </c:pt>
                <c:pt idx="3040">
                  <c:v>133.34875369956791</c:v>
                </c:pt>
                <c:pt idx="3041">
                  <c:v>133.47518601142357</c:v>
                </c:pt>
                <c:pt idx="3042">
                  <c:v>133.60144556505131</c:v>
                </c:pt>
                <c:pt idx="3043">
                  <c:v>133.72741876835815</c:v>
                </c:pt>
                <c:pt idx="3044">
                  <c:v>133.85333739331762</c:v>
                </c:pt>
                <c:pt idx="3045">
                  <c:v>133.97908847952061</c:v>
                </c:pt>
                <c:pt idx="3046">
                  <c:v>134.10461081196584</c:v>
                </c:pt>
                <c:pt idx="3047">
                  <c:v>134.22997138454903</c:v>
                </c:pt>
                <c:pt idx="3048">
                  <c:v>134.35516099659273</c:v>
                </c:pt>
                <c:pt idx="3049">
                  <c:v>134.48013797015764</c:v>
                </c:pt>
                <c:pt idx="3050">
                  <c:v>134.60493476866034</c:v>
                </c:pt>
                <c:pt idx="3051">
                  <c:v>134.72956998701153</c:v>
                </c:pt>
                <c:pt idx="3052">
                  <c:v>134.85404568083644</c:v>
                </c:pt>
                <c:pt idx="3053">
                  <c:v>134.97837819526751</c:v>
                </c:pt>
                <c:pt idx="3054">
                  <c:v>135.10252911573224</c:v>
                </c:pt>
                <c:pt idx="3055">
                  <c:v>135.22653053466232</c:v>
                </c:pt>
                <c:pt idx="3056">
                  <c:v>135.35037239344231</c:v>
                </c:pt>
                <c:pt idx="3057">
                  <c:v>135.47399910857732</c:v>
                </c:pt>
                <c:pt idx="3058">
                  <c:v>135.59749591774843</c:v>
                </c:pt>
                <c:pt idx="3059">
                  <c:v>135.72078543452835</c:v>
                </c:pt>
                <c:pt idx="3060">
                  <c:v>135.84391800823326</c:v>
                </c:pt>
                <c:pt idx="3061">
                  <c:v>135.96686580288505</c:v>
                </c:pt>
                <c:pt idx="3062">
                  <c:v>136.08965737031798</c:v>
                </c:pt>
                <c:pt idx="3063">
                  <c:v>136.21227656904176</c:v>
                </c:pt>
                <c:pt idx="3064">
                  <c:v>136.33478077632742</c:v>
                </c:pt>
                <c:pt idx="3065">
                  <c:v>136.45710157855814</c:v>
                </c:pt>
                <c:pt idx="3066">
                  <c:v>136.57923451874439</c:v>
                </c:pt>
                <c:pt idx="3067">
                  <c:v>136.70121597272629</c:v>
                </c:pt>
                <c:pt idx="3068">
                  <c:v>136.82299977310495</c:v>
                </c:pt>
                <c:pt idx="3069">
                  <c:v>136.94467998982228</c:v>
                </c:pt>
                <c:pt idx="3070">
                  <c:v>137.06617547098509</c:v>
                </c:pt>
                <c:pt idx="3071">
                  <c:v>137.18750184167089</c:v>
                </c:pt>
                <c:pt idx="3072">
                  <c:v>137.30867222891436</c:v>
                </c:pt>
                <c:pt idx="3073">
                  <c:v>137.4296697686496</c:v>
                </c:pt>
                <c:pt idx="3074">
                  <c:v>137.55053032979964</c:v>
                </c:pt>
                <c:pt idx="3075">
                  <c:v>137.67121230123939</c:v>
                </c:pt>
                <c:pt idx="3076">
                  <c:v>137.79178564614969</c:v>
                </c:pt>
                <c:pt idx="3077">
                  <c:v>137.91217577874514</c:v>
                </c:pt>
                <c:pt idx="3078">
                  <c:v>138.03240480460727</c:v>
                </c:pt>
                <c:pt idx="3079">
                  <c:v>138.15246976365231</c:v>
                </c:pt>
                <c:pt idx="3080">
                  <c:v>138.27236887334746</c:v>
                </c:pt>
                <c:pt idx="3081">
                  <c:v>138.39209938165396</c:v>
                </c:pt>
                <c:pt idx="3082">
                  <c:v>138.51163801316258</c:v>
                </c:pt>
                <c:pt idx="3083">
                  <c:v>138.63102414807878</c:v>
                </c:pt>
                <c:pt idx="3084">
                  <c:v>138.75024696527663</c:v>
                </c:pt>
                <c:pt idx="3085">
                  <c:v>138.86930247483545</c:v>
                </c:pt>
                <c:pt idx="3086">
                  <c:v>138.98819567104488</c:v>
                </c:pt>
                <c:pt idx="3087">
                  <c:v>139.10695993264508</c:v>
                </c:pt>
                <c:pt idx="3088">
                  <c:v>139.22555936191142</c:v>
                </c:pt>
                <c:pt idx="3089">
                  <c:v>139.34397656786012</c:v>
                </c:pt>
                <c:pt idx="3090">
                  <c:v>139.46221092956338</c:v>
                </c:pt>
                <c:pt idx="3091">
                  <c:v>139.58028125848512</c:v>
                </c:pt>
                <c:pt idx="3092">
                  <c:v>139.69818396669882</c:v>
                </c:pt>
                <c:pt idx="3093">
                  <c:v>139.81591633827253</c:v>
                </c:pt>
                <c:pt idx="3094">
                  <c:v>139.93349761735885</c:v>
                </c:pt>
                <c:pt idx="3095">
                  <c:v>140.05086331764662</c:v>
                </c:pt>
                <c:pt idx="3096">
                  <c:v>140.16816723641639</c:v>
                </c:pt>
                <c:pt idx="3097">
                  <c:v>140.28536871050483</c:v>
                </c:pt>
                <c:pt idx="3098">
                  <c:v>140.40235299552563</c:v>
                </c:pt>
                <c:pt idx="3099">
                  <c:v>140.51917448022331</c:v>
                </c:pt>
                <c:pt idx="3100">
                  <c:v>140.63586344150843</c:v>
                </c:pt>
                <c:pt idx="3101">
                  <c:v>140.75235131590927</c:v>
                </c:pt>
                <c:pt idx="3102">
                  <c:v>140.8686449410842</c:v>
                </c:pt>
                <c:pt idx="3103">
                  <c:v>140.98485047575628</c:v>
                </c:pt>
                <c:pt idx="3104">
                  <c:v>141.10086444648704</c:v>
                </c:pt>
                <c:pt idx="3105">
                  <c:v>141.21677480058636</c:v>
                </c:pt>
                <c:pt idx="3106">
                  <c:v>141.3325101692582</c:v>
                </c:pt>
                <c:pt idx="3107">
                  <c:v>141.44807881722883</c:v>
                </c:pt>
                <c:pt idx="3108">
                  <c:v>141.56348736966623</c:v>
                </c:pt>
                <c:pt idx="3109">
                  <c:v>141.67873146298891</c:v>
                </c:pt>
                <c:pt idx="3110">
                  <c:v>141.7938288230722</c:v>
                </c:pt>
                <c:pt idx="3111">
                  <c:v>141.90871430980545</c:v>
                </c:pt>
                <c:pt idx="3112">
                  <c:v>142.0235725650619</c:v>
                </c:pt>
                <c:pt idx="3113">
                  <c:v>142.13811222815252</c:v>
                </c:pt>
                <c:pt idx="3114">
                  <c:v>142.25263312615562</c:v>
                </c:pt>
                <c:pt idx="3115">
                  <c:v>142.36699318475118</c:v>
                </c:pt>
                <c:pt idx="3116">
                  <c:v>142.48118927412489</c:v>
                </c:pt>
                <c:pt idx="3117">
                  <c:v>142.59522996642795</c:v>
                </c:pt>
                <c:pt idx="3118">
                  <c:v>142.70912521829413</c:v>
                </c:pt>
                <c:pt idx="3119">
                  <c:v>142.82288555331783</c:v>
                </c:pt>
                <c:pt idx="3120">
                  <c:v>142.93650323912664</c:v>
                </c:pt>
                <c:pt idx="3121">
                  <c:v>143.04998353056931</c:v>
                </c:pt>
                <c:pt idx="3122">
                  <c:v>143.16331955086508</c:v>
                </c:pt>
                <c:pt idx="3123">
                  <c:v>143.276509521994</c:v>
                </c:pt>
                <c:pt idx="3124">
                  <c:v>143.38956969155632</c:v>
                </c:pt>
                <c:pt idx="3125">
                  <c:v>143.50248963314343</c:v>
                </c:pt>
                <c:pt idx="3126">
                  <c:v>143.61526974798119</c:v>
                </c:pt>
                <c:pt idx="3127">
                  <c:v>143.72787130114128</c:v>
                </c:pt>
                <c:pt idx="3128">
                  <c:v>143.84031984138011</c:v>
                </c:pt>
                <c:pt idx="3129">
                  <c:v>143.95261871081649</c:v>
                </c:pt>
                <c:pt idx="3130">
                  <c:v>144.06482265339051</c:v>
                </c:pt>
                <c:pt idx="3131">
                  <c:v>144.17691471022357</c:v>
                </c:pt>
                <c:pt idx="3132">
                  <c:v>144.28886576407774</c:v>
                </c:pt>
                <c:pt idx="3133">
                  <c:v>144.40067273265552</c:v>
                </c:pt>
                <c:pt idx="3134">
                  <c:v>144.51232255963387</c:v>
                </c:pt>
                <c:pt idx="3135">
                  <c:v>144.62380603345341</c:v>
                </c:pt>
                <c:pt idx="3136">
                  <c:v>144.73516657523996</c:v>
                </c:pt>
                <c:pt idx="3137">
                  <c:v>144.84638272718306</c:v>
                </c:pt>
                <c:pt idx="3138">
                  <c:v>144.95744147811331</c:v>
                </c:pt>
                <c:pt idx="3139">
                  <c:v>145.06840128452649</c:v>
                </c:pt>
                <c:pt idx="3140">
                  <c:v>145.17920904929608</c:v>
                </c:pt>
                <c:pt idx="3141">
                  <c:v>145.28985609694215</c:v>
                </c:pt>
                <c:pt idx="3142">
                  <c:v>145.40032256003198</c:v>
                </c:pt>
                <c:pt idx="3143">
                  <c:v>145.51063672977943</c:v>
                </c:pt>
                <c:pt idx="3144">
                  <c:v>145.62080820261104</c:v>
                </c:pt>
                <c:pt idx="3145">
                  <c:v>145.73087680180865</c:v>
                </c:pt>
                <c:pt idx="3146">
                  <c:v>145.84084157986132</c:v>
                </c:pt>
                <c:pt idx="3147">
                  <c:v>145.95070501946148</c:v>
                </c:pt>
                <c:pt idx="3148">
                  <c:v>146.06040601993294</c:v>
                </c:pt>
                <c:pt idx="3149">
                  <c:v>146.16999919327577</c:v>
                </c:pt>
                <c:pt idx="3150">
                  <c:v>146.27944169892282</c:v>
                </c:pt>
                <c:pt idx="3151">
                  <c:v>146.388753614313</c:v>
                </c:pt>
                <c:pt idx="3152">
                  <c:v>146.49792626794044</c:v>
                </c:pt>
                <c:pt idx="3153">
                  <c:v>146.60694967731303</c:v>
                </c:pt>
                <c:pt idx="3154">
                  <c:v>146.71581631128151</c:v>
                </c:pt>
                <c:pt idx="3155">
                  <c:v>146.82454486185591</c:v>
                </c:pt>
                <c:pt idx="3156">
                  <c:v>146.93314586177462</c:v>
                </c:pt>
                <c:pt idx="3157">
                  <c:v>147.04161894781291</c:v>
                </c:pt>
                <c:pt idx="3158">
                  <c:v>147.14994026003012</c:v>
                </c:pt>
                <c:pt idx="3159">
                  <c:v>147.25812407164318</c:v>
                </c:pt>
                <c:pt idx="3160">
                  <c:v>147.36620407855239</c:v>
                </c:pt>
                <c:pt idx="3161">
                  <c:v>147.47420740085164</c:v>
                </c:pt>
                <c:pt idx="3162">
                  <c:v>147.58208533445458</c:v>
                </c:pt>
                <c:pt idx="3163">
                  <c:v>147.68982479499422</c:v>
                </c:pt>
                <c:pt idx="3164">
                  <c:v>147.797437558447</c:v>
                </c:pt>
                <c:pt idx="3165">
                  <c:v>147.904922939237</c:v>
                </c:pt>
                <c:pt idx="3166">
                  <c:v>148.01225269863656</c:v>
                </c:pt>
                <c:pt idx="3167">
                  <c:v>148.11944690469298</c:v>
                </c:pt>
                <c:pt idx="3168">
                  <c:v>148.22652367036653</c:v>
                </c:pt>
                <c:pt idx="3169">
                  <c:v>148.33346177754953</c:v>
                </c:pt>
                <c:pt idx="3170">
                  <c:v>148.44027115658088</c:v>
                </c:pt>
                <c:pt idx="3171">
                  <c:v>148.54697065650217</c:v>
                </c:pt>
                <c:pt idx="3172">
                  <c:v>148.65354686059408</c:v>
                </c:pt>
                <c:pt idx="3173">
                  <c:v>148.76001018087598</c:v>
                </c:pt>
                <c:pt idx="3174">
                  <c:v>148.86638389402003</c:v>
                </c:pt>
                <c:pt idx="3175">
                  <c:v>148.97263265747804</c:v>
                </c:pt>
                <c:pt idx="3176">
                  <c:v>149.07875035317653</c:v>
                </c:pt>
                <c:pt idx="3177">
                  <c:v>149.18475661270344</c:v>
                </c:pt>
                <c:pt idx="3178">
                  <c:v>149.29063489613586</c:v>
                </c:pt>
                <c:pt idx="3179">
                  <c:v>149.39638299215343</c:v>
                </c:pt>
                <c:pt idx="3180">
                  <c:v>149.50201189918161</c:v>
                </c:pt>
                <c:pt idx="3181">
                  <c:v>149.60749552479658</c:v>
                </c:pt>
                <c:pt idx="3182">
                  <c:v>149.71284301874422</c:v>
                </c:pt>
                <c:pt idx="3183">
                  <c:v>149.81805684178391</c:v>
                </c:pt>
                <c:pt idx="3184">
                  <c:v>149.92314829965039</c:v>
                </c:pt>
                <c:pt idx="3185">
                  <c:v>150.02813719141682</c:v>
                </c:pt>
                <c:pt idx="3186">
                  <c:v>150.13302748596956</c:v>
                </c:pt>
                <c:pt idx="3187">
                  <c:v>150.23781203294658</c:v>
                </c:pt>
                <c:pt idx="3188">
                  <c:v>150.34250008230811</c:v>
                </c:pt>
                <c:pt idx="3189">
                  <c:v>150.44709876615039</c:v>
                </c:pt>
                <c:pt idx="3190">
                  <c:v>150.55163359506022</c:v>
                </c:pt>
                <c:pt idx="3191">
                  <c:v>150.65604313006705</c:v>
                </c:pt>
                <c:pt idx="3192">
                  <c:v>150.7603399843654</c:v>
                </c:pt>
                <c:pt idx="3193">
                  <c:v>150.86450863514932</c:v>
                </c:pt>
                <c:pt idx="3194">
                  <c:v>150.96855467062954</c:v>
                </c:pt>
                <c:pt idx="3195">
                  <c:v>151.07254164303049</c:v>
                </c:pt>
                <c:pt idx="3196">
                  <c:v>151.17641373257288</c:v>
                </c:pt>
                <c:pt idx="3197">
                  <c:v>151.28017950638588</c:v>
                </c:pt>
                <c:pt idx="3198">
                  <c:v>151.38385791661904</c:v>
                </c:pt>
                <c:pt idx="3199">
                  <c:v>151.48739449191717</c:v>
                </c:pt>
                <c:pt idx="3200">
                  <c:v>151.59083507390179</c:v>
                </c:pt>
                <c:pt idx="3201">
                  <c:v>151.69415539423943</c:v>
                </c:pt>
                <c:pt idx="3202">
                  <c:v>151.79736048455013</c:v>
                </c:pt>
                <c:pt idx="3203">
                  <c:v>151.90042472038562</c:v>
                </c:pt>
                <c:pt idx="3204">
                  <c:v>152.00339352302714</c:v>
                </c:pt>
                <c:pt idx="3205">
                  <c:v>152.1062613145626</c:v>
                </c:pt>
                <c:pt idx="3206">
                  <c:v>152.20903688869947</c:v>
                </c:pt>
                <c:pt idx="3207">
                  <c:v>152.31172955951925</c:v>
                </c:pt>
                <c:pt idx="3208">
                  <c:v>152.41436331153002</c:v>
                </c:pt>
                <c:pt idx="3209">
                  <c:v>152.51687842779015</c:v>
                </c:pt>
                <c:pt idx="3210">
                  <c:v>152.61928160746555</c:v>
                </c:pt>
                <c:pt idx="3211">
                  <c:v>152.72156837876682</c:v>
                </c:pt>
                <c:pt idx="3212">
                  <c:v>152.82375560200072</c:v>
                </c:pt>
                <c:pt idx="3213">
                  <c:v>152.92583141504232</c:v>
                </c:pt>
                <c:pt idx="3214">
                  <c:v>153.02779985074784</c:v>
                </c:pt>
                <c:pt idx="3215">
                  <c:v>153.12965099584861</c:v>
                </c:pt>
                <c:pt idx="3216">
                  <c:v>153.23140685056998</c:v>
                </c:pt>
                <c:pt idx="3217">
                  <c:v>153.33306476523646</c:v>
                </c:pt>
                <c:pt idx="3218">
                  <c:v>153.43462079165957</c:v>
                </c:pt>
                <c:pt idx="3219">
                  <c:v>153.53606065065819</c:v>
                </c:pt>
                <c:pt idx="3220">
                  <c:v>153.63742556789234</c:v>
                </c:pt>
                <c:pt idx="3221">
                  <c:v>153.73868846464032</c:v>
                </c:pt>
                <c:pt idx="3222">
                  <c:v>153.83985159641762</c:v>
                </c:pt>
                <c:pt idx="3223">
                  <c:v>153.94092898489174</c:v>
                </c:pt>
                <c:pt idx="3224">
                  <c:v>154.04191156087475</c:v>
                </c:pt>
                <c:pt idx="3225">
                  <c:v>154.14281538080502</c:v>
                </c:pt>
                <c:pt idx="3226">
                  <c:v>154.24361425016377</c:v>
                </c:pt>
                <c:pt idx="3227">
                  <c:v>154.34430061568546</c:v>
                </c:pt>
                <c:pt idx="3228">
                  <c:v>154.44489330077994</c:v>
                </c:pt>
                <c:pt idx="3229">
                  <c:v>154.54539949931618</c:v>
                </c:pt>
                <c:pt idx="3230">
                  <c:v>154.64580532341392</c:v>
                </c:pt>
                <c:pt idx="3231">
                  <c:v>154.74611854564861</c:v>
                </c:pt>
                <c:pt idx="3232">
                  <c:v>154.84633026405612</c:v>
                </c:pt>
                <c:pt idx="3233">
                  <c:v>154.94646908763599</c:v>
                </c:pt>
                <c:pt idx="3234">
                  <c:v>155.0464877286158</c:v>
                </c:pt>
                <c:pt idx="3235">
                  <c:v>155.14641064259493</c:v>
                </c:pt>
                <c:pt idx="3236">
                  <c:v>155.24627676408053</c:v>
                </c:pt>
                <c:pt idx="3237">
                  <c:v>155.34606115562389</c:v>
                </c:pt>
                <c:pt idx="3238">
                  <c:v>155.4457794576748</c:v>
                </c:pt>
                <c:pt idx="3239">
                  <c:v>155.54540934495913</c:v>
                </c:pt>
                <c:pt idx="3240">
                  <c:v>155.64494554262029</c:v>
                </c:pt>
                <c:pt idx="3241">
                  <c:v>155.74439388232139</c:v>
                </c:pt>
                <c:pt idx="3242">
                  <c:v>155.84375333197323</c:v>
                </c:pt>
                <c:pt idx="3243">
                  <c:v>155.94301237476023</c:v>
                </c:pt>
                <c:pt idx="3244">
                  <c:v>156.04219056436588</c:v>
                </c:pt>
                <c:pt idx="3245">
                  <c:v>156.14128432300737</c:v>
                </c:pt>
                <c:pt idx="3246">
                  <c:v>156.24029116460008</c:v>
                </c:pt>
                <c:pt idx="3247">
                  <c:v>156.33921677059675</c:v>
                </c:pt>
                <c:pt idx="3248">
                  <c:v>156.43803885748744</c:v>
                </c:pt>
                <c:pt idx="3249">
                  <c:v>156.53680127410388</c:v>
                </c:pt>
                <c:pt idx="3250">
                  <c:v>156.63548792830954</c:v>
                </c:pt>
                <c:pt idx="3251">
                  <c:v>156.73409061296658</c:v>
                </c:pt>
                <c:pt idx="3252">
                  <c:v>156.83259445110778</c:v>
                </c:pt>
                <c:pt idx="3253">
                  <c:v>156.93100986312638</c:v>
                </c:pt>
                <c:pt idx="3254">
                  <c:v>157.02935531188504</c:v>
                </c:pt>
                <c:pt idx="3255">
                  <c:v>157.12761687830871</c:v>
                </c:pt>
                <c:pt idx="3256">
                  <c:v>157.22578075857973</c:v>
                </c:pt>
                <c:pt idx="3257">
                  <c:v>157.3238973717506</c:v>
                </c:pt>
                <c:pt idx="3258">
                  <c:v>157.4219096556034</c:v>
                </c:pt>
                <c:pt idx="3259">
                  <c:v>157.5198404379463</c:v>
                </c:pt>
                <c:pt idx="3260">
                  <c:v>157.61769163834168</c:v>
                </c:pt>
                <c:pt idx="3261">
                  <c:v>157.71546081012238</c:v>
                </c:pt>
                <c:pt idx="3262">
                  <c:v>157.81313484498895</c:v>
                </c:pt>
                <c:pt idx="3263">
                  <c:v>157.91073202762109</c:v>
                </c:pt>
                <c:pt idx="3264">
                  <c:v>158.00824458565486</c:v>
                </c:pt>
                <c:pt idx="3265">
                  <c:v>158.10567273985993</c:v>
                </c:pt>
                <c:pt idx="3266">
                  <c:v>158.20305720064599</c:v>
                </c:pt>
                <c:pt idx="3267">
                  <c:v>158.30038801829321</c:v>
                </c:pt>
                <c:pt idx="3268">
                  <c:v>158.39766130441188</c:v>
                </c:pt>
                <c:pt idx="3269">
                  <c:v>158.49485556023058</c:v>
                </c:pt>
                <c:pt idx="3270">
                  <c:v>158.5919727089892</c:v>
                </c:pt>
                <c:pt idx="3271">
                  <c:v>158.68902917224239</c:v>
                </c:pt>
                <c:pt idx="3272">
                  <c:v>158.78599848793002</c:v>
                </c:pt>
                <c:pt idx="3273">
                  <c:v>158.88290899703486</c:v>
                </c:pt>
                <c:pt idx="3274">
                  <c:v>158.97975204627639</c:v>
                </c:pt>
                <c:pt idx="3275">
                  <c:v>159.07653955729572</c:v>
                </c:pt>
                <c:pt idx="3276">
                  <c:v>159.17328970008202</c:v>
                </c:pt>
                <c:pt idx="3277">
                  <c:v>159.26995485733244</c:v>
                </c:pt>
                <c:pt idx="3278">
                  <c:v>159.36656804847567</c:v>
                </c:pt>
                <c:pt idx="3279">
                  <c:v>159.46312989445738</c:v>
                </c:pt>
                <c:pt idx="3280">
                  <c:v>159.55963030703685</c:v>
                </c:pt>
                <c:pt idx="3281">
                  <c:v>159.65609555757862</c:v>
                </c:pt>
                <c:pt idx="3282">
                  <c:v>159.75252495532146</c:v>
                </c:pt>
                <c:pt idx="3283">
                  <c:v>159.84888306640644</c:v>
                </c:pt>
                <c:pt idx="3284">
                  <c:v>159.94516068004154</c:v>
                </c:pt>
                <c:pt idx="3285">
                  <c:v>160.04136676931554</c:v>
                </c:pt>
                <c:pt idx="3286">
                  <c:v>160.13749919096185</c:v>
                </c:pt>
                <c:pt idx="3287">
                  <c:v>160.23355466411536</c:v>
                </c:pt>
                <c:pt idx="3288">
                  <c:v>160.32959796000506</c:v>
                </c:pt>
                <c:pt idx="3289">
                  <c:v>160.42550770448344</c:v>
                </c:pt>
                <c:pt idx="3290">
                  <c:v>160.52137016277592</c:v>
                </c:pt>
                <c:pt idx="3291">
                  <c:v>160.61716969225918</c:v>
                </c:pt>
                <c:pt idx="3292">
                  <c:v>160.71290860746927</c:v>
                </c:pt>
                <c:pt idx="3293">
                  <c:v>160.80857619288918</c:v>
                </c:pt>
                <c:pt idx="3294">
                  <c:v>160.90417094773605</c:v>
                </c:pt>
                <c:pt idx="3295">
                  <c:v>160.99971323738839</c:v>
                </c:pt>
                <c:pt idx="3296">
                  <c:v>161.09521344867895</c:v>
                </c:pt>
                <c:pt idx="3297">
                  <c:v>161.1906492147055</c:v>
                </c:pt>
                <c:pt idx="3298">
                  <c:v>161.2859993378438</c:v>
                </c:pt>
                <c:pt idx="3299">
                  <c:v>161.38123222841841</c:v>
                </c:pt>
                <c:pt idx="3300">
                  <c:v>161.47646511899305</c:v>
                </c:pt>
                <c:pt idx="3301">
                  <c:v>161.57169800956765</c:v>
                </c:pt>
                <c:pt idx="3302">
                  <c:v>161.66681429682308</c:v>
                </c:pt>
                <c:pt idx="3303">
                  <c:v>161.76189098276134</c:v>
                </c:pt>
                <c:pt idx="3304">
                  <c:v>161.85687129197012</c:v>
                </c:pt>
                <c:pt idx="3305">
                  <c:v>161.95183791857352</c:v>
                </c:pt>
                <c:pt idx="3306">
                  <c:v>162.04678802037634</c:v>
                </c:pt>
                <c:pt idx="3307">
                  <c:v>162.14168965534836</c:v>
                </c:pt>
                <c:pt idx="3308">
                  <c:v>162.23654089055222</c:v>
                </c:pt>
                <c:pt idx="3309">
                  <c:v>162.33133114239243</c:v>
                </c:pt>
                <c:pt idx="3310">
                  <c:v>162.42607288882141</c:v>
                </c:pt>
                <c:pt idx="3311">
                  <c:v>162.5207491630762</c:v>
                </c:pt>
                <c:pt idx="3312">
                  <c:v>162.61539003524845</c:v>
                </c:pt>
                <c:pt idx="3313">
                  <c:v>162.70999448549375</c:v>
                </c:pt>
                <c:pt idx="3314">
                  <c:v>162.80454285329924</c:v>
                </c:pt>
                <c:pt idx="3315">
                  <c:v>162.89907154831533</c:v>
                </c:pt>
                <c:pt idx="3316">
                  <c:v>162.9935252025916</c:v>
                </c:pt>
                <c:pt idx="3317">
                  <c:v>163.08793864502218</c:v>
                </c:pt>
                <c:pt idx="3318">
                  <c:v>163.18227324024244</c:v>
                </c:pt>
                <c:pt idx="3319">
                  <c:v>163.27656464288012</c:v>
                </c:pt>
                <c:pt idx="3320">
                  <c:v>163.37080413714065</c:v>
                </c:pt>
                <c:pt idx="3321">
                  <c:v>163.46496227498531</c:v>
                </c:pt>
                <c:pt idx="3322">
                  <c:v>163.55906373796472</c:v>
                </c:pt>
                <c:pt idx="3323">
                  <c:v>163.65312708106217</c:v>
                </c:pt>
                <c:pt idx="3324">
                  <c:v>163.74715906476223</c:v>
                </c:pt>
                <c:pt idx="3325">
                  <c:v>163.84114966194272</c:v>
                </c:pt>
                <c:pt idx="3326">
                  <c:v>163.93509615423775</c:v>
                </c:pt>
                <c:pt idx="3327">
                  <c:v>164.02901823260169</c:v>
                </c:pt>
                <c:pt idx="3328">
                  <c:v>164.12288299775244</c:v>
                </c:pt>
                <c:pt idx="3329">
                  <c:v>164.21670684788609</c:v>
                </c:pt>
                <c:pt idx="3330">
                  <c:v>164.31051992197018</c:v>
                </c:pt>
                <c:pt idx="3331">
                  <c:v>164.40434895039436</c:v>
                </c:pt>
                <c:pt idx="3332">
                  <c:v>164.498155622192</c:v>
                </c:pt>
                <c:pt idx="3333">
                  <c:v>164.59190470679999</c:v>
                </c:pt>
                <c:pt idx="3334">
                  <c:v>164.68557089375631</c:v>
                </c:pt>
                <c:pt idx="3335">
                  <c:v>164.77918089422417</c:v>
                </c:pt>
                <c:pt idx="3336">
                  <c:v>164.87272914832454</c:v>
                </c:pt>
                <c:pt idx="3337">
                  <c:v>164.96619247648755</c:v>
                </c:pt>
                <c:pt idx="3338">
                  <c:v>165.05959903992925</c:v>
                </c:pt>
                <c:pt idx="3339">
                  <c:v>165.1529484863342</c:v>
                </c:pt>
                <c:pt idx="3340">
                  <c:v>165.24626381828949</c:v>
                </c:pt>
                <c:pt idx="3341">
                  <c:v>165.33949206810658</c:v>
                </c:pt>
                <c:pt idx="3342">
                  <c:v>165.43268429213001</c:v>
                </c:pt>
                <c:pt idx="3343">
                  <c:v>165.52582932513181</c:v>
                </c:pt>
                <c:pt idx="3344">
                  <c:v>165.6189228214977</c:v>
                </c:pt>
                <c:pt idx="3345">
                  <c:v>165.71197902283043</c:v>
                </c:pt>
                <c:pt idx="3346">
                  <c:v>165.80499929078698</c:v>
                </c:pt>
                <c:pt idx="3347">
                  <c:v>165.89799054075081</c:v>
                </c:pt>
                <c:pt idx="3348">
                  <c:v>165.99093526295243</c:v>
                </c:pt>
                <c:pt idx="3349">
                  <c:v>166.08381812136258</c:v>
                </c:pt>
                <c:pt idx="3350">
                  <c:v>166.17669257774119</c:v>
                </c:pt>
                <c:pt idx="3351">
                  <c:v>166.2695011613597</c:v>
                </c:pt>
                <c:pt idx="3352">
                  <c:v>166.3622472960632</c:v>
                </c:pt>
                <c:pt idx="3353">
                  <c:v>166.45493750018861</c:v>
                </c:pt>
                <c:pt idx="3354">
                  <c:v>166.54757963263819</c:v>
                </c:pt>
                <c:pt idx="3355">
                  <c:v>166.6401620692707</c:v>
                </c:pt>
                <c:pt idx="3356">
                  <c:v>166.73270798242933</c:v>
                </c:pt>
                <c:pt idx="3357">
                  <c:v>166.82521393693628</c:v>
                </c:pt>
                <c:pt idx="3358">
                  <c:v>166.91767936069576</c:v>
                </c:pt>
                <c:pt idx="3359">
                  <c:v>167.01010064344445</c:v>
                </c:pt>
                <c:pt idx="3360">
                  <c:v>167.10247498207741</c:v>
                </c:pt>
                <c:pt idx="3361">
                  <c:v>167.19483474460293</c:v>
                </c:pt>
                <c:pt idx="3362">
                  <c:v>167.28715979170792</c:v>
                </c:pt>
                <c:pt idx="3363">
                  <c:v>167.3794727777134</c:v>
                </c:pt>
                <c:pt idx="3364">
                  <c:v>167.47176755024518</c:v>
                </c:pt>
                <c:pt idx="3365">
                  <c:v>167.56402022731876</c:v>
                </c:pt>
                <c:pt idx="3366">
                  <c:v>167.65622328229583</c:v>
                </c:pt>
                <c:pt idx="3367">
                  <c:v>167.74836838095362</c:v>
                </c:pt>
                <c:pt idx="3368">
                  <c:v>167.84045686063166</c:v>
                </c:pt>
                <c:pt idx="3369">
                  <c:v>167.9324760295886</c:v>
                </c:pt>
                <c:pt idx="3370">
                  <c:v>168.02444023428308</c:v>
                </c:pt>
                <c:pt idx="3371">
                  <c:v>168.11635049668834</c:v>
                </c:pt>
                <c:pt idx="3372">
                  <c:v>168.20821013957132</c:v>
                </c:pt>
                <c:pt idx="3373">
                  <c:v>168.30001292862974</c:v>
                </c:pt>
                <c:pt idx="3374">
                  <c:v>168.39177177288616</c:v>
                </c:pt>
                <c:pt idx="3375">
                  <c:v>168.48349007071991</c:v>
                </c:pt>
                <c:pt idx="3376">
                  <c:v>168.57516956417746</c:v>
                </c:pt>
                <c:pt idx="3377">
                  <c:v>168.66676894180549</c:v>
                </c:pt>
                <c:pt idx="3378">
                  <c:v>168.758354087572</c:v>
                </c:pt>
                <c:pt idx="3379">
                  <c:v>168.84988182490864</c:v>
                </c:pt>
                <c:pt idx="3380">
                  <c:v>168.94136900371944</c:v>
                </c:pt>
                <c:pt idx="3381">
                  <c:v>169.03279257183848</c:v>
                </c:pt>
                <c:pt idx="3382">
                  <c:v>169.12416776075125</c:v>
                </c:pt>
                <c:pt idx="3383">
                  <c:v>169.21550206605335</c:v>
                </c:pt>
                <c:pt idx="3384">
                  <c:v>169.30680484822773</c:v>
                </c:pt>
                <c:pt idx="3385">
                  <c:v>169.39803740463148</c:v>
                </c:pt>
                <c:pt idx="3386">
                  <c:v>169.48925503412514</c:v>
                </c:pt>
                <c:pt idx="3387">
                  <c:v>169.58044610046107</c:v>
                </c:pt>
                <c:pt idx="3388">
                  <c:v>169.67157629446615</c:v>
                </c:pt>
                <c:pt idx="3389">
                  <c:v>169.76269505068927</c:v>
                </c:pt>
                <c:pt idx="3390">
                  <c:v>169.85376760193896</c:v>
                </c:pt>
                <c:pt idx="3391">
                  <c:v>169.94479354079417</c:v>
                </c:pt>
                <c:pt idx="3392">
                  <c:v>170.03578013565638</c:v>
                </c:pt>
                <c:pt idx="3393">
                  <c:v>170.12672810824586</c:v>
                </c:pt>
                <c:pt idx="3394">
                  <c:v>170.21762712611201</c:v>
                </c:pt>
                <c:pt idx="3395">
                  <c:v>170.30847342726494</c:v>
                </c:pt>
                <c:pt idx="3396">
                  <c:v>170.39926875880903</c:v>
                </c:pt>
                <c:pt idx="3397">
                  <c:v>170.49001545934823</c:v>
                </c:pt>
                <c:pt idx="3398">
                  <c:v>170.58071671777159</c:v>
                </c:pt>
                <c:pt idx="3399">
                  <c:v>170.6713676579871</c:v>
                </c:pt>
                <c:pt idx="3400">
                  <c:v>170.7619950342914</c:v>
                </c:pt>
                <c:pt idx="3401">
                  <c:v>170.85259627256235</c:v>
                </c:pt>
                <c:pt idx="3402">
                  <c:v>170.94313868774299</c:v>
                </c:pt>
                <c:pt idx="3403">
                  <c:v>171.03364948870023</c:v>
                </c:pt>
                <c:pt idx="3404">
                  <c:v>171.124124480315</c:v>
                </c:pt>
                <c:pt idx="3405">
                  <c:v>171.21454669572967</c:v>
                </c:pt>
                <c:pt idx="3406">
                  <c:v>171.30491570980072</c:v>
                </c:pt>
                <c:pt idx="3407">
                  <c:v>171.39522575998848</c:v>
                </c:pt>
                <c:pt idx="3408">
                  <c:v>171.48549591283864</c:v>
                </c:pt>
                <c:pt idx="3409">
                  <c:v>171.5757197444143</c:v>
                </c:pt>
                <c:pt idx="3410">
                  <c:v>171.66590890017341</c:v>
                </c:pt>
                <c:pt idx="3411">
                  <c:v>171.75603708555082</c:v>
                </c:pt>
                <c:pt idx="3412">
                  <c:v>171.84609754567691</c:v>
                </c:pt>
                <c:pt idx="3413">
                  <c:v>171.93612269437361</c:v>
                </c:pt>
                <c:pt idx="3414">
                  <c:v>172.02609824429697</c:v>
                </c:pt>
                <c:pt idx="3415">
                  <c:v>172.11601259438132</c:v>
                </c:pt>
                <c:pt idx="3416">
                  <c:v>172.20587583244688</c:v>
                </c:pt>
                <c:pt idx="3417">
                  <c:v>172.29571098443577</c:v>
                </c:pt>
                <c:pt idx="3418">
                  <c:v>172.38548470327575</c:v>
                </c:pt>
                <c:pt idx="3419">
                  <c:v>172.47520683785532</c:v>
                </c:pt>
                <c:pt idx="3420">
                  <c:v>172.56490042175398</c:v>
                </c:pt>
                <c:pt idx="3421">
                  <c:v>172.65454600806621</c:v>
                </c:pt>
                <c:pt idx="3422">
                  <c:v>172.74414820309994</c:v>
                </c:pt>
                <c:pt idx="3423">
                  <c:v>172.83367554991878</c:v>
                </c:pt>
                <c:pt idx="3424">
                  <c:v>172.92318101315536</c:v>
                </c:pt>
                <c:pt idx="3425">
                  <c:v>173.01263065222457</c:v>
                </c:pt>
                <c:pt idx="3426">
                  <c:v>173.10202205239094</c:v>
                </c:pt>
                <c:pt idx="3427">
                  <c:v>173.1912825548562</c:v>
                </c:pt>
                <c:pt idx="3428">
                  <c:v>173.28046575507091</c:v>
                </c:pt>
                <c:pt idx="3429">
                  <c:v>173.36963928081155</c:v>
                </c:pt>
                <c:pt idx="3430">
                  <c:v>173.45875918609369</c:v>
                </c:pt>
                <c:pt idx="3431">
                  <c:v>173.54785075370495</c:v>
                </c:pt>
                <c:pt idx="3432">
                  <c:v>173.63688736756376</c:v>
                </c:pt>
                <c:pt idx="3433">
                  <c:v>173.72592398142245</c:v>
                </c:pt>
                <c:pt idx="3434">
                  <c:v>173.81491067676376</c:v>
                </c:pt>
                <c:pt idx="3435">
                  <c:v>173.90384751351979</c:v>
                </c:pt>
                <c:pt idx="3436">
                  <c:v>173.99273813978681</c:v>
                </c:pt>
                <c:pt idx="3437">
                  <c:v>174.08155526445179</c:v>
                </c:pt>
                <c:pt idx="3438">
                  <c:v>174.17030790549589</c:v>
                </c:pt>
                <c:pt idx="3439">
                  <c:v>174.2590081334161</c:v>
                </c:pt>
                <c:pt idx="3440">
                  <c:v>174.34765996158077</c:v>
                </c:pt>
                <c:pt idx="3441">
                  <c:v>174.43628033033048</c:v>
                </c:pt>
                <c:pt idx="3442">
                  <c:v>174.52485398104156</c:v>
                </c:pt>
                <c:pt idx="3443">
                  <c:v>174.61336720455995</c:v>
                </c:pt>
                <c:pt idx="3444">
                  <c:v>174.70180569825521</c:v>
                </c:pt>
                <c:pt idx="3445">
                  <c:v>174.79018992536058</c:v>
                </c:pt>
                <c:pt idx="3446">
                  <c:v>174.87854440320007</c:v>
                </c:pt>
                <c:pt idx="3447">
                  <c:v>174.96686056185581</c:v>
                </c:pt>
                <c:pt idx="3448">
                  <c:v>175.05512741130437</c:v>
                </c:pt>
                <c:pt idx="3449">
                  <c:v>175.14335256181465</c:v>
                </c:pt>
                <c:pt idx="3450">
                  <c:v>175.23152250805416</c:v>
                </c:pt>
                <c:pt idx="3451">
                  <c:v>175.31961632455727</c:v>
                </c:pt>
                <c:pt idx="3452">
                  <c:v>175.40760784278379</c:v>
                </c:pt>
                <c:pt idx="3453">
                  <c:v>175.4955275227278</c:v>
                </c:pt>
                <c:pt idx="3454">
                  <c:v>175.58337366505842</c:v>
                </c:pt>
                <c:pt idx="3455">
                  <c:v>175.67114220477637</c:v>
                </c:pt>
                <c:pt idx="3456">
                  <c:v>175.75888523328879</c:v>
                </c:pt>
                <c:pt idx="3457">
                  <c:v>175.84658369177262</c:v>
                </c:pt>
                <c:pt idx="3458">
                  <c:v>175.93420910028516</c:v>
                </c:pt>
                <c:pt idx="3459">
                  <c:v>176.0217600843684</c:v>
                </c:pt>
                <c:pt idx="3460">
                  <c:v>176.10923003500594</c:v>
                </c:pt>
                <c:pt idx="3461">
                  <c:v>176.19663325520531</c:v>
                </c:pt>
                <c:pt idx="3462">
                  <c:v>176.28400081502747</c:v>
                </c:pt>
                <c:pt idx="3463">
                  <c:v>176.37131423627551</c:v>
                </c:pt>
                <c:pt idx="3464">
                  <c:v>176.4585463117341</c:v>
                </c:pt>
                <c:pt idx="3465">
                  <c:v>176.54568346037803</c:v>
                </c:pt>
                <c:pt idx="3466">
                  <c:v>176.63274302878921</c:v>
                </c:pt>
                <c:pt idx="3467">
                  <c:v>176.71973783953692</c:v>
                </c:pt>
                <c:pt idx="3468">
                  <c:v>176.8066466614568</c:v>
                </c:pt>
                <c:pt idx="3469">
                  <c:v>176.89346283284993</c:v>
                </c:pt>
                <c:pt idx="3470">
                  <c:v>176.98019665058129</c:v>
                </c:pt>
                <c:pt idx="3471">
                  <c:v>177.06683375108275</c:v>
                </c:pt>
                <c:pt idx="3472">
                  <c:v>177.15337827554865</c:v>
                </c:pt>
                <c:pt idx="3473">
                  <c:v>177.23985653734127</c:v>
                </c:pt>
                <c:pt idx="3474">
                  <c:v>177.32624597672594</c:v>
                </c:pt>
                <c:pt idx="3475">
                  <c:v>177.41255437221997</c:v>
                </c:pt>
                <c:pt idx="3476">
                  <c:v>177.4987834697429</c:v>
                </c:pt>
                <c:pt idx="3477">
                  <c:v>177.58492966383136</c:v>
                </c:pt>
                <c:pt idx="3478">
                  <c:v>177.67100767256233</c:v>
                </c:pt>
                <c:pt idx="3479">
                  <c:v>177.75702966137737</c:v>
                </c:pt>
                <c:pt idx="3480">
                  <c:v>177.84296516410652</c:v>
                </c:pt>
                <c:pt idx="3481">
                  <c:v>177.92879584720194</c:v>
                </c:pt>
                <c:pt idx="3482">
                  <c:v>178.01454616727023</c:v>
                </c:pt>
                <c:pt idx="3483">
                  <c:v>178.10017138789283</c:v>
                </c:pt>
                <c:pt idx="3484">
                  <c:v>178.18571475250374</c:v>
                </c:pt>
                <c:pt idx="3485">
                  <c:v>178.27116290375574</c:v>
                </c:pt>
                <c:pt idx="3486">
                  <c:v>178.35650480662625</c:v>
                </c:pt>
                <c:pt idx="3487">
                  <c:v>178.44177155941964</c:v>
                </c:pt>
                <c:pt idx="3488">
                  <c:v>178.52700363651036</c:v>
                </c:pt>
                <c:pt idx="3489">
                  <c:v>178.61218149601848</c:v>
                </c:pt>
                <c:pt idx="3490">
                  <c:v>178.69729267307923</c:v>
                </c:pt>
                <c:pt idx="3491">
                  <c:v>178.78232710339984</c:v>
                </c:pt>
                <c:pt idx="3492">
                  <c:v>178.86727300819965</c:v>
                </c:pt>
                <c:pt idx="3493">
                  <c:v>178.95215138339668</c:v>
                </c:pt>
                <c:pt idx="3494">
                  <c:v>179.03695177980063</c:v>
                </c:pt>
                <c:pt idx="3495">
                  <c:v>179.12166527151794</c:v>
                </c:pt>
                <c:pt idx="3496">
                  <c:v>179.20628759871005</c:v>
                </c:pt>
                <c:pt idx="3497">
                  <c:v>179.29080553119954</c:v>
                </c:pt>
                <c:pt idx="3498">
                  <c:v>179.37526438703713</c:v>
                </c:pt>
                <c:pt idx="3499">
                  <c:v>179.45960474539058</c:v>
                </c:pt>
                <c:pt idx="3500">
                  <c:v>179.54385029524693</c:v>
                </c:pt>
                <c:pt idx="3501">
                  <c:v>179.62798379723804</c:v>
                </c:pt>
                <c:pt idx="3502">
                  <c:v>179.71202693365854</c:v>
                </c:pt>
                <c:pt idx="3503">
                  <c:v>179.79599157385368</c:v>
                </c:pt>
                <c:pt idx="3504">
                  <c:v>179.87986955927016</c:v>
                </c:pt>
                <c:pt idx="3505">
                  <c:v>179.96368729526094</c:v>
                </c:pt>
                <c:pt idx="3506">
                  <c:v>180.04743078568961</c:v>
                </c:pt>
                <c:pt idx="3507">
                  <c:v>180.1310826711599</c:v>
                </c:pt>
                <c:pt idx="3508">
                  <c:v>180.21465210492494</c:v>
                </c:pt>
                <c:pt idx="3509">
                  <c:v>180.29811406345095</c:v>
                </c:pt>
                <c:pt idx="3510">
                  <c:v>180.38149252425396</c:v>
                </c:pt>
                <c:pt idx="3511">
                  <c:v>180.46470040503738</c:v>
                </c:pt>
                <c:pt idx="3512">
                  <c:v>180.54787006117436</c:v>
                </c:pt>
                <c:pt idx="3513">
                  <c:v>180.63098339948121</c:v>
                </c:pt>
                <c:pt idx="3514">
                  <c:v>180.71397774730332</c:v>
                </c:pt>
                <c:pt idx="3515">
                  <c:v>180.79687100108234</c:v>
                </c:pt>
                <c:pt idx="3516">
                  <c:v>180.87967587109674</c:v>
                </c:pt>
                <c:pt idx="3517">
                  <c:v>180.96234972941755</c:v>
                </c:pt>
                <c:pt idx="3518">
                  <c:v>181.04491925624464</c:v>
                </c:pt>
                <c:pt idx="3519">
                  <c:v>181.1273772084709</c:v>
                </c:pt>
                <c:pt idx="3520">
                  <c:v>181.20972237708759</c:v>
                </c:pt>
                <c:pt idx="3521">
                  <c:v>181.29196469100336</c:v>
                </c:pt>
                <c:pt idx="3522">
                  <c:v>181.37409827429039</c:v>
                </c:pt>
                <c:pt idx="3523">
                  <c:v>181.45619830721259</c:v>
                </c:pt>
                <c:pt idx="3524">
                  <c:v>181.5381945367223</c:v>
                </c:pt>
                <c:pt idx="3525">
                  <c:v>181.62004891569623</c:v>
                </c:pt>
                <c:pt idx="3526">
                  <c:v>181.70181900504463</c:v>
                </c:pt>
                <c:pt idx="3527">
                  <c:v>181.7834644965595</c:v>
                </c:pt>
                <c:pt idx="3528">
                  <c:v>181.86489624355198</c:v>
                </c:pt>
                <c:pt idx="3529">
                  <c:v>181.94626120903871</c:v>
                </c:pt>
                <c:pt idx="3530">
                  <c:v>182.02762617452547</c:v>
                </c:pt>
                <c:pt idx="3531">
                  <c:v>182.10899114001222</c:v>
                </c:pt>
                <c:pt idx="3532">
                  <c:v>182.19017081561918</c:v>
                </c:pt>
                <c:pt idx="3533">
                  <c:v>182.27121433864892</c:v>
                </c:pt>
                <c:pt idx="3534">
                  <c:v>182.35219151172137</c:v>
                </c:pt>
                <c:pt idx="3535">
                  <c:v>182.43303784164954</c:v>
                </c:pt>
                <c:pt idx="3536">
                  <c:v>182.51377304096272</c:v>
                </c:pt>
                <c:pt idx="3537">
                  <c:v>182.59439746301985</c:v>
                </c:pt>
                <c:pt idx="3538">
                  <c:v>182.67492188448441</c:v>
                </c:pt>
                <c:pt idx="3539">
                  <c:v>182.75534238690022</c:v>
                </c:pt>
                <c:pt idx="3540">
                  <c:v>182.8356730235619</c:v>
                </c:pt>
                <c:pt idx="3541">
                  <c:v>182.9158892948814</c:v>
                </c:pt>
                <c:pt idx="3542">
                  <c:v>182.99600743953761</c:v>
                </c:pt>
                <c:pt idx="3543">
                  <c:v>183.07601099973866</c:v>
                </c:pt>
                <c:pt idx="3544">
                  <c:v>183.15587071496716</c:v>
                </c:pt>
                <c:pt idx="3545">
                  <c:v>183.23563067098593</c:v>
                </c:pt>
                <c:pt idx="3546">
                  <c:v>183.31524478170542</c:v>
                </c:pt>
                <c:pt idx="3547">
                  <c:v>183.39473435631535</c:v>
                </c:pt>
                <c:pt idx="3548">
                  <c:v>183.47409070737723</c:v>
                </c:pt>
                <c:pt idx="3549">
                  <c:v>183.55334232040695</c:v>
                </c:pt>
                <c:pt idx="3550">
                  <c:v>183.63245327464512</c:v>
                </c:pt>
                <c:pt idx="3551">
                  <c:v>183.71145512194138</c:v>
                </c:pt>
                <c:pt idx="3552">
                  <c:v>183.7903483092239</c:v>
                </c:pt>
                <c:pt idx="3553">
                  <c:v>183.86911565001145</c:v>
                </c:pt>
                <c:pt idx="3554">
                  <c:v>183.9477658977379</c:v>
                </c:pt>
                <c:pt idx="3555">
                  <c:v>184.02631091861522</c:v>
                </c:pt>
                <c:pt idx="3556">
                  <c:v>184.10474779566522</c:v>
                </c:pt>
                <c:pt idx="3557">
                  <c:v>184.18307194638805</c:v>
                </c:pt>
                <c:pt idx="3558">
                  <c:v>184.26125511129445</c:v>
                </c:pt>
                <c:pt idx="3559">
                  <c:v>184.33933992846303</c:v>
                </c:pt>
                <c:pt idx="3560">
                  <c:v>184.41733125955597</c:v>
                </c:pt>
                <c:pt idx="3561">
                  <c:v>184.49515895347923</c:v>
                </c:pt>
                <c:pt idx="3562">
                  <c:v>184.57288473298263</c:v>
                </c:pt>
                <c:pt idx="3563">
                  <c:v>184.65050335575557</c:v>
                </c:pt>
                <c:pt idx="3564">
                  <c:v>184.72801596343521</c:v>
                </c:pt>
                <c:pt idx="3565">
                  <c:v>184.80542101766341</c:v>
                </c:pt>
                <c:pt idx="3566">
                  <c:v>184.88274027624789</c:v>
                </c:pt>
                <c:pt idx="3567">
                  <c:v>184.95992593908574</c:v>
                </c:pt>
                <c:pt idx="3568">
                  <c:v>185.0370067045348</c:v>
                </c:pt>
                <c:pt idx="3569">
                  <c:v>185.11398390720325</c:v>
                </c:pt>
                <c:pt idx="3570">
                  <c:v>185.19085900886168</c:v>
                </c:pt>
                <c:pt idx="3571">
                  <c:v>185.26767746484401</c:v>
                </c:pt>
                <c:pt idx="3572">
                  <c:v>185.34431865395194</c:v>
                </c:pt>
                <c:pt idx="3573">
                  <c:v>185.42081341873438</c:v>
                </c:pt>
                <c:pt idx="3574">
                  <c:v>185.49714866616199</c:v>
                </c:pt>
                <c:pt idx="3575">
                  <c:v>185.57339553607875</c:v>
                </c:pt>
                <c:pt idx="3576">
                  <c:v>185.64952331538095</c:v>
                </c:pt>
                <c:pt idx="3577">
                  <c:v>185.72552576099892</c:v>
                </c:pt>
                <c:pt idx="3578">
                  <c:v>185.80140006183251</c:v>
                </c:pt>
                <c:pt idx="3579">
                  <c:v>185.87713067089754</c:v>
                </c:pt>
                <c:pt idx="3580">
                  <c:v>185.9527683975297</c:v>
                </c:pt>
                <c:pt idx="3581">
                  <c:v>186.02824924421125</c:v>
                </c:pt>
                <c:pt idx="3582">
                  <c:v>186.1036022110213</c:v>
                </c:pt>
                <c:pt idx="3583">
                  <c:v>186.17882665194668</c:v>
                </c:pt>
                <c:pt idx="3584">
                  <c:v>186.253916986831</c:v>
                </c:pt>
                <c:pt idx="3585">
                  <c:v>186.32889306720119</c:v>
                </c:pt>
                <c:pt idx="3586">
                  <c:v>186.40372461484318</c:v>
                </c:pt>
                <c:pt idx="3587">
                  <c:v>186.47847723851271</c:v>
                </c:pt>
                <c:pt idx="3588">
                  <c:v>186.55310294723549</c:v>
                </c:pt>
                <c:pt idx="3589">
                  <c:v>186.62761322755776</c:v>
                </c:pt>
                <c:pt idx="3590">
                  <c:v>186.70197957277225</c:v>
                </c:pt>
                <c:pt idx="3591">
                  <c:v>186.77626431066653</c:v>
                </c:pt>
                <c:pt idx="3592">
                  <c:v>186.850403200702</c:v>
                </c:pt>
                <c:pt idx="3593">
                  <c:v>186.92437287191476</c:v>
                </c:pt>
                <c:pt idx="3594">
                  <c:v>186.99830982916498</c:v>
                </c:pt>
                <c:pt idx="3595">
                  <c:v>187.07207614440236</c:v>
                </c:pt>
                <c:pt idx="3596">
                  <c:v>187.14572295999699</c:v>
                </c:pt>
                <c:pt idx="3597">
                  <c:v>187.21924985473387</c:v>
                </c:pt>
                <c:pt idx="3598">
                  <c:v>187.29267154386872</c:v>
                </c:pt>
                <c:pt idx="3599">
                  <c:v>187.36598911928161</c:v>
                </c:pt>
                <c:pt idx="3600">
                  <c:v>187.43918744121808</c:v>
                </c:pt>
                <c:pt idx="3601">
                  <c:v>187.51227624150664</c:v>
                </c:pt>
                <c:pt idx="3602">
                  <c:v>187.58521771314474</c:v>
                </c:pt>
                <c:pt idx="3603">
                  <c:v>187.65803749709139</c:v>
                </c:pt>
                <c:pt idx="3604">
                  <c:v>187.73072043617091</c:v>
                </c:pt>
                <c:pt idx="3605">
                  <c:v>187.80332618347163</c:v>
                </c:pt>
                <c:pt idx="3606">
                  <c:v>187.87585869042832</c:v>
                </c:pt>
                <c:pt idx="3607">
                  <c:v>187.94831367567608</c:v>
                </c:pt>
                <c:pt idx="3608">
                  <c:v>188.02064243227503</c:v>
                </c:pt>
                <c:pt idx="3609">
                  <c:v>188.09287993252406</c:v>
                </c:pt>
                <c:pt idx="3610">
                  <c:v>188.16501941591875</c:v>
                </c:pt>
                <c:pt idx="3611">
                  <c:v>188.23701121360369</c:v>
                </c:pt>
                <c:pt idx="3612">
                  <c:v>188.30887355271918</c:v>
                </c:pt>
                <c:pt idx="3613">
                  <c:v>188.38062925300895</c:v>
                </c:pt>
                <c:pt idx="3614">
                  <c:v>188.45226653611871</c:v>
                </c:pt>
                <c:pt idx="3615">
                  <c:v>188.52376782073969</c:v>
                </c:pt>
                <c:pt idx="3616">
                  <c:v>188.59504199429054</c:v>
                </c:pt>
                <c:pt idx="3617">
                  <c:v>188.66621647959789</c:v>
                </c:pt>
                <c:pt idx="3618">
                  <c:v>188.73739096490525</c:v>
                </c:pt>
                <c:pt idx="3619">
                  <c:v>188.808515584101</c:v>
                </c:pt>
                <c:pt idx="3620">
                  <c:v>188.87944107546056</c:v>
                </c:pt>
                <c:pt idx="3621">
                  <c:v>188.95022441902827</c:v>
                </c:pt>
                <c:pt idx="3622">
                  <c:v>189.02089499867975</c:v>
                </c:pt>
                <c:pt idx="3623">
                  <c:v>189.09145493855505</c:v>
                </c:pt>
                <c:pt idx="3624">
                  <c:v>189.1619004439784</c:v>
                </c:pt>
                <c:pt idx="3625">
                  <c:v>189.23222059132371</c:v>
                </c:pt>
                <c:pt idx="3626">
                  <c:v>189.30235047231781</c:v>
                </c:pt>
                <c:pt idx="3627">
                  <c:v>189.37248035331183</c:v>
                </c:pt>
                <c:pt idx="3628">
                  <c:v>189.44244640981086</c:v>
                </c:pt>
                <c:pt idx="3629">
                  <c:v>189.51226640527236</c:v>
                </c:pt>
                <c:pt idx="3630">
                  <c:v>189.58195294897814</c:v>
                </c:pt>
                <c:pt idx="3631">
                  <c:v>189.65158076429267</c:v>
                </c:pt>
                <c:pt idx="3632">
                  <c:v>189.72106029618911</c:v>
                </c:pt>
                <c:pt idx="3633">
                  <c:v>189.79042428137475</c:v>
                </c:pt>
                <c:pt idx="3634">
                  <c:v>189.85970371552742</c:v>
                </c:pt>
                <c:pt idx="3635">
                  <c:v>189.92883754979439</c:v>
                </c:pt>
                <c:pt idx="3636">
                  <c:v>189.99785238715575</c:v>
                </c:pt>
                <c:pt idx="3637">
                  <c:v>190.06676533375463</c:v>
                </c:pt>
                <c:pt idx="3638">
                  <c:v>190.13555454840363</c:v>
                </c:pt>
                <c:pt idx="3639">
                  <c:v>190.20423533249701</c:v>
                </c:pt>
                <c:pt idx="3640">
                  <c:v>190.27278834554713</c:v>
                </c:pt>
                <c:pt idx="3641">
                  <c:v>190.34122182746557</c:v>
                </c:pt>
                <c:pt idx="3642">
                  <c:v>190.40952383195602</c:v>
                </c:pt>
                <c:pt idx="3643">
                  <c:v>190.47770431875645</c:v>
                </c:pt>
                <c:pt idx="3644">
                  <c:v>190.54574319962438</c:v>
                </c:pt>
                <c:pt idx="3645">
                  <c:v>190.61369122476609</c:v>
                </c:pt>
                <c:pt idx="3646">
                  <c:v>190.68152843860017</c:v>
                </c:pt>
                <c:pt idx="3647">
                  <c:v>190.74926134378438</c:v>
                </c:pt>
                <c:pt idx="3648">
                  <c:v>190.81684460554402</c:v>
                </c:pt>
                <c:pt idx="3649">
                  <c:v>190.88432355237686</c:v>
                </c:pt>
                <c:pt idx="3650">
                  <c:v>190.95167845496854</c:v>
                </c:pt>
                <c:pt idx="3651">
                  <c:v>191.01893545351638</c:v>
                </c:pt>
                <c:pt idx="3652">
                  <c:v>191.08608965848984</c:v>
                </c:pt>
                <c:pt idx="3653">
                  <c:v>191.15313081416903</c:v>
                </c:pt>
                <c:pt idx="3654">
                  <c:v>191.22005740941049</c:v>
                </c:pt>
                <c:pt idx="3655">
                  <c:v>191.28688472327056</c:v>
                </c:pt>
                <c:pt idx="3656">
                  <c:v>191.35361520632034</c:v>
                </c:pt>
                <c:pt idx="3657">
                  <c:v>191.42024541390759</c:v>
                </c:pt>
                <c:pt idx="3658">
                  <c:v>191.48678629904165</c:v>
                </c:pt>
                <c:pt idx="3659">
                  <c:v>191.55321524319766</c:v>
                </c:pt>
                <c:pt idx="3660">
                  <c:v>191.61953187517344</c:v>
                </c:pt>
                <c:pt idx="3661">
                  <c:v>191.68571037275288</c:v>
                </c:pt>
                <c:pt idx="3662">
                  <c:v>191.75179838135475</c:v>
                </c:pt>
                <c:pt idx="3663">
                  <c:v>191.81777752771211</c:v>
                </c:pt>
                <c:pt idx="3664">
                  <c:v>191.88366462681995</c:v>
                </c:pt>
                <c:pt idx="3665">
                  <c:v>191.94946071226317</c:v>
                </c:pt>
                <c:pt idx="3666">
                  <c:v>192.01513677071742</c:v>
                </c:pt>
                <c:pt idx="3667">
                  <c:v>192.08071294890607</c:v>
                </c:pt>
                <c:pt idx="3668">
                  <c:v>192.14619047246978</c:v>
                </c:pt>
                <c:pt idx="3669">
                  <c:v>192.21153350425416</c:v>
                </c:pt>
                <c:pt idx="3670">
                  <c:v>192.27676305640156</c:v>
                </c:pt>
                <c:pt idx="3671">
                  <c:v>192.34184295243182</c:v>
                </c:pt>
                <c:pt idx="3672">
                  <c:v>192.40687973106125</c:v>
                </c:pt>
                <c:pt idx="3673">
                  <c:v>192.47176537835975</c:v>
                </c:pt>
                <c:pt idx="3674">
                  <c:v>192.53656195357419</c:v>
                </c:pt>
                <c:pt idx="3675">
                  <c:v>192.60126865266261</c:v>
                </c:pt>
                <c:pt idx="3676">
                  <c:v>192.66588150141283</c:v>
                </c:pt>
                <c:pt idx="3677">
                  <c:v>192.73036968267894</c:v>
                </c:pt>
                <c:pt idx="3678">
                  <c:v>192.79475082634747</c:v>
                </c:pt>
                <c:pt idx="3679">
                  <c:v>192.85901213690377</c:v>
                </c:pt>
                <c:pt idx="3680">
                  <c:v>192.92314973115481</c:v>
                </c:pt>
                <c:pt idx="3681">
                  <c:v>192.98719934683612</c:v>
                </c:pt>
                <c:pt idx="3682">
                  <c:v>193.05114760108916</c:v>
                </c:pt>
                <c:pt idx="3683">
                  <c:v>193.11499944784262</c:v>
                </c:pt>
                <c:pt idx="3684">
                  <c:v>193.17874789763664</c:v>
                </c:pt>
                <c:pt idx="3685">
                  <c:v>193.24236829003837</c:v>
                </c:pt>
                <c:pt idx="3686">
                  <c:v>193.30588967730745</c:v>
                </c:pt>
                <c:pt idx="3687">
                  <c:v>193.36933804393323</c:v>
                </c:pt>
                <c:pt idx="3688">
                  <c:v>193.43262756019197</c:v>
                </c:pt>
                <c:pt idx="3689">
                  <c:v>193.49583758015885</c:v>
                </c:pt>
                <c:pt idx="3690">
                  <c:v>193.55893552636886</c:v>
                </c:pt>
                <c:pt idx="3691">
                  <c:v>193.62194466543494</c:v>
                </c:pt>
                <c:pt idx="3692">
                  <c:v>193.68485357321276</c:v>
                </c:pt>
                <c:pt idx="3693">
                  <c:v>193.74765437209868</c:v>
                </c:pt>
                <c:pt idx="3694">
                  <c:v>193.81036195598946</c:v>
                </c:pt>
                <c:pt idx="3695">
                  <c:v>193.87297989694673</c:v>
                </c:pt>
                <c:pt idx="3696">
                  <c:v>193.93550504587495</c:v>
                </c:pt>
                <c:pt idx="3697">
                  <c:v>193.99790730850938</c:v>
                </c:pt>
                <c:pt idx="3698">
                  <c:v>194.06021517039181</c:v>
                </c:pt>
                <c:pt idx="3699">
                  <c:v>194.12246265998576</c:v>
                </c:pt>
                <c:pt idx="3700">
                  <c:v>194.18455289788119</c:v>
                </c:pt>
                <c:pt idx="3701">
                  <c:v>194.24653909912885</c:v>
                </c:pt>
                <c:pt idx="3702">
                  <c:v>194.30845269743438</c:v>
                </c:pt>
                <c:pt idx="3703">
                  <c:v>194.37026754925762</c:v>
                </c:pt>
                <c:pt idx="3704">
                  <c:v>194.43197467602835</c:v>
                </c:pt>
                <c:pt idx="3705">
                  <c:v>194.49358474634252</c:v>
                </c:pt>
                <c:pt idx="3706">
                  <c:v>194.55510943068663</c:v>
                </c:pt>
                <c:pt idx="3707">
                  <c:v>194.61655289713579</c:v>
                </c:pt>
                <c:pt idx="3708">
                  <c:v>194.67784901836055</c:v>
                </c:pt>
                <c:pt idx="3709">
                  <c:v>194.73909233365066</c:v>
                </c:pt>
                <c:pt idx="3710">
                  <c:v>194.80020696320327</c:v>
                </c:pt>
                <c:pt idx="3711">
                  <c:v>194.86126716750132</c:v>
                </c:pt>
                <c:pt idx="3712">
                  <c:v>194.9221829184379</c:v>
                </c:pt>
                <c:pt idx="3713">
                  <c:v>194.9830697789811</c:v>
                </c:pt>
                <c:pt idx="3714">
                  <c:v>195.0438830417369</c:v>
                </c:pt>
                <c:pt idx="3715">
                  <c:v>195.10450834414354</c:v>
                </c:pt>
                <c:pt idx="3716">
                  <c:v>195.16498661091046</c:v>
                </c:pt>
                <c:pt idx="3717">
                  <c:v>195.22536442881713</c:v>
                </c:pt>
                <c:pt idx="3718">
                  <c:v>195.28564870381896</c:v>
                </c:pt>
                <c:pt idx="3719">
                  <c:v>195.34586988958202</c:v>
                </c:pt>
                <c:pt idx="3720">
                  <c:v>195.40602708112118</c:v>
                </c:pt>
                <c:pt idx="3721">
                  <c:v>195.46611382935106</c:v>
                </c:pt>
                <c:pt idx="3722">
                  <c:v>195.52613415204041</c:v>
                </c:pt>
                <c:pt idx="3723">
                  <c:v>195.58608459291713</c:v>
                </c:pt>
                <c:pt idx="3724">
                  <c:v>195.64594089432731</c:v>
                </c:pt>
                <c:pt idx="3725">
                  <c:v>195.70572660300817</c:v>
                </c:pt>
                <c:pt idx="3726">
                  <c:v>195.76543585925981</c:v>
                </c:pt>
                <c:pt idx="3727">
                  <c:v>195.82506217803476</c:v>
                </c:pt>
                <c:pt idx="3728">
                  <c:v>195.88461949773946</c:v>
                </c:pt>
                <c:pt idx="3729">
                  <c:v>195.94407517780684</c:v>
                </c:pt>
                <c:pt idx="3730">
                  <c:v>196.00340349297807</c:v>
                </c:pt>
                <c:pt idx="3731">
                  <c:v>196.06262133258159</c:v>
                </c:pt>
                <c:pt idx="3732">
                  <c:v>196.12172472750117</c:v>
                </c:pt>
                <c:pt idx="3733">
                  <c:v>196.18069634227589</c:v>
                </c:pt>
                <c:pt idx="3734">
                  <c:v>196.23958058677465</c:v>
                </c:pt>
                <c:pt idx="3735">
                  <c:v>196.29836405241042</c:v>
                </c:pt>
                <c:pt idx="3736">
                  <c:v>196.35703683022498</c:v>
                </c:pt>
                <c:pt idx="3737">
                  <c:v>196.41563797564035</c:v>
                </c:pt>
                <c:pt idx="3738">
                  <c:v>196.4741435212209</c:v>
                </c:pt>
                <c:pt idx="3739">
                  <c:v>196.53255455348415</c:v>
                </c:pt>
                <c:pt idx="3740">
                  <c:v>196.5908788335085</c:v>
                </c:pt>
                <c:pt idx="3741">
                  <c:v>196.64912314487097</c:v>
                </c:pt>
                <c:pt idx="3742">
                  <c:v>196.70726354503435</c:v>
                </c:pt>
                <c:pt idx="3743">
                  <c:v>196.7653001513865</c:v>
                </c:pt>
                <c:pt idx="3744">
                  <c:v>196.82326806294574</c:v>
                </c:pt>
                <c:pt idx="3745">
                  <c:v>196.88115758628774</c:v>
                </c:pt>
                <c:pt idx="3746">
                  <c:v>196.93896431530067</c:v>
                </c:pt>
                <c:pt idx="3747">
                  <c:v>196.99671264131845</c:v>
                </c:pt>
                <c:pt idx="3748">
                  <c:v>197.05439031155396</c:v>
                </c:pt>
                <c:pt idx="3749">
                  <c:v>197.11198470224932</c:v>
                </c:pt>
                <c:pt idx="3750">
                  <c:v>197.16948306225328</c:v>
                </c:pt>
                <c:pt idx="3751">
                  <c:v>197.22686055203397</c:v>
                </c:pt>
                <c:pt idx="3752">
                  <c:v>197.28418900039571</c:v>
                </c:pt>
                <c:pt idx="3753">
                  <c:v>197.34138631821986</c:v>
                </c:pt>
                <c:pt idx="3754">
                  <c:v>197.39849528053762</c:v>
                </c:pt>
                <c:pt idx="3755">
                  <c:v>197.45547610502902</c:v>
                </c:pt>
                <c:pt idx="3756">
                  <c:v>197.51237277736786</c:v>
                </c:pt>
                <c:pt idx="3757">
                  <c:v>197.56917766790693</c:v>
                </c:pt>
                <c:pt idx="3758">
                  <c:v>197.62592231556661</c:v>
                </c:pt>
                <c:pt idx="3759">
                  <c:v>197.68260008547216</c:v>
                </c:pt>
                <c:pt idx="3760">
                  <c:v>197.73920660353798</c:v>
                </c:pt>
                <c:pt idx="3761">
                  <c:v>197.79572272697305</c:v>
                </c:pt>
                <c:pt idx="3762">
                  <c:v>197.85213688941451</c:v>
                </c:pt>
                <c:pt idx="3763">
                  <c:v>197.90846959313717</c:v>
                </c:pt>
                <c:pt idx="3764">
                  <c:v>197.96471222571111</c:v>
                </c:pt>
                <c:pt idx="3765">
                  <c:v>198.02087068000608</c:v>
                </c:pt>
                <c:pt idx="3766">
                  <c:v>198.07694865849359</c:v>
                </c:pt>
                <c:pt idx="3767">
                  <c:v>198.13294168183435</c:v>
                </c:pt>
                <c:pt idx="3768">
                  <c:v>198.18884648380524</c:v>
                </c:pt>
                <c:pt idx="3769">
                  <c:v>198.24471077984185</c:v>
                </c:pt>
                <c:pt idx="3770">
                  <c:v>198.30043990488963</c:v>
                </c:pt>
                <c:pt idx="3771">
                  <c:v>198.3560417965607</c:v>
                </c:pt>
                <c:pt idx="3772">
                  <c:v>198.41161011533256</c:v>
                </c:pt>
                <c:pt idx="3773">
                  <c:v>198.46705246904781</c:v>
                </c:pt>
                <c:pt idx="3774">
                  <c:v>198.52240172757644</c:v>
                </c:pt>
                <c:pt idx="3775">
                  <c:v>198.57768304466663</c:v>
                </c:pt>
                <c:pt idx="3776">
                  <c:v>198.63290654118526</c:v>
                </c:pt>
                <c:pt idx="3777">
                  <c:v>198.68805919397622</c:v>
                </c:pt>
                <c:pt idx="3778">
                  <c:v>198.74311721345725</c:v>
                </c:pt>
                <c:pt idx="3779">
                  <c:v>198.79806293655167</c:v>
                </c:pt>
                <c:pt idx="3780">
                  <c:v>198.8529349822584</c:v>
                </c:pt>
                <c:pt idx="3781">
                  <c:v>198.90770477903158</c:v>
                </c:pt>
                <c:pt idx="3782">
                  <c:v>198.96240016212786</c:v>
                </c:pt>
                <c:pt idx="3783">
                  <c:v>199.01702185457222</c:v>
                </c:pt>
                <c:pt idx="3784">
                  <c:v>199.07157483094392</c:v>
                </c:pt>
                <c:pt idx="3785">
                  <c:v>199.12605840365896</c:v>
                </c:pt>
                <c:pt idx="3786">
                  <c:v>199.18049657064077</c:v>
                </c:pt>
                <c:pt idx="3787">
                  <c:v>199.23485606354291</c:v>
                </c:pt>
                <c:pt idx="3788">
                  <c:v>199.28912737490401</c:v>
                </c:pt>
                <c:pt idx="3789">
                  <c:v>199.34332340100033</c:v>
                </c:pt>
                <c:pt idx="3790">
                  <c:v>199.39744365474954</c:v>
                </c:pt>
                <c:pt idx="3791">
                  <c:v>199.4514984103113</c:v>
                </c:pt>
                <c:pt idx="3792">
                  <c:v>199.50546216774359</c:v>
                </c:pt>
                <c:pt idx="3793">
                  <c:v>199.55933656832369</c:v>
                </c:pt>
                <c:pt idx="3794">
                  <c:v>199.61309994316321</c:v>
                </c:pt>
                <c:pt idx="3795">
                  <c:v>199.66677654264211</c:v>
                </c:pt>
                <c:pt idx="3796">
                  <c:v>199.72037718121663</c:v>
                </c:pt>
                <c:pt idx="3797">
                  <c:v>199.77389783871263</c:v>
                </c:pt>
                <c:pt idx="3798">
                  <c:v>199.82733980859462</c:v>
                </c:pt>
                <c:pt idx="3799">
                  <c:v>199.8807172474238</c:v>
                </c:pt>
                <c:pt idx="3800">
                  <c:v>199.93398087704773</c:v>
                </c:pt>
                <c:pt idx="3801">
                  <c:v>199.98714834310326</c:v>
                </c:pt>
                <c:pt idx="3802">
                  <c:v>200.04018350015482</c:v>
                </c:pt>
                <c:pt idx="3803">
                  <c:v>200.09317264257282</c:v>
                </c:pt>
                <c:pt idx="3804">
                  <c:v>200.14607449661935</c:v>
                </c:pt>
                <c:pt idx="3805">
                  <c:v>200.19890080804257</c:v>
                </c:pt>
                <c:pt idx="3806">
                  <c:v>200.25161476300346</c:v>
                </c:pt>
                <c:pt idx="3807">
                  <c:v>200.304291017704</c:v>
                </c:pt>
                <c:pt idx="3808">
                  <c:v>200.3569283890142</c:v>
                </c:pt>
                <c:pt idx="3809">
                  <c:v>200.40953329830947</c:v>
                </c:pt>
                <c:pt idx="3810">
                  <c:v>200.46209390066835</c:v>
                </c:pt>
                <c:pt idx="3811">
                  <c:v>200.51457360234414</c:v>
                </c:pt>
                <c:pt idx="3812">
                  <c:v>200.5669867833515</c:v>
                </c:pt>
                <c:pt idx="3813">
                  <c:v>200.619389378476</c:v>
                </c:pt>
                <c:pt idx="3814">
                  <c:v>200.67169866607162</c:v>
                </c:pt>
                <c:pt idx="3815">
                  <c:v>200.72393685053771</c:v>
                </c:pt>
                <c:pt idx="3816">
                  <c:v>200.77613012750138</c:v>
                </c:pt>
                <c:pt idx="3817">
                  <c:v>200.82827306733293</c:v>
                </c:pt>
                <c:pt idx="3818">
                  <c:v>200.88036824344164</c:v>
                </c:pt>
                <c:pt idx="3819">
                  <c:v>200.93240281178711</c:v>
                </c:pt>
                <c:pt idx="3820">
                  <c:v>200.98434753436206</c:v>
                </c:pt>
                <c:pt idx="3821">
                  <c:v>201.03619293825253</c:v>
                </c:pt>
                <c:pt idx="3822">
                  <c:v>201.08794112429996</c:v>
                </c:pt>
                <c:pt idx="3823">
                  <c:v>201.13960309736697</c:v>
                </c:pt>
                <c:pt idx="3824">
                  <c:v>201.19126507043404</c:v>
                </c:pt>
                <c:pt idx="3825">
                  <c:v>201.24281548313974</c:v>
                </c:pt>
                <c:pt idx="3826">
                  <c:v>201.29426114148711</c:v>
                </c:pt>
                <c:pt idx="3827">
                  <c:v>201.34568862141035</c:v>
                </c:pt>
                <c:pt idx="3828">
                  <c:v>201.39702809640218</c:v>
                </c:pt>
                <c:pt idx="3829">
                  <c:v>201.44831038021724</c:v>
                </c:pt>
                <c:pt idx="3830">
                  <c:v>201.49952381921901</c:v>
                </c:pt>
                <c:pt idx="3831">
                  <c:v>201.55065654493808</c:v>
                </c:pt>
                <c:pt idx="3832">
                  <c:v>201.60170596256162</c:v>
                </c:pt>
                <c:pt idx="3833">
                  <c:v>201.6526524647378</c:v>
                </c:pt>
                <c:pt idx="3834">
                  <c:v>201.7035577052396</c:v>
                </c:pt>
                <c:pt idx="3835">
                  <c:v>201.75435689229525</c:v>
                </c:pt>
                <c:pt idx="3836">
                  <c:v>201.80509771316866</c:v>
                </c:pt>
                <c:pt idx="3837">
                  <c:v>201.85575622821818</c:v>
                </c:pt>
                <c:pt idx="3838">
                  <c:v>201.9063454324444</c:v>
                </c:pt>
                <c:pt idx="3839">
                  <c:v>201.95684439090698</c:v>
                </c:pt>
                <c:pt idx="3840">
                  <c:v>202.00725477666319</c:v>
                </c:pt>
                <c:pt idx="3841">
                  <c:v>202.05756169859248</c:v>
                </c:pt>
                <c:pt idx="3842">
                  <c:v>202.10781973560356</c:v>
                </c:pt>
                <c:pt idx="3843">
                  <c:v>202.15807770953614</c:v>
                </c:pt>
                <c:pt idx="3844">
                  <c:v>202.20824663790486</c:v>
                </c:pt>
                <c:pt idx="3845">
                  <c:v>202.2583876556333</c:v>
                </c:pt>
                <c:pt idx="3846">
                  <c:v>202.30845431316339</c:v>
                </c:pt>
                <c:pt idx="3847">
                  <c:v>202.3584600237678</c:v>
                </c:pt>
                <c:pt idx="3848">
                  <c:v>202.40837233963964</c:v>
                </c:pt>
                <c:pt idx="3849">
                  <c:v>202.45821551107841</c:v>
                </c:pt>
                <c:pt idx="3850">
                  <c:v>202.50797727721101</c:v>
                </c:pt>
                <c:pt idx="3851">
                  <c:v>202.55766076926321</c:v>
                </c:pt>
                <c:pt idx="3852">
                  <c:v>202.60728690286425</c:v>
                </c:pt>
                <c:pt idx="3853">
                  <c:v>202.65683920579048</c:v>
                </c:pt>
                <c:pt idx="3854">
                  <c:v>202.70634018081319</c:v>
                </c:pt>
                <c:pt idx="3855">
                  <c:v>202.75578614474534</c:v>
                </c:pt>
                <c:pt idx="3856">
                  <c:v>202.80516073205038</c:v>
                </c:pt>
                <c:pt idx="3857">
                  <c:v>202.85447619544004</c:v>
                </c:pt>
                <c:pt idx="3858">
                  <c:v>202.90372745796213</c:v>
                </c:pt>
                <c:pt idx="3859">
                  <c:v>202.95291461060702</c:v>
                </c:pt>
                <c:pt idx="3860">
                  <c:v>203.00203921363038</c:v>
                </c:pt>
                <c:pt idx="3861">
                  <c:v>203.05107796084744</c:v>
                </c:pt>
                <c:pt idx="3862">
                  <c:v>203.10008174069046</c:v>
                </c:pt>
                <c:pt idx="3863">
                  <c:v>203.14900164749278</c:v>
                </c:pt>
                <c:pt idx="3864">
                  <c:v>203.19785409479056</c:v>
                </c:pt>
                <c:pt idx="3865">
                  <c:v>203.24663516024387</c:v>
                </c:pt>
                <c:pt idx="3866">
                  <c:v>203.29532740837539</c:v>
                </c:pt>
                <c:pt idx="3867">
                  <c:v>203.34394731937257</c:v>
                </c:pt>
                <c:pt idx="3868">
                  <c:v>203.39248570925491</c:v>
                </c:pt>
                <c:pt idx="3869">
                  <c:v>203.4409489618746</c:v>
                </c:pt>
                <c:pt idx="3870">
                  <c:v>203.48933570000364</c:v>
                </c:pt>
                <c:pt idx="3871">
                  <c:v>203.5376438963936</c:v>
                </c:pt>
                <c:pt idx="3872">
                  <c:v>203.58587487500682</c:v>
                </c:pt>
                <c:pt idx="3873">
                  <c:v>203.63403186601596</c:v>
                </c:pt>
                <c:pt idx="3874">
                  <c:v>203.68210498274559</c:v>
                </c:pt>
                <c:pt idx="3875">
                  <c:v>203.73014430605022</c:v>
                </c:pt>
                <c:pt idx="3876">
                  <c:v>203.77807406096582</c:v>
                </c:pt>
                <c:pt idx="3877">
                  <c:v>203.82595403060168</c:v>
                </c:pt>
                <c:pt idx="3878">
                  <c:v>203.87376791317499</c:v>
                </c:pt>
                <c:pt idx="3879">
                  <c:v>203.92149508134</c:v>
                </c:pt>
                <c:pt idx="3880">
                  <c:v>203.96914470265401</c:v>
                </c:pt>
                <c:pt idx="3881">
                  <c:v>204.01671643060536</c:v>
                </c:pt>
                <c:pt idx="3882">
                  <c:v>204.06421461872242</c:v>
                </c:pt>
                <c:pt idx="3883">
                  <c:v>204.11165994161323</c:v>
                </c:pt>
                <c:pt idx="3884">
                  <c:v>204.15906014208235</c:v>
                </c:pt>
                <c:pt idx="3885">
                  <c:v>204.20639323086039</c:v>
                </c:pt>
                <c:pt idx="3886">
                  <c:v>204.25366090898902</c:v>
                </c:pt>
                <c:pt idx="3887">
                  <c:v>204.30086641905694</c:v>
                </c:pt>
                <c:pt idx="3888">
                  <c:v>204.34803233561507</c:v>
                </c:pt>
                <c:pt idx="3889">
                  <c:v>204.39512246331014</c:v>
                </c:pt>
                <c:pt idx="3890">
                  <c:v>204.44211192589174</c:v>
                </c:pt>
                <c:pt idx="3891">
                  <c:v>204.48904767048506</c:v>
                </c:pt>
                <c:pt idx="3892">
                  <c:v>204.53590921817877</c:v>
                </c:pt>
                <c:pt idx="3893">
                  <c:v>204.58268131830533</c:v>
                </c:pt>
                <c:pt idx="3894">
                  <c:v>204.62937565250076</c:v>
                </c:pt>
                <c:pt idx="3895">
                  <c:v>204.675991779209</c:v>
                </c:pt>
                <c:pt idx="3896">
                  <c:v>204.72257158930626</c:v>
                </c:pt>
                <c:pt idx="3897">
                  <c:v>204.76906787935897</c:v>
                </c:pt>
                <c:pt idx="3898">
                  <c:v>204.8154856597437</c:v>
                </c:pt>
                <c:pt idx="3899">
                  <c:v>204.86190344012837</c:v>
                </c:pt>
                <c:pt idx="3900">
                  <c:v>204.90822492804259</c:v>
                </c:pt>
                <c:pt idx="3901">
                  <c:v>204.95450767055053</c:v>
                </c:pt>
                <c:pt idx="3902">
                  <c:v>205.00072883062847</c:v>
                </c:pt>
                <c:pt idx="3903">
                  <c:v>205.0468574916483</c:v>
                </c:pt>
                <c:pt idx="3904">
                  <c:v>205.09291927813953</c:v>
                </c:pt>
                <c:pt idx="3905">
                  <c:v>205.13887507003858</c:v>
                </c:pt>
                <c:pt idx="3906">
                  <c:v>205.18471263984827</c:v>
                </c:pt>
                <c:pt idx="3907">
                  <c:v>205.23053543107196</c:v>
                </c:pt>
                <c:pt idx="3908">
                  <c:v>205.27629826320236</c:v>
                </c:pt>
                <c:pt idx="3909">
                  <c:v>205.32195983161219</c:v>
                </c:pt>
                <c:pt idx="3910">
                  <c:v>205.36755449791212</c:v>
                </c:pt>
                <c:pt idx="3911">
                  <c:v>205.41309031882588</c:v>
                </c:pt>
                <c:pt idx="3912">
                  <c:v>205.45854712680622</c:v>
                </c:pt>
                <c:pt idx="3913">
                  <c:v>205.50391976089742</c:v>
                </c:pt>
                <c:pt idx="3914">
                  <c:v>205.5492324053919</c:v>
                </c:pt>
                <c:pt idx="3915">
                  <c:v>205.59448687254056</c:v>
                </c:pt>
                <c:pt idx="3916">
                  <c:v>205.639664597787</c:v>
                </c:pt>
                <c:pt idx="3917">
                  <c:v>205.6847454995806</c:v>
                </c:pt>
                <c:pt idx="3918">
                  <c:v>205.72976389654025</c:v>
                </c:pt>
                <c:pt idx="3919">
                  <c:v>205.7747105538879</c:v>
                </c:pt>
                <c:pt idx="3920">
                  <c:v>205.81960502149249</c:v>
                </c:pt>
                <c:pt idx="3921">
                  <c:v>205.86444604763525</c:v>
                </c:pt>
                <c:pt idx="3922">
                  <c:v>205.9092182131792</c:v>
                </c:pt>
                <c:pt idx="3923">
                  <c:v>205.95395723596548</c:v>
                </c:pt>
                <c:pt idx="3924">
                  <c:v>205.99864148711703</c:v>
                </c:pt>
                <c:pt idx="3925">
                  <c:v>206.04329195633551</c:v>
                </c:pt>
                <c:pt idx="3926">
                  <c:v>206.08787691412513</c:v>
                </c:pt>
                <c:pt idx="3927">
                  <c:v>206.13237837967841</c:v>
                </c:pt>
                <c:pt idx="3928">
                  <c:v>206.17680772175737</c:v>
                </c:pt>
                <c:pt idx="3929">
                  <c:v>206.22115292082438</c:v>
                </c:pt>
                <c:pt idx="3930">
                  <c:v>206.2654222678309</c:v>
                </c:pt>
                <c:pt idx="3931">
                  <c:v>206.30961388468421</c:v>
                </c:pt>
                <c:pt idx="3932">
                  <c:v>206.35371742417271</c:v>
                </c:pt>
                <c:pt idx="3933">
                  <c:v>206.39773127284965</c:v>
                </c:pt>
                <c:pt idx="3934">
                  <c:v>206.44168850806454</c:v>
                </c:pt>
                <c:pt idx="3935">
                  <c:v>206.48558792723927</c:v>
                </c:pt>
                <c:pt idx="3936">
                  <c:v>206.52945120475724</c:v>
                </c:pt>
                <c:pt idx="3937">
                  <c:v>206.57327243042351</c:v>
                </c:pt>
                <c:pt idx="3938">
                  <c:v>206.61705745172682</c:v>
                </c:pt>
                <c:pt idx="3939">
                  <c:v>206.66079157075117</c:v>
                </c:pt>
                <c:pt idx="3940">
                  <c:v>206.70450723892435</c:v>
                </c:pt>
                <c:pt idx="3941">
                  <c:v>206.74818365497487</c:v>
                </c:pt>
                <c:pt idx="3942">
                  <c:v>206.7917701900989</c:v>
                </c:pt>
                <c:pt idx="3943">
                  <c:v>206.83527113664496</c:v>
                </c:pt>
                <c:pt idx="3944">
                  <c:v>206.87867857928057</c:v>
                </c:pt>
                <c:pt idx="3945">
                  <c:v>206.92196919693507</c:v>
                </c:pt>
                <c:pt idx="3946">
                  <c:v>206.96518028866481</c:v>
                </c:pt>
                <c:pt idx="3947">
                  <c:v>207.00831224781413</c:v>
                </c:pt>
                <c:pt idx="3948">
                  <c:v>207.05137829010792</c:v>
                </c:pt>
                <c:pt idx="3949">
                  <c:v>207.09440002202896</c:v>
                </c:pt>
                <c:pt idx="3950">
                  <c:v>207.13736117901678</c:v>
                </c:pt>
                <c:pt idx="3951">
                  <c:v>207.1802640952169</c:v>
                </c:pt>
                <c:pt idx="3952">
                  <c:v>207.22310153878098</c:v>
                </c:pt>
                <c:pt idx="3953">
                  <c:v>207.26585297700862</c:v>
                </c:pt>
                <c:pt idx="3954">
                  <c:v>207.30852573185899</c:v>
                </c:pt>
                <c:pt idx="3955">
                  <c:v>207.35115891429402</c:v>
                </c:pt>
                <c:pt idx="3956">
                  <c:v>207.39372024780764</c:v>
                </c:pt>
                <c:pt idx="3957">
                  <c:v>207.43622727476986</c:v>
                </c:pt>
                <c:pt idx="3958">
                  <c:v>207.47867853199364</c:v>
                </c:pt>
                <c:pt idx="3959">
                  <c:v>207.52105642264087</c:v>
                </c:pt>
                <c:pt idx="3960">
                  <c:v>207.56333261625664</c:v>
                </c:pt>
                <c:pt idx="3961">
                  <c:v>207.60555769159657</c:v>
                </c:pt>
                <c:pt idx="3962">
                  <c:v>207.64770829220794</c:v>
                </c:pt>
                <c:pt idx="3963">
                  <c:v>207.68981417113835</c:v>
                </c:pt>
                <c:pt idx="3964">
                  <c:v>207.73185830545438</c:v>
                </c:pt>
                <c:pt idx="3965">
                  <c:v>207.77380276191576</c:v>
                </c:pt>
                <c:pt idx="3966">
                  <c:v>207.81571408746703</c:v>
                </c:pt>
                <c:pt idx="3967">
                  <c:v>207.85762541301821</c:v>
                </c:pt>
                <c:pt idx="3968">
                  <c:v>207.89948595218814</c:v>
                </c:pt>
                <c:pt idx="3969">
                  <c:v>207.94125403155959</c:v>
                </c:pt>
                <c:pt idx="3970">
                  <c:v>207.98294242394269</c:v>
                </c:pt>
                <c:pt idx="3971">
                  <c:v>208.02458587422794</c:v>
                </c:pt>
                <c:pt idx="3972">
                  <c:v>208.06616679822039</c:v>
                </c:pt>
                <c:pt idx="3973">
                  <c:v>208.10767615838751</c:v>
                </c:pt>
                <c:pt idx="3974">
                  <c:v>208.14915285923601</c:v>
                </c:pt>
                <c:pt idx="3975">
                  <c:v>208.19055273755325</c:v>
                </c:pt>
                <c:pt idx="3976">
                  <c:v>208.23188851674317</c:v>
                </c:pt>
                <c:pt idx="3977">
                  <c:v>208.27317793247488</c:v>
                </c:pt>
                <c:pt idx="3978">
                  <c:v>208.31440019223487</c:v>
                </c:pt>
                <c:pt idx="3979">
                  <c:v>208.35555913536766</c:v>
                </c:pt>
                <c:pt idx="3980">
                  <c:v>208.39666986407155</c:v>
                </c:pt>
                <c:pt idx="3981">
                  <c:v>208.43772298748885</c:v>
                </c:pt>
                <c:pt idx="3982">
                  <c:v>208.47869773601872</c:v>
                </c:pt>
                <c:pt idx="3983">
                  <c:v>208.51962633239057</c:v>
                </c:pt>
                <c:pt idx="3984">
                  <c:v>208.56047910746781</c:v>
                </c:pt>
                <c:pt idx="3985">
                  <c:v>208.60129057548303</c:v>
                </c:pt>
                <c:pt idx="3986">
                  <c:v>208.64200515877744</c:v>
                </c:pt>
                <c:pt idx="3987">
                  <c:v>208.68267087497111</c:v>
                </c:pt>
                <c:pt idx="3988">
                  <c:v>208.72326969486315</c:v>
                </c:pt>
                <c:pt idx="3989">
                  <c:v>208.76382929157828</c:v>
                </c:pt>
                <c:pt idx="3990">
                  <c:v>208.80433399769913</c:v>
                </c:pt>
                <c:pt idx="3991">
                  <c:v>208.8447851490204</c:v>
                </c:pt>
                <c:pt idx="3992">
                  <c:v>208.88516436577677</c:v>
                </c:pt>
                <c:pt idx="3993">
                  <c:v>208.92548905098454</c:v>
                </c:pt>
                <c:pt idx="3994">
                  <c:v>208.96575270856235</c:v>
                </c:pt>
                <c:pt idx="3995">
                  <c:v>209.00597428534772</c:v>
                </c:pt>
                <c:pt idx="3996">
                  <c:v>209.04613575643529</c:v>
                </c:pt>
                <c:pt idx="3997">
                  <c:v>209.08623291459705</c:v>
                </c:pt>
                <c:pt idx="3998">
                  <c:v>209.12628907130923</c:v>
                </c:pt>
                <c:pt idx="3999">
                  <c:v>209.16630486716699</c:v>
                </c:pt>
                <c:pt idx="4000">
                  <c:v>209.20627527203803</c:v>
                </c:pt>
                <c:pt idx="4001">
                  <c:v>209.24617264867294</c:v>
                </c:pt>
                <c:pt idx="4002">
                  <c:v>209.28597769518402</c:v>
                </c:pt>
                <c:pt idx="4003">
                  <c:v>209.32570329388972</c:v>
                </c:pt>
                <c:pt idx="4004">
                  <c:v>209.36536668285061</c:v>
                </c:pt>
                <c:pt idx="4005">
                  <c:v>209.40497441842061</c:v>
                </c:pt>
                <c:pt idx="4006">
                  <c:v>209.44451256427175</c:v>
                </c:pt>
                <c:pt idx="4007">
                  <c:v>209.48395184567454</c:v>
                </c:pt>
                <c:pt idx="4008">
                  <c:v>209.52332013125104</c:v>
                </c:pt>
                <c:pt idx="4009">
                  <c:v>209.56263754778738</c:v>
                </c:pt>
                <c:pt idx="4010">
                  <c:v>209.60189522581123</c:v>
                </c:pt>
                <c:pt idx="4011">
                  <c:v>209.64109456604527</c:v>
                </c:pt>
                <c:pt idx="4012">
                  <c:v>209.68025295091957</c:v>
                </c:pt>
                <c:pt idx="4013">
                  <c:v>209.71939307511914</c:v>
                </c:pt>
                <c:pt idx="4014">
                  <c:v>209.75848316124126</c:v>
                </c:pt>
                <c:pt idx="4015">
                  <c:v>209.79753579729078</c:v>
                </c:pt>
                <c:pt idx="4016">
                  <c:v>209.83655056840038</c:v>
                </c:pt>
                <c:pt idx="4017">
                  <c:v>209.87549945604454</c:v>
                </c:pt>
                <c:pt idx="4018">
                  <c:v>209.91442537024415</c:v>
                </c:pt>
                <c:pt idx="4019">
                  <c:v>209.95335128444376</c:v>
                </c:pt>
                <c:pt idx="4020">
                  <c:v>209.99220130425027</c:v>
                </c:pt>
                <c:pt idx="4021">
                  <c:v>210.03099203106922</c:v>
                </c:pt>
                <c:pt idx="4022">
                  <c:v>210.06972063589916</c:v>
                </c:pt>
                <c:pt idx="4023">
                  <c:v>210.10841041627194</c:v>
                </c:pt>
                <c:pt idx="4024">
                  <c:v>210.14701490692931</c:v>
                </c:pt>
                <c:pt idx="4025">
                  <c:v>210.18554133809178</c:v>
                </c:pt>
                <c:pt idx="4026">
                  <c:v>210.22406384592011</c:v>
                </c:pt>
                <c:pt idx="4027">
                  <c:v>210.26251922815243</c:v>
                </c:pt>
                <c:pt idx="4028">
                  <c:v>210.3009249857335</c:v>
                </c:pt>
                <c:pt idx="4029">
                  <c:v>210.33925672021059</c:v>
                </c:pt>
                <c:pt idx="4030">
                  <c:v>210.37749917759484</c:v>
                </c:pt>
                <c:pt idx="4031">
                  <c:v>210.41566679084841</c:v>
                </c:pt>
                <c:pt idx="4032">
                  <c:v>210.45377417255884</c:v>
                </c:pt>
                <c:pt idx="4033">
                  <c:v>210.49179631760876</c:v>
                </c:pt>
                <c:pt idx="4034">
                  <c:v>210.52978515776431</c:v>
                </c:pt>
                <c:pt idx="4035">
                  <c:v>210.56771409444042</c:v>
                </c:pt>
                <c:pt idx="4036">
                  <c:v>210.60559022993547</c:v>
                </c:pt>
                <c:pt idx="4037">
                  <c:v>210.6434030305623</c:v>
                </c:pt>
                <c:pt idx="4038">
                  <c:v>210.68114034513911</c:v>
                </c:pt>
                <c:pt idx="4039">
                  <c:v>210.7188290848712</c:v>
                </c:pt>
                <c:pt idx="4040">
                  <c:v>210.75646033003909</c:v>
                </c:pt>
                <c:pt idx="4041">
                  <c:v>210.79407026401483</c:v>
                </c:pt>
                <c:pt idx="4042">
                  <c:v>210.83163608419704</c:v>
                </c:pt>
                <c:pt idx="4043">
                  <c:v>210.86916866300135</c:v>
                </c:pt>
                <c:pt idx="4044">
                  <c:v>210.90666108788218</c:v>
                </c:pt>
                <c:pt idx="4045">
                  <c:v>210.94410634368404</c:v>
                </c:pt>
                <c:pt idx="4046">
                  <c:v>210.98149578595363</c:v>
                </c:pt>
                <c:pt idx="4047">
                  <c:v>211.01884346454972</c:v>
                </c:pt>
                <c:pt idx="4048">
                  <c:v>211.05612181177554</c:v>
                </c:pt>
                <c:pt idx="4049">
                  <c:v>211.09337060486791</c:v>
                </c:pt>
                <c:pt idx="4050">
                  <c:v>211.13053803082192</c:v>
                </c:pt>
                <c:pt idx="4051">
                  <c:v>211.16762829672865</c:v>
                </c:pt>
                <c:pt idx="4052">
                  <c:v>211.20467144644874</c:v>
                </c:pt>
                <c:pt idx="4053">
                  <c:v>211.24165318792697</c:v>
                </c:pt>
                <c:pt idx="4054">
                  <c:v>211.27857337336735</c:v>
                </c:pt>
                <c:pt idx="4055">
                  <c:v>211.31541405985104</c:v>
                </c:pt>
                <c:pt idx="4056">
                  <c:v>211.35218006319278</c:v>
                </c:pt>
                <c:pt idx="4057">
                  <c:v>211.3889042660436</c:v>
                </c:pt>
                <c:pt idx="4058">
                  <c:v>211.42555431201686</c:v>
                </c:pt>
                <c:pt idx="4059">
                  <c:v>211.46214655111825</c:v>
                </c:pt>
                <c:pt idx="4060">
                  <c:v>211.49865933817316</c:v>
                </c:pt>
                <c:pt idx="4061">
                  <c:v>211.53510583286769</c:v>
                </c:pt>
                <c:pt idx="4062">
                  <c:v>211.57148079675736</c:v>
                </c:pt>
                <c:pt idx="4063">
                  <c:v>211.60779342028815</c:v>
                </c:pt>
                <c:pt idx="4064">
                  <c:v>211.64402125698157</c:v>
                </c:pt>
                <c:pt idx="4065">
                  <c:v>211.68018066303188</c:v>
                </c:pt>
                <c:pt idx="4066">
                  <c:v>211.71627604947938</c:v>
                </c:pt>
                <c:pt idx="4067">
                  <c:v>211.75227933212966</c:v>
                </c:pt>
                <c:pt idx="4068">
                  <c:v>211.7881905518318</c:v>
                </c:pt>
                <c:pt idx="4069">
                  <c:v>211.82408550284202</c:v>
                </c:pt>
                <c:pt idx="4070">
                  <c:v>211.85988270060437</c:v>
                </c:pt>
                <c:pt idx="4071">
                  <c:v>211.89567989836664</c:v>
                </c:pt>
                <c:pt idx="4072">
                  <c:v>211.93141731923595</c:v>
                </c:pt>
                <c:pt idx="4073">
                  <c:v>211.96708692746449</c:v>
                </c:pt>
                <c:pt idx="4074">
                  <c:v>212.00270079001473</c:v>
                </c:pt>
                <c:pt idx="4075">
                  <c:v>212.03825326782601</c:v>
                </c:pt>
                <c:pt idx="4076">
                  <c:v>212.07374900177294</c:v>
                </c:pt>
                <c:pt idx="4077">
                  <c:v>212.10919409681102</c:v>
                </c:pt>
                <c:pt idx="4078">
                  <c:v>212.14458834417613</c:v>
                </c:pt>
                <c:pt idx="4079">
                  <c:v>212.17992642183242</c:v>
                </c:pt>
                <c:pt idx="4080">
                  <c:v>212.21524035914086</c:v>
                </c:pt>
                <c:pt idx="4081">
                  <c:v>212.25050877379343</c:v>
                </c:pt>
                <c:pt idx="4082">
                  <c:v>212.28574856899399</c:v>
                </c:pt>
                <c:pt idx="4083">
                  <c:v>212.32087819049926</c:v>
                </c:pt>
                <c:pt idx="4084">
                  <c:v>212.35598374767099</c:v>
                </c:pt>
                <c:pt idx="4085">
                  <c:v>212.39091324828655</c:v>
                </c:pt>
                <c:pt idx="4086">
                  <c:v>212.42569554330876</c:v>
                </c:pt>
                <c:pt idx="4087">
                  <c:v>212.460385978755</c:v>
                </c:pt>
                <c:pt idx="4088">
                  <c:v>212.49498326637536</c:v>
                </c:pt>
                <c:pt idx="4089">
                  <c:v>212.52947892539018</c:v>
                </c:pt>
                <c:pt idx="4090">
                  <c:v>212.56389411687405</c:v>
                </c:pt>
                <c:pt idx="4091">
                  <c:v>212.59826675414408</c:v>
                </c:pt>
                <c:pt idx="4092">
                  <c:v>212.63257864042274</c:v>
                </c:pt>
                <c:pt idx="4093">
                  <c:v>212.66686091805818</c:v>
                </c:pt>
                <c:pt idx="4094">
                  <c:v>212.70112999494157</c:v>
                </c:pt>
                <c:pt idx="4095">
                  <c:v>212.73542573850131</c:v>
                </c:pt>
                <c:pt idx="4096">
                  <c:v>212.76974312459643</c:v>
                </c:pt>
                <c:pt idx="4097">
                  <c:v>212.8040805332017</c:v>
                </c:pt>
                <c:pt idx="4098">
                  <c:v>212.83837277509278</c:v>
                </c:pt>
                <c:pt idx="4099">
                  <c:v>212.87259241925904</c:v>
                </c:pt>
                <c:pt idx="4100">
                  <c:v>212.90673617019101</c:v>
                </c:pt>
                <c:pt idx="4101">
                  <c:v>212.94083331690121</c:v>
                </c:pt>
                <c:pt idx="4102">
                  <c:v>212.9748943342737</c:v>
                </c:pt>
                <c:pt idx="4103">
                  <c:v>213.00894815657702</c:v>
                </c:pt>
                <c:pt idx="4104">
                  <c:v>213.04298375745219</c:v>
                </c:pt>
                <c:pt idx="4105">
                  <c:v>213.07702042751822</c:v>
                </c:pt>
                <c:pt idx="4106">
                  <c:v>213.11102569247433</c:v>
                </c:pt>
                <c:pt idx="4107">
                  <c:v>213.14502190315122</c:v>
                </c:pt>
                <c:pt idx="4108">
                  <c:v>213.17900393755113</c:v>
                </c:pt>
                <c:pt idx="4109">
                  <c:v>213.21295746753285</c:v>
                </c:pt>
                <c:pt idx="4110">
                  <c:v>213.24687932557555</c:v>
                </c:pt>
                <c:pt idx="4111">
                  <c:v>213.28074703368301</c:v>
                </c:pt>
                <c:pt idx="4112">
                  <c:v>213.31457666385458</c:v>
                </c:pt>
                <c:pt idx="4113">
                  <c:v>213.34835678179888</c:v>
                </c:pt>
                <c:pt idx="4114">
                  <c:v>213.3821040063556</c:v>
                </c:pt>
                <c:pt idx="4115">
                  <c:v>213.41581182000976</c:v>
                </c:pt>
                <c:pt idx="4116">
                  <c:v>213.44948584844082</c:v>
                </c:pt>
                <c:pt idx="4117">
                  <c:v>213.48314683837893</c:v>
                </c:pt>
                <c:pt idx="4118">
                  <c:v>213.5167979606772</c:v>
                </c:pt>
                <c:pt idx="4119">
                  <c:v>213.5504145047625</c:v>
                </c:pt>
                <c:pt idx="4120">
                  <c:v>213.58397173366501</c:v>
                </c:pt>
                <c:pt idx="4121">
                  <c:v>213.61745868510988</c:v>
                </c:pt>
                <c:pt idx="4122">
                  <c:v>213.65087827072625</c:v>
                </c:pt>
                <c:pt idx="4123">
                  <c:v>213.68422185669618</c:v>
                </c:pt>
                <c:pt idx="4124">
                  <c:v>213.71749551336362</c:v>
                </c:pt>
                <c:pt idx="4125">
                  <c:v>213.75066592513852</c:v>
                </c:pt>
                <c:pt idx="4126">
                  <c:v>213.78380242561025</c:v>
                </c:pt>
                <c:pt idx="4127">
                  <c:v>213.81686546392663</c:v>
                </c:pt>
                <c:pt idx="4128">
                  <c:v>213.84989114810656</c:v>
                </c:pt>
                <c:pt idx="4129">
                  <c:v>213.88288849396989</c:v>
                </c:pt>
                <c:pt idx="4130">
                  <c:v>213.91584054397271</c:v>
                </c:pt>
                <c:pt idx="4131">
                  <c:v>213.94874613883454</c:v>
                </c:pt>
                <c:pt idx="4132">
                  <c:v>213.98165173369642</c:v>
                </c:pt>
                <c:pt idx="4133">
                  <c:v>214.0145573285582</c:v>
                </c:pt>
                <c:pt idx="4134">
                  <c:v>214.04738022185998</c:v>
                </c:pt>
                <c:pt idx="4135">
                  <c:v>214.080163617473</c:v>
                </c:pt>
                <c:pt idx="4136">
                  <c:v>214.11290129140269</c:v>
                </c:pt>
                <c:pt idx="4137">
                  <c:v>214.14558246228088</c:v>
                </c:pt>
                <c:pt idx="4138">
                  <c:v>214.17819931142984</c:v>
                </c:pt>
                <c:pt idx="4139">
                  <c:v>214.21076167502989</c:v>
                </c:pt>
                <c:pt idx="4140">
                  <c:v>214.24327800917135</c:v>
                </c:pt>
                <c:pt idx="4141">
                  <c:v>214.27574147881651</c:v>
                </c:pt>
                <c:pt idx="4142">
                  <c:v>214.30816983865577</c:v>
                </c:pt>
                <c:pt idx="4143">
                  <c:v>214.34056446873797</c:v>
                </c:pt>
                <c:pt idx="4144">
                  <c:v>214.37291585446204</c:v>
                </c:pt>
                <c:pt idx="4145">
                  <c:v>214.4052483317796</c:v>
                </c:pt>
                <c:pt idx="4146">
                  <c:v>214.4375251288925</c:v>
                </c:pt>
                <c:pt idx="4147">
                  <c:v>214.46976999950829</c:v>
                </c:pt>
                <c:pt idx="4148">
                  <c:v>214.50195147282471</c:v>
                </c:pt>
                <c:pt idx="4149">
                  <c:v>214.53413257678477</c:v>
                </c:pt>
                <c:pt idx="4150">
                  <c:v>214.56627717531259</c:v>
                </c:pt>
                <c:pt idx="4151">
                  <c:v>214.59836814294601</c:v>
                </c:pt>
                <c:pt idx="4152">
                  <c:v>214.63040474966701</c:v>
                </c:pt>
                <c:pt idx="4153">
                  <c:v>214.66238301315758</c:v>
                </c:pt>
                <c:pt idx="4154">
                  <c:v>214.69431286823971</c:v>
                </c:pt>
                <c:pt idx="4155">
                  <c:v>214.72619312713192</c:v>
                </c:pt>
                <c:pt idx="4156">
                  <c:v>214.75801356879211</c:v>
                </c:pt>
                <c:pt idx="4157">
                  <c:v>214.78977655054291</c:v>
                </c:pt>
                <c:pt idx="4158">
                  <c:v>214.82149937425149</c:v>
                </c:pt>
                <c:pt idx="4159">
                  <c:v>214.85318093055815</c:v>
                </c:pt>
                <c:pt idx="4160">
                  <c:v>214.88482302446576</c:v>
                </c:pt>
                <c:pt idx="4161">
                  <c:v>214.91640560253802</c:v>
                </c:pt>
                <c:pt idx="4162">
                  <c:v>214.94794359323259</c:v>
                </c:pt>
                <c:pt idx="4163">
                  <c:v>214.97940136368138</c:v>
                </c:pt>
                <c:pt idx="4164">
                  <c:v>215.01081375115518</c:v>
                </c:pt>
                <c:pt idx="4165">
                  <c:v>215.04216813352008</c:v>
                </c:pt>
                <c:pt idx="4166">
                  <c:v>215.07347452765296</c:v>
                </c:pt>
                <c:pt idx="4167">
                  <c:v>215.1047326653142</c:v>
                </c:pt>
                <c:pt idx="4168">
                  <c:v>215.13593715033491</c:v>
                </c:pt>
                <c:pt idx="4169">
                  <c:v>215.16709823740055</c:v>
                </c:pt>
                <c:pt idx="4170">
                  <c:v>215.19823652995694</c:v>
                </c:pt>
                <c:pt idx="4171">
                  <c:v>215.22932089936305</c:v>
                </c:pt>
                <c:pt idx="4172">
                  <c:v>215.26037086260709</c:v>
                </c:pt>
                <c:pt idx="4173">
                  <c:v>215.29137221620795</c:v>
                </c:pt>
                <c:pt idx="4174">
                  <c:v>215.32236365177806</c:v>
                </c:pt>
                <c:pt idx="4175">
                  <c:v>215.35330832043491</c:v>
                </c:pt>
                <c:pt idx="4176">
                  <c:v>215.38420948424326</c:v>
                </c:pt>
                <c:pt idx="4177">
                  <c:v>215.41506401573855</c:v>
                </c:pt>
                <c:pt idx="4178">
                  <c:v>215.44585458891152</c:v>
                </c:pt>
                <c:pt idx="4179">
                  <c:v>215.47658952489871</c:v>
                </c:pt>
                <c:pt idx="4180">
                  <c:v>215.50728897049501</c:v>
                </c:pt>
                <c:pt idx="4181">
                  <c:v>215.53794647255526</c:v>
                </c:pt>
                <c:pt idx="4182">
                  <c:v>215.56853783941685</c:v>
                </c:pt>
                <c:pt idx="4183">
                  <c:v>215.59909920492177</c:v>
                </c:pt>
                <c:pt idx="4184">
                  <c:v>215.62962143374915</c:v>
                </c:pt>
                <c:pt idx="4185">
                  <c:v>215.66008438140705</c:v>
                </c:pt>
                <c:pt idx="4186">
                  <c:v>215.69049595942857</c:v>
                </c:pt>
                <c:pt idx="4187">
                  <c:v>215.72090753745007</c:v>
                </c:pt>
                <c:pt idx="4188">
                  <c:v>215.75125359659265</c:v>
                </c:pt>
                <c:pt idx="4189">
                  <c:v>215.78157053374176</c:v>
                </c:pt>
                <c:pt idx="4190">
                  <c:v>215.81181643370255</c:v>
                </c:pt>
                <c:pt idx="4191">
                  <c:v>215.84202911114878</c:v>
                </c:pt>
                <c:pt idx="4192">
                  <c:v>215.87220742956026</c:v>
                </c:pt>
                <c:pt idx="4193">
                  <c:v>215.90233219350876</c:v>
                </c:pt>
                <c:pt idx="4194">
                  <c:v>215.93240184090064</c:v>
                </c:pt>
                <c:pt idx="4195">
                  <c:v>215.96240298868724</c:v>
                </c:pt>
                <c:pt idx="4196">
                  <c:v>215.99235947860322</c:v>
                </c:pt>
                <c:pt idx="4197">
                  <c:v>216.02226652321991</c:v>
                </c:pt>
                <c:pt idx="4198">
                  <c:v>216.05212195141058</c:v>
                </c:pt>
                <c:pt idx="4199">
                  <c:v>216.08192521765099</c:v>
                </c:pt>
                <c:pt idx="4200">
                  <c:v>216.11166712821267</c:v>
                </c:pt>
                <c:pt idx="4201">
                  <c:v>216.14136763698778</c:v>
                </c:pt>
                <c:pt idx="4202">
                  <c:v>216.17101982297157</c:v>
                </c:pt>
                <c:pt idx="4203">
                  <c:v>216.20063613567038</c:v>
                </c:pt>
                <c:pt idx="4204">
                  <c:v>216.23020638959534</c:v>
                </c:pt>
                <c:pt idx="4205">
                  <c:v>216.25974398220609</c:v>
                </c:pt>
                <c:pt idx="4206">
                  <c:v>216.28927842751409</c:v>
                </c:pt>
                <c:pt idx="4207">
                  <c:v>216.318788917923</c:v>
                </c:pt>
                <c:pt idx="4208">
                  <c:v>216.34827598107034</c:v>
                </c:pt>
                <c:pt idx="4209">
                  <c:v>216.37771241488832</c:v>
                </c:pt>
                <c:pt idx="4210">
                  <c:v>216.40709031281779</c:v>
                </c:pt>
                <c:pt idx="4211">
                  <c:v>216.43638866140515</c:v>
                </c:pt>
                <c:pt idx="4212">
                  <c:v>216.46557811328017</c:v>
                </c:pt>
                <c:pt idx="4213">
                  <c:v>216.49472833127251</c:v>
                </c:pt>
                <c:pt idx="4214">
                  <c:v>216.52387854926485</c:v>
                </c:pt>
                <c:pt idx="4215">
                  <c:v>216.55302185355416</c:v>
                </c:pt>
                <c:pt idx="4216">
                  <c:v>216.58205668087999</c:v>
                </c:pt>
                <c:pt idx="4217">
                  <c:v>216.61103559401451</c:v>
                </c:pt>
                <c:pt idx="4218">
                  <c:v>216.63997259379553</c:v>
                </c:pt>
                <c:pt idx="4219">
                  <c:v>216.66887149798421</c:v>
                </c:pt>
                <c:pt idx="4220">
                  <c:v>216.69773380196031</c:v>
                </c:pt>
                <c:pt idx="4221">
                  <c:v>216.726522895622</c:v>
                </c:pt>
                <c:pt idx="4222">
                  <c:v>216.75527437895838</c:v>
                </c:pt>
                <c:pt idx="4223">
                  <c:v>216.78398192282711</c:v>
                </c:pt>
                <c:pt idx="4224">
                  <c:v>216.81267610162604</c:v>
                </c:pt>
                <c:pt idx="4225">
                  <c:v>216.84132023131497</c:v>
                </c:pt>
                <c:pt idx="4226">
                  <c:v>216.86993881282712</c:v>
                </c:pt>
                <c:pt idx="4227">
                  <c:v>216.89849849732892</c:v>
                </c:pt>
                <c:pt idx="4228">
                  <c:v>216.92699679752195</c:v>
                </c:pt>
                <c:pt idx="4229">
                  <c:v>216.95545945942015</c:v>
                </c:pt>
                <c:pt idx="4230">
                  <c:v>216.98387071421735</c:v>
                </c:pt>
                <c:pt idx="4231">
                  <c:v>217.01224751394741</c:v>
                </c:pt>
                <c:pt idx="4232">
                  <c:v>217.04058632647056</c:v>
                </c:pt>
                <c:pt idx="4233">
                  <c:v>217.06890641262024</c:v>
                </c:pt>
                <c:pt idx="4234">
                  <c:v>217.09717690822154</c:v>
                </c:pt>
                <c:pt idx="4235">
                  <c:v>217.12541890738578</c:v>
                </c:pt>
                <c:pt idx="4236">
                  <c:v>217.1536286779118</c:v>
                </c:pt>
                <c:pt idx="4237">
                  <c:v>217.18177049010262</c:v>
                </c:pt>
                <c:pt idx="4238">
                  <c:v>217.20984605599293</c:v>
                </c:pt>
                <c:pt idx="4239">
                  <c:v>217.23789895356219</c:v>
                </c:pt>
                <c:pt idx="4240">
                  <c:v>217.26589612326129</c:v>
                </c:pt>
                <c:pt idx="4241">
                  <c:v>217.29382394180516</c:v>
                </c:pt>
                <c:pt idx="4242">
                  <c:v>217.32174017477661</c:v>
                </c:pt>
                <c:pt idx="4243">
                  <c:v>217.34960174075209</c:v>
                </c:pt>
                <c:pt idx="4244">
                  <c:v>217.37741528334053</c:v>
                </c:pt>
                <c:pt idx="4245">
                  <c:v>217.40520969527171</c:v>
                </c:pt>
                <c:pt idx="4246">
                  <c:v>217.43298441565781</c:v>
                </c:pt>
                <c:pt idx="4247">
                  <c:v>217.46072437065675</c:v>
                </c:pt>
                <c:pt idx="4248">
                  <c:v>217.48843343034858</c:v>
                </c:pt>
                <c:pt idx="4249">
                  <c:v>217.51611619321579</c:v>
                </c:pt>
                <c:pt idx="4250">
                  <c:v>217.54375640894997</c:v>
                </c:pt>
                <c:pt idx="4251">
                  <c:v>217.57135471011676</c:v>
                </c:pt>
                <c:pt idx="4252">
                  <c:v>217.59891019847561</c:v>
                </c:pt>
                <c:pt idx="4253">
                  <c:v>217.62640740822616</c:v>
                </c:pt>
                <c:pt idx="4254">
                  <c:v>217.65386124706157</c:v>
                </c:pt>
                <c:pt idx="4255">
                  <c:v>217.68128002801222</c:v>
                </c:pt>
                <c:pt idx="4256">
                  <c:v>217.70863943468427</c:v>
                </c:pt>
                <c:pt idx="4257">
                  <c:v>217.73599884135621</c:v>
                </c:pt>
                <c:pt idx="4258">
                  <c:v>217.7633042450903</c:v>
                </c:pt>
                <c:pt idx="4259">
                  <c:v>217.7905420145662</c:v>
                </c:pt>
                <c:pt idx="4260">
                  <c:v>217.81772267227339</c:v>
                </c:pt>
                <c:pt idx="4261">
                  <c:v>217.8448716506602</c:v>
                </c:pt>
                <c:pt idx="4262">
                  <c:v>217.87198302015688</c:v>
                </c:pt>
                <c:pt idx="4263">
                  <c:v>217.89904679529835</c:v>
                </c:pt>
                <c:pt idx="4264">
                  <c:v>217.92608925869496</c:v>
                </c:pt>
                <c:pt idx="4265">
                  <c:v>217.95309285887708</c:v>
                </c:pt>
                <c:pt idx="4266">
                  <c:v>217.98006994090517</c:v>
                </c:pt>
                <c:pt idx="4267">
                  <c:v>218.00701099857756</c:v>
                </c:pt>
                <c:pt idx="4268">
                  <c:v>218.03392876415458</c:v>
                </c:pt>
                <c:pt idx="4269">
                  <c:v>218.06080054035425</c:v>
                </c:pt>
                <c:pt idx="4270">
                  <c:v>218.08762616935888</c:v>
                </c:pt>
                <c:pt idx="4271">
                  <c:v>218.11439390449416</c:v>
                </c:pt>
                <c:pt idx="4272">
                  <c:v>218.14113528914217</c:v>
                </c:pt>
                <c:pt idx="4273">
                  <c:v>218.16782204810161</c:v>
                </c:pt>
                <c:pt idx="4274">
                  <c:v>218.19447166827806</c:v>
                </c:pt>
                <c:pt idx="4275">
                  <c:v>218.22108073972817</c:v>
                </c:pt>
                <c:pt idx="4276">
                  <c:v>218.24765549450473</c:v>
                </c:pt>
                <c:pt idx="4277">
                  <c:v>218.27419423863876</c:v>
                </c:pt>
                <c:pt idx="4278">
                  <c:v>218.30067964404768</c:v>
                </c:pt>
                <c:pt idx="4279">
                  <c:v>218.32712793068958</c:v>
                </c:pt>
                <c:pt idx="4280">
                  <c:v>218.35354568867049</c:v>
                </c:pt>
                <c:pt idx="4281">
                  <c:v>218.37994620340444</c:v>
                </c:pt>
                <c:pt idx="4282">
                  <c:v>218.40627980225011</c:v>
                </c:pt>
                <c:pt idx="4283">
                  <c:v>218.43257705471021</c:v>
                </c:pt>
                <c:pt idx="4284">
                  <c:v>218.45882696708193</c:v>
                </c:pt>
                <c:pt idx="4285">
                  <c:v>218.48504831232626</c:v>
                </c:pt>
                <c:pt idx="4286">
                  <c:v>218.51122713150096</c:v>
                </c:pt>
                <c:pt idx="4287">
                  <c:v>218.53735469022257</c:v>
                </c:pt>
                <c:pt idx="4288">
                  <c:v>218.5634411255644</c:v>
                </c:pt>
                <c:pt idx="4289">
                  <c:v>218.58946438893898</c:v>
                </c:pt>
                <c:pt idx="4290">
                  <c:v>218.6154579814395</c:v>
                </c:pt>
                <c:pt idx="4291">
                  <c:v>218.64138834850769</c:v>
                </c:pt>
                <c:pt idx="4292">
                  <c:v>218.66728074598248</c:v>
                </c:pt>
                <c:pt idx="4293">
                  <c:v>218.69313548889178</c:v>
                </c:pt>
                <c:pt idx="4294">
                  <c:v>218.71893092562254</c:v>
                </c:pt>
                <c:pt idx="4295">
                  <c:v>218.74470612824567</c:v>
                </c:pt>
                <c:pt idx="4296">
                  <c:v>218.77044043299398</c:v>
                </c:pt>
                <c:pt idx="4297">
                  <c:v>218.79611535914185</c:v>
                </c:pt>
                <c:pt idx="4298">
                  <c:v>218.8217769800147</c:v>
                </c:pt>
                <c:pt idx="4299">
                  <c:v>218.84739839156077</c:v>
                </c:pt>
                <c:pt idx="4300">
                  <c:v>218.87299547634663</c:v>
                </c:pt>
                <c:pt idx="4301">
                  <c:v>218.89856523675442</c:v>
                </c:pt>
                <c:pt idx="4302">
                  <c:v>218.92411763989213</c:v>
                </c:pt>
                <c:pt idx="4303">
                  <c:v>218.94963406778001</c:v>
                </c:pt>
                <c:pt idx="4304">
                  <c:v>218.97510737630904</c:v>
                </c:pt>
                <c:pt idx="4305">
                  <c:v>219.00049136384172</c:v>
                </c:pt>
                <c:pt idx="4306">
                  <c:v>219.02579587942273</c:v>
                </c:pt>
                <c:pt idx="4307">
                  <c:v>219.05104808190842</c:v>
                </c:pt>
                <c:pt idx="4308">
                  <c:v>219.07625476634288</c:v>
                </c:pt>
                <c:pt idx="4309">
                  <c:v>219.10141192912499</c:v>
                </c:pt>
                <c:pt idx="4310">
                  <c:v>219.12653775412895</c:v>
                </c:pt>
                <c:pt idx="4311">
                  <c:v>219.15162718389661</c:v>
                </c:pt>
                <c:pt idx="4312">
                  <c:v>219.17666580881308</c:v>
                </c:pt>
                <c:pt idx="4313">
                  <c:v>219.201703902552</c:v>
                </c:pt>
                <c:pt idx="4314">
                  <c:v>219.22672605484755</c:v>
                </c:pt>
                <c:pt idx="4315">
                  <c:v>219.25173053351256</c:v>
                </c:pt>
                <c:pt idx="4316">
                  <c:v>219.27668624687811</c:v>
                </c:pt>
                <c:pt idx="4317">
                  <c:v>219.30163685587942</c:v>
                </c:pt>
                <c:pt idx="4318">
                  <c:v>219.32650996669094</c:v>
                </c:pt>
                <c:pt idx="4319">
                  <c:v>219.35133944646347</c:v>
                </c:pt>
                <c:pt idx="4320">
                  <c:v>219.37610918252705</c:v>
                </c:pt>
                <c:pt idx="4321">
                  <c:v>219.38105816008689</c:v>
                </c:pt>
                <c:pt idx="4322">
                  <c:v>219.38600573151336</c:v>
                </c:pt>
                <c:pt idx="4323">
                  <c:v>219.39095076668374</c:v>
                </c:pt>
                <c:pt idx="4324">
                  <c:v>219.39589580185404</c:v>
                </c:pt>
                <c:pt idx="4325">
                  <c:v>219.40083890826</c:v>
                </c:pt>
              </c:numCache>
            </c:numRef>
          </c:yVal>
          <c:smooth val="1"/>
        </c:ser>
        <c:ser>
          <c:idx val="4"/>
          <c:order val="7"/>
          <c:tx>
            <c:strRef>
              <c:f>'Raw data'!$C$3</c:f>
              <c:strCache>
                <c:ptCount val="1"/>
                <c:pt idx="0">
                  <c:v>GBS 13b (annealed)</c:v>
                </c:pt>
              </c:strCache>
            </c:strRef>
          </c:tx>
          <c:spPr>
            <a:ln w="25400">
              <a:solidFill>
                <a:schemeClr val="accent3"/>
              </a:solidFill>
            </a:ln>
          </c:spPr>
          <c:marker>
            <c:symbol val="none"/>
          </c:marker>
          <c:xVal>
            <c:numRef>
              <c:f>'Raw data'!$D$3:$D$4328</c:f>
              <c:numCache>
                <c:formatCode>[h]:mm:ss;@</c:formatCode>
                <c:ptCount val="4326"/>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pt idx="4311">
                  <c:v>6.96875</c:v>
                </c:pt>
                <c:pt idx="4312">
                  <c:v>6.9722222222222232</c:v>
                </c:pt>
                <c:pt idx="4313">
                  <c:v>6.9756944444444464</c:v>
                </c:pt>
                <c:pt idx="4314">
                  <c:v>6.9791666666666679</c:v>
                </c:pt>
                <c:pt idx="4315">
                  <c:v>6.9826388888888893</c:v>
                </c:pt>
                <c:pt idx="4316">
                  <c:v>6.9861111111111116</c:v>
                </c:pt>
                <c:pt idx="4317">
                  <c:v>6.9895833333333339</c:v>
                </c:pt>
                <c:pt idx="4318">
                  <c:v>6.9930555555555545</c:v>
                </c:pt>
                <c:pt idx="4319">
                  <c:v>6.9965277777777777</c:v>
                </c:pt>
                <c:pt idx="4320">
                  <c:v>7</c:v>
                </c:pt>
              </c:numCache>
            </c:numRef>
          </c:xVal>
          <c:yVal>
            <c:numRef>
              <c:f>'Raw data'!$J$3:$J$4328</c:f>
              <c:numCache>
                <c:formatCode>0</c:formatCode>
                <c:ptCount val="4326"/>
                <c:pt idx="0">
                  <c:v>7.1976021204817123E-3</c:v>
                </c:pt>
                <c:pt idx="1">
                  <c:v>0.1073784391636099</c:v>
                </c:pt>
                <c:pt idx="2">
                  <c:v>0.33427236862469722</c:v>
                </c:pt>
                <c:pt idx="3">
                  <c:v>0.63437211577775809</c:v>
                </c:pt>
                <c:pt idx="4">
                  <c:v>0.95823059435121938</c:v>
                </c:pt>
                <c:pt idx="5">
                  <c:v>1.2771053965578116</c:v>
                </c:pt>
                <c:pt idx="6">
                  <c:v>1.5762711494506576</c:v>
                </c:pt>
                <c:pt idx="7">
                  <c:v>1.8493691505717302</c:v>
                </c:pt>
                <c:pt idx="8">
                  <c:v>2.0951397545135855</c:v>
                </c:pt>
                <c:pt idx="9">
                  <c:v>2.3144628843303203</c:v>
                </c:pt>
                <c:pt idx="10">
                  <c:v>2.5093134917950533</c:v>
                </c:pt>
                <c:pt idx="11">
                  <c:v>2.6823438925089178</c:v>
                </c:pt>
                <c:pt idx="12">
                  <c:v>2.8363614198421057</c:v>
                </c:pt>
                <c:pt idx="13">
                  <c:v>2.9736848004046879</c:v>
                </c:pt>
                <c:pt idx="14">
                  <c:v>3.0967462005353448</c:v>
                </c:pt>
                <c:pt idx="15">
                  <c:v>3.2075818741641897</c:v>
                </c:pt>
                <c:pt idx="16">
                  <c:v>3.3077903855390374</c:v>
                </c:pt>
                <c:pt idx="17">
                  <c:v>3.3988039780996018</c:v>
                </c:pt>
                <c:pt idx="18">
                  <c:v>3.4821049623977851</c:v>
                </c:pt>
                <c:pt idx="19">
                  <c:v>3.5584943413869539</c:v>
                </c:pt>
                <c:pt idx="20">
                  <c:v>3.629088950402751</c:v>
                </c:pt>
                <c:pt idx="21">
                  <c:v>3.6946591099159747</c:v>
                </c:pt>
                <c:pt idx="22">
                  <c:v>3.7558282825710725</c:v>
                </c:pt>
                <c:pt idx="23">
                  <c:v>3.8131223501333213</c:v>
                </c:pt>
                <c:pt idx="24">
                  <c:v>3.8670749309614556</c:v>
                </c:pt>
                <c:pt idx="25">
                  <c:v>3.9180455183442282</c:v>
                </c:pt>
                <c:pt idx="26">
                  <c:v>3.9664143619503114</c:v>
                </c:pt>
                <c:pt idx="27">
                  <c:v>4.0124722173021201</c:v>
                </c:pt>
                <c:pt idx="28">
                  <c:v>4.0564754460025556</c:v>
                </c:pt>
                <c:pt idx="29">
                  <c:v>4.0985700670076257</c:v>
                </c:pt>
                <c:pt idx="30">
                  <c:v>4.1390419547564665</c:v>
                </c:pt>
                <c:pt idx="31">
                  <c:v>4.178008608533279</c:v>
                </c:pt>
                <c:pt idx="32">
                  <c:v>4.2155441102344771</c:v>
                </c:pt>
                <c:pt idx="33">
                  <c:v>4.2518830628891191</c:v>
                </c:pt>
                <c:pt idx="34">
                  <c:v>4.2870888521150645</c:v>
                </c:pt>
                <c:pt idx="35">
                  <c:v>4.321269688128206</c:v>
                </c:pt>
                <c:pt idx="36">
                  <c:v>4.3545058250043978</c:v>
                </c:pt>
                <c:pt idx="37">
                  <c:v>4.3868899591370498</c:v>
                </c:pt>
                <c:pt idx="38">
                  <c:v>4.4184248517395117</c:v>
                </c:pt>
                <c:pt idx="39">
                  <c:v>4.4492528850471178</c:v>
                </c:pt>
                <c:pt idx="40">
                  <c:v>4.4793226477243646</c:v>
                </c:pt>
                <c:pt idx="41">
                  <c:v>4.5087764776249895</c:v>
                </c:pt>
                <c:pt idx="42">
                  <c:v>4.5375784285750544</c:v>
                </c:pt>
                <c:pt idx="43">
                  <c:v>4.5658673374408485</c:v>
                </c:pt>
                <c:pt idx="44">
                  <c:v>4.5936363834036129</c:v>
                </c:pt>
                <c:pt idx="45">
                  <c:v>4.6208514586105158</c:v>
                </c:pt>
                <c:pt idx="46">
                  <c:v>4.6476436382694972</c:v>
                </c:pt>
                <c:pt idx="47">
                  <c:v>4.6740199469673973</c:v>
                </c:pt>
                <c:pt idx="48">
                  <c:v>4.6999615259178373</c:v>
                </c:pt>
                <c:pt idx="49">
                  <c:v>4.7254377920326798</c:v>
                </c:pt>
                <c:pt idx="50">
                  <c:v>4.7505828094152935</c:v>
                </c:pt>
                <c:pt idx="51">
                  <c:v>4.7754435066287284</c:v>
                </c:pt>
                <c:pt idx="52">
                  <c:v>4.7999015993027294</c:v>
                </c:pt>
                <c:pt idx="53">
                  <c:v>4.8241012776171743</c:v>
                </c:pt>
                <c:pt idx="54">
                  <c:v>4.8479594769296419</c:v>
                </c:pt>
                <c:pt idx="55">
                  <c:v>4.8714709361857649</c:v>
                </c:pt>
                <c:pt idx="56">
                  <c:v>4.8947564875017129</c:v>
                </c:pt>
                <c:pt idx="57">
                  <c:v>4.9178163826176364</c:v>
                </c:pt>
                <c:pt idx="58">
                  <c:v>4.9406251017096317</c:v>
                </c:pt>
                <c:pt idx="59">
                  <c:v>4.9631435947220162</c:v>
                </c:pt>
                <c:pt idx="60">
                  <c:v>4.9853764294205876</c:v>
                </c:pt>
                <c:pt idx="61">
                  <c:v>5.0074809659815704</c:v>
                </c:pt>
                <c:pt idx="62">
                  <c:v>5.0294716227171667</c:v>
                </c:pt>
                <c:pt idx="63">
                  <c:v>5.0511052140327966</c:v>
                </c:pt>
                <c:pt idx="64">
                  <c:v>5.0726318744984358</c:v>
                </c:pt>
                <c:pt idx="65">
                  <c:v>5.0938444299779349</c:v>
                </c:pt>
                <c:pt idx="66">
                  <c:v>5.1149876217675478</c:v>
                </c:pt>
                <c:pt idx="67">
                  <c:v>5.1359738057681916</c:v>
                </c:pt>
                <c:pt idx="68">
                  <c:v>5.1566191092821416</c:v>
                </c:pt>
                <c:pt idx="69">
                  <c:v>5.1772491737002904</c:v>
                </c:pt>
                <c:pt idx="70">
                  <c:v>5.1978091612605146</c:v>
                </c:pt>
                <c:pt idx="71">
                  <c:v>5.2181210226828529</c:v>
                </c:pt>
                <c:pt idx="72">
                  <c:v>5.2383280415732258</c:v>
                </c:pt>
                <c:pt idx="73">
                  <c:v>5.2583270462893266</c:v>
                </c:pt>
                <c:pt idx="74">
                  <c:v>5.2781761112718684</c:v>
                </c:pt>
                <c:pt idx="75">
                  <c:v>5.2979036348241229</c:v>
                </c:pt>
                <c:pt idx="76">
                  <c:v>5.3175505093969191</c:v>
                </c:pt>
                <c:pt idx="77">
                  <c:v>5.3371012256021579</c:v>
                </c:pt>
                <c:pt idx="78">
                  <c:v>5.356505550259004</c:v>
                </c:pt>
                <c:pt idx="79">
                  <c:v>5.3757474416909083</c:v>
                </c:pt>
                <c:pt idx="80">
                  <c:v>5.3948479476073921</c:v>
                </c:pt>
                <c:pt idx="81">
                  <c:v>5.4138968799119915</c:v>
                </c:pt>
                <c:pt idx="82">
                  <c:v>5.4329131144892173</c:v>
                </c:pt>
                <c:pt idx="83">
                  <c:v>5.4517951519058059</c:v>
                </c:pt>
                <c:pt idx="84">
                  <c:v>5.4705222697606581</c:v>
                </c:pt>
                <c:pt idx="85">
                  <c:v>5.4892084605157896</c:v>
                </c:pt>
                <c:pt idx="86">
                  <c:v>5.5076853794625409</c:v>
                </c:pt>
                <c:pt idx="87">
                  <c:v>5.5261107267318996</c:v>
                </c:pt>
                <c:pt idx="88">
                  <c:v>5.5445308829957201</c:v>
                </c:pt>
                <c:pt idx="89">
                  <c:v>5.5628458732419777</c:v>
                </c:pt>
                <c:pt idx="90">
                  <c:v>5.5810507620829988</c:v>
                </c:pt>
                <c:pt idx="91">
                  <c:v>5.5991606322108014</c:v>
                </c:pt>
                <c:pt idx="92">
                  <c:v>5.6171928386733176</c:v>
                </c:pt>
                <c:pt idx="93">
                  <c:v>5.6351292382960194</c:v>
                </c:pt>
                <c:pt idx="94">
                  <c:v>5.6529932507236582</c:v>
                </c:pt>
                <c:pt idx="95">
                  <c:v>5.6707850005923017</c:v>
                </c:pt>
                <c:pt idx="96">
                  <c:v>5.688426681226133</c:v>
                </c:pt>
                <c:pt idx="97">
                  <c:v>5.7059940455606437</c:v>
                </c:pt>
                <c:pt idx="98">
                  <c:v>5.7235494294258302</c:v>
                </c:pt>
                <c:pt idx="99">
                  <c:v>5.7410779599269475</c:v>
                </c:pt>
                <c:pt idx="100">
                  <c:v>5.7585549759611627</c:v>
                </c:pt>
                <c:pt idx="101">
                  <c:v>5.7759948006138089</c:v>
                </c:pt>
                <c:pt idx="102">
                  <c:v>5.7932856794051508</c:v>
                </c:pt>
                <c:pt idx="103">
                  <c:v>5.8105135962672572</c:v>
                </c:pt>
                <c:pt idx="104">
                  <c:v>5.8276804181645021</c:v>
                </c:pt>
                <c:pt idx="105">
                  <c:v>5.8447407700298495</c:v>
                </c:pt>
                <c:pt idx="106">
                  <c:v>5.8617185617545875</c:v>
                </c:pt>
                <c:pt idx="107">
                  <c:v>5.8786851130947078</c:v>
                </c:pt>
                <c:pt idx="108">
                  <c:v>5.8956331078052457</c:v>
                </c:pt>
                <c:pt idx="109">
                  <c:v>5.9125399029432391</c:v>
                </c:pt>
                <c:pt idx="110">
                  <c:v>5.9293290917724661</c:v>
                </c:pt>
                <c:pt idx="111">
                  <c:v>5.9460978015819634</c:v>
                </c:pt>
                <c:pt idx="112">
                  <c:v>5.9628104538040088</c:v>
                </c:pt>
                <c:pt idx="113">
                  <c:v>5.979523106026055</c:v>
                </c:pt>
                <c:pt idx="114">
                  <c:v>5.9962357582480985</c:v>
                </c:pt>
                <c:pt idx="115">
                  <c:v>6.0128012816440926</c:v>
                </c:pt>
                <c:pt idx="116">
                  <c:v>6.0293156693420284</c:v>
                </c:pt>
                <c:pt idx="117">
                  <c:v>6.0458229746249961</c:v>
                </c:pt>
                <c:pt idx="118">
                  <c:v>6.0622553992103967</c:v>
                </c:pt>
                <c:pt idx="119">
                  <c:v>6.0786311034252485</c:v>
                </c:pt>
                <c:pt idx="120">
                  <c:v>6.0949831959289611</c:v>
                </c:pt>
                <c:pt idx="121">
                  <c:v>6.1112972093004485</c:v>
                </c:pt>
                <c:pt idx="122">
                  <c:v>6.1275453028769498</c:v>
                </c:pt>
                <c:pt idx="123">
                  <c:v>6.1437718336510008</c:v>
                </c:pt>
                <c:pt idx="124">
                  <c:v>6.1599659926722019</c:v>
                </c:pt>
                <c:pt idx="125">
                  <c:v>6.176156539473582</c:v>
                </c:pt>
                <c:pt idx="126">
                  <c:v>6.1922937231141191</c:v>
                </c:pt>
                <c:pt idx="127">
                  <c:v>6.2083723443815169</c:v>
                </c:pt>
                <c:pt idx="128">
                  <c:v>6.2244074992676826</c:v>
                </c:pt>
                <c:pt idx="129">
                  <c:v>6.2404374951817658</c:v>
                </c:pt>
                <c:pt idx="130">
                  <c:v>6.2564413981907858</c:v>
                </c:pt>
                <c:pt idx="131">
                  <c:v>6.2724386097399902</c:v>
                </c:pt>
                <c:pt idx="132">
                  <c:v>6.2883791565150684</c:v>
                </c:pt>
                <c:pt idx="133">
                  <c:v>6.3042928698860816</c:v>
                </c:pt>
                <c:pt idx="134">
                  <c:v>6.32016035107723</c:v>
                </c:pt>
                <c:pt idx="135">
                  <c:v>6.3360206354982171</c:v>
                </c:pt>
                <c:pt idx="136">
                  <c:v>6.3518730915911883</c:v>
                </c:pt>
                <c:pt idx="137">
                  <c:v>6.3677134634005528</c:v>
                </c:pt>
                <c:pt idx="138">
                  <c:v>6.3835351915003651</c:v>
                </c:pt>
                <c:pt idx="139">
                  <c:v>6.3993163022699946</c:v>
                </c:pt>
                <c:pt idx="140">
                  <c:v>6.4150756442009715</c:v>
                </c:pt>
                <c:pt idx="141">
                  <c:v>6.4308349861319485</c:v>
                </c:pt>
                <c:pt idx="142">
                  <c:v>6.4465822128390364</c:v>
                </c:pt>
                <c:pt idx="143">
                  <c:v>6.462308733511577</c:v>
                </c:pt>
                <c:pt idx="144">
                  <c:v>6.4780156468080961</c:v>
                </c:pt>
                <c:pt idx="145">
                  <c:v>6.4937133594327454</c:v>
                </c:pt>
                <c:pt idx="146">
                  <c:v>6.5094110720573903</c:v>
                </c:pt>
                <c:pt idx="147">
                  <c:v>6.5250924777749928</c:v>
                </c:pt>
                <c:pt idx="148">
                  <c:v>6.5407659862094922</c:v>
                </c:pt>
                <c:pt idx="149">
                  <c:v>6.5564361091533954</c:v>
                </c:pt>
                <c:pt idx="150">
                  <c:v>6.5721023073448492</c:v>
                </c:pt>
                <c:pt idx="151">
                  <c:v>6.5877610824684565</c:v>
                </c:pt>
                <c:pt idx="152">
                  <c:v>6.6034165203609074</c:v>
                </c:pt>
                <c:pt idx="153">
                  <c:v>6.619069495398719</c:v>
                </c:pt>
                <c:pt idx="154">
                  <c:v>6.6347232879468869</c:v>
                </c:pt>
                <c:pt idx="155">
                  <c:v>6.65037794646656</c:v>
                </c:pt>
                <c:pt idx="156">
                  <c:v>6.6660335137184221</c:v>
                </c:pt>
                <c:pt idx="157">
                  <c:v>6.6816917220526522</c:v>
                </c:pt>
                <c:pt idx="158">
                  <c:v>6.6973552177700677</c:v>
                </c:pt>
                <c:pt idx="159">
                  <c:v>6.7130230498634154</c:v>
                </c:pt>
                <c:pt idx="160">
                  <c:v>6.728699864694061</c:v>
                </c:pt>
                <c:pt idx="161">
                  <c:v>6.7443818841532854</c:v>
                </c:pt>
                <c:pt idx="162">
                  <c:v>6.7600771912503443</c:v>
                </c:pt>
                <c:pt idx="163">
                  <c:v>6.7757784577105662</c:v>
                </c:pt>
                <c:pt idx="164">
                  <c:v>6.7915027744767169</c:v>
                </c:pt>
                <c:pt idx="165">
                  <c:v>6.8072339422104013</c:v>
                </c:pt>
                <c:pt idx="166">
                  <c:v>6.8229783880500934</c:v>
                </c:pt>
                <c:pt idx="167">
                  <c:v>6.8387370308241318</c:v>
                </c:pt>
                <c:pt idx="168">
                  <c:v>6.8545113459611304</c:v>
                </c:pt>
                <c:pt idx="169">
                  <c:v>6.8703003877114375</c:v>
                </c:pt>
                <c:pt idx="170">
                  <c:v>6.8861214689722274</c:v>
                </c:pt>
                <c:pt idx="171">
                  <c:v>6.9019559023950841</c:v>
                </c:pt>
                <c:pt idx="172">
                  <c:v>6.9178161175979351</c:v>
                </c:pt>
                <c:pt idx="173">
                  <c:v>6.9336973298023725</c:v>
                </c:pt>
                <c:pt idx="174">
                  <c:v>6.9496105024182055</c:v>
                </c:pt>
                <c:pt idx="175">
                  <c:v>6.9655503816952544</c:v>
                </c:pt>
                <c:pt idx="176">
                  <c:v>6.9815085801675361</c:v>
                </c:pt>
                <c:pt idx="177">
                  <c:v>6.9974911710188739</c:v>
                </c:pt>
                <c:pt idx="178">
                  <c:v>7.0135137852023384</c:v>
                </c:pt>
                <c:pt idx="179">
                  <c:v>7.0295671219879017</c:v>
                </c:pt>
                <c:pt idx="180">
                  <c:v>7.0456545947761118</c:v>
                </c:pt>
                <c:pt idx="181">
                  <c:v>7.0617644158345687</c:v>
                </c:pt>
                <c:pt idx="182">
                  <c:v>7.0779242870796617</c:v>
                </c:pt>
                <c:pt idx="183">
                  <c:v>7.0941004030584143</c:v>
                </c:pt>
                <c:pt idx="184">
                  <c:v>7.1103409598943523</c:v>
                </c:pt>
                <c:pt idx="185">
                  <c:v>7.1265992232813549</c:v>
                </c:pt>
                <c:pt idx="186">
                  <c:v>7.1428954587625304</c:v>
                </c:pt>
                <c:pt idx="187">
                  <c:v>7.1592428309929552</c:v>
                </c:pt>
                <c:pt idx="188">
                  <c:v>7.1756346601097842</c:v>
                </c:pt>
                <c:pt idx="189">
                  <c:v>7.1920600105724359</c:v>
                </c:pt>
                <c:pt idx="190">
                  <c:v>7.2085225921927298</c:v>
                </c:pt>
                <c:pt idx="191">
                  <c:v>7.2250400809961377</c:v>
                </c:pt>
                <c:pt idx="192">
                  <c:v>7.2416117517148333</c:v>
                </c:pt>
                <c:pt idx="193">
                  <c:v>7.2582298226003124</c:v>
                </c:pt>
                <c:pt idx="194">
                  <c:v>7.27490312928491</c:v>
                </c:pt>
                <c:pt idx="195">
                  <c:v>7.2916502009990101</c:v>
                </c:pt>
                <c:pt idx="196">
                  <c:v>7.3084233051683212</c:v>
                </c:pt>
                <c:pt idx="197">
                  <c:v>7.3252134606664692</c:v>
                </c:pt>
                <c:pt idx="198">
                  <c:v>7.342054717484757</c:v>
                </c:pt>
                <c:pt idx="199">
                  <c:v>7.3589964299683919</c:v>
                </c:pt>
                <c:pt idx="200">
                  <c:v>7.3759694006750021</c:v>
                </c:pt>
                <c:pt idx="201">
                  <c:v>7.3930212894395471</c:v>
                </c:pt>
                <c:pt idx="202">
                  <c:v>7.4101558647147456</c:v>
                </c:pt>
                <c:pt idx="203">
                  <c:v>7.4273521658409232</c:v>
                </c:pt>
                <c:pt idx="204">
                  <c:v>7.4445484669670989</c:v>
                </c:pt>
                <c:pt idx="205">
                  <c:v>7.4617447680932774</c:v>
                </c:pt>
                <c:pt idx="206">
                  <c:v>7.4790497217588889</c:v>
                </c:pt>
                <c:pt idx="207">
                  <c:v>7.4964375112713215</c:v>
                </c:pt>
                <c:pt idx="208">
                  <c:v>7.5138757008652846</c:v>
                </c:pt>
                <c:pt idx="209">
                  <c:v>7.5313847938852891</c:v>
                </c:pt>
                <c:pt idx="210">
                  <c:v>7.5489484994078024</c:v>
                </c:pt>
                <c:pt idx="211">
                  <c:v>7.5665471988004178</c:v>
                </c:pt>
                <c:pt idx="212">
                  <c:v>7.5842339053597803</c:v>
                </c:pt>
                <c:pt idx="213">
                  <c:v>7.6019556751281572</c:v>
                </c:pt>
                <c:pt idx="214">
                  <c:v>7.6197145300766813</c:v>
                </c:pt>
                <c:pt idx="215">
                  <c:v>7.6375431259496169</c:v>
                </c:pt>
                <c:pt idx="216">
                  <c:v>7.6554110308694874</c:v>
                </c:pt>
                <c:pt idx="217">
                  <c:v>7.6733394476219017</c:v>
                </c:pt>
                <c:pt idx="218">
                  <c:v>7.6913570231403376</c:v>
                </c:pt>
                <c:pt idx="219">
                  <c:v>7.7094225902322586</c:v>
                </c:pt>
                <c:pt idx="220">
                  <c:v>7.7275417191685847</c:v>
                </c:pt>
                <c:pt idx="221">
                  <c:v>7.7457713966485571</c:v>
                </c:pt>
                <c:pt idx="222">
                  <c:v>7.7641131199606024</c:v>
                </c:pt>
                <c:pt idx="223">
                  <c:v>7.7826182070010415</c:v>
                </c:pt>
                <c:pt idx="224">
                  <c:v>7.8012244930130876</c:v>
                </c:pt>
                <c:pt idx="225">
                  <c:v>7.8200150162498296</c:v>
                </c:pt>
                <c:pt idx="226">
                  <c:v>7.8389122738843424</c:v>
                </c:pt>
                <c:pt idx="227">
                  <c:v>7.8580281606033839</c:v>
                </c:pt>
                <c:pt idx="228">
                  <c:v>7.8773363573548894</c:v>
                </c:pt>
                <c:pt idx="229">
                  <c:v>7.8968097029832576</c:v>
                </c:pt>
                <c:pt idx="230">
                  <c:v>7.9165431662016292</c:v>
                </c:pt>
                <c:pt idx="231">
                  <c:v>7.9366071040916868</c:v>
                </c:pt>
                <c:pt idx="232">
                  <c:v>7.9568108257695966</c:v>
                </c:pt>
                <c:pt idx="233">
                  <c:v>7.9771528972166337</c:v>
                </c:pt>
                <c:pt idx="234">
                  <c:v>7.9975588652827785</c:v>
                </c:pt>
                <c:pt idx="235">
                  <c:v>8.0180444763732872</c:v>
                </c:pt>
                <c:pt idx="236">
                  <c:v>8.0389400312382051</c:v>
                </c:pt>
                <c:pt idx="237">
                  <c:v>8.0600124791654348</c:v>
                </c:pt>
                <c:pt idx="238">
                  <c:v>8.0812897183515791</c:v>
                </c:pt>
                <c:pt idx="239">
                  <c:v>8.1027710255582193</c:v>
                </c:pt>
                <c:pt idx="240">
                  <c:v>8.1244636225522218</c:v>
                </c:pt>
                <c:pt idx="241">
                  <c:v>8.1463051460056484</c:v>
                </c:pt>
                <c:pt idx="242">
                  <c:v>8.1683779510442349</c:v>
                </c:pt>
                <c:pt idx="243">
                  <c:v>8.1906222051468269</c:v>
                </c:pt>
                <c:pt idx="244">
                  <c:v>8.2129196517696617</c:v>
                </c:pt>
                <c:pt idx="245">
                  <c:v>8.2353550180759054</c:v>
                </c:pt>
                <c:pt idx="246">
                  <c:v>8.2580494631821946</c:v>
                </c:pt>
                <c:pt idx="247">
                  <c:v>8.2808945957916134</c:v>
                </c:pt>
                <c:pt idx="248">
                  <c:v>8.3040170913111186</c:v>
                </c:pt>
                <c:pt idx="249">
                  <c:v>8.3271874070748932</c:v>
                </c:pt>
                <c:pt idx="250">
                  <c:v>8.3504718817435357</c:v>
                </c:pt>
                <c:pt idx="251">
                  <c:v>8.3739068863038462</c:v>
                </c:pt>
                <c:pt idx="252">
                  <c:v>8.3975367268948204</c:v>
                </c:pt>
                <c:pt idx="253">
                  <c:v>8.4213308006289456</c:v>
                </c:pt>
                <c:pt idx="254">
                  <c:v>8.4452039330531079</c:v>
                </c:pt>
                <c:pt idx="255">
                  <c:v>8.4691955214974648</c:v>
                </c:pt>
                <c:pt idx="256">
                  <c:v>8.4934104850400658</c:v>
                </c:pt>
                <c:pt idx="257">
                  <c:v>8.5179677085356431</c:v>
                </c:pt>
                <c:pt idx="258">
                  <c:v>8.5426744369024163</c:v>
                </c:pt>
                <c:pt idx="259">
                  <c:v>8.5673811652691843</c:v>
                </c:pt>
                <c:pt idx="260">
                  <c:v>8.592087893635961</c:v>
                </c:pt>
                <c:pt idx="261">
                  <c:v>8.6168515592857595</c:v>
                </c:pt>
                <c:pt idx="262">
                  <c:v>8.6417892854680698</c:v>
                </c:pt>
                <c:pt idx="263">
                  <c:v>8.6668939828475491</c:v>
                </c:pt>
                <c:pt idx="264">
                  <c:v>8.6922451168992296</c:v>
                </c:pt>
                <c:pt idx="265">
                  <c:v>8.7178095323974674</c:v>
                </c:pt>
                <c:pt idx="266">
                  <c:v>8.7433755165492588</c:v>
                </c:pt>
                <c:pt idx="267">
                  <c:v>8.7690106349433101</c:v>
                </c:pt>
                <c:pt idx="268">
                  <c:v>8.7948330811939552</c:v>
                </c:pt>
                <c:pt idx="269">
                  <c:v>8.8208833260565189</c:v>
                </c:pt>
                <c:pt idx="270">
                  <c:v>8.8471421856879822</c:v>
                </c:pt>
                <c:pt idx="271">
                  <c:v>8.8734694225730664</c:v>
                </c:pt>
                <c:pt idx="272">
                  <c:v>8.8999083943914314</c:v>
                </c:pt>
                <c:pt idx="273">
                  <c:v>8.9263473662097947</c:v>
                </c:pt>
                <c:pt idx="274">
                  <c:v>8.9529711296615826</c:v>
                </c:pt>
                <c:pt idx="275">
                  <c:v>8.9798371566799648</c:v>
                </c:pt>
                <c:pt idx="276">
                  <c:v>9.0067183884894604</c:v>
                </c:pt>
                <c:pt idx="277">
                  <c:v>9.0338755094862346</c:v>
                </c:pt>
                <c:pt idx="278">
                  <c:v>9.061324499079058</c:v>
                </c:pt>
                <c:pt idx="279">
                  <c:v>9.088836367644733</c:v>
                </c:pt>
                <c:pt idx="280">
                  <c:v>9.1164150282609508</c:v>
                </c:pt>
                <c:pt idx="281">
                  <c:v>9.1440605124537484</c:v>
                </c:pt>
                <c:pt idx="282">
                  <c:v>9.171882447835122</c:v>
                </c:pt>
                <c:pt idx="283">
                  <c:v>9.1997129627114607</c:v>
                </c:pt>
                <c:pt idx="284">
                  <c:v>9.2275699713663606</c:v>
                </c:pt>
                <c:pt idx="285">
                  <c:v>9.2556337375940405</c:v>
                </c:pt>
                <c:pt idx="286">
                  <c:v>9.2840746550611524</c:v>
                </c:pt>
                <c:pt idx="287">
                  <c:v>9.3128716472935711</c:v>
                </c:pt>
                <c:pt idx="288">
                  <c:v>9.341781880875681</c:v>
                </c:pt>
                <c:pt idx="289">
                  <c:v>9.3706921144577944</c:v>
                </c:pt>
                <c:pt idx="290">
                  <c:v>9.3997004871888787</c:v>
                </c:pt>
                <c:pt idx="291">
                  <c:v>9.4288025129611217</c:v>
                </c:pt>
                <c:pt idx="292">
                  <c:v>9.4579165673146495</c:v>
                </c:pt>
                <c:pt idx="293">
                  <c:v>9.4871644909289348</c:v>
                </c:pt>
                <c:pt idx="294">
                  <c:v>9.5164124145432218</c:v>
                </c:pt>
                <c:pt idx="295">
                  <c:v>9.5457365265585672</c:v>
                </c:pt>
                <c:pt idx="296">
                  <c:v>9.5751539035694044</c:v>
                </c:pt>
                <c:pt idx="297">
                  <c:v>9.604641385048426</c:v>
                </c:pt>
                <c:pt idx="298">
                  <c:v>9.6341987865299377</c:v>
                </c:pt>
                <c:pt idx="299">
                  <c:v>9.6637561880114529</c:v>
                </c:pt>
                <c:pt idx="300">
                  <c:v>9.6940155517120186</c:v>
                </c:pt>
                <c:pt idx="301">
                  <c:v>9.7243283076542681</c:v>
                </c:pt>
                <c:pt idx="302">
                  <c:v>9.7547434592415758</c:v>
                </c:pt>
                <c:pt idx="303">
                  <c:v>9.7852671657107919</c:v>
                </c:pt>
                <c:pt idx="304">
                  <c:v>9.8160064749143867</c:v>
                </c:pt>
                <c:pt idx="305">
                  <c:v>9.8468977668828188</c:v>
                </c:pt>
                <c:pt idx="306">
                  <c:v>9.877911726375677</c:v>
                </c:pt>
                <c:pt idx="307">
                  <c:v>9.9089899662185008</c:v>
                </c:pt>
                <c:pt idx="308">
                  <c:v>9.94031041118971</c:v>
                </c:pt>
                <c:pt idx="309">
                  <c:v>9.971839507640496</c:v>
                </c:pt>
                <c:pt idx="310">
                  <c:v>10.003399945085254</c:v>
                </c:pt>
                <c:pt idx="311">
                  <c:v>10.03505648148727</c:v>
                </c:pt>
                <c:pt idx="312">
                  <c:v>10.066788560087176</c:v>
                </c:pt>
                <c:pt idx="313">
                  <c:v>10.098593835323914</c:v>
                </c:pt>
                <c:pt idx="314">
                  <c:v>10.130565760137447</c:v>
                </c:pt>
                <c:pt idx="315">
                  <c:v>10.162755294468234</c:v>
                </c:pt>
                <c:pt idx="316">
                  <c:v>10.195115229130433</c:v>
                </c:pt>
                <c:pt idx="317">
                  <c:v>10.227643162895417</c:v>
                </c:pt>
                <c:pt idx="318">
                  <c:v>10.26026150936719</c:v>
                </c:pt>
                <c:pt idx="319">
                  <c:v>10.292995807863624</c:v>
                </c:pt>
                <c:pt idx="320">
                  <c:v>10.325779528530322</c:v>
                </c:pt>
                <c:pt idx="321">
                  <c:v>10.35885471337938</c:v>
                </c:pt>
                <c:pt idx="322">
                  <c:v>10.391999920364889</c:v>
                </c:pt>
                <c:pt idx="323">
                  <c:v>10.425186996485527</c:v>
                </c:pt>
                <c:pt idx="324">
                  <c:v>10.458560487616598</c:v>
                </c:pt>
                <c:pt idx="325">
                  <c:v>10.492097670512553</c:v>
                </c:pt>
                <c:pt idx="326">
                  <c:v>10.525863542311217</c:v>
                </c:pt>
                <c:pt idx="327">
                  <c:v>10.559774312932721</c:v>
                </c:pt>
                <c:pt idx="328">
                  <c:v>10.593703464768501</c:v>
                </c:pt>
                <c:pt idx="329">
                  <c:v>10.627747582977397</c:v>
                </c:pt>
                <c:pt idx="330">
                  <c:v>10.661871705054331</c:v>
                </c:pt>
                <c:pt idx="331">
                  <c:v>10.696162801367619</c:v>
                </c:pt>
                <c:pt idx="332">
                  <c:v>10.730796147565039</c:v>
                </c:pt>
                <c:pt idx="333">
                  <c:v>10.765470445000336</c:v>
                </c:pt>
                <c:pt idx="334">
                  <c:v>10.800212784488933</c:v>
                </c:pt>
                <c:pt idx="335">
                  <c:v>10.835034585497935</c:v>
                </c:pt>
                <c:pt idx="336">
                  <c:v>10.869938088333164</c:v>
                </c:pt>
                <c:pt idx="337">
                  <c:v>10.904955060526749</c:v>
                </c:pt>
                <c:pt idx="338">
                  <c:v>10.940238427181532</c:v>
                </c:pt>
                <c:pt idx="339">
                  <c:v>10.975527440248715</c:v>
                </c:pt>
                <c:pt idx="340">
                  <c:v>11.011086258182765</c:v>
                </c:pt>
                <c:pt idx="341">
                  <c:v>11.046716365612863</c:v>
                </c:pt>
                <c:pt idx="342">
                  <c:v>11.082521908669975</c:v>
                </c:pt>
                <c:pt idx="343">
                  <c:v>11.118450129309617</c:v>
                </c:pt>
                <c:pt idx="344">
                  <c:v>11.154504966812352</c:v>
                </c:pt>
                <c:pt idx="345">
                  <c:v>11.190698718792749</c:v>
                </c:pt>
                <c:pt idx="346">
                  <c:v>11.227068477196214</c:v>
                </c:pt>
                <c:pt idx="347">
                  <c:v>11.263491409881226</c:v>
                </c:pt>
                <c:pt idx="348">
                  <c:v>11.300087349608109</c:v>
                </c:pt>
                <c:pt idx="349">
                  <c:v>11.336800787351164</c:v>
                </c:pt>
                <c:pt idx="350">
                  <c:v>11.37359336434689</c:v>
                </c:pt>
                <c:pt idx="351">
                  <c:v>11.410597595695354</c:v>
                </c:pt>
                <c:pt idx="352">
                  <c:v>11.447712344102651</c:v>
                </c:pt>
                <c:pt idx="353">
                  <c:v>11.484905446891695</c:v>
                </c:pt>
                <c:pt idx="354">
                  <c:v>11.522241668151018</c:v>
                </c:pt>
                <c:pt idx="355">
                  <c:v>11.559733583337261</c:v>
                </c:pt>
                <c:pt idx="356">
                  <c:v>11.59745612497194</c:v>
                </c:pt>
                <c:pt idx="357">
                  <c:v>11.635275973274771</c:v>
                </c:pt>
                <c:pt idx="358">
                  <c:v>11.673166601301425</c:v>
                </c:pt>
                <c:pt idx="359">
                  <c:v>11.711144877465504</c:v>
                </c:pt>
                <c:pt idx="360">
                  <c:v>11.749152781830029</c:v>
                </c:pt>
                <c:pt idx="361">
                  <c:v>11.787701130390341</c:v>
                </c:pt>
                <c:pt idx="362">
                  <c:v>11.826415529976829</c:v>
                </c:pt>
                <c:pt idx="363">
                  <c:v>11.865178196295442</c:v>
                </c:pt>
                <c:pt idx="364">
                  <c:v>11.904103412190247</c:v>
                </c:pt>
                <c:pt idx="365">
                  <c:v>11.94305652026514</c:v>
                </c:pt>
                <c:pt idx="366">
                  <c:v>11.982009628340032</c:v>
                </c:pt>
                <c:pt idx="367">
                  <c:v>12.021096450448285</c:v>
                </c:pt>
                <c:pt idx="368">
                  <c:v>12.06029728878744</c:v>
                </c:pt>
                <c:pt idx="369">
                  <c:v>12.099501658862907</c:v>
                </c:pt>
                <c:pt idx="370">
                  <c:v>12.138740807423304</c:v>
                </c:pt>
                <c:pt idx="371">
                  <c:v>12.178061154672516</c:v>
                </c:pt>
                <c:pt idx="372">
                  <c:v>12.217393681774883</c:v>
                </c:pt>
                <c:pt idx="373">
                  <c:v>12.256852128431769</c:v>
                </c:pt>
                <c:pt idx="374">
                  <c:v>12.296599475810684</c:v>
                </c:pt>
                <c:pt idx="375">
                  <c:v>12.336660397745279</c:v>
                </c:pt>
                <c:pt idx="376">
                  <c:v>12.376799401129924</c:v>
                </c:pt>
                <c:pt idx="377">
                  <c:v>12.41712909777095</c:v>
                </c:pt>
                <c:pt idx="378">
                  <c:v>12.457619017559425</c:v>
                </c:pt>
                <c:pt idx="379">
                  <c:v>12.498119325434198</c:v>
                </c:pt>
                <c:pt idx="380">
                  <c:v>12.538768103082207</c:v>
                </c:pt>
                <c:pt idx="381">
                  <c:v>12.579638117480849</c:v>
                </c:pt>
                <c:pt idx="382">
                  <c:v>12.620539709128989</c:v>
                </c:pt>
                <c:pt idx="383">
                  <c:v>12.661603853793034</c:v>
                </c:pt>
                <c:pt idx="384">
                  <c:v>12.702793763688558</c:v>
                </c:pt>
                <c:pt idx="385">
                  <c:v>12.744097590830954</c:v>
                </c:pt>
                <c:pt idx="386">
                  <c:v>12.785467005659523</c:v>
                </c:pt>
                <c:pt idx="387">
                  <c:v>12.82707591435943</c:v>
                </c:pt>
                <c:pt idx="388">
                  <c:v>12.868765106819735</c:v>
                </c:pt>
                <c:pt idx="389">
                  <c:v>12.910650498534531</c:v>
                </c:pt>
                <c:pt idx="390">
                  <c:v>12.952604952137282</c:v>
                </c:pt>
                <c:pt idx="391">
                  <c:v>12.994600860553653</c:v>
                </c:pt>
                <c:pt idx="392">
                  <c:v>13.036686237002602</c:v>
                </c:pt>
                <c:pt idx="393">
                  <c:v>13.078977180283205</c:v>
                </c:pt>
                <c:pt idx="394">
                  <c:v>13.12140541522187</c:v>
                </c:pt>
                <c:pt idx="395">
                  <c:v>13.163916724503029</c:v>
                </c:pt>
                <c:pt idx="396">
                  <c:v>13.206595202528197</c:v>
                </c:pt>
                <c:pt idx="397">
                  <c:v>13.249350063524721</c:v>
                </c:pt>
                <c:pt idx="398">
                  <c:v>13.292244691314796</c:v>
                </c:pt>
                <c:pt idx="399">
                  <c:v>13.335266826242822</c:v>
                </c:pt>
                <c:pt idx="400">
                  <c:v>13.378436887897287</c:v>
                </c:pt>
                <c:pt idx="401">
                  <c:v>13.421665854934904</c:v>
                </c:pt>
                <c:pt idx="402">
                  <c:v>13.465041831934156</c:v>
                </c:pt>
                <c:pt idx="403">
                  <c:v>13.508552469361552</c:v>
                </c:pt>
                <c:pt idx="404">
                  <c:v>13.552204667128011</c:v>
                </c:pt>
                <c:pt idx="405">
                  <c:v>13.595917143015665</c:v>
                </c:pt>
                <c:pt idx="406">
                  <c:v>13.639741855882956</c:v>
                </c:pt>
                <c:pt idx="407">
                  <c:v>13.683719676046264</c:v>
                </c:pt>
                <c:pt idx="408">
                  <c:v>13.727847146884836</c:v>
                </c:pt>
                <c:pt idx="409">
                  <c:v>13.772112620906185</c:v>
                </c:pt>
                <c:pt idx="410">
                  <c:v>13.816452594071551</c:v>
                </c:pt>
                <c:pt idx="411">
                  <c:v>13.860902263379129</c:v>
                </c:pt>
                <c:pt idx="412">
                  <c:v>13.905653862096065</c:v>
                </c:pt>
                <c:pt idx="413">
                  <c:v>13.950550806632897</c:v>
                </c:pt>
                <c:pt idx="414">
                  <c:v>13.995447751169726</c:v>
                </c:pt>
                <c:pt idx="415">
                  <c:v>14.040344695706557</c:v>
                </c:pt>
                <c:pt idx="416">
                  <c:v>14.08542311929142</c:v>
                </c:pt>
                <c:pt idx="417">
                  <c:v>14.130552310622503</c:v>
                </c:pt>
                <c:pt idx="418">
                  <c:v>14.175681501953592</c:v>
                </c:pt>
                <c:pt idx="419">
                  <c:v>14.220810693284674</c:v>
                </c:pt>
                <c:pt idx="420">
                  <c:v>14.266055446817703</c:v>
                </c:pt>
                <c:pt idx="421">
                  <c:v>14.311643531418202</c:v>
                </c:pt>
                <c:pt idx="422">
                  <c:v>14.35735796731575</c:v>
                </c:pt>
                <c:pt idx="423">
                  <c:v>14.403191339605996</c:v>
                </c:pt>
                <c:pt idx="424">
                  <c:v>14.449139987408202</c:v>
                </c:pt>
                <c:pt idx="425">
                  <c:v>14.49519375754087</c:v>
                </c:pt>
                <c:pt idx="426">
                  <c:v>14.541401211444382</c:v>
                </c:pt>
                <c:pt idx="427">
                  <c:v>14.587854094890286</c:v>
                </c:pt>
                <c:pt idx="428">
                  <c:v>14.634383392512717</c:v>
                </c:pt>
                <c:pt idx="429">
                  <c:v>14.680956512546059</c:v>
                </c:pt>
                <c:pt idx="430">
                  <c:v>14.727598624132613</c:v>
                </c:pt>
                <c:pt idx="431">
                  <c:v>14.774265787491943</c:v>
                </c:pt>
                <c:pt idx="432">
                  <c:v>14.821006512736334</c:v>
                </c:pt>
                <c:pt idx="433">
                  <c:v>14.86781290088272</c:v>
                </c:pt>
                <c:pt idx="434">
                  <c:v>14.914915438048697</c:v>
                </c:pt>
                <c:pt idx="435">
                  <c:v>14.962059633989551</c:v>
                </c:pt>
                <c:pt idx="436">
                  <c:v>15.009292609890458</c:v>
                </c:pt>
                <c:pt idx="437">
                  <c:v>15.056592725315321</c:v>
                </c:pt>
                <c:pt idx="438">
                  <c:v>15.104073894441751</c:v>
                </c:pt>
                <c:pt idx="439">
                  <c:v>15.151695168075083</c:v>
                </c:pt>
                <c:pt idx="440">
                  <c:v>15.199418860240089</c:v>
                </c:pt>
                <c:pt idx="441">
                  <c:v>15.247241723799366</c:v>
                </c:pt>
                <c:pt idx="442">
                  <c:v>15.295141376606313</c:v>
                </c:pt>
                <c:pt idx="443">
                  <c:v>15.343203869073314</c:v>
                </c:pt>
                <c:pt idx="444">
                  <c:v>15.391338864563346</c:v>
                </c:pt>
                <c:pt idx="445">
                  <c:v>15.439554028280465</c:v>
                </c:pt>
                <c:pt idx="446">
                  <c:v>15.487904794415758</c:v>
                </c:pt>
                <c:pt idx="447">
                  <c:v>15.536374207507617</c:v>
                </c:pt>
                <c:pt idx="448">
                  <c:v>15.584960848957898</c:v>
                </c:pt>
                <c:pt idx="449">
                  <c:v>15.633635795702995</c:v>
                </c:pt>
                <c:pt idx="450">
                  <c:v>15.682417139455287</c:v>
                </c:pt>
                <c:pt idx="451">
                  <c:v>15.731323819053468</c:v>
                </c:pt>
                <c:pt idx="452">
                  <c:v>15.780320894444944</c:v>
                </c:pt>
                <c:pt idx="453">
                  <c:v>15.829359533408974</c:v>
                </c:pt>
                <c:pt idx="454">
                  <c:v>15.878527719497185</c:v>
                </c:pt>
                <c:pt idx="455">
                  <c:v>15.927839728972447</c:v>
                </c:pt>
                <c:pt idx="456">
                  <c:v>15.97720827857113</c:v>
                </c:pt>
                <c:pt idx="457">
                  <c:v>16.026697442165084</c:v>
                </c:pt>
                <c:pt idx="458">
                  <c:v>16.076281238740343</c:v>
                </c:pt>
                <c:pt idx="459">
                  <c:v>16.125965751454949</c:v>
                </c:pt>
                <c:pt idx="460">
                  <c:v>16.175768966784908</c:v>
                </c:pt>
                <c:pt idx="461">
                  <c:v>16.225659819295835</c:v>
                </c:pt>
                <c:pt idx="462">
                  <c:v>16.275663785636837</c:v>
                </c:pt>
                <c:pt idx="463">
                  <c:v>16.325745681636619</c:v>
                </c:pt>
                <c:pt idx="464">
                  <c:v>16.376036392577138</c:v>
                </c:pt>
                <c:pt idx="465">
                  <c:v>16.426379809147569</c:v>
                </c:pt>
                <c:pt idx="466">
                  <c:v>16.476773594922371</c:v>
                </c:pt>
                <c:pt idx="467">
                  <c:v>16.527177797683382</c:v>
                </c:pt>
                <c:pt idx="468">
                  <c:v>16.577700712540633</c:v>
                </c:pt>
                <c:pt idx="469">
                  <c:v>16.6283928322047</c:v>
                </c:pt>
                <c:pt idx="470">
                  <c:v>16.679162123432231</c:v>
                </c:pt>
                <c:pt idx="471">
                  <c:v>16.730046055141294</c:v>
                </c:pt>
                <c:pt idx="472">
                  <c:v>16.781019612612628</c:v>
                </c:pt>
                <c:pt idx="473">
                  <c:v>16.832192379555611</c:v>
                </c:pt>
                <c:pt idx="474">
                  <c:v>16.883430457624751</c:v>
                </c:pt>
                <c:pt idx="475">
                  <c:v>16.934706433659649</c:v>
                </c:pt>
                <c:pt idx="476">
                  <c:v>16.98604359621255</c:v>
                </c:pt>
                <c:pt idx="477">
                  <c:v>17.03743047375108</c:v>
                </c:pt>
                <c:pt idx="478">
                  <c:v>17.088893266754717</c:v>
                </c:pt>
                <c:pt idx="479">
                  <c:v>17.140745264824666</c:v>
                </c:pt>
                <c:pt idx="480">
                  <c:v>17.192613579737611</c:v>
                </c:pt>
                <c:pt idx="481">
                  <c:v>17.244483597278734</c:v>
                </c:pt>
                <c:pt idx="482">
                  <c:v>17.296353614819864</c:v>
                </c:pt>
                <c:pt idx="483">
                  <c:v>17.348342760580358</c:v>
                </c:pt>
                <c:pt idx="484">
                  <c:v>17.400387025847301</c:v>
                </c:pt>
                <c:pt idx="485">
                  <c:v>17.45250553783092</c:v>
                </c:pt>
                <c:pt idx="486">
                  <c:v>17.504672831301789</c:v>
                </c:pt>
                <c:pt idx="487">
                  <c:v>17.556933102989301</c:v>
                </c:pt>
                <c:pt idx="488">
                  <c:v>17.60938554210378</c:v>
                </c:pt>
                <c:pt idx="489">
                  <c:v>17.661943150363644</c:v>
                </c:pt>
                <c:pt idx="490">
                  <c:v>17.714561876965497</c:v>
                </c:pt>
                <c:pt idx="491">
                  <c:v>17.767234824504012</c:v>
                </c:pt>
                <c:pt idx="492">
                  <c:v>17.820058981768465</c:v>
                </c:pt>
                <c:pt idx="493">
                  <c:v>17.872978457003224</c:v>
                </c:pt>
                <c:pt idx="494">
                  <c:v>17.925965926448907</c:v>
                </c:pt>
                <c:pt idx="495">
                  <c:v>17.979004850965907</c:v>
                </c:pt>
                <c:pt idx="496">
                  <c:v>18.032142923982917</c:v>
                </c:pt>
                <c:pt idx="497">
                  <c:v>18.085333724693161</c:v>
                </c:pt>
                <c:pt idx="498">
                  <c:v>18.138673247082689</c:v>
                </c:pt>
                <c:pt idx="499">
                  <c:v>18.192054247605881</c:v>
                </c:pt>
                <c:pt idx="500">
                  <c:v>18.245558366284129</c:v>
                </c:pt>
                <c:pt idx="501">
                  <c:v>18.299134489790319</c:v>
                </c:pt>
                <c:pt idx="502">
                  <c:v>18.352786339723384</c:v>
                </c:pt>
                <c:pt idx="503">
                  <c:v>18.40654872413668</c:v>
                </c:pt>
                <c:pt idx="504">
                  <c:v>18.460456580300196</c:v>
                </c:pt>
                <c:pt idx="505">
                  <c:v>18.514390312214122</c:v>
                </c:pt>
                <c:pt idx="506">
                  <c:v>18.568324044128026</c:v>
                </c:pt>
                <c:pt idx="507">
                  <c:v>18.622313896044663</c:v>
                </c:pt>
                <c:pt idx="508">
                  <c:v>18.67647666429939</c:v>
                </c:pt>
                <c:pt idx="509">
                  <c:v>18.730704501378341</c:v>
                </c:pt>
                <c:pt idx="510">
                  <c:v>18.785010540590683</c:v>
                </c:pt>
                <c:pt idx="511">
                  <c:v>18.839406503267011</c:v>
                </c:pt>
                <c:pt idx="512">
                  <c:v>18.893856796713997</c:v>
                </c:pt>
                <c:pt idx="513">
                  <c:v>18.948408629756443</c:v>
                </c:pt>
                <c:pt idx="514">
                  <c:v>19.003084909992456</c:v>
                </c:pt>
                <c:pt idx="515">
                  <c:v>19.057908563682133</c:v>
                </c:pt>
                <c:pt idx="516">
                  <c:v>19.11274862240521</c:v>
                </c:pt>
                <c:pt idx="517">
                  <c:v>19.167588681128287</c:v>
                </c:pt>
                <c:pt idx="518">
                  <c:v>19.222428739851363</c:v>
                </c:pt>
                <c:pt idx="519">
                  <c:v>19.277349782130688</c:v>
                </c:pt>
                <c:pt idx="520">
                  <c:v>19.332434716767192</c:v>
                </c:pt>
                <c:pt idx="521">
                  <c:v>19.38760552693811</c:v>
                </c:pt>
                <c:pt idx="522">
                  <c:v>19.442846604117225</c:v>
                </c:pt>
                <c:pt idx="523">
                  <c:v>19.498141610118378</c:v>
                </c:pt>
                <c:pt idx="524">
                  <c:v>19.553526593990188</c:v>
                </c:pt>
                <c:pt idx="525">
                  <c:v>19.609003859186888</c:v>
                </c:pt>
                <c:pt idx="526">
                  <c:v>19.664557729929477</c:v>
                </c:pt>
                <c:pt idx="527">
                  <c:v>19.720142155011388</c:v>
                </c:pt>
                <c:pt idx="528">
                  <c:v>19.775795297844692</c:v>
                </c:pt>
                <c:pt idx="529">
                  <c:v>19.831556264527272</c:v>
                </c:pt>
                <c:pt idx="530">
                  <c:v>19.887384919679207</c:v>
                </c:pt>
                <c:pt idx="531">
                  <c:v>19.943281024349524</c:v>
                </c:pt>
                <c:pt idx="532">
                  <c:v>19.999222298518699</c:v>
                </c:pt>
                <c:pt idx="533">
                  <c:v>20.055261898385162</c:v>
                </c:pt>
                <c:pt idx="534">
                  <c:v>20.111411121082718</c:v>
                </c:pt>
                <c:pt idx="535">
                  <c:v>20.167578930162296</c:v>
                </c:pt>
                <c:pt idx="536">
                  <c:v>20.223857477592738</c:v>
                </c:pt>
                <c:pt idx="537">
                  <c:v>20.2802522624179</c:v>
                </c:pt>
                <c:pt idx="538">
                  <c:v>20.336647047243062</c:v>
                </c:pt>
                <c:pt idx="539">
                  <c:v>20.393041832068217</c:v>
                </c:pt>
                <c:pt idx="540">
                  <c:v>20.449529546740781</c:v>
                </c:pt>
                <c:pt idx="541">
                  <c:v>20.506191785440741</c:v>
                </c:pt>
                <c:pt idx="542">
                  <c:v>20.562857429115954</c:v>
                </c:pt>
                <c:pt idx="543">
                  <c:v>20.619536986898115</c:v>
                </c:pt>
                <c:pt idx="544">
                  <c:v>20.67624408218586</c:v>
                </c:pt>
                <c:pt idx="545">
                  <c:v>20.733108054285896</c:v>
                </c:pt>
                <c:pt idx="546">
                  <c:v>20.790085688267443</c:v>
                </c:pt>
                <c:pt idx="547">
                  <c:v>20.847126615038487</c:v>
                </c:pt>
                <c:pt idx="548">
                  <c:v>20.904189432217571</c:v>
                </c:pt>
                <c:pt idx="549">
                  <c:v>20.961307397321239</c:v>
                </c:pt>
                <c:pt idx="550">
                  <c:v>21.018425362424924</c:v>
                </c:pt>
                <c:pt idx="551">
                  <c:v>21.075605081284937</c:v>
                </c:pt>
                <c:pt idx="552">
                  <c:v>21.132961301762236</c:v>
                </c:pt>
                <c:pt idx="553">
                  <c:v>21.190326076613385</c:v>
                </c:pt>
                <c:pt idx="554">
                  <c:v>21.24771368096447</c:v>
                </c:pt>
                <c:pt idx="555">
                  <c:v>21.305191507842625</c:v>
                </c:pt>
                <c:pt idx="556">
                  <c:v>21.362754832826283</c:v>
                </c:pt>
                <c:pt idx="557">
                  <c:v>21.420371097647195</c:v>
                </c:pt>
                <c:pt idx="558">
                  <c:v>21.47802071639104</c:v>
                </c:pt>
                <c:pt idx="559">
                  <c:v>21.535766904473412</c:v>
                </c:pt>
                <c:pt idx="560">
                  <c:v>21.593566496851224</c:v>
                </c:pt>
                <c:pt idx="561">
                  <c:v>21.651432088926551</c:v>
                </c:pt>
                <c:pt idx="562">
                  <c:v>21.709378791947731</c:v>
                </c:pt>
                <c:pt idx="563">
                  <c:v>21.767336286563218</c:v>
                </c:pt>
                <c:pt idx="564">
                  <c:v>21.825329954522285</c:v>
                </c:pt>
                <c:pt idx="565">
                  <c:v>21.883403075738602</c:v>
                </c:pt>
                <c:pt idx="566">
                  <c:v>21.941540221964321</c:v>
                </c:pt>
                <c:pt idx="567">
                  <c:v>21.99975605399737</c:v>
                </c:pt>
                <c:pt idx="568">
                  <c:v>22.057997959803156</c:v>
                </c:pt>
                <c:pt idx="569">
                  <c:v>22.11629448718487</c:v>
                </c:pt>
                <c:pt idx="570">
                  <c:v>22.174662881541071</c:v>
                </c:pt>
                <c:pt idx="571">
                  <c:v>22.233078206941965</c:v>
                </c:pt>
                <c:pt idx="572">
                  <c:v>22.291563637985949</c:v>
                </c:pt>
                <c:pt idx="573">
                  <c:v>22.350096143544604</c:v>
                </c:pt>
                <c:pt idx="574">
                  <c:v>22.4087723004277</c:v>
                </c:pt>
                <c:pt idx="575">
                  <c:v>22.467484578288719</c:v>
                </c:pt>
                <c:pt idx="576">
                  <c:v>22.526229515741154</c:v>
                </c:pt>
                <c:pt idx="577">
                  <c:v>22.584992674679963</c:v>
                </c:pt>
                <c:pt idx="578">
                  <c:v>22.64377637094136</c:v>
                </c:pt>
                <c:pt idx="579">
                  <c:v>22.702589754493328</c:v>
                </c:pt>
                <c:pt idx="580">
                  <c:v>22.761436686839438</c:v>
                </c:pt>
                <c:pt idx="581">
                  <c:v>22.820290329886955</c:v>
                </c:pt>
                <c:pt idx="582">
                  <c:v>22.879266775634981</c:v>
                </c:pt>
                <c:pt idx="583">
                  <c:v>22.9383641128256</c:v>
                </c:pt>
                <c:pt idx="584">
                  <c:v>22.997470618476786</c:v>
                </c:pt>
                <c:pt idx="585">
                  <c:v>23.056577124127969</c:v>
                </c:pt>
                <c:pt idx="586">
                  <c:v>23.115728462586549</c:v>
                </c:pt>
                <c:pt idx="587">
                  <c:v>23.174954539250262</c:v>
                </c:pt>
                <c:pt idx="588">
                  <c:v>23.234242395905003</c:v>
                </c:pt>
                <c:pt idx="589">
                  <c:v>23.293572399896</c:v>
                </c:pt>
                <c:pt idx="590">
                  <c:v>23.352949102797432</c:v>
                </c:pt>
                <c:pt idx="591">
                  <c:v>23.412374451891068</c:v>
                </c:pt>
                <c:pt idx="592">
                  <c:v>23.471849333722439</c:v>
                </c:pt>
                <c:pt idx="593">
                  <c:v>23.531370131006433</c:v>
                </c:pt>
                <c:pt idx="594">
                  <c:v>23.590955254484129</c:v>
                </c:pt>
                <c:pt idx="595">
                  <c:v>23.650581986015528</c:v>
                </c:pt>
                <c:pt idx="596">
                  <c:v>23.710217730291276</c:v>
                </c:pt>
                <c:pt idx="597">
                  <c:v>23.76990545261415</c:v>
                </c:pt>
                <c:pt idx="598">
                  <c:v>23.829632030734469</c:v>
                </c:pt>
                <c:pt idx="599">
                  <c:v>23.889424497602885</c:v>
                </c:pt>
                <c:pt idx="600">
                  <c:v>23.94926048900858</c:v>
                </c:pt>
                <c:pt idx="601">
                  <c:v>24.009146475703737</c:v>
                </c:pt>
                <c:pt idx="602">
                  <c:v>24.069061622031622</c:v>
                </c:pt>
                <c:pt idx="603">
                  <c:v>24.128976768359497</c:v>
                </c:pt>
                <c:pt idx="604">
                  <c:v>24.188973550966089</c:v>
                </c:pt>
                <c:pt idx="605">
                  <c:v>24.249005246871537</c:v>
                </c:pt>
                <c:pt idx="606">
                  <c:v>24.309082194040343</c:v>
                </c:pt>
                <c:pt idx="607">
                  <c:v>24.369181224588463</c:v>
                </c:pt>
                <c:pt idx="608">
                  <c:v>24.429360124587369</c:v>
                </c:pt>
                <c:pt idx="609">
                  <c:v>24.48955042128939</c:v>
                </c:pt>
                <c:pt idx="610">
                  <c:v>24.549760521113519</c:v>
                </c:pt>
                <c:pt idx="611">
                  <c:v>24.610043365165428</c:v>
                </c:pt>
                <c:pt idx="612">
                  <c:v>24.670333019562488</c:v>
                </c:pt>
                <c:pt idx="613">
                  <c:v>24.730679456541562</c:v>
                </c:pt>
                <c:pt idx="614">
                  <c:v>24.791062626759466</c:v>
                </c:pt>
                <c:pt idx="615">
                  <c:v>24.851461394499168</c:v>
                </c:pt>
                <c:pt idx="616">
                  <c:v>24.911904658365096</c:v>
                </c:pt>
                <c:pt idx="617">
                  <c:v>24.972393911091689</c:v>
                </c:pt>
                <c:pt idx="618">
                  <c:v>25.032911132225415</c:v>
                </c:pt>
                <c:pt idx="619">
                  <c:v>25.093478099435792</c:v>
                </c:pt>
                <c:pt idx="620">
                  <c:v>25.154067033700045</c:v>
                </c:pt>
                <c:pt idx="621">
                  <c:v>25.214717838238009</c:v>
                </c:pt>
                <c:pt idx="622">
                  <c:v>25.275396602945612</c:v>
                </c:pt>
                <c:pt idx="623">
                  <c:v>25.336100870543493</c:v>
                </c:pt>
                <c:pt idx="624">
                  <c:v>25.396824166383141</c:v>
                </c:pt>
                <c:pt idx="625">
                  <c:v>25.457557341103094</c:v>
                </c:pt>
                <c:pt idx="626">
                  <c:v>25.518310010229683</c:v>
                </c:pt>
                <c:pt idx="627">
                  <c:v>25.579124723441456</c:v>
                </c:pt>
                <c:pt idx="628">
                  <c:v>25.639965068551454</c:v>
                </c:pt>
                <c:pt idx="629">
                  <c:v>25.700856324649539</c:v>
                </c:pt>
                <c:pt idx="630">
                  <c:v>25.761777971214883</c:v>
                </c:pt>
                <c:pt idx="631">
                  <c:v>25.822711656700829</c:v>
                </c:pt>
                <c:pt idx="632">
                  <c:v>25.883681254802781</c:v>
                </c:pt>
                <c:pt idx="633">
                  <c:v>25.944687739729147</c:v>
                </c:pt>
                <c:pt idx="634">
                  <c:v>26.005715448637734</c:v>
                </c:pt>
                <c:pt idx="635">
                  <c:v>26.066787147198404</c:v>
                </c:pt>
                <c:pt idx="636">
                  <c:v>26.127878322065527</c:v>
                </c:pt>
                <c:pt idx="637">
                  <c:v>26.188985918877293</c:v>
                </c:pt>
                <c:pt idx="638">
                  <c:v>26.250145605093657</c:v>
                </c:pt>
                <c:pt idx="639">
                  <c:v>26.311330915890885</c:v>
                </c:pt>
                <c:pt idx="640">
                  <c:v>26.372529703050503</c:v>
                </c:pt>
                <c:pt idx="641">
                  <c:v>26.433735511629223</c:v>
                </c:pt>
                <c:pt idx="642">
                  <c:v>26.494976044462632</c:v>
                </c:pt>
                <c:pt idx="643">
                  <c:v>26.55627552251897</c:v>
                </c:pt>
                <c:pt idx="644">
                  <c:v>26.617622833799043</c:v>
                </c:pt>
                <c:pt idx="645">
                  <c:v>26.678989691439991</c:v>
                </c:pt>
                <c:pt idx="646">
                  <c:v>26.740357337821454</c:v>
                </c:pt>
                <c:pt idx="647">
                  <c:v>26.801728578281789</c:v>
                </c:pt>
                <c:pt idx="648">
                  <c:v>26.863125227952839</c:v>
                </c:pt>
                <c:pt idx="649">
                  <c:v>26.924521877623885</c:v>
                </c:pt>
                <c:pt idx="650">
                  <c:v>26.985924022755043</c:v>
                </c:pt>
                <c:pt idx="651">
                  <c:v>27.047342689265093</c:v>
                </c:pt>
                <c:pt idx="652">
                  <c:v>27.108809994091285</c:v>
                </c:pt>
                <c:pt idx="653">
                  <c:v>27.170320856374854</c:v>
                </c:pt>
                <c:pt idx="654">
                  <c:v>27.231842532136181</c:v>
                </c:pt>
                <c:pt idx="655">
                  <c:v>27.293384752286723</c:v>
                </c:pt>
                <c:pt idx="656">
                  <c:v>27.354958707697147</c:v>
                </c:pt>
                <c:pt idx="657">
                  <c:v>27.416547031185814</c:v>
                </c:pt>
                <c:pt idx="658">
                  <c:v>27.478151067007555</c:v>
                </c:pt>
                <c:pt idx="659">
                  <c:v>27.539779519939362</c:v>
                </c:pt>
                <c:pt idx="660">
                  <c:v>27.601414769276829</c:v>
                </c:pt>
                <c:pt idx="661">
                  <c:v>27.663078890157777</c:v>
                </c:pt>
                <c:pt idx="662">
                  <c:v>27.724760777114142</c:v>
                </c:pt>
                <c:pt idx="663">
                  <c:v>27.786471762516193</c:v>
                </c:pt>
                <c:pt idx="664">
                  <c:v>27.84818813260252</c:v>
                </c:pt>
                <c:pt idx="665">
                  <c:v>27.909914059516066</c:v>
                </c:pt>
                <c:pt idx="666">
                  <c:v>27.9716555055588</c:v>
                </c:pt>
                <c:pt idx="667">
                  <c:v>28.033422611861379</c:v>
                </c:pt>
                <c:pt idx="668">
                  <c:v>28.095201636180004</c:v>
                </c:pt>
                <c:pt idx="669">
                  <c:v>28.156994091718861</c:v>
                </c:pt>
                <c:pt idx="670">
                  <c:v>28.218801343778789</c:v>
                </c:pt>
                <c:pt idx="671">
                  <c:v>28.280629438562624</c:v>
                </c:pt>
                <c:pt idx="672">
                  <c:v>28.342467117400531</c:v>
                </c:pt>
                <c:pt idx="673">
                  <c:v>28.404315016020249</c:v>
                </c:pt>
                <c:pt idx="674">
                  <c:v>28.466177159745246</c:v>
                </c:pt>
                <c:pt idx="675">
                  <c:v>28.528055587563589</c:v>
                </c:pt>
                <c:pt idx="676">
                  <c:v>28.589948429303437</c:v>
                </c:pt>
                <c:pt idx="677">
                  <c:v>28.651853698088601</c:v>
                </c:pt>
                <c:pt idx="678">
                  <c:v>28.713776413159454</c:v>
                </c:pt>
                <c:pt idx="679">
                  <c:v>28.775701334242882</c:v>
                </c:pt>
                <c:pt idx="680">
                  <c:v>28.837641133194992</c:v>
                </c:pt>
                <c:pt idx="681">
                  <c:v>28.899594286293041</c:v>
                </c:pt>
                <c:pt idx="682">
                  <c:v>28.961559378112483</c:v>
                </c:pt>
                <c:pt idx="683">
                  <c:v>29.023528031571082</c:v>
                </c:pt>
                <c:pt idx="684">
                  <c:v>29.085503609673083</c:v>
                </c:pt>
                <c:pt idx="685">
                  <c:v>29.147492301627153</c:v>
                </c:pt>
                <c:pt idx="686">
                  <c:v>29.209495687954636</c:v>
                </c:pt>
                <c:pt idx="687">
                  <c:v>29.271504235812056</c:v>
                </c:pt>
                <c:pt idx="688">
                  <c:v>29.333522272536158</c:v>
                </c:pt>
                <c:pt idx="689">
                  <c:v>29.395548581648999</c:v>
                </c:pt>
                <c:pt idx="690">
                  <c:v>29.45758054379699</c:v>
                </c:pt>
                <c:pt idx="691">
                  <c:v>29.519620962768155</c:v>
                </c:pt>
                <c:pt idx="692">
                  <c:v>29.581669313596091</c:v>
                </c:pt>
                <c:pt idx="693">
                  <c:v>29.643728341809219</c:v>
                </c:pt>
                <c:pt idx="694">
                  <c:v>29.705795500175199</c:v>
                </c:pt>
                <c:pt idx="695">
                  <c:v>29.767862658541194</c:v>
                </c:pt>
                <c:pt idx="696">
                  <c:v>29.829930607494806</c:v>
                </c:pt>
                <c:pt idx="697">
                  <c:v>29.892001390542266</c:v>
                </c:pt>
                <c:pt idx="698">
                  <c:v>29.954077520390193</c:v>
                </c:pt>
                <c:pt idx="699">
                  <c:v>30.016163897795728</c:v>
                </c:pt>
                <c:pt idx="700">
                  <c:v>30.078252178494058</c:v>
                </c:pt>
                <c:pt idx="701">
                  <c:v>30.140342608531473</c:v>
                </c:pt>
                <c:pt idx="702">
                  <c:v>30.202437367771847</c:v>
                </c:pt>
                <c:pt idx="703">
                  <c:v>30.264537578060427</c:v>
                </c:pt>
                <c:pt idx="704">
                  <c:v>30.326640338056965</c:v>
                </c:pt>
                <c:pt idx="705">
                  <c:v>30.388744214217951</c:v>
                </c:pt>
                <c:pt idx="706">
                  <c:v>30.450850177076461</c:v>
                </c:pt>
                <c:pt idx="707">
                  <c:v>30.51295899543647</c:v>
                </c:pt>
                <c:pt idx="708">
                  <c:v>30.575070162849016</c:v>
                </c:pt>
                <c:pt idx="709">
                  <c:v>30.637183629347593</c:v>
                </c:pt>
                <c:pt idx="710">
                  <c:v>30.699294548940347</c:v>
                </c:pt>
                <c:pt idx="711">
                  <c:v>30.761405234655612</c:v>
                </c:pt>
                <c:pt idx="712">
                  <c:v>30.82352033901865</c:v>
                </c:pt>
                <c:pt idx="713">
                  <c:v>30.885637415159454</c:v>
                </c:pt>
                <c:pt idx="714">
                  <c:v>30.947750493076796</c:v>
                </c:pt>
                <c:pt idx="715">
                  <c:v>31.009863256653283</c:v>
                </c:pt>
                <c:pt idx="716">
                  <c:v>31.071973715586868</c:v>
                </c:pt>
                <c:pt idx="717">
                  <c:v>31.134077848689628</c:v>
                </c:pt>
                <c:pt idx="718">
                  <c:v>31.196181981792392</c:v>
                </c:pt>
                <c:pt idx="719">
                  <c:v>31.258286114895146</c:v>
                </c:pt>
                <c:pt idx="720">
                  <c:v>31.320390247997903</c:v>
                </c:pt>
                <c:pt idx="721">
                  <c:v>31.382493105207843</c:v>
                </c:pt>
                <c:pt idx="722">
                  <c:v>31.444594627361372</c:v>
                </c:pt>
                <c:pt idx="723">
                  <c:v>31.506689712972431</c:v>
                </c:pt>
                <c:pt idx="724">
                  <c:v>31.568781012751348</c:v>
                </c:pt>
                <c:pt idx="725">
                  <c:v>31.630867702472223</c:v>
                </c:pt>
                <c:pt idx="726">
                  <c:v>31.692949781630183</c:v>
                </c:pt>
                <c:pt idx="727">
                  <c:v>31.75503088182294</c:v>
                </c:pt>
                <c:pt idx="728">
                  <c:v>31.817111982015714</c:v>
                </c:pt>
                <c:pt idx="729">
                  <c:v>31.879185270362253</c:v>
                </c:pt>
                <c:pt idx="730">
                  <c:v>31.941251709879065</c:v>
                </c:pt>
                <c:pt idx="731">
                  <c:v>32.003311818284381</c:v>
                </c:pt>
                <c:pt idx="732">
                  <c:v>32.065368898702722</c:v>
                </c:pt>
                <c:pt idx="733">
                  <c:v>32.12742003584632</c:v>
                </c:pt>
                <c:pt idx="734">
                  <c:v>32.189461752868297</c:v>
                </c:pt>
                <c:pt idx="735">
                  <c:v>32.251497119261025</c:v>
                </c:pt>
                <c:pt idx="736">
                  <c:v>32.313528466638601</c:v>
                </c:pt>
                <c:pt idx="737">
                  <c:v>32.37554756142103</c:v>
                </c:pt>
                <c:pt idx="738">
                  <c:v>32.437564509961597</c:v>
                </c:pt>
                <c:pt idx="739">
                  <c:v>32.499569011811047</c:v>
                </c:pt>
                <c:pt idx="740">
                  <c:v>32.56156840554403</c:v>
                </c:pt>
                <c:pt idx="741">
                  <c:v>32.623560892705598</c:v>
                </c:pt>
                <c:pt idx="742">
                  <c:v>32.685541657904572</c:v>
                </c:pt>
                <c:pt idx="743">
                  <c:v>32.747511876914082</c:v>
                </c:pt>
                <c:pt idx="744">
                  <c:v>32.809475522393136</c:v>
                </c:pt>
                <c:pt idx="745">
                  <c:v>32.871419328588253</c:v>
                </c:pt>
                <c:pt idx="746">
                  <c:v>32.93336167641354</c:v>
                </c:pt>
                <c:pt idx="747">
                  <c:v>32.995301311800183</c:v>
                </c:pt>
                <c:pt idx="748">
                  <c:v>33.05721894622063</c:v>
                </c:pt>
                <c:pt idx="749">
                  <c:v>33.119130387859911</c:v>
                </c:pt>
                <c:pt idx="750">
                  <c:v>33.181036425331364</c:v>
                </c:pt>
                <c:pt idx="751">
                  <c:v>33.24291802070281</c:v>
                </c:pt>
                <c:pt idx="752">
                  <c:v>33.304791673878199</c:v>
                </c:pt>
                <c:pt idx="753">
                  <c:v>33.366652272478653</c:v>
                </c:pt>
                <c:pt idx="754">
                  <c:v>33.428510991486966</c:v>
                </c:pt>
                <c:pt idx="755">
                  <c:v>33.490345873914499</c:v>
                </c:pt>
                <c:pt idx="756">
                  <c:v>33.552170721785849</c:v>
                </c:pt>
                <c:pt idx="757">
                  <c:v>33.613989106159309</c:v>
                </c:pt>
                <c:pt idx="758">
                  <c:v>33.675791097872406</c:v>
                </c:pt>
                <c:pt idx="759">
                  <c:v>33.737574686307525</c:v>
                </c:pt>
                <c:pt idx="760">
                  <c:v>33.799351456831388</c:v>
                </c:pt>
                <c:pt idx="761">
                  <c:v>33.86110588163087</c:v>
                </c:pt>
                <c:pt idx="762">
                  <c:v>33.922838630641756</c:v>
                </c:pt>
                <c:pt idx="763">
                  <c:v>33.984566680080619</c:v>
                </c:pt>
                <c:pt idx="764">
                  <c:v>34.046293029015224</c:v>
                </c:pt>
                <c:pt idx="765">
                  <c:v>34.107987701287186</c:v>
                </c:pt>
                <c:pt idx="766">
                  <c:v>34.169679090202294</c:v>
                </c:pt>
                <c:pt idx="767">
                  <c:v>34.231347819820328</c:v>
                </c:pt>
                <c:pt idx="768">
                  <c:v>34.293011665171683</c:v>
                </c:pt>
                <c:pt idx="769">
                  <c:v>34.354648574262214</c:v>
                </c:pt>
                <c:pt idx="770">
                  <c:v>34.41625875993455</c:v>
                </c:pt>
                <c:pt idx="771">
                  <c:v>34.477854469447379</c:v>
                </c:pt>
                <c:pt idx="772">
                  <c:v>34.539441150687864</c:v>
                </c:pt>
                <c:pt idx="773">
                  <c:v>34.601018038131684</c:v>
                </c:pt>
                <c:pt idx="774">
                  <c:v>34.662584623019299</c:v>
                </c:pt>
                <c:pt idx="775">
                  <c:v>34.724115799495848</c:v>
                </c:pt>
                <c:pt idx="776">
                  <c:v>34.785607355820787</c:v>
                </c:pt>
                <c:pt idx="777">
                  <c:v>34.847089225703094</c:v>
                </c:pt>
                <c:pt idx="778">
                  <c:v>34.908563151538857</c:v>
                </c:pt>
                <c:pt idx="779">
                  <c:v>34.970029192699648</c:v>
                </c:pt>
                <c:pt idx="780">
                  <c:v>35.031463987543646</c:v>
                </c:pt>
                <c:pt idx="781">
                  <c:v>35.092865296625483</c:v>
                </c:pt>
                <c:pt idx="782">
                  <c:v>35.154262656084434</c:v>
                </c:pt>
                <c:pt idx="783">
                  <c:v>35.215626090878402</c:v>
                </c:pt>
                <c:pt idx="784">
                  <c:v>35.276952465342028</c:v>
                </c:pt>
                <c:pt idx="785">
                  <c:v>35.338266848211951</c:v>
                </c:pt>
                <c:pt idx="786">
                  <c:v>35.399567183742441</c:v>
                </c:pt>
                <c:pt idx="787">
                  <c:v>35.460854085396527</c:v>
                </c:pt>
                <c:pt idx="788">
                  <c:v>35.522128430362358</c:v>
                </c:pt>
                <c:pt idx="789">
                  <c:v>35.583359271302399</c:v>
                </c:pt>
                <c:pt idx="790">
                  <c:v>35.644546188262851</c:v>
                </c:pt>
                <c:pt idx="791">
                  <c:v>35.705715011929264</c:v>
                </c:pt>
                <c:pt idx="792">
                  <c:v>35.766862761586594</c:v>
                </c:pt>
                <c:pt idx="793">
                  <c:v>35.828000079850256</c:v>
                </c:pt>
                <c:pt idx="794">
                  <c:v>35.889112402404336</c:v>
                </c:pt>
                <c:pt idx="795">
                  <c:v>35.95020630412229</c:v>
                </c:pt>
                <c:pt idx="796">
                  <c:v>36.011300205840236</c:v>
                </c:pt>
                <c:pt idx="797">
                  <c:v>36.072394107558203</c:v>
                </c:pt>
                <c:pt idx="798">
                  <c:v>36.133418961427253</c:v>
                </c:pt>
                <c:pt idx="799">
                  <c:v>36.194411925714093</c:v>
                </c:pt>
                <c:pt idx="800">
                  <c:v>36.255387315116025</c:v>
                </c:pt>
                <c:pt idx="801">
                  <c:v>36.31633632389898</c:v>
                </c:pt>
                <c:pt idx="802">
                  <c:v>36.377250229278836</c:v>
                </c:pt>
                <c:pt idx="803">
                  <c:v>36.438139488400566</c:v>
                </c:pt>
                <c:pt idx="804">
                  <c:v>36.498979471324454</c:v>
                </c:pt>
                <c:pt idx="805">
                  <c:v>36.559815368972039</c:v>
                </c:pt>
                <c:pt idx="806">
                  <c:v>36.620627125764756</c:v>
                </c:pt>
                <c:pt idx="807">
                  <c:v>36.681426251926467</c:v>
                </c:pt>
                <c:pt idx="808">
                  <c:v>36.7421734102942</c:v>
                </c:pt>
                <c:pt idx="809">
                  <c:v>36.802904554797621</c:v>
                </c:pt>
                <c:pt idx="810">
                  <c:v>36.863598556898765</c:v>
                </c:pt>
                <c:pt idx="811">
                  <c:v>36.92426682235272</c:v>
                </c:pt>
                <c:pt idx="812">
                  <c:v>36.98489249197528</c:v>
                </c:pt>
                <c:pt idx="813">
                  <c:v>37.045499626061627</c:v>
                </c:pt>
                <c:pt idx="814">
                  <c:v>37.106061580925008</c:v>
                </c:pt>
                <c:pt idx="815">
                  <c:v>37.166613161411121</c:v>
                </c:pt>
                <c:pt idx="816">
                  <c:v>37.227117828660411</c:v>
                </c:pt>
                <c:pt idx="817">
                  <c:v>37.287614667084199</c:v>
                </c:pt>
                <c:pt idx="818">
                  <c:v>37.348111505508001</c:v>
                </c:pt>
                <c:pt idx="819">
                  <c:v>37.408559575861496</c:v>
                </c:pt>
                <c:pt idx="820">
                  <c:v>37.468971664266398</c:v>
                </c:pt>
                <c:pt idx="821">
                  <c:v>37.529344563852128</c:v>
                </c:pt>
                <c:pt idx="822">
                  <c:v>37.589682360139712</c:v>
                </c:pt>
                <c:pt idx="823">
                  <c:v>37.649993669542653</c:v>
                </c:pt>
                <c:pt idx="824">
                  <c:v>37.71027459831452</c:v>
                </c:pt>
                <c:pt idx="825">
                  <c:v>37.770523050148661</c:v>
                </c:pt>
                <c:pt idx="826">
                  <c:v>37.830742500015987</c:v>
                </c:pt>
                <c:pt idx="827">
                  <c:v>37.890927438391998</c:v>
                </c:pt>
                <c:pt idx="828">
                  <c:v>37.95107575876191</c:v>
                </c:pt>
                <c:pt idx="829">
                  <c:v>38.011202676582599</c:v>
                </c:pt>
                <c:pt idx="830">
                  <c:v>38.071289503901006</c:v>
                </c:pt>
                <c:pt idx="831">
                  <c:v>38.131334758015832</c:v>
                </c:pt>
                <c:pt idx="832">
                  <c:v>38.191362048145571</c:v>
                </c:pt>
                <c:pt idx="833">
                  <c:v>38.25135987073228</c:v>
                </c:pt>
                <c:pt idx="834">
                  <c:v>38.311311722560042</c:v>
                </c:pt>
                <c:pt idx="835">
                  <c:v>38.371245100839552</c:v>
                </c:pt>
                <c:pt idx="836">
                  <c:v>38.431137690727127</c:v>
                </c:pt>
                <c:pt idx="837">
                  <c:v>38.490995800248371</c:v>
                </c:pt>
                <c:pt idx="838">
                  <c:v>38.550808387307328</c:v>
                </c:pt>
                <c:pt idx="839">
                  <c:v>38.610572129701282</c:v>
                </c:pt>
                <c:pt idx="840">
                  <c:v>38.670316598719992</c:v>
                </c:pt>
                <c:pt idx="841">
                  <c:v>38.730039061018736</c:v>
                </c:pt>
                <c:pt idx="842">
                  <c:v>38.789756559981342</c:v>
                </c:pt>
                <c:pt idx="843">
                  <c:v>38.849417641527296</c:v>
                </c:pt>
                <c:pt idx="844">
                  <c:v>38.909024110612798</c:v>
                </c:pt>
                <c:pt idx="845">
                  <c:v>38.968607896574085</c:v>
                </c:pt>
                <c:pt idx="846">
                  <c:v>39.028158354652959</c:v>
                </c:pt>
                <c:pt idx="847">
                  <c:v>39.087660376913647</c:v>
                </c:pt>
                <c:pt idx="848">
                  <c:v>39.147130971866801</c:v>
                </c:pt>
                <c:pt idx="849">
                  <c:v>39.206532619972556</c:v>
                </c:pt>
                <c:pt idx="850">
                  <c:v>39.265914480662616</c:v>
                </c:pt>
                <c:pt idx="851">
                  <c:v>39.325269874221256</c:v>
                </c:pt>
                <c:pt idx="852">
                  <c:v>39.384617613221486</c:v>
                </c:pt>
                <c:pt idx="853">
                  <c:v>39.443904883788946</c:v>
                </c:pt>
                <c:pt idx="854">
                  <c:v>39.503147858804041</c:v>
                </c:pt>
                <c:pt idx="855">
                  <c:v>39.562378031083313</c:v>
                </c:pt>
                <c:pt idx="856">
                  <c:v>39.621570992456611</c:v>
                </c:pt>
                <c:pt idx="857">
                  <c:v>39.680707111332367</c:v>
                </c:pt>
                <c:pt idx="858">
                  <c:v>39.739806472411011</c:v>
                </c:pt>
                <c:pt idx="859">
                  <c:v>39.798859270331398</c:v>
                </c:pt>
                <c:pt idx="860">
                  <c:v>39.85788566707852</c:v>
                </c:pt>
                <c:pt idx="861">
                  <c:v>39.916867455696249</c:v>
                </c:pt>
                <c:pt idx="862">
                  <c:v>39.975820113739324</c:v>
                </c:pt>
                <c:pt idx="863">
                  <c:v>40.034697358792378</c:v>
                </c:pt>
                <c:pt idx="864">
                  <c:v>40.093543199308037</c:v>
                </c:pt>
                <c:pt idx="865">
                  <c:v>40.152369828071649</c:v>
                </c:pt>
                <c:pt idx="866">
                  <c:v>40.211173382821734</c:v>
                </c:pt>
                <c:pt idx="867">
                  <c:v>40.269949258343736</c:v>
                </c:pt>
                <c:pt idx="868">
                  <c:v>40.328669530105486</c:v>
                </c:pt>
                <c:pt idx="869">
                  <c:v>40.387347086579162</c:v>
                </c:pt>
                <c:pt idx="870">
                  <c:v>40.445991152056074</c:v>
                </c:pt>
                <c:pt idx="871">
                  <c:v>40.504551579049227</c:v>
                </c:pt>
                <c:pt idx="872">
                  <c:v>40.563063955955059</c:v>
                </c:pt>
                <c:pt idx="873">
                  <c:v>40.621555138543819</c:v>
                </c:pt>
                <c:pt idx="874">
                  <c:v>40.680039646975409</c:v>
                </c:pt>
                <c:pt idx="875">
                  <c:v>40.738481465699117</c:v>
                </c:pt>
                <c:pt idx="876">
                  <c:v>40.796887329546927</c:v>
                </c:pt>
                <c:pt idx="877">
                  <c:v>40.855199055731802</c:v>
                </c:pt>
                <c:pt idx="878">
                  <c:v>40.913510781916692</c:v>
                </c:pt>
                <c:pt idx="879">
                  <c:v>40.971792132015857</c:v>
                </c:pt>
                <c:pt idx="880">
                  <c:v>41.030039005249684</c:v>
                </c:pt>
                <c:pt idx="881">
                  <c:v>41.088285878483525</c:v>
                </c:pt>
                <c:pt idx="882">
                  <c:v>41.146397525028938</c:v>
                </c:pt>
                <c:pt idx="883">
                  <c:v>41.2044887282076</c:v>
                </c:pt>
                <c:pt idx="884">
                  <c:v>41.262560278998968</c:v>
                </c:pt>
                <c:pt idx="885">
                  <c:v>41.320607434638234</c:v>
                </c:pt>
                <c:pt idx="886">
                  <c:v>41.378576897345532</c:v>
                </c:pt>
                <c:pt idx="887">
                  <c:v>41.436492779685899</c:v>
                </c:pt>
                <c:pt idx="888">
                  <c:v>41.494401927206766</c:v>
                </c:pt>
                <c:pt idx="889">
                  <c:v>41.552272638207079</c:v>
                </c:pt>
                <c:pt idx="890">
                  <c:v>41.610087417620107</c:v>
                </c:pt>
                <c:pt idx="891">
                  <c:v>41.667851985204514</c:v>
                </c:pt>
                <c:pt idx="892">
                  <c:v>41.725579559086782</c:v>
                </c:pt>
                <c:pt idx="893">
                  <c:v>41.783267126028818</c:v>
                </c:pt>
                <c:pt idx="894">
                  <c:v>41.840909527401429</c:v>
                </c:pt>
                <c:pt idx="895">
                  <c:v>41.898499573731009</c:v>
                </c:pt>
                <c:pt idx="896">
                  <c:v>41.956062854255805</c:v>
                </c:pt>
                <c:pt idx="897">
                  <c:v>42.013579350641194</c:v>
                </c:pt>
                <c:pt idx="898">
                  <c:v>42.071034450921857</c:v>
                </c:pt>
                <c:pt idx="899">
                  <c:v>42.128468789031402</c:v>
                </c:pt>
                <c:pt idx="900">
                  <c:v>42.185847344088401</c:v>
                </c:pt>
                <c:pt idx="901">
                  <c:v>42.243193828425866</c:v>
                </c:pt>
                <c:pt idx="902">
                  <c:v>42.300481310750477</c:v>
                </c:pt>
                <c:pt idx="903">
                  <c:v>42.357725628641127</c:v>
                </c:pt>
                <c:pt idx="904">
                  <c:v>42.414935819814957</c:v>
                </c:pt>
                <c:pt idx="905">
                  <c:v>42.472088483511016</c:v>
                </c:pt>
                <c:pt idx="906">
                  <c:v>42.529219919498431</c:v>
                </c:pt>
                <c:pt idx="907">
                  <c:v>42.586311685607541</c:v>
                </c:pt>
                <c:pt idx="908">
                  <c:v>42.643346244571518</c:v>
                </c:pt>
                <c:pt idx="909">
                  <c:v>42.700325672088105</c:v>
                </c:pt>
                <c:pt idx="910">
                  <c:v>42.757272790574156</c:v>
                </c:pt>
                <c:pt idx="911">
                  <c:v>42.814171638216102</c:v>
                </c:pt>
                <c:pt idx="912">
                  <c:v>42.871011670766677</c:v>
                </c:pt>
                <c:pt idx="913">
                  <c:v>42.927782769708806</c:v>
                </c:pt>
                <c:pt idx="914">
                  <c:v>42.984522242842758</c:v>
                </c:pt>
                <c:pt idx="915">
                  <c:v>43.041248821520348</c:v>
                </c:pt>
                <c:pt idx="916">
                  <c:v>43.097943143639341</c:v>
                </c:pt>
                <c:pt idx="917">
                  <c:v>43.15460446326005</c:v>
                </c:pt>
                <c:pt idx="918">
                  <c:v>43.211187257918745</c:v>
                </c:pt>
                <c:pt idx="919">
                  <c:v>43.267726104693196</c:v>
                </c:pt>
                <c:pt idx="920">
                  <c:v>43.324216750199888</c:v>
                </c:pt>
                <c:pt idx="921">
                  <c:v>43.380638423557635</c:v>
                </c:pt>
                <c:pt idx="922">
                  <c:v>43.437026709766393</c:v>
                </c:pt>
                <c:pt idx="923">
                  <c:v>43.493414995975179</c:v>
                </c:pt>
                <c:pt idx="924">
                  <c:v>43.549713479274395</c:v>
                </c:pt>
                <c:pt idx="925">
                  <c:v>43.605988826375572</c:v>
                </c:pt>
                <c:pt idx="926">
                  <c:v>43.662197177232898</c:v>
                </c:pt>
                <c:pt idx="927">
                  <c:v>43.718378181416405</c:v>
                </c:pt>
                <c:pt idx="928">
                  <c:v>43.774498606603451</c:v>
                </c:pt>
                <c:pt idx="929">
                  <c:v>43.83057474234144</c:v>
                </c:pt>
                <c:pt idx="930">
                  <c:v>43.886594564616757</c:v>
                </c:pt>
                <c:pt idx="931">
                  <c:v>43.942559025747997</c:v>
                </c:pt>
                <c:pt idx="932">
                  <c:v>43.998508671244281</c:v>
                </c:pt>
                <c:pt idx="933">
                  <c:v>44.05442075396747</c:v>
                </c:pt>
                <c:pt idx="934">
                  <c:v>44.110269809502569</c:v>
                </c:pt>
                <c:pt idx="935">
                  <c:v>44.166098436496981</c:v>
                </c:pt>
                <c:pt idx="936">
                  <c:v>44.22183885317213</c:v>
                </c:pt>
                <c:pt idx="937">
                  <c:v>44.27754725214789</c:v>
                </c:pt>
                <c:pt idx="938">
                  <c:v>44.333224369607045</c:v>
                </c:pt>
                <c:pt idx="939">
                  <c:v>44.388837798345371</c:v>
                </c:pt>
                <c:pt idx="940">
                  <c:v>44.444409232231273</c:v>
                </c:pt>
                <c:pt idx="941">
                  <c:v>44.499937054000902</c:v>
                </c:pt>
                <c:pt idx="942">
                  <c:v>44.555400358982027</c:v>
                </c:pt>
                <c:pt idx="943">
                  <c:v>44.610824564196506</c:v>
                </c:pt>
                <c:pt idx="944">
                  <c:v>44.666223627441582</c:v>
                </c:pt>
                <c:pt idx="945">
                  <c:v>44.721540049564283</c:v>
                </c:pt>
                <c:pt idx="946">
                  <c:v>44.776828135976871</c:v>
                </c:pt>
                <c:pt idx="947">
                  <c:v>44.832099446246794</c:v>
                </c:pt>
                <c:pt idx="948">
                  <c:v>44.887318940970246</c:v>
                </c:pt>
                <c:pt idx="949">
                  <c:v>44.942460686523425</c:v>
                </c:pt>
                <c:pt idx="950">
                  <c:v>44.997562948249431</c:v>
                </c:pt>
                <c:pt idx="951">
                  <c:v>45.052622293746815</c:v>
                </c:pt>
                <c:pt idx="952">
                  <c:v>45.107633607471215</c:v>
                </c:pt>
                <c:pt idx="953">
                  <c:v>45.162588843327406</c:v>
                </c:pt>
                <c:pt idx="954">
                  <c:v>45.217475320544388</c:v>
                </c:pt>
                <c:pt idx="955">
                  <c:v>45.272344409627792</c:v>
                </c:pt>
                <c:pt idx="956">
                  <c:v>45.327206489775484</c:v>
                </c:pt>
                <c:pt idx="957">
                  <c:v>45.381960084275669</c:v>
                </c:pt>
                <c:pt idx="958">
                  <c:v>45.436698481012627</c:v>
                </c:pt>
                <c:pt idx="959">
                  <c:v>45.491330947724975</c:v>
                </c:pt>
                <c:pt idx="960">
                  <c:v>45.545941776390926</c:v>
                </c:pt>
                <c:pt idx="961">
                  <c:v>45.600514170845834</c:v>
                </c:pt>
                <c:pt idx="962">
                  <c:v>45.655077804755862</c:v>
                </c:pt>
                <c:pt idx="963">
                  <c:v>45.709589317552464</c:v>
                </c:pt>
                <c:pt idx="964">
                  <c:v>45.764078111578009</c:v>
                </c:pt>
                <c:pt idx="965">
                  <c:v>45.818490760240827</c:v>
                </c:pt>
                <c:pt idx="966">
                  <c:v>45.872837544999484</c:v>
                </c:pt>
                <c:pt idx="967">
                  <c:v>45.927121628921597</c:v>
                </c:pt>
                <c:pt idx="968">
                  <c:v>45.981350667708568</c:v>
                </c:pt>
                <c:pt idx="969">
                  <c:v>46.035563285338156</c:v>
                </c:pt>
                <c:pt idx="970">
                  <c:v>46.089751363446283</c:v>
                </c:pt>
                <c:pt idx="971">
                  <c:v>46.143883813281157</c:v>
                </c:pt>
                <c:pt idx="972">
                  <c:v>46.197944786628085</c:v>
                </c:pt>
                <c:pt idx="973">
                  <c:v>46.251960813056662</c:v>
                </c:pt>
                <c:pt idx="974">
                  <c:v>46.305955728963816</c:v>
                </c:pt>
                <c:pt idx="975">
                  <c:v>46.35988042999719</c:v>
                </c:pt>
                <c:pt idx="976">
                  <c:v>46.41376385510091</c:v>
                </c:pt>
                <c:pt idx="977">
                  <c:v>46.467537158915917</c:v>
                </c:pt>
                <c:pt idx="978">
                  <c:v>46.521269816413607</c:v>
                </c:pt>
                <c:pt idx="979">
                  <c:v>46.574976764562756</c:v>
                </c:pt>
                <c:pt idx="980">
                  <c:v>46.628683712711911</c:v>
                </c:pt>
                <c:pt idx="981">
                  <c:v>46.682359812095491</c:v>
                </c:pt>
                <c:pt idx="982">
                  <c:v>46.735997170000218</c:v>
                </c:pt>
                <c:pt idx="983">
                  <c:v>46.789573169904564</c:v>
                </c:pt>
                <c:pt idx="984">
                  <c:v>46.843082809549244</c:v>
                </c:pt>
                <c:pt idx="985">
                  <c:v>46.89653389777795</c:v>
                </c:pt>
                <c:pt idx="986">
                  <c:v>46.949957604843348</c:v>
                </c:pt>
                <c:pt idx="987">
                  <c:v>47.003321177793424</c:v>
                </c:pt>
                <c:pt idx="988">
                  <c:v>47.05664021244818</c:v>
                </c:pt>
                <c:pt idx="989">
                  <c:v>47.109924024492997</c:v>
                </c:pt>
                <c:pt idx="990">
                  <c:v>47.163142095506323</c:v>
                </c:pt>
                <c:pt idx="991">
                  <c:v>47.216309001138598</c:v>
                </c:pt>
                <c:pt idx="992">
                  <c:v>47.269451962580582</c:v>
                </c:pt>
                <c:pt idx="993">
                  <c:v>47.322530874971896</c:v>
                </c:pt>
                <c:pt idx="994">
                  <c:v>47.375567021382736</c:v>
                </c:pt>
                <c:pt idx="995">
                  <c:v>47.428547197029935</c:v>
                </c:pt>
                <c:pt idx="996">
                  <c:v>47.48148328409885</c:v>
                </c:pt>
                <c:pt idx="997">
                  <c:v>47.534365636400842</c:v>
                </c:pt>
                <c:pt idx="998">
                  <c:v>47.58723013134987</c:v>
                </c:pt>
                <c:pt idx="999">
                  <c:v>47.640042006593873</c:v>
                </c:pt>
                <c:pt idx="1000">
                  <c:v>47.692815508616356</c:v>
                </c:pt>
                <c:pt idx="1001">
                  <c:v>47.74551885865236</c:v>
                </c:pt>
                <c:pt idx="1002">
                  <c:v>47.798188873759258</c:v>
                </c:pt>
                <c:pt idx="1003">
                  <c:v>47.850812766978002</c:v>
                </c:pt>
                <c:pt idx="1004">
                  <c:v>47.903377245409423</c:v>
                </c:pt>
                <c:pt idx="1005">
                  <c:v>47.95589061657823</c:v>
                </c:pt>
                <c:pt idx="1006">
                  <c:v>48.008382307155742</c:v>
                </c:pt>
                <c:pt idx="1007">
                  <c:v>48.060799529246438</c:v>
                </c:pt>
                <c:pt idx="1008">
                  <c:v>48.113172959631768</c:v>
                </c:pt>
                <c:pt idx="1009">
                  <c:v>48.165507386632832</c:v>
                </c:pt>
                <c:pt idx="1010">
                  <c:v>48.217834283845548</c:v>
                </c:pt>
                <c:pt idx="1011">
                  <c:v>48.27007148415106</c:v>
                </c:pt>
                <c:pt idx="1012">
                  <c:v>48.322260769891706</c:v>
                </c:pt>
                <c:pt idx="1013">
                  <c:v>48.374381951220442</c:v>
                </c:pt>
                <c:pt idx="1014">
                  <c:v>48.426476265206375</c:v>
                </c:pt>
                <c:pt idx="1015">
                  <c:v>48.478550177179741</c:v>
                </c:pt>
                <c:pt idx="1016">
                  <c:v>48.530600543711053</c:v>
                </c:pt>
                <c:pt idx="1017">
                  <c:v>48.582547345076001</c:v>
                </c:pt>
                <c:pt idx="1018">
                  <c:v>48.634446468203237</c:v>
                </c:pt>
                <c:pt idx="1019">
                  <c:v>48.686317403978656</c:v>
                </c:pt>
                <c:pt idx="1020">
                  <c:v>48.738171077031787</c:v>
                </c:pt>
                <c:pt idx="1021">
                  <c:v>48.789961128813282</c:v>
                </c:pt>
                <c:pt idx="1022">
                  <c:v>48.841702155011049</c:v>
                </c:pt>
                <c:pt idx="1023">
                  <c:v>48.893417770981408</c:v>
                </c:pt>
                <c:pt idx="1024">
                  <c:v>48.945049121140542</c:v>
                </c:pt>
                <c:pt idx="1025">
                  <c:v>48.996640131973166</c:v>
                </c:pt>
                <c:pt idx="1026">
                  <c:v>49.048197530904993</c:v>
                </c:pt>
                <c:pt idx="1027">
                  <c:v>49.099684559400693</c:v>
                </c:pt>
                <c:pt idx="1028">
                  <c:v>49.151124434167677</c:v>
                </c:pt>
                <c:pt idx="1029">
                  <c:v>49.202498319566281</c:v>
                </c:pt>
                <c:pt idx="1030">
                  <c:v>49.25385787870291</c:v>
                </c:pt>
                <c:pt idx="1031">
                  <c:v>49.305217437839566</c:v>
                </c:pt>
                <c:pt idx="1032">
                  <c:v>49.356518846387637</c:v>
                </c:pt>
                <c:pt idx="1033">
                  <c:v>49.407748240023508</c:v>
                </c:pt>
                <c:pt idx="1034">
                  <c:v>49.458920608092271</c:v>
                </c:pt>
                <c:pt idx="1035">
                  <c:v>49.510051971544954</c:v>
                </c:pt>
                <c:pt idx="1036">
                  <c:v>49.561140785407005</c:v>
                </c:pt>
                <c:pt idx="1037">
                  <c:v>49.612155729062962</c:v>
                </c:pt>
                <c:pt idx="1038">
                  <c:v>49.663153110066354</c:v>
                </c:pt>
                <c:pt idx="1039">
                  <c:v>49.714114141724018</c:v>
                </c:pt>
                <c:pt idx="1040">
                  <c:v>49.765018312531147</c:v>
                </c:pt>
                <c:pt idx="1041">
                  <c:v>49.815874974004664</c:v>
                </c:pt>
                <c:pt idx="1042">
                  <c:v>49.866689627719225</c:v>
                </c:pt>
                <c:pt idx="1043">
                  <c:v>49.917455824471084</c:v>
                </c:pt>
                <c:pt idx="1044">
                  <c:v>49.96815316522575</c:v>
                </c:pt>
                <c:pt idx="1045">
                  <c:v>50.018815603610669</c:v>
                </c:pt>
                <c:pt idx="1046">
                  <c:v>50.069452164344597</c:v>
                </c:pt>
                <c:pt idx="1047">
                  <c:v>50.120048808322672</c:v>
                </c:pt>
                <c:pt idx="1048">
                  <c:v>50.170583695223897</c:v>
                </c:pt>
                <c:pt idx="1049">
                  <c:v>50.221057854000634</c:v>
                </c:pt>
                <c:pt idx="1050">
                  <c:v>50.271497087764999</c:v>
                </c:pt>
                <c:pt idx="1051">
                  <c:v>50.321907192098976</c:v>
                </c:pt>
                <c:pt idx="1052">
                  <c:v>50.372240190160838</c:v>
                </c:pt>
                <c:pt idx="1053">
                  <c:v>50.422544863968071</c:v>
                </c:pt>
                <c:pt idx="1054">
                  <c:v>50.472825874401302</c:v>
                </c:pt>
                <c:pt idx="1055">
                  <c:v>50.523037942784605</c:v>
                </c:pt>
                <c:pt idx="1056">
                  <c:v>50.573208629858456</c:v>
                </c:pt>
                <c:pt idx="1057">
                  <c:v>50.623326344194439</c:v>
                </c:pt>
                <c:pt idx="1058">
                  <c:v>50.673378825720086</c:v>
                </c:pt>
                <c:pt idx="1059">
                  <c:v>50.723397008582829</c:v>
                </c:pt>
                <c:pt idx="1060">
                  <c:v>50.773394517394095</c:v>
                </c:pt>
                <c:pt idx="1061">
                  <c:v>50.823358664900098</c:v>
                </c:pt>
                <c:pt idx="1062">
                  <c:v>50.873211273008948</c:v>
                </c:pt>
                <c:pt idx="1063">
                  <c:v>50.923010907921935</c:v>
                </c:pt>
                <c:pt idx="1064">
                  <c:v>50.972789342134824</c:v>
                </c:pt>
                <c:pt idx="1065">
                  <c:v>51.022550786250335</c:v>
                </c:pt>
                <c:pt idx="1066">
                  <c:v>51.072281673874336</c:v>
                </c:pt>
                <c:pt idx="1067">
                  <c:v>51.121991568332113</c:v>
                </c:pt>
                <c:pt idx="1068">
                  <c:v>51.171648304050031</c:v>
                </c:pt>
                <c:pt idx="1069">
                  <c:v>51.221164200624472</c:v>
                </c:pt>
                <c:pt idx="1070">
                  <c:v>51.270655267120588</c:v>
                </c:pt>
                <c:pt idx="1071">
                  <c:v>51.320121825497701</c:v>
                </c:pt>
                <c:pt idx="1072">
                  <c:v>51.369563991131777</c:v>
                </c:pt>
                <c:pt idx="1073">
                  <c:v>51.418982655909204</c:v>
                </c:pt>
                <c:pt idx="1074">
                  <c:v>51.468361071652318</c:v>
                </c:pt>
                <c:pt idx="1075">
                  <c:v>51.517693660151892</c:v>
                </c:pt>
                <c:pt idx="1076">
                  <c:v>51.56695159336941</c:v>
                </c:pt>
                <c:pt idx="1077">
                  <c:v>51.616174540855233</c:v>
                </c:pt>
                <c:pt idx="1078">
                  <c:v>51.665374023894017</c:v>
                </c:pt>
                <c:pt idx="1079">
                  <c:v>51.714547831716096</c:v>
                </c:pt>
                <c:pt idx="1080">
                  <c:v>51.763627096600516</c:v>
                </c:pt>
                <c:pt idx="1081">
                  <c:v>51.812675204316832</c:v>
                </c:pt>
                <c:pt idx="1082">
                  <c:v>51.861671905410944</c:v>
                </c:pt>
                <c:pt idx="1083">
                  <c:v>51.910624750769045</c:v>
                </c:pt>
                <c:pt idx="1084">
                  <c:v>51.959532641074027</c:v>
                </c:pt>
                <c:pt idx="1085">
                  <c:v>52.008389071193029</c:v>
                </c:pt>
                <c:pt idx="1086">
                  <c:v>52.057195265507048</c:v>
                </c:pt>
                <c:pt idx="1087">
                  <c:v>52.105949287796946</c:v>
                </c:pt>
                <c:pt idx="1088">
                  <c:v>52.15469625053327</c:v>
                </c:pt>
                <c:pt idx="1089">
                  <c:v>52.203423739055381</c:v>
                </c:pt>
                <c:pt idx="1090">
                  <c:v>52.252088677392301</c:v>
                </c:pt>
                <c:pt idx="1091">
                  <c:v>52.300691032224357</c:v>
                </c:pt>
                <c:pt idx="1092">
                  <c:v>52.349259565562129</c:v>
                </c:pt>
                <c:pt idx="1093">
                  <c:v>52.397805198870209</c:v>
                </c:pt>
                <c:pt idx="1094">
                  <c:v>52.446298155852858</c:v>
                </c:pt>
                <c:pt idx="1095">
                  <c:v>52.494742581092915</c:v>
                </c:pt>
                <c:pt idx="1096">
                  <c:v>52.543126731242396</c:v>
                </c:pt>
                <c:pt idx="1097">
                  <c:v>52.591489450965405</c:v>
                </c:pt>
                <c:pt idx="1098">
                  <c:v>52.639809606282007</c:v>
                </c:pt>
                <c:pt idx="1099">
                  <c:v>52.688058112039045</c:v>
                </c:pt>
                <c:pt idx="1100">
                  <c:v>52.736240116229091</c:v>
                </c:pt>
                <c:pt idx="1101">
                  <c:v>52.784402390192596</c:v>
                </c:pt>
                <c:pt idx="1102">
                  <c:v>52.832540702732423</c:v>
                </c:pt>
                <c:pt idx="1103">
                  <c:v>52.880648711252839</c:v>
                </c:pt>
                <c:pt idx="1104">
                  <c:v>52.928745696186112</c:v>
                </c:pt>
                <c:pt idx="1105">
                  <c:v>52.9767102001951</c:v>
                </c:pt>
                <c:pt idx="1106">
                  <c:v>53.024616521637654</c:v>
                </c:pt>
                <c:pt idx="1107">
                  <c:v>53.072503203244224</c:v>
                </c:pt>
                <c:pt idx="1108">
                  <c:v>53.120349941596238</c:v>
                </c:pt>
                <c:pt idx="1109">
                  <c:v>53.168196679948231</c:v>
                </c:pt>
                <c:pt idx="1110">
                  <c:v>53.216013542928906</c:v>
                </c:pt>
                <c:pt idx="1111">
                  <c:v>53.263814797065756</c:v>
                </c:pt>
                <c:pt idx="1112">
                  <c:v>53.311585502438966</c:v>
                </c:pt>
                <c:pt idx="1113">
                  <c:v>53.359334719398781</c:v>
                </c:pt>
                <c:pt idx="1114">
                  <c:v>53.407017688143725</c:v>
                </c:pt>
                <c:pt idx="1115">
                  <c:v>53.454603781482724</c:v>
                </c:pt>
                <c:pt idx="1116">
                  <c:v>53.502165600897797</c:v>
                </c:pt>
                <c:pt idx="1117">
                  <c:v>53.549688374098416</c:v>
                </c:pt>
                <c:pt idx="1118">
                  <c:v>53.597166510928531</c:v>
                </c:pt>
                <c:pt idx="1119">
                  <c:v>53.644591959318227</c:v>
                </c:pt>
                <c:pt idx="1120">
                  <c:v>53.691972667458231</c:v>
                </c:pt>
                <c:pt idx="1121">
                  <c:v>53.739327370026302</c:v>
                </c:pt>
                <c:pt idx="1122">
                  <c:v>53.786641266363247</c:v>
                </c:pt>
                <c:pt idx="1123">
                  <c:v>53.833908198105533</c:v>
                </c:pt>
                <c:pt idx="1124">
                  <c:v>53.881120254058096</c:v>
                </c:pt>
                <c:pt idx="1125">
                  <c:v>53.928301399979837</c:v>
                </c:pt>
                <c:pt idx="1126">
                  <c:v>53.975455385158092</c:v>
                </c:pt>
                <c:pt idx="1127">
                  <c:v>54.022549952153462</c:v>
                </c:pt>
                <c:pt idx="1128">
                  <c:v>54.069608123826455</c:v>
                </c:pt>
                <c:pt idx="1129">
                  <c:v>54.116645126927928</c:v>
                </c:pt>
                <c:pt idx="1130">
                  <c:v>54.163623518477714</c:v>
                </c:pt>
                <c:pt idx="1131">
                  <c:v>54.21055754777862</c:v>
                </c:pt>
                <c:pt idx="1132">
                  <c:v>54.25745879061612</c:v>
                </c:pt>
                <c:pt idx="1133">
                  <c:v>54.304311343568017</c:v>
                </c:pt>
                <c:pt idx="1134">
                  <c:v>54.351130136822192</c:v>
                </c:pt>
                <c:pt idx="1135">
                  <c:v>54.397912058163492</c:v>
                </c:pt>
                <c:pt idx="1136">
                  <c:v>54.444655394243135</c:v>
                </c:pt>
                <c:pt idx="1137">
                  <c:v>54.491357200341803</c:v>
                </c:pt>
                <c:pt idx="1138">
                  <c:v>54.538016950768281</c:v>
                </c:pt>
                <c:pt idx="1139">
                  <c:v>54.584641561664576</c:v>
                </c:pt>
                <c:pt idx="1140">
                  <c:v>54.631222377030916</c:v>
                </c:pt>
                <c:pt idx="1141">
                  <c:v>54.67775417794531</c:v>
                </c:pt>
                <c:pt idx="1142">
                  <c:v>54.724248248588012</c:v>
                </c:pt>
                <c:pt idx="1143">
                  <c:v>54.770711264638919</c:v>
                </c:pt>
                <c:pt idx="1144">
                  <c:v>54.817114595704119</c:v>
                </c:pt>
                <c:pt idx="1145">
                  <c:v>54.863475219172031</c:v>
                </c:pt>
                <c:pt idx="1146">
                  <c:v>54.909819359177426</c:v>
                </c:pt>
                <c:pt idx="1147">
                  <c:v>54.956142396793176</c:v>
                </c:pt>
                <c:pt idx="1148">
                  <c:v>55.002375017966102</c:v>
                </c:pt>
                <c:pt idx="1149">
                  <c:v>55.048554483856755</c:v>
                </c:pt>
                <c:pt idx="1150">
                  <c:v>55.094704522382145</c:v>
                </c:pt>
                <c:pt idx="1151">
                  <c:v>55.140845517550446</c:v>
                </c:pt>
                <c:pt idx="1152">
                  <c:v>55.186956037360176</c:v>
                </c:pt>
                <c:pt idx="1153">
                  <c:v>55.233056071106752</c:v>
                </c:pt>
                <c:pt idx="1154">
                  <c:v>55.279147735330376</c:v>
                </c:pt>
                <c:pt idx="1155">
                  <c:v>55.325106341230459</c:v>
                </c:pt>
                <c:pt idx="1156">
                  <c:v>55.37101603669749</c:v>
                </c:pt>
                <c:pt idx="1157">
                  <c:v>55.416907078843799</c:v>
                </c:pt>
                <c:pt idx="1158">
                  <c:v>55.462789046103502</c:v>
                </c:pt>
                <c:pt idx="1159">
                  <c:v>55.508645031481386</c:v>
                </c:pt>
                <c:pt idx="1160">
                  <c:v>55.554473930165997</c:v>
                </c:pt>
                <c:pt idx="1161">
                  <c:v>55.600236959057277</c:v>
                </c:pt>
                <c:pt idx="1162">
                  <c:v>55.645934360214206</c:v>
                </c:pt>
                <c:pt idx="1163">
                  <c:v>55.691569117970097</c:v>
                </c:pt>
                <c:pt idx="1164">
                  <c:v>55.737202031238276</c:v>
                </c:pt>
                <c:pt idx="1165">
                  <c:v>55.782834944506469</c:v>
                </c:pt>
                <c:pt idx="1166">
                  <c:v>55.828396982310423</c:v>
                </c:pt>
                <c:pt idx="1167">
                  <c:v>55.873909226858729</c:v>
                </c:pt>
                <c:pt idx="1168">
                  <c:v>55.919364713762029</c:v>
                </c:pt>
                <c:pt idx="1169">
                  <c:v>55.96481113692105</c:v>
                </c:pt>
                <c:pt idx="1170">
                  <c:v>56.010235473597056</c:v>
                </c:pt>
                <c:pt idx="1171">
                  <c:v>56.055599794307547</c:v>
                </c:pt>
                <c:pt idx="1172">
                  <c:v>56.100920979220355</c:v>
                </c:pt>
                <c:pt idx="1173">
                  <c:v>56.146209634089452</c:v>
                </c:pt>
                <c:pt idx="1174">
                  <c:v>56.191442980980838</c:v>
                </c:pt>
                <c:pt idx="1175">
                  <c:v>56.236656184428028</c:v>
                </c:pt>
                <c:pt idx="1176">
                  <c:v>56.281840602381529</c:v>
                </c:pt>
                <c:pt idx="1177">
                  <c:v>56.32697073930008</c:v>
                </c:pt>
                <c:pt idx="1178">
                  <c:v>56.372054762913855</c:v>
                </c:pt>
                <c:pt idx="1179">
                  <c:v>56.417115902691023</c:v>
                </c:pt>
                <c:pt idx="1180">
                  <c:v>56.462132275568273</c:v>
                </c:pt>
                <c:pt idx="1181">
                  <c:v>56.507114910572</c:v>
                </c:pt>
                <c:pt idx="1182">
                  <c:v>56.552057869774174</c:v>
                </c:pt>
                <c:pt idx="1183">
                  <c:v>56.596961404378646</c:v>
                </c:pt>
                <c:pt idx="1184">
                  <c:v>56.64183215782559</c:v>
                </c:pt>
                <c:pt idx="1185">
                  <c:v>56.686659238571885</c:v>
                </c:pt>
                <c:pt idx="1186">
                  <c:v>56.731401830105639</c:v>
                </c:pt>
                <c:pt idx="1187">
                  <c:v>56.776119983141143</c:v>
                </c:pt>
                <c:pt idx="1188">
                  <c:v>56.820813734177342</c:v>
                </c:pt>
                <c:pt idx="1189">
                  <c:v>56.865490323542225</c:v>
                </c:pt>
                <c:pt idx="1190">
                  <c:v>56.910144498623183</c:v>
                </c:pt>
                <c:pt idx="1191">
                  <c:v>56.95478216021214</c:v>
                </c:pt>
                <c:pt idx="1192">
                  <c:v>56.999395754767221</c:v>
                </c:pt>
                <c:pt idx="1193">
                  <c:v>57.043911860466977</c:v>
                </c:pt>
                <c:pt idx="1194">
                  <c:v>57.08839759323692</c:v>
                </c:pt>
                <c:pt idx="1195">
                  <c:v>57.132851209100238</c:v>
                </c:pt>
                <c:pt idx="1196">
                  <c:v>57.177291494762748</c:v>
                </c:pt>
                <c:pt idx="1197">
                  <c:v>57.221652702514163</c:v>
                </c:pt>
                <c:pt idx="1198">
                  <c:v>57.265992167208331</c:v>
                </c:pt>
                <c:pt idx="1199">
                  <c:v>57.310266719300728</c:v>
                </c:pt>
                <c:pt idx="1200">
                  <c:v>57.354537271998439</c:v>
                </c:pt>
                <c:pt idx="1201">
                  <c:v>57.398758414955793</c:v>
                </c:pt>
                <c:pt idx="1202">
                  <c:v>57.442968311428402</c:v>
                </c:pt>
                <c:pt idx="1203">
                  <c:v>57.487145646443828</c:v>
                </c:pt>
                <c:pt idx="1204">
                  <c:v>57.531262376063843</c:v>
                </c:pt>
                <c:pt idx="1205">
                  <c:v>57.575343752714929</c:v>
                </c:pt>
                <c:pt idx="1206">
                  <c:v>57.619404848818164</c:v>
                </c:pt>
                <c:pt idx="1207">
                  <c:v>57.663440093884596</c:v>
                </c:pt>
                <c:pt idx="1208">
                  <c:v>57.707412937449043</c:v>
                </c:pt>
                <c:pt idx="1209">
                  <c:v>57.751344719087008</c:v>
                </c:pt>
                <c:pt idx="1210">
                  <c:v>57.795237743909688</c:v>
                </c:pt>
                <c:pt idx="1211">
                  <c:v>57.839099024442085</c:v>
                </c:pt>
                <c:pt idx="1212">
                  <c:v>57.882936420318309</c:v>
                </c:pt>
                <c:pt idx="1213">
                  <c:v>57.926747640125264</c:v>
                </c:pt>
                <c:pt idx="1214">
                  <c:v>57.970498845677454</c:v>
                </c:pt>
                <c:pt idx="1215">
                  <c:v>58.01422496666234</c:v>
                </c:pt>
                <c:pt idx="1216">
                  <c:v>58.057903407833997</c:v>
                </c:pt>
                <c:pt idx="1217">
                  <c:v>58.101566848610595</c:v>
                </c:pt>
                <c:pt idx="1218">
                  <c:v>58.145174006276676</c:v>
                </c:pt>
                <c:pt idx="1219">
                  <c:v>58.18875370321085</c:v>
                </c:pt>
                <c:pt idx="1220">
                  <c:v>58.232289032810506</c:v>
                </c:pt>
                <c:pt idx="1221">
                  <c:v>58.275806230737849</c:v>
                </c:pt>
                <c:pt idx="1222">
                  <c:v>58.319248020917598</c:v>
                </c:pt>
                <c:pt idx="1223">
                  <c:v>58.36267308755609</c:v>
                </c:pt>
                <c:pt idx="1224">
                  <c:v>58.406070466651357</c:v>
                </c:pt>
                <c:pt idx="1225">
                  <c:v>58.449457851847541</c:v>
                </c:pt>
                <c:pt idx="1226">
                  <c:v>58.492822963410461</c:v>
                </c:pt>
                <c:pt idx="1227">
                  <c:v>58.536120992458905</c:v>
                </c:pt>
                <c:pt idx="1228">
                  <c:v>58.579393194910786</c:v>
                </c:pt>
                <c:pt idx="1229">
                  <c:v>58.622619760572434</c:v>
                </c:pt>
                <c:pt idx="1230">
                  <c:v>58.665810363832442</c:v>
                </c:pt>
                <c:pt idx="1231">
                  <c:v>58.70896975935274</c:v>
                </c:pt>
                <c:pt idx="1232">
                  <c:v>58.752098892565307</c:v>
                </c:pt>
                <c:pt idx="1233">
                  <c:v>58.795193249756174</c:v>
                </c:pt>
                <c:pt idx="1234">
                  <c:v>58.838264795073663</c:v>
                </c:pt>
                <c:pt idx="1235">
                  <c:v>58.881292873560625</c:v>
                </c:pt>
                <c:pt idx="1236">
                  <c:v>58.924281355626462</c:v>
                </c:pt>
                <c:pt idx="1237">
                  <c:v>58.967244598011149</c:v>
                </c:pt>
                <c:pt idx="1238">
                  <c:v>59.010181431307501</c:v>
                </c:pt>
                <c:pt idx="1239">
                  <c:v>59.053051405482897</c:v>
                </c:pt>
                <c:pt idx="1240">
                  <c:v>59.095888419160225</c:v>
                </c:pt>
                <c:pt idx="1241">
                  <c:v>59.138716911502662</c:v>
                </c:pt>
                <c:pt idx="1242">
                  <c:v>59.181506422780402</c:v>
                </c:pt>
                <c:pt idx="1243">
                  <c:v>59.224293644032642</c:v>
                </c:pt>
                <c:pt idx="1244">
                  <c:v>59.267015948909851</c:v>
                </c:pt>
                <c:pt idx="1245">
                  <c:v>59.309714638719285</c:v>
                </c:pt>
                <c:pt idx="1246">
                  <c:v>59.352362017327664</c:v>
                </c:pt>
                <c:pt idx="1247">
                  <c:v>59.394983683758468</c:v>
                </c:pt>
                <c:pt idx="1248">
                  <c:v>59.437590325522038</c:v>
                </c:pt>
                <c:pt idx="1249">
                  <c:v>59.480148745496074</c:v>
                </c:pt>
                <c:pt idx="1250">
                  <c:v>59.522670484405083</c:v>
                </c:pt>
                <c:pt idx="1251">
                  <c:v>59.565150402639382</c:v>
                </c:pt>
                <c:pt idx="1252">
                  <c:v>59.607603204216751</c:v>
                </c:pt>
                <c:pt idx="1253">
                  <c:v>59.65001730491732</c:v>
                </c:pt>
                <c:pt idx="1254">
                  <c:v>59.692388500278156</c:v>
                </c:pt>
                <c:pt idx="1255">
                  <c:v>59.734721041968399</c:v>
                </c:pt>
                <c:pt idx="1256">
                  <c:v>59.777053583658649</c:v>
                </c:pt>
                <c:pt idx="1257">
                  <c:v>59.819370725545035</c:v>
                </c:pt>
                <c:pt idx="1258">
                  <c:v>59.861622874207633</c:v>
                </c:pt>
                <c:pt idx="1259">
                  <c:v>59.903842306222828</c:v>
                </c:pt>
                <c:pt idx="1260">
                  <c:v>59.946039261558425</c:v>
                </c:pt>
                <c:pt idx="1261">
                  <c:v>59.988191880460192</c:v>
                </c:pt>
                <c:pt idx="1262">
                  <c:v>60.030316413388952</c:v>
                </c:pt>
                <c:pt idx="1263">
                  <c:v>60.072400783870428</c:v>
                </c:pt>
                <c:pt idx="1264">
                  <c:v>60.114460157569724</c:v>
                </c:pt>
                <c:pt idx="1265">
                  <c:v>60.156474574786706</c:v>
                </c:pt>
                <c:pt idx="1266">
                  <c:v>60.198450372151221</c:v>
                </c:pt>
                <c:pt idx="1267">
                  <c:v>60.240399249606071</c:v>
                </c:pt>
                <c:pt idx="1268">
                  <c:v>60.282342194015563</c:v>
                </c:pt>
                <c:pt idx="1269">
                  <c:v>60.324241501654342</c:v>
                </c:pt>
                <c:pt idx="1270">
                  <c:v>60.366096360744535</c:v>
                </c:pt>
                <c:pt idx="1271">
                  <c:v>60.407926668468811</c:v>
                </c:pt>
                <c:pt idx="1272">
                  <c:v>60.449723794876412</c:v>
                </c:pt>
                <c:pt idx="1273">
                  <c:v>60.491481876273724</c:v>
                </c:pt>
                <c:pt idx="1274">
                  <c:v>60.533207283786865</c:v>
                </c:pt>
                <c:pt idx="1275">
                  <c:v>60.574887360779044</c:v>
                </c:pt>
                <c:pt idx="1276">
                  <c:v>60.616549015531071</c:v>
                </c:pt>
                <c:pt idx="1277">
                  <c:v>60.658196602757833</c:v>
                </c:pt>
                <c:pt idx="1278">
                  <c:v>60.699781668893365</c:v>
                </c:pt>
                <c:pt idx="1279">
                  <c:v>60.741354752922973</c:v>
                </c:pt>
                <c:pt idx="1280">
                  <c:v>60.78289630757201</c:v>
                </c:pt>
                <c:pt idx="1281">
                  <c:v>60.824386653255686</c:v>
                </c:pt>
                <c:pt idx="1282">
                  <c:v>60.865858637383361</c:v>
                </c:pt>
                <c:pt idx="1283">
                  <c:v>60.907285017113189</c:v>
                </c:pt>
                <c:pt idx="1284">
                  <c:v>60.948697018890066</c:v>
                </c:pt>
                <c:pt idx="1285">
                  <c:v>60.990054263934098</c:v>
                </c:pt>
                <c:pt idx="1286">
                  <c:v>61.031392685423832</c:v>
                </c:pt>
                <c:pt idx="1287">
                  <c:v>61.072714319606057</c:v>
                </c:pt>
                <c:pt idx="1288">
                  <c:v>61.113980947143205</c:v>
                </c:pt>
                <c:pt idx="1289">
                  <c:v>61.155223194328386</c:v>
                </c:pt>
                <c:pt idx="1290">
                  <c:v>61.196433031085533</c:v>
                </c:pt>
                <c:pt idx="1291">
                  <c:v>61.237607180103701</c:v>
                </c:pt>
                <c:pt idx="1292">
                  <c:v>61.278751466118791</c:v>
                </c:pt>
                <c:pt idx="1293">
                  <c:v>61.319862429939135</c:v>
                </c:pt>
                <c:pt idx="1294">
                  <c:v>61.360946700738879</c:v>
                </c:pt>
                <c:pt idx="1295">
                  <c:v>61.401990842539128</c:v>
                </c:pt>
                <c:pt idx="1296">
                  <c:v>61.442934975858741</c:v>
                </c:pt>
                <c:pt idx="1297">
                  <c:v>61.48387297824619</c:v>
                </c:pt>
                <c:pt idx="1298">
                  <c:v>61.524810980633646</c:v>
                </c:pt>
                <c:pt idx="1299">
                  <c:v>61.565724277188011</c:v>
                </c:pt>
                <c:pt idx="1300">
                  <c:v>61.606619763553951</c:v>
                </c:pt>
                <c:pt idx="1301">
                  <c:v>61.647493506202508</c:v>
                </c:pt>
                <c:pt idx="1302">
                  <c:v>61.688349604753753</c:v>
                </c:pt>
                <c:pt idx="1303">
                  <c:v>61.729144304773776</c:v>
                </c:pt>
                <c:pt idx="1304">
                  <c:v>61.769893990869264</c:v>
                </c:pt>
                <c:pt idx="1305">
                  <c:v>61.810580060334203</c:v>
                </c:pt>
                <c:pt idx="1306">
                  <c:v>61.851266129799143</c:v>
                </c:pt>
                <c:pt idx="1307">
                  <c:v>61.891931787707357</c:v>
                </c:pt>
                <c:pt idx="1308">
                  <c:v>61.932582617737054</c:v>
                </c:pt>
                <c:pt idx="1309">
                  <c:v>61.973215713476407</c:v>
                </c:pt>
                <c:pt idx="1310">
                  <c:v>62.013833879280142</c:v>
                </c:pt>
                <c:pt idx="1311">
                  <c:v>62.054436842451985</c:v>
                </c:pt>
                <c:pt idx="1312">
                  <c:v>62.094971533735304</c:v>
                </c:pt>
                <c:pt idx="1313">
                  <c:v>62.135446334275258</c:v>
                </c:pt>
                <c:pt idx="1314">
                  <c:v>62.175865928766967</c:v>
                </c:pt>
                <c:pt idx="1315">
                  <c:v>62.216270370682544</c:v>
                </c:pt>
                <c:pt idx="1316">
                  <c:v>62.256652404103747</c:v>
                </c:pt>
                <c:pt idx="1317">
                  <c:v>62.297020080170547</c:v>
                </c:pt>
                <c:pt idx="1318">
                  <c:v>62.337342586173577</c:v>
                </c:pt>
                <c:pt idx="1319">
                  <c:v>62.377627802791189</c:v>
                </c:pt>
                <c:pt idx="1320">
                  <c:v>62.41788880727097</c:v>
                </c:pt>
                <c:pt idx="1321">
                  <c:v>62.458112521947086</c:v>
                </c:pt>
                <c:pt idx="1322">
                  <c:v>62.498267961839495</c:v>
                </c:pt>
                <c:pt idx="1323">
                  <c:v>62.538390290916652</c:v>
                </c:pt>
                <c:pt idx="1324">
                  <c:v>62.578481839788274</c:v>
                </c:pt>
                <c:pt idx="1325">
                  <c:v>62.618567644253801</c:v>
                </c:pt>
                <c:pt idx="1326">
                  <c:v>62.658653448719335</c:v>
                </c:pt>
                <c:pt idx="1327">
                  <c:v>62.698709149738171</c:v>
                </c:pt>
                <c:pt idx="1328">
                  <c:v>62.738747044174843</c:v>
                </c:pt>
                <c:pt idx="1329">
                  <c:v>62.778765521722754</c:v>
                </c:pt>
                <c:pt idx="1330">
                  <c:v>62.81870932884388</c:v>
                </c:pt>
                <c:pt idx="1331">
                  <c:v>62.858621504345493</c:v>
                </c:pt>
                <c:pt idx="1332">
                  <c:v>62.898518118302007</c:v>
                </c:pt>
                <c:pt idx="1333">
                  <c:v>62.938387087286763</c:v>
                </c:pt>
                <c:pt idx="1334">
                  <c:v>62.978211846490701</c:v>
                </c:pt>
                <c:pt idx="1335">
                  <c:v>63.018007854921592</c:v>
                </c:pt>
                <c:pt idx="1336">
                  <c:v>63.057772584919832</c:v>
                </c:pt>
                <c:pt idx="1337">
                  <c:v>63.097506511827362</c:v>
                </c:pt>
                <c:pt idx="1338">
                  <c:v>63.137207327454817</c:v>
                </c:pt>
                <c:pt idx="1339">
                  <c:v>63.176882902384506</c:v>
                </c:pt>
                <c:pt idx="1340">
                  <c:v>63.216529679106451</c:v>
                </c:pt>
                <c:pt idx="1341">
                  <c:v>63.256147518569037</c:v>
                </c:pt>
                <c:pt idx="1342">
                  <c:v>63.295713983647161</c:v>
                </c:pt>
                <c:pt idx="1343">
                  <c:v>63.335247034181762</c:v>
                </c:pt>
                <c:pt idx="1344">
                  <c:v>63.374769485695083</c:v>
                </c:pt>
                <c:pt idx="1345">
                  <c:v>63.414272302035243</c:v>
                </c:pt>
                <c:pt idx="1346">
                  <c:v>63.453756948204187</c:v>
                </c:pt>
                <c:pt idx="1347">
                  <c:v>63.493216628829856</c:v>
                </c:pt>
                <c:pt idx="1348">
                  <c:v>63.532625284449814</c:v>
                </c:pt>
                <c:pt idx="1349">
                  <c:v>63.572005142648536</c:v>
                </c:pt>
                <c:pt idx="1350">
                  <c:v>63.611357299162854</c:v>
                </c:pt>
                <c:pt idx="1351">
                  <c:v>63.65067081915695</c:v>
                </c:pt>
                <c:pt idx="1352">
                  <c:v>63.689952955749604</c:v>
                </c:pt>
                <c:pt idx="1353">
                  <c:v>63.729220585015604</c:v>
                </c:pt>
                <c:pt idx="1354">
                  <c:v>63.768457228529492</c:v>
                </c:pt>
                <c:pt idx="1355">
                  <c:v>63.807649936692968</c:v>
                </c:pt>
                <c:pt idx="1356">
                  <c:v>63.846827524686766</c:v>
                </c:pt>
                <c:pt idx="1357">
                  <c:v>63.885980219493398</c:v>
                </c:pt>
                <c:pt idx="1358">
                  <c:v>63.925080803275002</c:v>
                </c:pt>
                <c:pt idx="1359">
                  <c:v>63.964165551056318</c:v>
                </c:pt>
                <c:pt idx="1360">
                  <c:v>64.003238956596249</c:v>
                </c:pt>
                <c:pt idx="1361">
                  <c:v>64.042262882055851</c:v>
                </c:pt>
                <c:pt idx="1362">
                  <c:v>64.081242310952831</c:v>
                </c:pt>
                <c:pt idx="1363">
                  <c:v>64.120156691427482</c:v>
                </c:pt>
                <c:pt idx="1364">
                  <c:v>64.159060062820615</c:v>
                </c:pt>
                <c:pt idx="1365">
                  <c:v>64.197951243499148</c:v>
                </c:pt>
                <c:pt idx="1366">
                  <c:v>64.236826430970396</c:v>
                </c:pt>
                <c:pt idx="1367">
                  <c:v>64.275678283015409</c:v>
                </c:pt>
                <c:pt idx="1368">
                  <c:v>64.314517543667563</c:v>
                </c:pt>
                <c:pt idx="1369">
                  <c:v>64.353340379442258</c:v>
                </c:pt>
                <c:pt idx="1370">
                  <c:v>64.3921521156675</c:v>
                </c:pt>
                <c:pt idx="1371">
                  <c:v>64.430903541848309</c:v>
                </c:pt>
                <c:pt idx="1372">
                  <c:v>64.469616275048097</c:v>
                </c:pt>
                <c:pt idx="1373">
                  <c:v>64.508291037656107</c:v>
                </c:pt>
                <c:pt idx="1374">
                  <c:v>64.54692753137023</c:v>
                </c:pt>
                <c:pt idx="1375">
                  <c:v>64.58555641103905</c:v>
                </c:pt>
                <c:pt idx="1376">
                  <c:v>64.624155216701269</c:v>
                </c:pt>
                <c:pt idx="1377">
                  <c:v>64.662718907287299</c:v>
                </c:pt>
                <c:pt idx="1378">
                  <c:v>64.701242131952782</c:v>
                </c:pt>
                <c:pt idx="1379">
                  <c:v>64.739750856093664</c:v>
                </c:pt>
                <c:pt idx="1380">
                  <c:v>64.778229590862182</c:v>
                </c:pt>
                <c:pt idx="1381">
                  <c:v>64.816676675689379</c:v>
                </c:pt>
                <c:pt idx="1382">
                  <c:v>64.855085910456125</c:v>
                </c:pt>
                <c:pt idx="1383">
                  <c:v>64.893470579756126</c:v>
                </c:pt>
                <c:pt idx="1384">
                  <c:v>64.931839761988428</c:v>
                </c:pt>
                <c:pt idx="1385">
                  <c:v>64.970170513766163</c:v>
                </c:pt>
                <c:pt idx="1386">
                  <c:v>65.008469360784659</c:v>
                </c:pt>
                <c:pt idx="1387">
                  <c:v>65.046740192380696</c:v>
                </c:pt>
                <c:pt idx="1388">
                  <c:v>65.084982587129318</c:v>
                </c:pt>
                <c:pt idx="1389">
                  <c:v>65.123197687463687</c:v>
                </c:pt>
                <c:pt idx="1390">
                  <c:v>65.16138292875273</c:v>
                </c:pt>
                <c:pt idx="1391">
                  <c:v>65.199538094772961</c:v>
                </c:pt>
                <c:pt idx="1392">
                  <c:v>65.237671955580808</c:v>
                </c:pt>
                <c:pt idx="1393">
                  <c:v>65.275772450968745</c:v>
                </c:pt>
                <c:pt idx="1394">
                  <c:v>65.313844714589095</c:v>
                </c:pt>
                <c:pt idx="1395">
                  <c:v>65.351871349964526</c:v>
                </c:pt>
                <c:pt idx="1396">
                  <c:v>65.389872808499248</c:v>
                </c:pt>
                <c:pt idx="1397">
                  <c:v>65.427862450397768</c:v>
                </c:pt>
                <c:pt idx="1398">
                  <c:v>65.465795481198157</c:v>
                </c:pt>
                <c:pt idx="1399">
                  <c:v>65.503721318421682</c:v>
                </c:pt>
                <c:pt idx="1400">
                  <c:v>65.541622122389668</c:v>
                </c:pt>
                <c:pt idx="1401">
                  <c:v>65.579522926357612</c:v>
                </c:pt>
                <c:pt idx="1402">
                  <c:v>65.617391072897959</c:v>
                </c:pt>
                <c:pt idx="1403">
                  <c:v>65.655210224788263</c:v>
                </c:pt>
                <c:pt idx="1404">
                  <c:v>65.693001475903145</c:v>
                </c:pt>
                <c:pt idx="1405">
                  <c:v>65.730759865277719</c:v>
                </c:pt>
                <c:pt idx="1406">
                  <c:v>65.768499897781709</c:v>
                </c:pt>
                <c:pt idx="1407">
                  <c:v>65.806209542998133</c:v>
                </c:pt>
                <c:pt idx="1408">
                  <c:v>65.843828230249841</c:v>
                </c:pt>
                <c:pt idx="1409">
                  <c:v>65.881426333068518</c:v>
                </c:pt>
                <c:pt idx="1410">
                  <c:v>65.919004652587034</c:v>
                </c:pt>
                <c:pt idx="1411">
                  <c:v>65.956575671688711</c:v>
                </c:pt>
                <c:pt idx="1412">
                  <c:v>65.99412756502683</c:v>
                </c:pt>
                <c:pt idx="1413">
                  <c:v>66.031670241778542</c:v>
                </c:pt>
                <c:pt idx="1414">
                  <c:v>66.069196462170964</c:v>
                </c:pt>
                <c:pt idx="1415">
                  <c:v>66.106709019494957</c:v>
                </c:pt>
                <c:pt idx="1416">
                  <c:v>66.144195575288833</c:v>
                </c:pt>
                <c:pt idx="1417">
                  <c:v>66.181671241178961</c:v>
                </c:pt>
                <c:pt idx="1418">
                  <c:v>66.219121482066697</c:v>
                </c:pt>
                <c:pt idx="1419">
                  <c:v>66.256468581626009</c:v>
                </c:pt>
                <c:pt idx="1420">
                  <c:v>66.293807406051343</c:v>
                </c:pt>
                <c:pt idx="1421">
                  <c:v>66.331115851268592</c:v>
                </c:pt>
                <c:pt idx="1422">
                  <c:v>66.368414461963937</c:v>
                </c:pt>
                <c:pt idx="1423">
                  <c:v>66.405694635427423</c:v>
                </c:pt>
                <c:pt idx="1424">
                  <c:v>66.442962602503073</c:v>
                </c:pt>
                <c:pt idx="1425">
                  <c:v>66.480218802944748</c:v>
                </c:pt>
                <c:pt idx="1426">
                  <c:v>66.517422153041238</c:v>
                </c:pt>
                <c:pt idx="1427">
                  <c:v>66.554584751714373</c:v>
                </c:pt>
                <c:pt idx="1428">
                  <c:v>66.591722945506902</c:v>
                </c:pt>
                <c:pt idx="1429">
                  <c:v>66.628820762117556</c:v>
                </c:pt>
                <c:pt idx="1430">
                  <c:v>66.665890587658467</c:v>
                </c:pt>
                <c:pt idx="1431">
                  <c:v>66.702944760509652</c:v>
                </c:pt>
                <c:pt idx="1432">
                  <c:v>66.739952577244608</c:v>
                </c:pt>
                <c:pt idx="1433">
                  <c:v>66.776957454771647</c:v>
                </c:pt>
                <c:pt idx="1434">
                  <c:v>66.813944768978772</c:v>
                </c:pt>
                <c:pt idx="1435">
                  <c:v>66.85090597137193</c:v>
                </c:pt>
                <c:pt idx="1436">
                  <c:v>66.887829095635468</c:v>
                </c:pt>
                <c:pt idx="1437">
                  <c:v>66.924715305748464</c:v>
                </c:pt>
                <c:pt idx="1438">
                  <c:v>66.961576874777762</c:v>
                </c:pt>
                <c:pt idx="1439">
                  <c:v>66.998413961915361</c:v>
                </c:pt>
                <c:pt idx="1440">
                  <c:v>67.035220154361909</c:v>
                </c:pt>
                <c:pt idx="1441">
                  <c:v>67.071984842610078</c:v>
                </c:pt>
                <c:pt idx="1442">
                  <c:v>67.108738591437628</c:v>
                </c:pt>
                <c:pt idx="1443">
                  <c:v>67.145478358599419</c:v>
                </c:pt>
                <c:pt idx="1444">
                  <c:v>67.182200226962181</c:v>
                </c:pt>
                <c:pt idx="1445">
                  <c:v>67.218900452821217</c:v>
                </c:pt>
                <c:pt idx="1446">
                  <c:v>67.25556535789805</c:v>
                </c:pt>
                <c:pt idx="1447">
                  <c:v>67.292181306430635</c:v>
                </c:pt>
                <c:pt idx="1448">
                  <c:v>67.328768060616838</c:v>
                </c:pt>
                <c:pt idx="1449">
                  <c:v>67.365354814803069</c:v>
                </c:pt>
                <c:pt idx="1450">
                  <c:v>67.401890478431071</c:v>
                </c:pt>
                <c:pt idx="1451">
                  <c:v>67.438418755652521</c:v>
                </c:pt>
                <c:pt idx="1452">
                  <c:v>67.474923686957752</c:v>
                </c:pt>
                <c:pt idx="1453">
                  <c:v>67.511392962001523</c:v>
                </c:pt>
                <c:pt idx="1454">
                  <c:v>67.547815245876151</c:v>
                </c:pt>
                <c:pt idx="1455">
                  <c:v>67.584237529750709</c:v>
                </c:pt>
                <c:pt idx="1456">
                  <c:v>67.620632937197726</c:v>
                </c:pt>
                <c:pt idx="1457">
                  <c:v>67.656972008792494</c:v>
                </c:pt>
                <c:pt idx="1458">
                  <c:v>67.693286281407822</c:v>
                </c:pt>
                <c:pt idx="1459">
                  <c:v>67.729583613559285</c:v>
                </c:pt>
                <c:pt idx="1460">
                  <c:v>67.765880945710791</c:v>
                </c:pt>
                <c:pt idx="1461">
                  <c:v>67.802150599022355</c:v>
                </c:pt>
                <c:pt idx="1462">
                  <c:v>67.838404910364588</c:v>
                </c:pt>
                <c:pt idx="1463">
                  <c:v>67.874586748913714</c:v>
                </c:pt>
                <c:pt idx="1464">
                  <c:v>67.910753518726253</c:v>
                </c:pt>
                <c:pt idx="1465">
                  <c:v>67.946912009474957</c:v>
                </c:pt>
                <c:pt idx="1466">
                  <c:v>67.983054630305034</c:v>
                </c:pt>
                <c:pt idx="1467">
                  <c:v>68.019188811266218</c:v>
                </c:pt>
                <c:pt idx="1468">
                  <c:v>68.055250154693056</c:v>
                </c:pt>
                <c:pt idx="1469">
                  <c:v>68.091296193835063</c:v>
                </c:pt>
                <c:pt idx="1470">
                  <c:v>68.127329510056043</c:v>
                </c:pt>
                <c:pt idx="1471">
                  <c:v>68.163345827331739</c:v>
                </c:pt>
                <c:pt idx="1472">
                  <c:v>68.199322740892981</c:v>
                </c:pt>
                <c:pt idx="1473">
                  <c:v>68.235278874441263</c:v>
                </c:pt>
                <c:pt idx="1474">
                  <c:v>68.271202959819462</c:v>
                </c:pt>
                <c:pt idx="1475">
                  <c:v>68.307101420399732</c:v>
                </c:pt>
                <c:pt idx="1476">
                  <c:v>68.342971012745096</c:v>
                </c:pt>
                <c:pt idx="1477">
                  <c:v>68.37878051535148</c:v>
                </c:pt>
                <c:pt idx="1478">
                  <c:v>68.414578293465979</c:v>
                </c:pt>
                <c:pt idx="1479">
                  <c:v>68.450374274974109</c:v>
                </c:pt>
                <c:pt idx="1480">
                  <c:v>68.486167248649082</c:v>
                </c:pt>
                <c:pt idx="1481">
                  <c:v>68.521901829464539</c:v>
                </c:pt>
                <c:pt idx="1482">
                  <c:v>68.557569756642977</c:v>
                </c:pt>
                <c:pt idx="1483">
                  <c:v>68.593221987753822</c:v>
                </c:pt>
                <c:pt idx="1484">
                  <c:v>68.628861885801086</c:v>
                </c:pt>
                <c:pt idx="1485">
                  <c:v>68.664501783848422</c:v>
                </c:pt>
                <c:pt idx="1486">
                  <c:v>68.700141681895701</c:v>
                </c:pt>
                <c:pt idx="1487">
                  <c:v>68.73578157994298</c:v>
                </c:pt>
                <c:pt idx="1488">
                  <c:v>68.771421477990273</c:v>
                </c:pt>
                <c:pt idx="1489">
                  <c:v>68.807024729980625</c:v>
                </c:pt>
                <c:pt idx="1490">
                  <c:v>68.842522222837374</c:v>
                </c:pt>
                <c:pt idx="1491">
                  <c:v>68.878019715694094</c:v>
                </c:pt>
                <c:pt idx="1492">
                  <c:v>68.913517208550857</c:v>
                </c:pt>
                <c:pt idx="1493">
                  <c:v>68.94896427631933</c:v>
                </c:pt>
                <c:pt idx="1494">
                  <c:v>68.984382858159137</c:v>
                </c:pt>
                <c:pt idx="1495">
                  <c:v>69.019777674135256</c:v>
                </c:pt>
                <c:pt idx="1496">
                  <c:v>69.055145880739715</c:v>
                </c:pt>
                <c:pt idx="1497">
                  <c:v>69.090491603654499</c:v>
                </c:pt>
                <c:pt idx="1498">
                  <c:v>69.125809117570682</c:v>
                </c:pt>
                <c:pt idx="1499">
                  <c:v>69.161107832994787</c:v>
                </c:pt>
                <c:pt idx="1500">
                  <c:v>69.196373382911318</c:v>
                </c:pt>
                <c:pt idx="1501">
                  <c:v>69.231628907772247</c:v>
                </c:pt>
                <c:pt idx="1502">
                  <c:v>69.266848077634819</c:v>
                </c:pt>
                <c:pt idx="1503">
                  <c:v>69.302048521636735</c:v>
                </c:pt>
                <c:pt idx="1504">
                  <c:v>69.337212471910121</c:v>
                </c:pt>
                <c:pt idx="1505">
                  <c:v>69.372353726253493</c:v>
                </c:pt>
                <c:pt idx="1506">
                  <c:v>69.407480794782686</c:v>
                </c:pt>
                <c:pt idx="1507">
                  <c:v>69.442597327222657</c:v>
                </c:pt>
                <c:pt idx="1508">
                  <c:v>69.477634178388556</c:v>
                </c:pt>
                <c:pt idx="1509">
                  <c:v>69.512669525591576</c:v>
                </c:pt>
                <c:pt idx="1510">
                  <c:v>69.547701113168259</c:v>
                </c:pt>
                <c:pt idx="1511">
                  <c:v>69.582709725772403</c:v>
                </c:pt>
                <c:pt idx="1512">
                  <c:v>69.617701497285452</c:v>
                </c:pt>
                <c:pt idx="1513">
                  <c:v>69.652654205000061</c:v>
                </c:pt>
                <c:pt idx="1514">
                  <c:v>69.687573474239684</c:v>
                </c:pt>
                <c:pt idx="1515">
                  <c:v>69.722483430777402</c:v>
                </c:pt>
                <c:pt idx="1516">
                  <c:v>69.757373500743711</c:v>
                </c:pt>
                <c:pt idx="1517">
                  <c:v>69.792231392496333</c:v>
                </c:pt>
                <c:pt idx="1518">
                  <c:v>69.827062745824591</c:v>
                </c:pt>
                <c:pt idx="1519">
                  <c:v>69.861865675901115</c:v>
                </c:pt>
                <c:pt idx="1520">
                  <c:v>69.89666367911056</c:v>
                </c:pt>
                <c:pt idx="1521">
                  <c:v>69.931426292676903</c:v>
                </c:pt>
                <c:pt idx="1522">
                  <c:v>69.966159240079847</c:v>
                </c:pt>
                <c:pt idx="1523">
                  <c:v>70.000874212649904</c:v>
                </c:pt>
                <c:pt idx="1524">
                  <c:v>70.035568962877292</c:v>
                </c:pt>
                <c:pt idx="1525">
                  <c:v>70.07024592584267</c:v>
                </c:pt>
                <c:pt idx="1526">
                  <c:v>70.104903152164397</c:v>
                </c:pt>
                <c:pt idx="1527">
                  <c:v>70.139531605790538</c:v>
                </c:pt>
                <c:pt idx="1528">
                  <c:v>70.17412223440499</c:v>
                </c:pt>
                <c:pt idx="1529">
                  <c:v>70.20869643555865</c:v>
                </c:pt>
                <c:pt idx="1530">
                  <c:v>70.243239212013705</c:v>
                </c:pt>
                <c:pt idx="1531">
                  <c:v>70.277754006518506</c:v>
                </c:pt>
                <c:pt idx="1532">
                  <c:v>70.312257542680697</c:v>
                </c:pt>
                <c:pt idx="1533">
                  <c:v>70.346747299086559</c:v>
                </c:pt>
                <c:pt idx="1534">
                  <c:v>70.381201374999279</c:v>
                </c:pt>
                <c:pt idx="1535">
                  <c:v>70.415619966613306</c:v>
                </c:pt>
                <c:pt idx="1536">
                  <c:v>70.450024962909893</c:v>
                </c:pt>
                <c:pt idx="1537">
                  <c:v>70.484414946768325</c:v>
                </c:pt>
                <c:pt idx="1538">
                  <c:v>70.518785147381024</c:v>
                </c:pt>
                <c:pt idx="1539">
                  <c:v>70.553126541467776</c:v>
                </c:pt>
                <c:pt idx="1540">
                  <c:v>70.587422813392379</c:v>
                </c:pt>
                <c:pt idx="1541">
                  <c:v>70.62170808433838</c:v>
                </c:pt>
                <c:pt idx="1542">
                  <c:v>70.655981375932257</c:v>
                </c:pt>
                <c:pt idx="1543">
                  <c:v>70.690242544946386</c:v>
                </c:pt>
                <c:pt idx="1544">
                  <c:v>70.724454273472929</c:v>
                </c:pt>
                <c:pt idx="1545">
                  <c:v>70.758642981123273</c:v>
                </c:pt>
                <c:pt idx="1546">
                  <c:v>70.792797218260588</c:v>
                </c:pt>
                <c:pt idx="1547">
                  <c:v>70.826944768967564</c:v>
                </c:pt>
                <c:pt idx="1548">
                  <c:v>70.861075050342237</c:v>
                </c:pt>
                <c:pt idx="1549">
                  <c:v>70.89515676906322</c:v>
                </c:pt>
                <c:pt idx="1550">
                  <c:v>70.929219415355789</c:v>
                </c:pt>
                <c:pt idx="1551">
                  <c:v>70.96327000529206</c:v>
                </c:pt>
                <c:pt idx="1552">
                  <c:v>70.997312059895393</c:v>
                </c:pt>
                <c:pt idx="1553">
                  <c:v>71.031323518405145</c:v>
                </c:pt>
                <c:pt idx="1554">
                  <c:v>71.065287537740161</c:v>
                </c:pt>
                <c:pt idx="1555">
                  <c:v>71.099248934085708</c:v>
                </c:pt>
                <c:pt idx="1556">
                  <c:v>71.133190819138619</c:v>
                </c:pt>
                <c:pt idx="1557">
                  <c:v>71.167097711634966</c:v>
                </c:pt>
                <c:pt idx="1558">
                  <c:v>71.200982899613791</c:v>
                </c:pt>
                <c:pt idx="1559">
                  <c:v>71.234845068677785</c:v>
                </c:pt>
                <c:pt idx="1560">
                  <c:v>71.268674084283546</c:v>
                </c:pt>
                <c:pt idx="1561">
                  <c:v>71.302485239080866</c:v>
                </c:pt>
                <c:pt idx="1562">
                  <c:v>71.336278563928929</c:v>
                </c:pt>
                <c:pt idx="1563">
                  <c:v>71.370031227611832</c:v>
                </c:pt>
                <c:pt idx="1564">
                  <c:v>71.403780572716798</c:v>
                </c:pt>
                <c:pt idx="1565">
                  <c:v>71.437521581738807</c:v>
                </c:pt>
                <c:pt idx="1566">
                  <c:v>71.471228495093854</c:v>
                </c:pt>
                <c:pt idx="1567">
                  <c:v>71.504908723471317</c:v>
                </c:pt>
                <c:pt idx="1568">
                  <c:v>71.538559680978281</c:v>
                </c:pt>
                <c:pt idx="1569">
                  <c:v>71.572193777511629</c:v>
                </c:pt>
                <c:pt idx="1570">
                  <c:v>71.605815401941271</c:v>
                </c:pt>
                <c:pt idx="1571">
                  <c:v>71.639411373232775</c:v>
                </c:pt>
                <c:pt idx="1572">
                  <c:v>71.672972283691252</c:v>
                </c:pt>
                <c:pt idx="1573">
                  <c:v>71.706516285299259</c:v>
                </c:pt>
                <c:pt idx="1574">
                  <c:v>71.740038055959019</c:v>
                </c:pt>
                <c:pt idx="1575">
                  <c:v>71.773543140941015</c:v>
                </c:pt>
                <c:pt idx="1576">
                  <c:v>71.807006109125879</c:v>
                </c:pt>
                <c:pt idx="1577">
                  <c:v>71.840450995808226</c:v>
                </c:pt>
                <c:pt idx="1578">
                  <c:v>71.873885925893688</c:v>
                </c:pt>
                <c:pt idx="1579">
                  <c:v>71.907308885811332</c:v>
                </c:pt>
                <c:pt idx="1580">
                  <c:v>71.940719400103106</c:v>
                </c:pt>
                <c:pt idx="1581">
                  <c:v>71.974085746146514</c:v>
                </c:pt>
                <c:pt idx="1582">
                  <c:v>72.007434145570642</c:v>
                </c:pt>
                <c:pt idx="1583">
                  <c:v>72.040762949931903</c:v>
                </c:pt>
                <c:pt idx="1584">
                  <c:v>72.074061567129462</c:v>
                </c:pt>
                <c:pt idx="1585">
                  <c:v>72.107347718767073</c:v>
                </c:pt>
                <c:pt idx="1586">
                  <c:v>72.140600174288707</c:v>
                </c:pt>
                <c:pt idx="1587">
                  <c:v>72.173828681003215</c:v>
                </c:pt>
                <c:pt idx="1588">
                  <c:v>72.207044436145935</c:v>
                </c:pt>
                <c:pt idx="1589">
                  <c:v>72.240244868433265</c:v>
                </c:pt>
                <c:pt idx="1590">
                  <c:v>72.273418498179552</c:v>
                </c:pt>
                <c:pt idx="1591">
                  <c:v>72.306566177505331</c:v>
                </c:pt>
                <c:pt idx="1592">
                  <c:v>72.339691415402683</c:v>
                </c:pt>
                <c:pt idx="1593">
                  <c:v>72.372793718325696</c:v>
                </c:pt>
                <c:pt idx="1594">
                  <c:v>72.405873677187543</c:v>
                </c:pt>
                <c:pt idx="1595">
                  <c:v>72.438928086595112</c:v>
                </c:pt>
                <c:pt idx="1596">
                  <c:v>72.471953070514445</c:v>
                </c:pt>
                <c:pt idx="1597">
                  <c:v>72.504974958868999</c:v>
                </c:pt>
                <c:pt idx="1598">
                  <c:v>72.537964693567147</c:v>
                </c:pt>
                <c:pt idx="1599">
                  <c:v>72.570941558853605</c:v>
                </c:pt>
                <c:pt idx="1600">
                  <c:v>72.6038961896312</c:v>
                </c:pt>
                <c:pt idx="1601">
                  <c:v>72.636822251796858</c:v>
                </c:pt>
                <c:pt idx="1602">
                  <c:v>72.669733318291563</c:v>
                </c:pt>
                <c:pt idx="1603">
                  <c:v>72.702621733954402</c:v>
                </c:pt>
                <c:pt idx="1604">
                  <c:v>72.735483881472234</c:v>
                </c:pt>
                <c:pt idx="1605">
                  <c:v>72.76832550052076</c:v>
                </c:pt>
                <c:pt idx="1606">
                  <c:v>72.801140965095058</c:v>
                </c:pt>
                <c:pt idx="1607">
                  <c:v>72.833934357535455</c:v>
                </c:pt>
                <c:pt idx="1608">
                  <c:v>72.866720426958949</c:v>
                </c:pt>
                <c:pt idx="1609">
                  <c:v>72.899472462431248</c:v>
                </c:pt>
                <c:pt idx="1610">
                  <c:v>72.932211039560983</c:v>
                </c:pt>
                <c:pt idx="1611">
                  <c:v>72.964933955246337</c:v>
                </c:pt>
                <c:pt idx="1612">
                  <c:v>72.997625378864853</c:v>
                </c:pt>
                <c:pt idx="1613">
                  <c:v>73.03028584308673</c:v>
                </c:pt>
                <c:pt idx="1614">
                  <c:v>73.062937615927552</c:v>
                </c:pt>
                <c:pt idx="1615">
                  <c:v>73.095563069197397</c:v>
                </c:pt>
                <c:pt idx="1616">
                  <c:v>73.128167027476493</c:v>
                </c:pt>
                <c:pt idx="1617">
                  <c:v>73.160748254663872</c:v>
                </c:pt>
                <c:pt idx="1618">
                  <c:v>73.193312541441387</c:v>
                </c:pt>
                <c:pt idx="1619">
                  <c:v>73.225851754700059</c:v>
                </c:pt>
                <c:pt idx="1620">
                  <c:v>73.258359744963983</c:v>
                </c:pt>
                <c:pt idx="1621">
                  <c:v>73.290847233359258</c:v>
                </c:pt>
                <c:pt idx="1622">
                  <c:v>73.32332766761489</c:v>
                </c:pt>
                <c:pt idx="1623">
                  <c:v>73.355775002287515</c:v>
                </c:pt>
                <c:pt idx="1624">
                  <c:v>73.388199070165683</c:v>
                </c:pt>
                <c:pt idx="1625">
                  <c:v>73.420607830744373</c:v>
                </c:pt>
                <c:pt idx="1626">
                  <c:v>73.452989278914487</c:v>
                </c:pt>
                <c:pt idx="1627">
                  <c:v>73.485349334996428</c:v>
                </c:pt>
                <c:pt idx="1628">
                  <c:v>73.517684814469575</c:v>
                </c:pt>
                <c:pt idx="1629">
                  <c:v>73.550005500316104</c:v>
                </c:pt>
                <c:pt idx="1630">
                  <c:v>73.582303194753763</c:v>
                </c:pt>
                <c:pt idx="1631">
                  <c:v>73.614569926667372</c:v>
                </c:pt>
                <c:pt idx="1632">
                  <c:v>73.646831609505611</c:v>
                </c:pt>
                <c:pt idx="1633">
                  <c:v>73.679053713644777</c:v>
                </c:pt>
                <c:pt idx="1634">
                  <c:v>73.711266776194947</c:v>
                </c:pt>
                <c:pt idx="1635">
                  <c:v>73.743455793817347</c:v>
                </c:pt>
                <c:pt idx="1636">
                  <c:v>73.775609987499578</c:v>
                </c:pt>
                <c:pt idx="1637">
                  <c:v>73.807752181179893</c:v>
                </c:pt>
                <c:pt idx="1638">
                  <c:v>73.839886352333295</c:v>
                </c:pt>
                <c:pt idx="1639">
                  <c:v>73.871999032587098</c:v>
                </c:pt>
                <c:pt idx="1640">
                  <c:v>73.904075309892391</c:v>
                </c:pt>
                <c:pt idx="1641">
                  <c:v>73.93614519968628</c:v>
                </c:pt>
                <c:pt idx="1642">
                  <c:v>73.968164558507382</c:v>
                </c:pt>
                <c:pt idx="1643">
                  <c:v>74.000174739098412</c:v>
                </c:pt>
                <c:pt idx="1644">
                  <c:v>74.032171948004802</c:v>
                </c:pt>
                <c:pt idx="1645">
                  <c:v>74.064160092537975</c:v>
                </c:pt>
                <c:pt idx="1646">
                  <c:v>74.096132259473109</c:v>
                </c:pt>
                <c:pt idx="1647">
                  <c:v>74.128065133360792</c:v>
                </c:pt>
                <c:pt idx="1648">
                  <c:v>74.159980770263857</c:v>
                </c:pt>
                <c:pt idx="1649">
                  <c:v>74.191870890013277</c:v>
                </c:pt>
                <c:pt idx="1650">
                  <c:v>74.223739156931217</c:v>
                </c:pt>
                <c:pt idx="1651">
                  <c:v>74.255583605072999</c:v>
                </c:pt>
                <c:pt idx="1652">
                  <c:v>74.287415244075831</c:v>
                </c:pt>
                <c:pt idx="1653">
                  <c:v>74.319223198500396</c:v>
                </c:pt>
                <c:pt idx="1654">
                  <c:v>74.350991322542185</c:v>
                </c:pt>
                <c:pt idx="1655">
                  <c:v>74.382751010211834</c:v>
                </c:pt>
                <c:pt idx="1656">
                  <c:v>74.414486645939746</c:v>
                </c:pt>
                <c:pt idx="1657">
                  <c:v>74.44622228166763</c:v>
                </c:pt>
                <c:pt idx="1658">
                  <c:v>74.477957917395457</c:v>
                </c:pt>
                <c:pt idx="1659">
                  <c:v>74.509658039514449</c:v>
                </c:pt>
                <c:pt idx="1660">
                  <c:v>74.541324821009937</c:v>
                </c:pt>
                <c:pt idx="1661">
                  <c:v>74.572962842592219</c:v>
                </c:pt>
                <c:pt idx="1662">
                  <c:v>74.604587993546531</c:v>
                </c:pt>
                <c:pt idx="1663">
                  <c:v>74.636199200405485</c:v>
                </c:pt>
                <c:pt idx="1664">
                  <c:v>74.667777299667051</c:v>
                </c:pt>
                <c:pt idx="1665">
                  <c:v>74.699345442719846</c:v>
                </c:pt>
                <c:pt idx="1666">
                  <c:v>74.730881683883482</c:v>
                </c:pt>
                <c:pt idx="1667">
                  <c:v>74.762404286774142</c:v>
                </c:pt>
                <c:pt idx="1668">
                  <c:v>74.793911930833872</c:v>
                </c:pt>
                <c:pt idx="1669">
                  <c:v>74.825385805232159</c:v>
                </c:pt>
                <c:pt idx="1670">
                  <c:v>74.856844149584845</c:v>
                </c:pt>
                <c:pt idx="1671">
                  <c:v>74.888284081151539</c:v>
                </c:pt>
                <c:pt idx="1672">
                  <c:v>74.919691565461022</c:v>
                </c:pt>
                <c:pt idx="1673">
                  <c:v>74.951089638530362</c:v>
                </c:pt>
                <c:pt idx="1674">
                  <c:v>74.982473150336901</c:v>
                </c:pt>
                <c:pt idx="1675">
                  <c:v>75.013845554806281</c:v>
                </c:pt>
                <c:pt idx="1676">
                  <c:v>75.045176176615698</c:v>
                </c:pt>
                <c:pt idx="1677">
                  <c:v>75.076495274833363</c:v>
                </c:pt>
                <c:pt idx="1678">
                  <c:v>75.107787397299916</c:v>
                </c:pt>
                <c:pt idx="1679">
                  <c:v>75.139060515753968</c:v>
                </c:pt>
                <c:pt idx="1680">
                  <c:v>75.170312509157142</c:v>
                </c:pt>
                <c:pt idx="1681">
                  <c:v>75.201547271126941</c:v>
                </c:pt>
                <c:pt idx="1682">
                  <c:v>75.232758393196093</c:v>
                </c:pt>
                <c:pt idx="1683">
                  <c:v>75.263946842311398</c:v>
                </c:pt>
                <c:pt idx="1684">
                  <c:v>75.295110745240279</c:v>
                </c:pt>
                <c:pt idx="1685">
                  <c:v>75.326259072812832</c:v>
                </c:pt>
                <c:pt idx="1686">
                  <c:v>75.357396859050397</c:v>
                </c:pt>
                <c:pt idx="1687">
                  <c:v>75.388512295512939</c:v>
                </c:pt>
                <c:pt idx="1688">
                  <c:v>75.4196054794905</c:v>
                </c:pt>
                <c:pt idx="1689">
                  <c:v>75.4506684428748</c:v>
                </c:pt>
                <c:pt idx="1690">
                  <c:v>75.481713170239161</c:v>
                </c:pt>
                <c:pt idx="1691">
                  <c:v>75.512746395787175</c:v>
                </c:pt>
                <c:pt idx="1692">
                  <c:v>75.543733820130029</c:v>
                </c:pt>
                <c:pt idx="1693">
                  <c:v>75.574687935294079</c:v>
                </c:pt>
                <c:pt idx="1694">
                  <c:v>75.60563107732564</c:v>
                </c:pt>
                <c:pt idx="1695">
                  <c:v>75.636562812453391</c:v>
                </c:pt>
                <c:pt idx="1696">
                  <c:v>75.667484427996143</c:v>
                </c:pt>
                <c:pt idx="1697">
                  <c:v>75.698395374162388</c:v>
                </c:pt>
                <c:pt idx="1698">
                  <c:v>75.72929076599533</c:v>
                </c:pt>
                <c:pt idx="1699">
                  <c:v>75.760185280590093</c:v>
                </c:pt>
                <c:pt idx="1700">
                  <c:v>75.791069700405075</c:v>
                </c:pt>
                <c:pt idx="1701">
                  <c:v>75.821923714597631</c:v>
                </c:pt>
                <c:pt idx="1702">
                  <c:v>75.852726210582517</c:v>
                </c:pt>
                <c:pt idx="1703">
                  <c:v>75.883523390279692</c:v>
                </c:pt>
                <c:pt idx="1704">
                  <c:v>75.914246085528447</c:v>
                </c:pt>
                <c:pt idx="1705">
                  <c:v>75.944961422318059</c:v>
                </c:pt>
                <c:pt idx="1706">
                  <c:v>75.975674204999308</c:v>
                </c:pt>
                <c:pt idx="1707">
                  <c:v>76.006370640629456</c:v>
                </c:pt>
                <c:pt idx="1708">
                  <c:v>76.037053344954401</c:v>
                </c:pt>
                <c:pt idx="1709">
                  <c:v>76.067730622064914</c:v>
                </c:pt>
                <c:pt idx="1710">
                  <c:v>76.098395364934206</c:v>
                </c:pt>
                <c:pt idx="1711">
                  <c:v>76.129055880230013</c:v>
                </c:pt>
                <c:pt idx="1712">
                  <c:v>76.159666043094731</c:v>
                </c:pt>
                <c:pt idx="1713">
                  <c:v>76.190237574593468</c:v>
                </c:pt>
                <c:pt idx="1714">
                  <c:v>76.220802709513677</c:v>
                </c:pt>
                <c:pt idx="1715">
                  <c:v>76.251357191306653</c:v>
                </c:pt>
                <c:pt idx="1716">
                  <c:v>76.281876916124943</c:v>
                </c:pt>
                <c:pt idx="1717">
                  <c:v>76.312372006908177</c:v>
                </c:pt>
                <c:pt idx="1718">
                  <c:v>76.342848595814587</c:v>
                </c:pt>
                <c:pt idx="1719">
                  <c:v>76.373304339429325</c:v>
                </c:pt>
                <c:pt idx="1720">
                  <c:v>76.40374720102291</c:v>
                </c:pt>
                <c:pt idx="1721">
                  <c:v>76.434181978213047</c:v>
                </c:pt>
                <c:pt idx="1722">
                  <c:v>76.464582557752649</c:v>
                </c:pt>
                <c:pt idx="1723">
                  <c:v>76.494958444951223</c:v>
                </c:pt>
                <c:pt idx="1724">
                  <c:v>76.525330089430867</c:v>
                </c:pt>
                <c:pt idx="1725">
                  <c:v>76.555679667577095</c:v>
                </c:pt>
                <c:pt idx="1726">
                  <c:v>76.586002242019049</c:v>
                </c:pt>
                <c:pt idx="1727">
                  <c:v>76.616315319102881</c:v>
                </c:pt>
                <c:pt idx="1728">
                  <c:v>76.646599967261366</c:v>
                </c:pt>
                <c:pt idx="1729">
                  <c:v>76.676864076425517</c:v>
                </c:pt>
                <c:pt idx="1730">
                  <c:v>76.707094268134227</c:v>
                </c:pt>
                <c:pt idx="1731">
                  <c:v>76.737300003132333</c:v>
                </c:pt>
                <c:pt idx="1732">
                  <c:v>76.76749000028579</c:v>
                </c:pt>
                <c:pt idx="1733">
                  <c:v>76.797665034885313</c:v>
                </c:pt>
                <c:pt idx="1734">
                  <c:v>76.82782301145545</c:v>
                </c:pt>
                <c:pt idx="1735">
                  <c:v>76.857980988025645</c:v>
                </c:pt>
                <c:pt idx="1736">
                  <c:v>76.888138964595797</c:v>
                </c:pt>
                <c:pt idx="1737">
                  <c:v>76.918265914677235</c:v>
                </c:pt>
                <c:pt idx="1738">
                  <c:v>76.948379171912961</c:v>
                </c:pt>
                <c:pt idx="1739">
                  <c:v>76.978450016830024</c:v>
                </c:pt>
                <c:pt idx="1740">
                  <c:v>77.008503712172669</c:v>
                </c:pt>
                <c:pt idx="1741">
                  <c:v>77.038535789889011</c:v>
                </c:pt>
                <c:pt idx="1742">
                  <c:v>77.068549417261863</c:v>
                </c:pt>
                <c:pt idx="1743">
                  <c:v>77.098539227319463</c:v>
                </c:pt>
                <c:pt idx="1744">
                  <c:v>77.128504793141218</c:v>
                </c:pt>
                <c:pt idx="1745">
                  <c:v>77.158457894971676</c:v>
                </c:pt>
                <c:pt idx="1746">
                  <c:v>77.188397811156221</c:v>
                </c:pt>
                <c:pt idx="1747">
                  <c:v>77.218300708071069</c:v>
                </c:pt>
                <c:pt idx="1748">
                  <c:v>77.248196577320257</c:v>
                </c:pt>
                <c:pt idx="1749">
                  <c:v>77.278068275448021</c:v>
                </c:pt>
                <c:pt idx="1750">
                  <c:v>77.307939973575813</c:v>
                </c:pt>
                <c:pt idx="1751">
                  <c:v>77.337785542258928</c:v>
                </c:pt>
                <c:pt idx="1752">
                  <c:v>77.367618484689373</c:v>
                </c:pt>
                <c:pt idx="1753">
                  <c:v>77.397425020567624</c:v>
                </c:pt>
                <c:pt idx="1754">
                  <c:v>77.427212015595913</c:v>
                </c:pt>
                <c:pt idx="1755">
                  <c:v>77.456970795281677</c:v>
                </c:pt>
                <c:pt idx="1756">
                  <c:v>77.486722092762747</c:v>
                </c:pt>
                <c:pt idx="1757">
                  <c:v>77.516443329560886</c:v>
                </c:pt>
                <c:pt idx="1758">
                  <c:v>77.546153189698245</c:v>
                </c:pt>
                <c:pt idx="1759">
                  <c:v>77.575850603502559</c:v>
                </c:pt>
                <c:pt idx="1760">
                  <c:v>77.605520265508261</c:v>
                </c:pt>
                <c:pt idx="1761">
                  <c:v>77.635165734481816</c:v>
                </c:pt>
                <c:pt idx="1762">
                  <c:v>77.664803849258831</c:v>
                </c:pt>
                <c:pt idx="1763">
                  <c:v>77.694417024919062</c:v>
                </c:pt>
                <c:pt idx="1764">
                  <c:v>77.724011499268485</c:v>
                </c:pt>
                <c:pt idx="1765">
                  <c:v>77.753583595995167</c:v>
                </c:pt>
                <c:pt idx="1766">
                  <c:v>77.783123285674407</c:v>
                </c:pt>
                <c:pt idx="1767">
                  <c:v>77.812654835508923</c:v>
                </c:pt>
                <c:pt idx="1768">
                  <c:v>77.842174671185333</c:v>
                </c:pt>
                <c:pt idx="1769">
                  <c:v>77.871679268845725</c:v>
                </c:pt>
                <c:pt idx="1770">
                  <c:v>77.901153822214724</c:v>
                </c:pt>
                <c:pt idx="1771">
                  <c:v>77.930605952537633</c:v>
                </c:pt>
                <c:pt idx="1772">
                  <c:v>77.960042584218328</c:v>
                </c:pt>
                <c:pt idx="1773">
                  <c:v>77.989465056540254</c:v>
                </c:pt>
                <c:pt idx="1774">
                  <c:v>78.018850192353241</c:v>
                </c:pt>
                <c:pt idx="1775">
                  <c:v>78.048231253704131</c:v>
                </c:pt>
                <c:pt idx="1776">
                  <c:v>78.077600902906738</c:v>
                </c:pt>
                <c:pt idx="1777">
                  <c:v>78.106947505504166</c:v>
                </c:pt>
                <c:pt idx="1778">
                  <c:v>78.136269624735178</c:v>
                </c:pt>
                <c:pt idx="1779">
                  <c:v>78.165568711447278</c:v>
                </c:pt>
                <c:pt idx="1780">
                  <c:v>78.194857695374267</c:v>
                </c:pt>
                <c:pt idx="1781">
                  <c:v>78.224120013889731</c:v>
                </c:pt>
                <c:pt idx="1782">
                  <c:v>78.253367336760903</c:v>
                </c:pt>
                <c:pt idx="1783">
                  <c:v>78.282590408181292</c:v>
                </c:pt>
                <c:pt idx="1784">
                  <c:v>78.311807058366469</c:v>
                </c:pt>
                <c:pt idx="1785">
                  <c:v>78.341003402247836</c:v>
                </c:pt>
                <c:pt idx="1786">
                  <c:v>78.37017113305788</c:v>
                </c:pt>
                <c:pt idx="1787">
                  <c:v>78.399325166996945</c:v>
                </c:pt>
                <c:pt idx="1788">
                  <c:v>78.428469615548892</c:v>
                </c:pt>
                <c:pt idx="1789">
                  <c:v>78.457581061833764</c:v>
                </c:pt>
                <c:pt idx="1790">
                  <c:v>78.48666909134586</c:v>
                </c:pt>
                <c:pt idx="1791">
                  <c:v>78.515740506069307</c:v>
                </c:pt>
                <c:pt idx="1792">
                  <c:v>78.54481127754471</c:v>
                </c:pt>
                <c:pt idx="1793">
                  <c:v>78.573867947446288</c:v>
                </c:pt>
                <c:pt idx="1794">
                  <c:v>78.602889197983004</c:v>
                </c:pt>
                <c:pt idx="1795">
                  <c:v>78.631891728011539</c:v>
                </c:pt>
                <c:pt idx="1796">
                  <c:v>78.660865826111888</c:v>
                </c:pt>
                <c:pt idx="1797">
                  <c:v>78.689828240238413</c:v>
                </c:pt>
                <c:pt idx="1798">
                  <c:v>78.718774796273109</c:v>
                </c:pt>
                <c:pt idx="1799">
                  <c:v>78.747719832121916</c:v>
                </c:pt>
                <c:pt idx="1800">
                  <c:v>78.776634260326773</c:v>
                </c:pt>
                <c:pt idx="1801">
                  <c:v>78.805525635553181</c:v>
                </c:pt>
                <c:pt idx="1802">
                  <c:v>78.834399633868273</c:v>
                </c:pt>
                <c:pt idx="1803">
                  <c:v>78.863252582043955</c:v>
                </c:pt>
                <c:pt idx="1804">
                  <c:v>78.892085828949263</c:v>
                </c:pt>
                <c:pt idx="1805">
                  <c:v>78.920906249081781</c:v>
                </c:pt>
                <c:pt idx="1806">
                  <c:v>78.949707264296507</c:v>
                </c:pt>
                <c:pt idx="1807">
                  <c:v>78.978475779094325</c:v>
                </c:pt>
                <c:pt idx="1808">
                  <c:v>79.007236167750719</c:v>
                </c:pt>
                <c:pt idx="1809">
                  <c:v>79.035987312270436</c:v>
                </c:pt>
                <c:pt idx="1810">
                  <c:v>79.064719989992341</c:v>
                </c:pt>
                <c:pt idx="1811">
                  <c:v>79.093428358438942</c:v>
                </c:pt>
                <c:pt idx="1812">
                  <c:v>79.122121038608228</c:v>
                </c:pt>
                <c:pt idx="1813">
                  <c:v>79.150795509984135</c:v>
                </c:pt>
                <c:pt idx="1814">
                  <c:v>79.179448873153319</c:v>
                </c:pt>
                <c:pt idx="1815">
                  <c:v>79.208075598872128</c:v>
                </c:pt>
                <c:pt idx="1816">
                  <c:v>79.236687201695887</c:v>
                </c:pt>
                <c:pt idx="1817">
                  <c:v>79.265285604901365</c:v>
                </c:pt>
                <c:pt idx="1818">
                  <c:v>79.293876058026839</c:v>
                </c:pt>
                <c:pt idx="1819">
                  <c:v>79.322436811170334</c:v>
                </c:pt>
                <c:pt idx="1820">
                  <c:v>79.350981915450973</c:v>
                </c:pt>
                <c:pt idx="1821">
                  <c:v>79.379509866808391</c:v>
                </c:pt>
                <c:pt idx="1822">
                  <c:v>79.408022766566617</c:v>
                </c:pt>
                <c:pt idx="1823">
                  <c:v>79.436513308939553</c:v>
                </c:pt>
                <c:pt idx="1824">
                  <c:v>79.46498535067046</c:v>
                </c:pt>
                <c:pt idx="1825">
                  <c:v>79.493439834857512</c:v>
                </c:pt>
                <c:pt idx="1826">
                  <c:v>79.521873060192092</c:v>
                </c:pt>
                <c:pt idx="1827">
                  <c:v>79.550293472908493</c:v>
                </c:pt>
                <c:pt idx="1828">
                  <c:v>79.578695738564875</c:v>
                </c:pt>
                <c:pt idx="1829">
                  <c:v>79.60707551591041</c:v>
                </c:pt>
                <c:pt idx="1830">
                  <c:v>79.635443380463599</c:v>
                </c:pt>
                <c:pt idx="1831">
                  <c:v>79.663788462700197</c:v>
                </c:pt>
                <c:pt idx="1832">
                  <c:v>79.692121184014979</c:v>
                </c:pt>
                <c:pt idx="1833">
                  <c:v>79.720427576435199</c:v>
                </c:pt>
                <c:pt idx="1834">
                  <c:v>79.748710462687384</c:v>
                </c:pt>
                <c:pt idx="1835">
                  <c:v>79.776988618232949</c:v>
                </c:pt>
                <c:pt idx="1836">
                  <c:v>79.805255463739257</c:v>
                </c:pt>
                <c:pt idx="1837">
                  <c:v>79.833503866967106</c:v>
                </c:pt>
                <c:pt idx="1838">
                  <c:v>79.861721366599724</c:v>
                </c:pt>
                <c:pt idx="1839">
                  <c:v>79.889927828771818</c:v>
                </c:pt>
                <c:pt idx="1840">
                  <c:v>79.918104235852297</c:v>
                </c:pt>
                <c:pt idx="1841">
                  <c:v>79.946273010148829</c:v>
                </c:pt>
                <c:pt idx="1842">
                  <c:v>79.97443213602449</c:v>
                </c:pt>
                <c:pt idx="1843">
                  <c:v>80.002558603596285</c:v>
                </c:pt>
                <c:pt idx="1844">
                  <c:v>80.030668739092533</c:v>
                </c:pt>
                <c:pt idx="1845">
                  <c:v>80.058770917857629</c:v>
                </c:pt>
                <c:pt idx="1846">
                  <c:v>80.08684391309616</c:v>
                </c:pt>
                <c:pt idx="1847">
                  <c:v>80.114907159602112</c:v>
                </c:pt>
                <c:pt idx="1848">
                  <c:v>80.142951009079269</c:v>
                </c:pt>
                <c:pt idx="1849">
                  <c:v>80.17097657259383</c:v>
                </c:pt>
                <c:pt idx="1850">
                  <c:v>80.19898448141943</c:v>
                </c:pt>
                <c:pt idx="1851">
                  <c:v>80.226972555240579</c:v>
                </c:pt>
                <c:pt idx="1852">
                  <c:v>80.254948429955391</c:v>
                </c:pt>
                <c:pt idx="1853">
                  <c:v>80.28290238596712</c:v>
                </c:pt>
                <c:pt idx="1854">
                  <c:v>80.310838669033586</c:v>
                </c:pt>
                <c:pt idx="1855">
                  <c:v>80.338758809664483</c:v>
                </c:pt>
                <c:pt idx="1856">
                  <c:v>80.366650302795421</c:v>
                </c:pt>
                <c:pt idx="1857">
                  <c:v>80.394527127015223</c:v>
                </c:pt>
                <c:pt idx="1858">
                  <c:v>80.422400873596047</c:v>
                </c:pt>
                <c:pt idx="1859">
                  <c:v>80.450253976963523</c:v>
                </c:pt>
                <c:pt idx="1860">
                  <c:v>80.478085231777072</c:v>
                </c:pt>
                <c:pt idx="1861">
                  <c:v>80.505896501601015</c:v>
                </c:pt>
                <c:pt idx="1862">
                  <c:v>80.533690177484004</c:v>
                </c:pt>
                <c:pt idx="1863">
                  <c:v>80.561469754709123</c:v>
                </c:pt>
                <c:pt idx="1864">
                  <c:v>80.58922424769527</c:v>
                </c:pt>
                <c:pt idx="1865">
                  <c:v>80.616961471390965</c:v>
                </c:pt>
                <c:pt idx="1866">
                  <c:v>80.644689951372911</c:v>
                </c:pt>
                <c:pt idx="1867">
                  <c:v>80.672403318514995</c:v>
                </c:pt>
                <c:pt idx="1868">
                  <c:v>80.700082278641972</c:v>
                </c:pt>
                <c:pt idx="1869">
                  <c:v>80.72775991697408</c:v>
                </c:pt>
                <c:pt idx="1870">
                  <c:v>80.755419326139389</c:v>
                </c:pt>
                <c:pt idx="1871">
                  <c:v>80.783066555051832</c:v>
                </c:pt>
                <c:pt idx="1872">
                  <c:v>80.810698439523932</c:v>
                </c:pt>
                <c:pt idx="1873">
                  <c:v>80.83830154817791</c:v>
                </c:pt>
                <c:pt idx="1874">
                  <c:v>80.865884423608819</c:v>
                </c:pt>
                <c:pt idx="1875">
                  <c:v>80.893461278447546</c:v>
                </c:pt>
                <c:pt idx="1876">
                  <c:v>80.921028458213428</c:v>
                </c:pt>
                <c:pt idx="1877">
                  <c:v>80.948559838455608</c:v>
                </c:pt>
                <c:pt idx="1878">
                  <c:v>80.976080456614199</c:v>
                </c:pt>
                <c:pt idx="1879">
                  <c:v>81.003583978029539</c:v>
                </c:pt>
                <c:pt idx="1880">
                  <c:v>81.031069294998971</c:v>
                </c:pt>
                <c:pt idx="1881">
                  <c:v>81.058536589944239</c:v>
                </c:pt>
                <c:pt idx="1882">
                  <c:v>81.085981204055187</c:v>
                </c:pt>
                <c:pt idx="1883">
                  <c:v>81.113416201048267</c:v>
                </c:pt>
                <c:pt idx="1884">
                  <c:v>81.140838589534141</c:v>
                </c:pt>
                <c:pt idx="1885">
                  <c:v>81.168237079736215</c:v>
                </c:pt>
                <c:pt idx="1886">
                  <c:v>81.195615804104278</c:v>
                </c:pt>
                <c:pt idx="1887">
                  <c:v>81.222980168346581</c:v>
                </c:pt>
                <c:pt idx="1888">
                  <c:v>81.250323346980153</c:v>
                </c:pt>
                <c:pt idx="1889">
                  <c:v>81.277644782777642</c:v>
                </c:pt>
                <c:pt idx="1890">
                  <c:v>81.304963062328653</c:v>
                </c:pt>
                <c:pt idx="1891">
                  <c:v>81.332266678755772</c:v>
                </c:pt>
                <c:pt idx="1892">
                  <c:v>81.359530178155836</c:v>
                </c:pt>
                <c:pt idx="1893">
                  <c:v>81.386771244544605</c:v>
                </c:pt>
                <c:pt idx="1894">
                  <c:v>81.414003177179495</c:v>
                </c:pt>
                <c:pt idx="1895">
                  <c:v>81.441208655399677</c:v>
                </c:pt>
                <c:pt idx="1896">
                  <c:v>81.468413489944211</c:v>
                </c:pt>
                <c:pt idx="1897">
                  <c:v>81.495618324488717</c:v>
                </c:pt>
                <c:pt idx="1898">
                  <c:v>81.522823159033251</c:v>
                </c:pt>
                <c:pt idx="1899">
                  <c:v>81.550000087436388</c:v>
                </c:pt>
                <c:pt idx="1900">
                  <c:v>81.57713728488298</c:v>
                </c:pt>
                <c:pt idx="1901">
                  <c:v>81.604257783151482</c:v>
                </c:pt>
                <c:pt idx="1902">
                  <c:v>81.631366024562169</c:v>
                </c:pt>
                <c:pt idx="1903">
                  <c:v>81.658451398383633</c:v>
                </c:pt>
                <c:pt idx="1904">
                  <c:v>81.685506286910979</c:v>
                </c:pt>
                <c:pt idx="1905">
                  <c:v>81.712561163530353</c:v>
                </c:pt>
                <c:pt idx="1906">
                  <c:v>81.73961288674812</c:v>
                </c:pt>
                <c:pt idx="1907">
                  <c:v>81.766638011510238</c:v>
                </c:pt>
                <c:pt idx="1908">
                  <c:v>81.793642433429696</c:v>
                </c:pt>
                <c:pt idx="1909">
                  <c:v>81.820633860151389</c:v>
                </c:pt>
                <c:pt idx="1910">
                  <c:v>81.847607173417828</c:v>
                </c:pt>
                <c:pt idx="1911">
                  <c:v>81.874556536843571</c:v>
                </c:pt>
                <c:pt idx="1912">
                  <c:v>81.901492707748787</c:v>
                </c:pt>
                <c:pt idx="1913">
                  <c:v>81.928404409502534</c:v>
                </c:pt>
                <c:pt idx="1914">
                  <c:v>81.955312279468799</c:v>
                </c:pt>
                <c:pt idx="1915">
                  <c:v>81.982197088923172</c:v>
                </c:pt>
                <c:pt idx="1916">
                  <c:v>82.009081898377502</c:v>
                </c:pt>
                <c:pt idx="1917">
                  <c:v>82.035950879865908</c:v>
                </c:pt>
                <c:pt idx="1918">
                  <c:v>82.062780128436373</c:v>
                </c:pt>
                <c:pt idx="1919">
                  <c:v>82.089602813786627</c:v>
                </c:pt>
                <c:pt idx="1920">
                  <c:v>82.116418114049097</c:v>
                </c:pt>
                <c:pt idx="1921">
                  <c:v>82.143187127299356</c:v>
                </c:pt>
                <c:pt idx="1922">
                  <c:v>82.169955641034505</c:v>
                </c:pt>
                <c:pt idx="1923">
                  <c:v>82.196709159347421</c:v>
                </c:pt>
                <c:pt idx="1924">
                  <c:v>82.223458033929077</c:v>
                </c:pt>
                <c:pt idx="1925">
                  <c:v>82.250191852247511</c:v>
                </c:pt>
                <c:pt idx="1926">
                  <c:v>82.276876536723151</c:v>
                </c:pt>
                <c:pt idx="1927">
                  <c:v>82.303535721475356</c:v>
                </c:pt>
                <c:pt idx="1928">
                  <c:v>82.330179385546131</c:v>
                </c:pt>
                <c:pt idx="1929">
                  <c:v>82.356823049616921</c:v>
                </c:pt>
                <c:pt idx="1930">
                  <c:v>82.383455823172909</c:v>
                </c:pt>
                <c:pt idx="1931">
                  <c:v>82.410078446048857</c:v>
                </c:pt>
                <c:pt idx="1932">
                  <c:v>82.436690331036942</c:v>
                </c:pt>
                <c:pt idx="1933">
                  <c:v>82.463302216025014</c:v>
                </c:pt>
                <c:pt idx="1934">
                  <c:v>82.489911635961235</c:v>
                </c:pt>
                <c:pt idx="1935">
                  <c:v>82.516501585678768</c:v>
                </c:pt>
                <c:pt idx="1936">
                  <c:v>82.543053469456567</c:v>
                </c:pt>
                <c:pt idx="1937">
                  <c:v>82.569551187467084</c:v>
                </c:pt>
                <c:pt idx="1938">
                  <c:v>82.596040752750866</c:v>
                </c:pt>
                <c:pt idx="1939">
                  <c:v>82.622526747781507</c:v>
                </c:pt>
                <c:pt idx="1940">
                  <c:v>82.649003341144322</c:v>
                </c:pt>
                <c:pt idx="1941">
                  <c:v>82.675469041193779</c:v>
                </c:pt>
                <c:pt idx="1942">
                  <c:v>82.701931092082546</c:v>
                </c:pt>
                <c:pt idx="1943">
                  <c:v>82.728378826854367</c:v>
                </c:pt>
                <c:pt idx="1944">
                  <c:v>82.754822972682248</c:v>
                </c:pt>
                <c:pt idx="1945">
                  <c:v>82.7812487043836</c:v>
                </c:pt>
                <c:pt idx="1946">
                  <c:v>82.807597238462577</c:v>
                </c:pt>
                <c:pt idx="1947">
                  <c:v>82.833942500240255</c:v>
                </c:pt>
                <c:pt idx="1948">
                  <c:v>82.860287762017933</c:v>
                </c:pt>
                <c:pt idx="1949">
                  <c:v>82.886628255119433</c:v>
                </c:pt>
                <c:pt idx="1950">
                  <c:v>82.912945631270446</c:v>
                </c:pt>
                <c:pt idx="1951">
                  <c:v>82.939262242442922</c:v>
                </c:pt>
                <c:pt idx="1952">
                  <c:v>82.965566067276782</c:v>
                </c:pt>
                <c:pt idx="1953">
                  <c:v>82.991863824611386</c:v>
                </c:pt>
                <c:pt idx="1954">
                  <c:v>83.018136816350207</c:v>
                </c:pt>
                <c:pt idx="1955">
                  <c:v>83.044375072761596</c:v>
                </c:pt>
                <c:pt idx="1956">
                  <c:v>83.070600112182134</c:v>
                </c:pt>
                <c:pt idx="1957">
                  <c:v>83.096808598592261</c:v>
                </c:pt>
                <c:pt idx="1958">
                  <c:v>83.122996887395132</c:v>
                </c:pt>
                <c:pt idx="1959">
                  <c:v>83.149177092853236</c:v>
                </c:pt>
                <c:pt idx="1960">
                  <c:v>83.175322619590176</c:v>
                </c:pt>
                <c:pt idx="1961">
                  <c:v>83.201453586211045</c:v>
                </c:pt>
                <c:pt idx="1962">
                  <c:v>83.227584552831843</c:v>
                </c:pt>
                <c:pt idx="1963">
                  <c:v>83.253712804064278</c:v>
                </c:pt>
                <c:pt idx="1964">
                  <c:v>83.279826555945007</c:v>
                </c:pt>
                <c:pt idx="1965">
                  <c:v>83.305911876442707</c:v>
                </c:pt>
                <c:pt idx="1966">
                  <c:v>83.331981009293969</c:v>
                </c:pt>
                <c:pt idx="1967">
                  <c:v>83.358031914244478</c:v>
                </c:pt>
                <c:pt idx="1968">
                  <c:v>83.384053565259933</c:v>
                </c:pt>
                <c:pt idx="1969">
                  <c:v>83.410066540400777</c:v>
                </c:pt>
                <c:pt idx="1970">
                  <c:v>83.436071751218947</c:v>
                </c:pt>
                <c:pt idx="1971">
                  <c:v>83.462066778052602</c:v>
                </c:pt>
                <c:pt idx="1972">
                  <c:v>83.488051292555838</c:v>
                </c:pt>
                <c:pt idx="1973">
                  <c:v>83.51400997804528</c:v>
                </c:pt>
                <c:pt idx="1974">
                  <c:v>83.539949966345105</c:v>
                </c:pt>
                <c:pt idx="1975">
                  <c:v>83.565882379475099</c:v>
                </c:pt>
                <c:pt idx="1976">
                  <c:v>83.591799407278998</c:v>
                </c:pt>
                <c:pt idx="1977">
                  <c:v>83.617692321064581</c:v>
                </c:pt>
                <c:pt idx="1978">
                  <c:v>83.643579742245265</c:v>
                </c:pt>
                <c:pt idx="1979">
                  <c:v>83.66944637012999</c:v>
                </c:pt>
                <c:pt idx="1980">
                  <c:v>83.69529537601835</c:v>
                </c:pt>
                <c:pt idx="1981">
                  <c:v>83.721127631261567</c:v>
                </c:pt>
                <c:pt idx="1982">
                  <c:v>83.746951935442695</c:v>
                </c:pt>
                <c:pt idx="1983">
                  <c:v>83.772744681661408</c:v>
                </c:pt>
                <c:pt idx="1984">
                  <c:v>83.798530797955152</c:v>
                </c:pt>
                <c:pt idx="1985">
                  <c:v>83.824310534470655</c:v>
                </c:pt>
                <c:pt idx="1986">
                  <c:v>83.850079083438473</c:v>
                </c:pt>
                <c:pt idx="1987">
                  <c:v>83.875827707745586</c:v>
                </c:pt>
                <c:pt idx="1988">
                  <c:v>83.901561230259247</c:v>
                </c:pt>
                <c:pt idx="1989">
                  <c:v>83.927271397718471</c:v>
                </c:pt>
                <c:pt idx="1990">
                  <c:v>83.95297023591958</c:v>
                </c:pt>
                <c:pt idx="1991">
                  <c:v>83.978655668197604</c:v>
                </c:pt>
                <c:pt idx="1992">
                  <c:v>84.004325855167465</c:v>
                </c:pt>
                <c:pt idx="1993">
                  <c:v>84.02997781994209</c:v>
                </c:pt>
                <c:pt idx="1994">
                  <c:v>84.055616739036509</c:v>
                </c:pt>
                <c:pt idx="1995">
                  <c:v>84.081238913114973</c:v>
                </c:pt>
                <c:pt idx="1996">
                  <c:v>84.106847323101817</c:v>
                </c:pt>
                <c:pt idx="1997">
                  <c:v>84.132441419482234</c:v>
                </c:pt>
                <c:pt idx="1998">
                  <c:v>84.158015582334215</c:v>
                </c:pt>
                <c:pt idx="1999">
                  <c:v>84.183562035992011</c:v>
                </c:pt>
                <c:pt idx="2000">
                  <c:v>84.209106755074217</c:v>
                </c:pt>
                <c:pt idx="2001">
                  <c:v>84.234651474156422</c:v>
                </c:pt>
                <c:pt idx="2002">
                  <c:v>84.260158854498187</c:v>
                </c:pt>
                <c:pt idx="2003">
                  <c:v>84.285638362115151</c:v>
                </c:pt>
                <c:pt idx="2004">
                  <c:v>84.311112697655687</c:v>
                </c:pt>
                <c:pt idx="2005">
                  <c:v>84.336587033196196</c:v>
                </c:pt>
                <c:pt idx="2006">
                  <c:v>84.362061368736747</c:v>
                </c:pt>
                <c:pt idx="2007">
                  <c:v>84.387522166865253</c:v>
                </c:pt>
                <c:pt idx="2008">
                  <c:v>84.412968513726298</c:v>
                </c:pt>
                <c:pt idx="2009">
                  <c:v>84.438387263792706</c:v>
                </c:pt>
                <c:pt idx="2010">
                  <c:v>84.463786416919731</c:v>
                </c:pt>
                <c:pt idx="2011">
                  <c:v>84.489164139384286</c:v>
                </c:pt>
                <c:pt idx="2012">
                  <c:v>84.514533089664226</c:v>
                </c:pt>
                <c:pt idx="2013">
                  <c:v>84.539896360776083</c:v>
                </c:pt>
                <c:pt idx="2014">
                  <c:v>84.565232758596224</c:v>
                </c:pt>
                <c:pt idx="2015">
                  <c:v>84.590553076266644</c:v>
                </c:pt>
                <c:pt idx="2016">
                  <c:v>84.615862981216921</c:v>
                </c:pt>
                <c:pt idx="2017">
                  <c:v>84.641170285151972</c:v>
                </c:pt>
                <c:pt idx="2018">
                  <c:v>84.66647343805711</c:v>
                </c:pt>
                <c:pt idx="2019">
                  <c:v>84.691747607056755</c:v>
                </c:pt>
                <c:pt idx="2020">
                  <c:v>84.717008391971873</c:v>
                </c:pt>
                <c:pt idx="2021">
                  <c:v>84.74225259617333</c:v>
                </c:pt>
                <c:pt idx="2022">
                  <c:v>84.767480582741712</c:v>
                </c:pt>
                <c:pt idx="2023">
                  <c:v>84.792694404339642</c:v>
                </c:pt>
                <c:pt idx="2024">
                  <c:v>84.817897369998605</c:v>
                </c:pt>
                <c:pt idx="2025">
                  <c:v>84.843086883211541</c:v>
                </c:pt>
                <c:pt idx="2026">
                  <c:v>84.868250116649605</c:v>
                </c:pt>
                <c:pt idx="2027">
                  <c:v>84.893402486302335</c:v>
                </c:pt>
                <c:pt idx="2028">
                  <c:v>84.918542774478112</c:v>
                </c:pt>
                <c:pt idx="2029">
                  <c:v>84.943675116425226</c:v>
                </c:pt>
                <c:pt idx="2030">
                  <c:v>84.968807326475158</c:v>
                </c:pt>
                <c:pt idx="2031">
                  <c:v>84.993892593482485</c:v>
                </c:pt>
                <c:pt idx="2032">
                  <c:v>85.018973236235809</c:v>
                </c:pt>
                <c:pt idx="2033">
                  <c:v>85.04405069139203</c:v>
                </c:pt>
                <c:pt idx="2034">
                  <c:v>85.069113935310398</c:v>
                </c:pt>
                <c:pt idx="2035">
                  <c:v>85.094163802217906</c:v>
                </c:pt>
                <c:pt idx="2036">
                  <c:v>85.119195359249957</c:v>
                </c:pt>
                <c:pt idx="2037">
                  <c:v>85.144212255727567</c:v>
                </c:pt>
                <c:pt idx="2038">
                  <c:v>85.169218308295441</c:v>
                </c:pt>
                <c:pt idx="2039">
                  <c:v>85.19419601046711</c:v>
                </c:pt>
                <c:pt idx="2040">
                  <c:v>85.21916343126378</c:v>
                </c:pt>
                <c:pt idx="2041">
                  <c:v>85.244120973949776</c:v>
                </c:pt>
                <c:pt idx="2042">
                  <c:v>85.269072601816092</c:v>
                </c:pt>
                <c:pt idx="2043">
                  <c:v>85.294009323842516</c:v>
                </c:pt>
                <c:pt idx="2044">
                  <c:v>85.318923680652759</c:v>
                </c:pt>
                <c:pt idx="2045">
                  <c:v>85.343828882202672</c:v>
                </c:pt>
                <c:pt idx="2046">
                  <c:v>85.368713257657546</c:v>
                </c:pt>
                <c:pt idx="2047">
                  <c:v>85.393587039215305</c:v>
                </c:pt>
                <c:pt idx="2048">
                  <c:v>85.418443992411241</c:v>
                </c:pt>
                <c:pt idx="2049">
                  <c:v>85.443284693792307</c:v>
                </c:pt>
                <c:pt idx="2050">
                  <c:v>85.468120977150534</c:v>
                </c:pt>
                <c:pt idx="2051">
                  <c:v>85.492947429849863</c:v>
                </c:pt>
                <c:pt idx="2052">
                  <c:v>85.517751905191332</c:v>
                </c:pt>
                <c:pt idx="2053">
                  <c:v>85.542540164683786</c:v>
                </c:pt>
                <c:pt idx="2054">
                  <c:v>85.567317049299277</c:v>
                </c:pt>
                <c:pt idx="2055">
                  <c:v>85.592075698374529</c:v>
                </c:pt>
                <c:pt idx="2056">
                  <c:v>85.616817209161809</c:v>
                </c:pt>
                <c:pt idx="2057">
                  <c:v>85.641549484353391</c:v>
                </c:pt>
                <c:pt idx="2058">
                  <c:v>85.66627467089674</c:v>
                </c:pt>
                <c:pt idx="2059">
                  <c:v>85.690986266247592</c:v>
                </c:pt>
                <c:pt idx="2060">
                  <c:v>85.715679621058797</c:v>
                </c:pt>
                <c:pt idx="2061">
                  <c:v>85.740367588633944</c:v>
                </c:pt>
                <c:pt idx="2062">
                  <c:v>85.765034373173819</c:v>
                </c:pt>
                <c:pt idx="2063">
                  <c:v>85.789689471231895</c:v>
                </c:pt>
                <c:pt idx="2064">
                  <c:v>85.81433247959535</c:v>
                </c:pt>
                <c:pt idx="2065">
                  <c:v>85.838967266253363</c:v>
                </c:pt>
                <c:pt idx="2066">
                  <c:v>85.863583397576178</c:v>
                </c:pt>
                <c:pt idx="2067">
                  <c:v>85.888174720861443</c:v>
                </c:pt>
                <c:pt idx="2068">
                  <c:v>85.912754767692164</c:v>
                </c:pt>
                <c:pt idx="2069">
                  <c:v>85.937323790189183</c:v>
                </c:pt>
                <c:pt idx="2070">
                  <c:v>85.961892195679241</c:v>
                </c:pt>
                <c:pt idx="2071">
                  <c:v>85.986447838787839</c:v>
                </c:pt>
                <c:pt idx="2072">
                  <c:v>86.010999389618135</c:v>
                </c:pt>
                <c:pt idx="2073">
                  <c:v>86.035536399290052</c:v>
                </c:pt>
                <c:pt idx="2074">
                  <c:v>86.060059594580153</c:v>
                </c:pt>
                <c:pt idx="2075">
                  <c:v>86.08456159609068</c:v>
                </c:pt>
                <c:pt idx="2076">
                  <c:v>86.109047983832056</c:v>
                </c:pt>
                <c:pt idx="2077">
                  <c:v>86.133526377499933</c:v>
                </c:pt>
                <c:pt idx="2078">
                  <c:v>86.157983458003542</c:v>
                </c:pt>
                <c:pt idx="2079">
                  <c:v>86.182428384891608</c:v>
                </c:pt>
                <c:pt idx="2080">
                  <c:v>86.206870271592152</c:v>
                </c:pt>
                <c:pt idx="2081">
                  <c:v>86.231302601804344</c:v>
                </c:pt>
                <c:pt idx="2082">
                  <c:v>86.255715275750788</c:v>
                </c:pt>
                <c:pt idx="2083">
                  <c:v>86.28010175364598</c:v>
                </c:pt>
                <c:pt idx="2084">
                  <c:v>86.304486350794633</c:v>
                </c:pt>
                <c:pt idx="2085">
                  <c:v>86.328864906195818</c:v>
                </c:pt>
                <c:pt idx="2086">
                  <c:v>86.353233225024979</c:v>
                </c:pt>
                <c:pt idx="2087">
                  <c:v>86.377589363470847</c:v>
                </c:pt>
                <c:pt idx="2088">
                  <c:v>86.40193524594801</c:v>
                </c:pt>
                <c:pt idx="2089">
                  <c:v>86.426260649556795</c:v>
                </c:pt>
                <c:pt idx="2090">
                  <c:v>86.450574408954779</c:v>
                </c:pt>
                <c:pt idx="2091">
                  <c:v>86.474872584328551</c:v>
                </c:pt>
                <c:pt idx="2092">
                  <c:v>86.499159508447178</c:v>
                </c:pt>
                <c:pt idx="2093">
                  <c:v>86.523428833125536</c:v>
                </c:pt>
                <c:pt idx="2094">
                  <c:v>86.547691610171597</c:v>
                </c:pt>
                <c:pt idx="2095">
                  <c:v>86.571942243806646</c:v>
                </c:pt>
                <c:pt idx="2096">
                  <c:v>86.59616766598711</c:v>
                </c:pt>
                <c:pt idx="2097">
                  <c:v>86.62038364961451</c:v>
                </c:pt>
                <c:pt idx="2098">
                  <c:v>86.644589452164041</c:v>
                </c:pt>
                <c:pt idx="2099">
                  <c:v>86.668784383735698</c:v>
                </c:pt>
                <c:pt idx="2100">
                  <c:v>86.692976176656529</c:v>
                </c:pt>
                <c:pt idx="2101">
                  <c:v>86.717150042906525</c:v>
                </c:pt>
                <c:pt idx="2102">
                  <c:v>86.741311480591861</c:v>
                </c:pt>
                <c:pt idx="2103">
                  <c:v>86.765458390152958</c:v>
                </c:pt>
                <c:pt idx="2104">
                  <c:v>86.789597302736766</c:v>
                </c:pt>
                <c:pt idx="2105">
                  <c:v>86.813720306865676</c:v>
                </c:pt>
                <c:pt idx="2106">
                  <c:v>86.837827112281204</c:v>
                </c:pt>
                <c:pt idx="2107">
                  <c:v>86.861923313911547</c:v>
                </c:pt>
                <c:pt idx="2108">
                  <c:v>86.886004618889359</c:v>
                </c:pt>
                <c:pt idx="2109">
                  <c:v>86.910074772771708</c:v>
                </c:pt>
                <c:pt idx="2110">
                  <c:v>86.934128846137526</c:v>
                </c:pt>
                <c:pt idx="2111">
                  <c:v>86.958173212123469</c:v>
                </c:pt>
                <c:pt idx="2112">
                  <c:v>86.982213462642036</c:v>
                </c:pt>
                <c:pt idx="2113">
                  <c:v>87.00621864961299</c:v>
                </c:pt>
                <c:pt idx="2114">
                  <c:v>87.030218800826432</c:v>
                </c:pt>
                <c:pt idx="2115">
                  <c:v>87.054208630015665</c:v>
                </c:pt>
                <c:pt idx="2116">
                  <c:v>87.078194055752007</c:v>
                </c:pt>
                <c:pt idx="2117">
                  <c:v>87.102164805457392</c:v>
                </c:pt>
                <c:pt idx="2118">
                  <c:v>87.126118260697112</c:v>
                </c:pt>
                <c:pt idx="2119">
                  <c:v>87.15005925508548</c:v>
                </c:pt>
                <c:pt idx="2120">
                  <c:v>87.173984856695924</c:v>
                </c:pt>
                <c:pt idx="2121">
                  <c:v>87.197903765471196</c:v>
                </c:pt>
                <c:pt idx="2122">
                  <c:v>87.221788258410228</c:v>
                </c:pt>
                <c:pt idx="2123">
                  <c:v>87.245659152184757</c:v>
                </c:pt>
                <c:pt idx="2124">
                  <c:v>87.269523362645714</c:v>
                </c:pt>
                <c:pt idx="2125">
                  <c:v>87.293383403826411</c:v>
                </c:pt>
                <c:pt idx="2126">
                  <c:v>87.317235347540276</c:v>
                </c:pt>
                <c:pt idx="2127">
                  <c:v>87.341081213008991</c:v>
                </c:pt>
                <c:pt idx="2128">
                  <c:v>87.364917531352447</c:v>
                </c:pt>
                <c:pt idx="2129">
                  <c:v>87.388753849695888</c:v>
                </c:pt>
                <c:pt idx="2130">
                  <c:v>87.412586850251131</c:v>
                </c:pt>
                <c:pt idx="2131">
                  <c:v>87.436392047557817</c:v>
                </c:pt>
                <c:pt idx="2132">
                  <c:v>87.460178347622431</c:v>
                </c:pt>
                <c:pt idx="2133">
                  <c:v>87.483950301247816</c:v>
                </c:pt>
                <c:pt idx="2134">
                  <c:v>87.507706044211716</c:v>
                </c:pt>
                <c:pt idx="2135">
                  <c:v>87.531454231891544</c:v>
                </c:pt>
                <c:pt idx="2136">
                  <c:v>87.555188612351657</c:v>
                </c:pt>
                <c:pt idx="2137">
                  <c:v>87.578911323297277</c:v>
                </c:pt>
                <c:pt idx="2138">
                  <c:v>87.602621042093119</c:v>
                </c:pt>
                <c:pt idx="2139">
                  <c:v>87.626316910752536</c:v>
                </c:pt>
                <c:pt idx="2140">
                  <c:v>87.649994107118474</c:v>
                </c:pt>
                <c:pt idx="2141">
                  <c:v>87.673668624055651</c:v>
                </c:pt>
                <c:pt idx="2142">
                  <c:v>87.697334827855599</c:v>
                </c:pt>
                <c:pt idx="2143">
                  <c:v>87.720972533387865</c:v>
                </c:pt>
                <c:pt idx="2144">
                  <c:v>87.744601710635607</c:v>
                </c:pt>
                <c:pt idx="2145">
                  <c:v>87.768224227571082</c:v>
                </c:pt>
                <c:pt idx="2146">
                  <c:v>87.791838908673128</c:v>
                </c:pt>
                <c:pt idx="2147">
                  <c:v>87.815449301217086</c:v>
                </c:pt>
                <c:pt idx="2148">
                  <c:v>87.839055508085849</c:v>
                </c:pt>
                <c:pt idx="2149">
                  <c:v>87.862625478704601</c:v>
                </c:pt>
                <c:pt idx="2150">
                  <c:v>87.886185347105979</c:v>
                </c:pt>
                <c:pt idx="2151">
                  <c:v>87.909740339058473</c:v>
                </c:pt>
                <c:pt idx="2152">
                  <c:v>87.933285902059211</c:v>
                </c:pt>
                <c:pt idx="2153">
                  <c:v>87.956818649529751</c:v>
                </c:pt>
                <c:pt idx="2154">
                  <c:v>87.980326596159557</c:v>
                </c:pt>
                <c:pt idx="2155">
                  <c:v>88.003833284345887</c:v>
                </c:pt>
                <c:pt idx="2156">
                  <c:v>88.027334365526443</c:v>
                </c:pt>
                <c:pt idx="2157">
                  <c:v>88.050808117602074</c:v>
                </c:pt>
                <c:pt idx="2158">
                  <c:v>88.074275933536398</c:v>
                </c:pt>
                <c:pt idx="2159">
                  <c:v>88.097734206552587</c:v>
                </c:pt>
                <c:pt idx="2160">
                  <c:v>88.121179106833537</c:v>
                </c:pt>
                <c:pt idx="2161">
                  <c:v>88.14460469837509</c:v>
                </c:pt>
                <c:pt idx="2162">
                  <c:v>88.168017054468379</c:v>
                </c:pt>
                <c:pt idx="2163">
                  <c:v>88.191427151463003</c:v>
                </c:pt>
                <c:pt idx="2164">
                  <c:v>88.214831329611215</c:v>
                </c:pt>
                <c:pt idx="2165">
                  <c:v>88.238215737371192</c:v>
                </c:pt>
                <c:pt idx="2166">
                  <c:v>88.261585620894607</c:v>
                </c:pt>
                <c:pt idx="2167">
                  <c:v>88.284941236143951</c:v>
                </c:pt>
                <c:pt idx="2168">
                  <c:v>88.308289465737332</c:v>
                </c:pt>
                <c:pt idx="2169">
                  <c:v>88.331632314565269</c:v>
                </c:pt>
                <c:pt idx="2170">
                  <c:v>88.354954831252087</c:v>
                </c:pt>
                <c:pt idx="2171">
                  <c:v>88.378266192638478</c:v>
                </c:pt>
                <c:pt idx="2172">
                  <c:v>88.401568461484473</c:v>
                </c:pt>
                <c:pt idx="2173">
                  <c:v>88.424853961524207</c:v>
                </c:pt>
                <c:pt idx="2174">
                  <c:v>88.448130541910416</c:v>
                </c:pt>
                <c:pt idx="2175">
                  <c:v>88.471391701267223</c:v>
                </c:pt>
                <c:pt idx="2176">
                  <c:v>88.494644823071027</c:v>
                </c:pt>
                <c:pt idx="2177">
                  <c:v>88.51788395798377</c:v>
                </c:pt>
                <c:pt idx="2178">
                  <c:v>88.541113032507823</c:v>
                </c:pt>
                <c:pt idx="2179">
                  <c:v>88.564328549790503</c:v>
                </c:pt>
                <c:pt idx="2180">
                  <c:v>88.587535564491148</c:v>
                </c:pt>
                <c:pt idx="2181">
                  <c:v>88.610717376045699</c:v>
                </c:pt>
                <c:pt idx="2182">
                  <c:v>88.633894904342725</c:v>
                </c:pt>
                <c:pt idx="2183">
                  <c:v>88.65705269093651</c:v>
                </c:pt>
                <c:pt idx="2184">
                  <c:v>88.680210477530309</c:v>
                </c:pt>
                <c:pt idx="2185">
                  <c:v>88.703359147818304</c:v>
                </c:pt>
                <c:pt idx="2186">
                  <c:v>88.726496779121376</c:v>
                </c:pt>
                <c:pt idx="2187">
                  <c:v>88.749633932897254</c:v>
                </c:pt>
                <c:pt idx="2188">
                  <c:v>88.772758534936557</c:v>
                </c:pt>
                <c:pt idx="2189">
                  <c:v>88.795855610417036</c:v>
                </c:pt>
                <c:pt idx="2190">
                  <c:v>88.818939599777536</c:v>
                </c:pt>
                <c:pt idx="2191">
                  <c:v>88.842010941204762</c:v>
                </c:pt>
                <c:pt idx="2192">
                  <c:v>88.865082282631974</c:v>
                </c:pt>
                <c:pt idx="2193">
                  <c:v>88.888153624059186</c:v>
                </c:pt>
                <c:pt idx="2194">
                  <c:v>88.91120254675792</c:v>
                </c:pt>
                <c:pt idx="2195">
                  <c:v>88.934237686203417</c:v>
                </c:pt>
                <c:pt idx="2196">
                  <c:v>88.957262568323927</c:v>
                </c:pt>
                <c:pt idx="2197">
                  <c:v>88.980271130676286</c:v>
                </c:pt>
                <c:pt idx="2198">
                  <c:v>89.003268633447973</c:v>
                </c:pt>
                <c:pt idx="2199">
                  <c:v>89.026259741963159</c:v>
                </c:pt>
                <c:pt idx="2200">
                  <c:v>89.049233583735983</c:v>
                </c:pt>
                <c:pt idx="2201">
                  <c:v>89.072200209231383</c:v>
                </c:pt>
                <c:pt idx="2202">
                  <c:v>89.095159548521011</c:v>
                </c:pt>
                <c:pt idx="2203">
                  <c:v>89.118099217616106</c:v>
                </c:pt>
                <c:pt idx="2204">
                  <c:v>89.141032353026745</c:v>
                </c:pt>
                <c:pt idx="2205">
                  <c:v>89.163959327374201</c:v>
                </c:pt>
                <c:pt idx="2206">
                  <c:v>89.186873919520863</c:v>
                </c:pt>
                <c:pt idx="2207">
                  <c:v>89.209771755707848</c:v>
                </c:pt>
                <c:pt idx="2208">
                  <c:v>89.232663921219412</c:v>
                </c:pt>
                <c:pt idx="2209">
                  <c:v>89.255540706953255</c:v>
                </c:pt>
                <c:pt idx="2210">
                  <c:v>89.278396212464131</c:v>
                </c:pt>
                <c:pt idx="2211">
                  <c:v>89.301245328655298</c:v>
                </c:pt>
                <c:pt idx="2212">
                  <c:v>89.324082759135862</c:v>
                </c:pt>
                <c:pt idx="2213">
                  <c:v>89.346920189616483</c:v>
                </c:pt>
                <c:pt idx="2214">
                  <c:v>89.369746306038039</c:v>
                </c:pt>
                <c:pt idx="2215">
                  <c:v>89.392565418599773</c:v>
                </c:pt>
                <c:pt idx="2216">
                  <c:v>89.415370700294133</c:v>
                </c:pt>
                <c:pt idx="2217">
                  <c:v>89.438153949698247</c:v>
                </c:pt>
                <c:pt idx="2218">
                  <c:v>89.460927619112979</c:v>
                </c:pt>
                <c:pt idx="2219">
                  <c:v>89.483691954128872</c:v>
                </c:pt>
                <c:pt idx="2220">
                  <c:v>89.506455739840291</c:v>
                </c:pt>
                <c:pt idx="2221">
                  <c:v>89.52920740713148</c:v>
                </c:pt>
                <c:pt idx="2222">
                  <c:v>89.551941608418844</c:v>
                </c:pt>
                <c:pt idx="2223">
                  <c:v>89.574668076147177</c:v>
                </c:pt>
                <c:pt idx="2224">
                  <c:v>89.597382739710682</c:v>
                </c:pt>
                <c:pt idx="2225">
                  <c:v>89.620081128648195</c:v>
                </c:pt>
                <c:pt idx="2226">
                  <c:v>89.642774525138393</c:v>
                </c:pt>
                <c:pt idx="2227">
                  <c:v>89.665460671713831</c:v>
                </c:pt>
                <c:pt idx="2228">
                  <c:v>89.688138905720464</c:v>
                </c:pt>
                <c:pt idx="2229">
                  <c:v>89.710801665581002</c:v>
                </c:pt>
                <c:pt idx="2230">
                  <c:v>89.733453201483115</c:v>
                </c:pt>
                <c:pt idx="2231">
                  <c:v>89.756100230872093</c:v>
                </c:pt>
                <c:pt idx="2232">
                  <c:v>89.778735082803465</c:v>
                </c:pt>
                <c:pt idx="2233">
                  <c:v>89.801353920547143</c:v>
                </c:pt>
                <c:pt idx="2234">
                  <c:v>89.823968104106243</c:v>
                </c:pt>
                <c:pt idx="2235">
                  <c:v>89.846582287665399</c:v>
                </c:pt>
                <c:pt idx="2236">
                  <c:v>89.869176222764466</c:v>
                </c:pt>
                <c:pt idx="2237">
                  <c:v>89.89176333211455</c:v>
                </c:pt>
                <c:pt idx="2238">
                  <c:v>89.914334242444085</c:v>
                </c:pt>
                <c:pt idx="2239">
                  <c:v>89.936896803419145</c:v>
                </c:pt>
                <c:pt idx="2240">
                  <c:v>89.95944694357766</c:v>
                </c:pt>
                <c:pt idx="2241">
                  <c:v>89.981986105317205</c:v>
                </c:pt>
                <c:pt idx="2242">
                  <c:v>90.004522414789889</c:v>
                </c:pt>
                <c:pt idx="2243">
                  <c:v>90.02704509569385</c:v>
                </c:pt>
                <c:pt idx="2244">
                  <c:v>90.049556470618043</c:v>
                </c:pt>
                <c:pt idx="2245">
                  <c:v>90.072057728540997</c:v>
                </c:pt>
                <c:pt idx="2246">
                  <c:v>90.094545715445193</c:v>
                </c:pt>
                <c:pt idx="2247">
                  <c:v>90.117027258078664</c:v>
                </c:pt>
                <c:pt idx="2248">
                  <c:v>90.139492647350707</c:v>
                </c:pt>
                <c:pt idx="2249">
                  <c:v>90.161949614555112</c:v>
                </c:pt>
                <c:pt idx="2250">
                  <c:v>90.184401133229997</c:v>
                </c:pt>
                <c:pt idx="2251">
                  <c:v>90.206846490187672</c:v>
                </c:pt>
                <c:pt idx="2252">
                  <c:v>90.229266105860603</c:v>
                </c:pt>
                <c:pt idx="2253">
                  <c:v>90.251670577493087</c:v>
                </c:pt>
                <c:pt idx="2254">
                  <c:v>90.274070162131054</c:v>
                </c:pt>
                <c:pt idx="2255">
                  <c:v>90.296469746769063</c:v>
                </c:pt>
                <c:pt idx="2256">
                  <c:v>90.318869331407029</c:v>
                </c:pt>
                <c:pt idx="2257">
                  <c:v>90.341258850410469</c:v>
                </c:pt>
                <c:pt idx="2258">
                  <c:v>90.363642158267254</c:v>
                </c:pt>
                <c:pt idx="2259">
                  <c:v>90.38601936477589</c:v>
                </c:pt>
                <c:pt idx="2260">
                  <c:v>90.408375639606263</c:v>
                </c:pt>
                <c:pt idx="2261">
                  <c:v>90.430715301273295</c:v>
                </c:pt>
                <c:pt idx="2262">
                  <c:v>90.453049448400222</c:v>
                </c:pt>
                <c:pt idx="2263">
                  <c:v>90.475379965114257</c:v>
                </c:pt>
                <c:pt idx="2264">
                  <c:v>90.497705812113409</c:v>
                </c:pt>
                <c:pt idx="2265">
                  <c:v>90.520020078038129</c:v>
                </c:pt>
                <c:pt idx="2266">
                  <c:v>90.542317292658339</c:v>
                </c:pt>
                <c:pt idx="2267">
                  <c:v>90.564605000693334</c:v>
                </c:pt>
                <c:pt idx="2268">
                  <c:v>90.586883965086528</c:v>
                </c:pt>
                <c:pt idx="2269">
                  <c:v>90.609151141017847</c:v>
                </c:pt>
                <c:pt idx="2270">
                  <c:v>90.631407717037689</c:v>
                </c:pt>
                <c:pt idx="2271">
                  <c:v>90.653655147908282</c:v>
                </c:pt>
                <c:pt idx="2272">
                  <c:v>90.675892466650055</c:v>
                </c:pt>
                <c:pt idx="2273">
                  <c:v>90.698115945093633</c:v>
                </c:pt>
                <c:pt idx="2274">
                  <c:v>90.720333985494491</c:v>
                </c:pt>
                <c:pt idx="2275">
                  <c:v>90.742545936407353</c:v>
                </c:pt>
                <c:pt idx="2276">
                  <c:v>90.764748847719929</c:v>
                </c:pt>
                <c:pt idx="2277">
                  <c:v>90.786933623807187</c:v>
                </c:pt>
                <c:pt idx="2278">
                  <c:v>90.809105619992792</c:v>
                </c:pt>
                <c:pt idx="2279">
                  <c:v>90.831273410673731</c:v>
                </c:pt>
                <c:pt idx="2280">
                  <c:v>90.853424859258453</c:v>
                </c:pt>
                <c:pt idx="2281">
                  <c:v>90.875566262465227</c:v>
                </c:pt>
                <c:pt idx="2282">
                  <c:v>90.897697510496315</c:v>
                </c:pt>
                <c:pt idx="2283">
                  <c:v>90.919819850561879</c:v>
                </c:pt>
                <c:pt idx="2284">
                  <c:v>90.941930146839852</c:v>
                </c:pt>
                <c:pt idx="2285">
                  <c:v>90.964036254887233</c:v>
                </c:pt>
                <c:pt idx="2286">
                  <c:v>90.986129835594383</c:v>
                </c:pt>
                <c:pt idx="2287">
                  <c:v>91.008204105035702</c:v>
                </c:pt>
                <c:pt idx="2288">
                  <c:v>91.030270827570419</c:v>
                </c:pt>
                <c:pt idx="2289">
                  <c:v>91.052337550105108</c:v>
                </c:pt>
                <c:pt idx="2290">
                  <c:v>91.074383221428491</c:v>
                </c:pt>
                <c:pt idx="2291">
                  <c:v>91.096423333335153</c:v>
                </c:pt>
                <c:pt idx="2292">
                  <c:v>91.118450607735284</c:v>
                </c:pt>
                <c:pt idx="2293">
                  <c:v>91.140467680433787</c:v>
                </c:pt>
                <c:pt idx="2294">
                  <c:v>91.16247151329361</c:v>
                </c:pt>
                <c:pt idx="2295">
                  <c:v>91.184466894532108</c:v>
                </c:pt>
                <c:pt idx="2296">
                  <c:v>91.206456193585637</c:v>
                </c:pt>
                <c:pt idx="2297">
                  <c:v>91.228435076893987</c:v>
                </c:pt>
                <c:pt idx="2298">
                  <c:v>91.250398181626679</c:v>
                </c:pt>
                <c:pt idx="2299">
                  <c:v>91.272346738633786</c:v>
                </c:pt>
                <c:pt idx="2300">
                  <c:v>91.294276788561547</c:v>
                </c:pt>
                <c:pt idx="2301">
                  <c:v>91.316206624212214</c:v>
                </c:pt>
                <c:pt idx="2302">
                  <c:v>91.33813645986281</c:v>
                </c:pt>
                <c:pt idx="2303">
                  <c:v>91.360066295513462</c:v>
                </c:pt>
                <c:pt idx="2304">
                  <c:v>91.381992053327153</c:v>
                </c:pt>
                <c:pt idx="2305">
                  <c:v>91.403878285013477</c:v>
                </c:pt>
                <c:pt idx="2306">
                  <c:v>91.425764516699743</c:v>
                </c:pt>
                <c:pt idx="2307">
                  <c:v>91.44764689473449</c:v>
                </c:pt>
                <c:pt idx="2308">
                  <c:v>91.469517178398235</c:v>
                </c:pt>
                <c:pt idx="2309">
                  <c:v>91.491384609570687</c:v>
                </c:pt>
                <c:pt idx="2310">
                  <c:v>91.513243258686629</c:v>
                </c:pt>
                <c:pt idx="2311">
                  <c:v>91.535074631512273</c:v>
                </c:pt>
                <c:pt idx="2312">
                  <c:v>91.556902861198111</c:v>
                </c:pt>
                <c:pt idx="2313">
                  <c:v>91.578725687424239</c:v>
                </c:pt>
                <c:pt idx="2314">
                  <c:v>91.600536637932777</c:v>
                </c:pt>
                <c:pt idx="2315">
                  <c:v>91.622341237195826</c:v>
                </c:pt>
                <c:pt idx="2316">
                  <c:v>91.644130550870514</c:v>
                </c:pt>
                <c:pt idx="2317">
                  <c:v>91.665910987023977</c:v>
                </c:pt>
                <c:pt idx="2318">
                  <c:v>91.687673156275082</c:v>
                </c:pt>
                <c:pt idx="2319">
                  <c:v>91.709434071047426</c:v>
                </c:pt>
                <c:pt idx="2320">
                  <c:v>91.731185762268623</c:v>
                </c:pt>
                <c:pt idx="2321">
                  <c:v>91.752933174414665</c:v>
                </c:pt>
                <c:pt idx="2322">
                  <c:v>91.774670785011793</c:v>
                </c:pt>
                <c:pt idx="2323">
                  <c:v>91.796407322587157</c:v>
                </c:pt>
                <c:pt idx="2324">
                  <c:v>91.818141733404374</c:v>
                </c:pt>
                <c:pt idx="2325">
                  <c:v>91.839862485193933</c:v>
                </c:pt>
                <c:pt idx="2326">
                  <c:v>91.861559375570991</c:v>
                </c:pt>
                <c:pt idx="2327">
                  <c:v>91.883253470441815</c:v>
                </c:pt>
                <c:pt idx="2328">
                  <c:v>91.904941668847499</c:v>
                </c:pt>
                <c:pt idx="2329">
                  <c:v>91.926624082822443</c:v>
                </c:pt>
                <c:pt idx="2330">
                  <c:v>91.948296269146581</c:v>
                </c:pt>
                <c:pt idx="2331">
                  <c:v>91.969948124868679</c:v>
                </c:pt>
                <c:pt idx="2332">
                  <c:v>91.991594505750101</c:v>
                </c:pt>
                <c:pt idx="2333">
                  <c:v>92.01323807621695</c:v>
                </c:pt>
                <c:pt idx="2334">
                  <c:v>92.03487302266349</c:v>
                </c:pt>
                <c:pt idx="2335">
                  <c:v>92.05650498941533</c:v>
                </c:pt>
                <c:pt idx="2336">
                  <c:v>92.078121194937481</c:v>
                </c:pt>
                <c:pt idx="2337">
                  <c:v>92.099724071897654</c:v>
                </c:pt>
                <c:pt idx="2338">
                  <c:v>92.121321227273512</c:v>
                </c:pt>
                <c:pt idx="2339">
                  <c:v>92.142911553320928</c:v>
                </c:pt>
                <c:pt idx="2340">
                  <c:v>92.16448986546898</c:v>
                </c:pt>
                <c:pt idx="2341">
                  <c:v>92.186062691642562</c:v>
                </c:pt>
                <c:pt idx="2342">
                  <c:v>92.207632259522413</c:v>
                </c:pt>
                <c:pt idx="2343">
                  <c:v>92.229191271475528</c:v>
                </c:pt>
                <c:pt idx="2344">
                  <c:v>92.250745739519616</c:v>
                </c:pt>
                <c:pt idx="2345">
                  <c:v>92.272295313787737</c:v>
                </c:pt>
                <c:pt idx="2346">
                  <c:v>92.293837657946909</c:v>
                </c:pt>
                <c:pt idx="2347">
                  <c:v>92.315371152474668</c:v>
                </c:pt>
                <c:pt idx="2348">
                  <c:v>92.336901520818571</c:v>
                </c:pt>
                <c:pt idx="2349">
                  <c:v>92.358422420122693</c:v>
                </c:pt>
                <c:pt idx="2350">
                  <c:v>92.379936281773212</c:v>
                </c:pt>
                <c:pt idx="2351">
                  <c:v>92.401448593019893</c:v>
                </c:pt>
                <c:pt idx="2352">
                  <c:v>92.422957179960079</c:v>
                </c:pt>
                <c:pt idx="2353">
                  <c:v>92.444457090596302</c:v>
                </c:pt>
                <c:pt idx="2354">
                  <c:v>92.465946944337119</c:v>
                </c:pt>
                <c:pt idx="2355">
                  <c:v>92.487430751003913</c:v>
                </c:pt>
                <c:pt idx="2356">
                  <c:v>92.508889790395273</c:v>
                </c:pt>
                <c:pt idx="2357">
                  <c:v>92.530344434582659</c:v>
                </c:pt>
                <c:pt idx="2358">
                  <c:v>92.551799078770046</c:v>
                </c:pt>
                <c:pt idx="2359">
                  <c:v>92.57324265535506</c:v>
                </c:pt>
                <c:pt idx="2360">
                  <c:v>92.594685074230213</c:v>
                </c:pt>
                <c:pt idx="2361">
                  <c:v>92.616124776862023</c:v>
                </c:pt>
                <c:pt idx="2362">
                  <c:v>92.637555498670636</c:v>
                </c:pt>
                <c:pt idx="2363">
                  <c:v>92.658964632848679</c:v>
                </c:pt>
                <c:pt idx="2364">
                  <c:v>92.680368231197988</c:v>
                </c:pt>
                <c:pt idx="2365">
                  <c:v>92.701762439266162</c:v>
                </c:pt>
                <c:pt idx="2366">
                  <c:v>92.723149680686447</c:v>
                </c:pt>
                <c:pt idx="2367">
                  <c:v>92.744527277872109</c:v>
                </c:pt>
                <c:pt idx="2368">
                  <c:v>92.765898057662795</c:v>
                </c:pt>
                <c:pt idx="2369">
                  <c:v>92.787263699519542</c:v>
                </c:pt>
                <c:pt idx="2370">
                  <c:v>92.808623043209536</c:v>
                </c:pt>
                <c:pt idx="2371">
                  <c:v>92.829972026439449</c:v>
                </c:pt>
                <c:pt idx="2372">
                  <c:v>92.851317647188651</c:v>
                </c:pt>
                <c:pt idx="2373">
                  <c:v>92.872661182224675</c:v>
                </c:pt>
                <c:pt idx="2374">
                  <c:v>92.89398913201245</c:v>
                </c:pt>
                <c:pt idx="2375">
                  <c:v>92.915307181800273</c:v>
                </c:pt>
                <c:pt idx="2376">
                  <c:v>92.936619394667119</c:v>
                </c:pt>
                <c:pt idx="2377">
                  <c:v>92.957925283739897</c:v>
                </c:pt>
                <c:pt idx="2378">
                  <c:v>92.979220829640695</c:v>
                </c:pt>
                <c:pt idx="2379">
                  <c:v>93.000506788573162</c:v>
                </c:pt>
                <c:pt idx="2380">
                  <c:v>93.021787008449493</c:v>
                </c:pt>
                <c:pt idx="2381">
                  <c:v>93.043059307012172</c:v>
                </c:pt>
                <c:pt idx="2382">
                  <c:v>93.064320928986305</c:v>
                </c:pt>
                <c:pt idx="2383">
                  <c:v>93.085577109354375</c:v>
                </c:pt>
                <c:pt idx="2384">
                  <c:v>93.106823865286913</c:v>
                </c:pt>
                <c:pt idx="2385">
                  <c:v>93.128060886102062</c:v>
                </c:pt>
                <c:pt idx="2386">
                  <c:v>93.149285345791611</c:v>
                </c:pt>
                <c:pt idx="2387">
                  <c:v>93.170506276860948</c:v>
                </c:pt>
                <c:pt idx="2388">
                  <c:v>93.191722276415462</c:v>
                </c:pt>
                <c:pt idx="2389">
                  <c:v>93.212930464710027</c:v>
                </c:pt>
                <c:pt idx="2390">
                  <c:v>93.234137970848963</c:v>
                </c:pt>
                <c:pt idx="2391">
                  <c:v>93.255345476987898</c:v>
                </c:pt>
                <c:pt idx="2392">
                  <c:v>93.276536435851156</c:v>
                </c:pt>
                <c:pt idx="2393">
                  <c:v>93.29772553633407</c:v>
                </c:pt>
                <c:pt idx="2394">
                  <c:v>93.318889044506491</c:v>
                </c:pt>
                <c:pt idx="2395">
                  <c:v>93.340041717309091</c:v>
                </c:pt>
                <c:pt idx="2396">
                  <c:v>93.361193042052207</c:v>
                </c:pt>
                <c:pt idx="2397">
                  <c:v>93.38234387507157</c:v>
                </c:pt>
                <c:pt idx="2398">
                  <c:v>93.403485907321254</c:v>
                </c:pt>
                <c:pt idx="2399">
                  <c:v>93.424627939570925</c:v>
                </c:pt>
                <c:pt idx="2400">
                  <c:v>93.445766743479282</c:v>
                </c:pt>
                <c:pt idx="2401">
                  <c:v>93.466901891389654</c:v>
                </c:pt>
                <c:pt idx="2402">
                  <c:v>93.488033730843284</c:v>
                </c:pt>
                <c:pt idx="2403">
                  <c:v>93.509160777591163</c:v>
                </c:pt>
                <c:pt idx="2404">
                  <c:v>93.530285377260881</c:v>
                </c:pt>
                <c:pt idx="2405">
                  <c:v>93.551387351891009</c:v>
                </c:pt>
                <c:pt idx="2406">
                  <c:v>93.5724771155121</c:v>
                </c:pt>
                <c:pt idx="2407">
                  <c:v>93.593563136534456</c:v>
                </c:pt>
                <c:pt idx="2408">
                  <c:v>93.614639415567169</c:v>
                </c:pt>
                <c:pt idx="2409">
                  <c:v>93.63571092766027</c:v>
                </c:pt>
                <c:pt idx="2410">
                  <c:v>93.656774018255504</c:v>
                </c:pt>
                <c:pt idx="2411">
                  <c:v>93.677828369835282</c:v>
                </c:pt>
                <c:pt idx="2412">
                  <c:v>93.69887062897152</c:v>
                </c:pt>
                <c:pt idx="2413">
                  <c:v>93.719909998770987</c:v>
                </c:pt>
                <c:pt idx="2414">
                  <c:v>93.740942991762665</c:v>
                </c:pt>
                <c:pt idx="2415">
                  <c:v>93.761972243204809</c:v>
                </c:pt>
                <c:pt idx="2416">
                  <c:v>93.782989363129971</c:v>
                </c:pt>
                <c:pt idx="2417">
                  <c:v>93.803998293591576</c:v>
                </c:pt>
                <c:pt idx="2418">
                  <c:v>93.825000770270009</c:v>
                </c:pt>
                <c:pt idx="2419">
                  <c:v>93.845994662099841</c:v>
                </c:pt>
                <c:pt idx="2420">
                  <c:v>93.86698330616845</c:v>
                </c:pt>
                <c:pt idx="2421">
                  <c:v>93.887968381298165</c:v>
                </c:pt>
                <c:pt idx="2422">
                  <c:v>93.908946832638136</c:v>
                </c:pt>
                <c:pt idx="2423">
                  <c:v>93.929916976765213</c:v>
                </c:pt>
                <c:pt idx="2424">
                  <c:v>93.950879600408982</c:v>
                </c:pt>
                <c:pt idx="2425">
                  <c:v>93.971833481614524</c:v>
                </c:pt>
                <c:pt idx="2426">
                  <c:v>93.992781160972982</c:v>
                </c:pt>
                <c:pt idx="2427">
                  <c:v>94.013720050323968</c:v>
                </c:pt>
                <c:pt idx="2428">
                  <c:v>94.034652814064231</c:v>
                </c:pt>
                <c:pt idx="2429">
                  <c:v>94.055577936416654</c:v>
                </c:pt>
                <c:pt idx="2430">
                  <c:v>94.076494758312947</c:v>
                </c:pt>
                <c:pt idx="2431">
                  <c:v>94.097400028735564</c:v>
                </c:pt>
                <c:pt idx="2432">
                  <c:v>94.118282787799487</c:v>
                </c:pt>
                <c:pt idx="2433">
                  <c:v>94.139165469470726</c:v>
                </c:pt>
                <c:pt idx="2434">
                  <c:v>94.160048151141893</c:v>
                </c:pt>
                <c:pt idx="2435">
                  <c:v>94.180927542918383</c:v>
                </c:pt>
                <c:pt idx="2436">
                  <c:v>94.201802012520147</c:v>
                </c:pt>
                <c:pt idx="2437">
                  <c:v>94.222675195811107</c:v>
                </c:pt>
                <c:pt idx="2438">
                  <c:v>94.243547322206311</c:v>
                </c:pt>
                <c:pt idx="2439">
                  <c:v>94.264419243813037</c:v>
                </c:pt>
                <c:pt idx="2440">
                  <c:v>94.285280775845195</c:v>
                </c:pt>
                <c:pt idx="2441">
                  <c:v>94.306122172421141</c:v>
                </c:pt>
                <c:pt idx="2442">
                  <c:v>94.326961648074345</c:v>
                </c:pt>
                <c:pt idx="2443">
                  <c:v>94.347797464712144</c:v>
                </c:pt>
                <c:pt idx="2444">
                  <c:v>94.368624058375019</c:v>
                </c:pt>
                <c:pt idx="2445">
                  <c:v>94.389442397722974</c:v>
                </c:pt>
                <c:pt idx="2446">
                  <c:v>94.410257900726194</c:v>
                </c:pt>
                <c:pt idx="2447">
                  <c:v>94.431064444335192</c:v>
                </c:pt>
                <c:pt idx="2448">
                  <c:v>94.45186204637217</c:v>
                </c:pt>
                <c:pt idx="2449">
                  <c:v>94.472650758145193</c:v>
                </c:pt>
                <c:pt idx="2450">
                  <c:v>94.493435614589501</c:v>
                </c:pt>
                <c:pt idx="2451">
                  <c:v>94.514217236356416</c:v>
                </c:pt>
                <c:pt idx="2452">
                  <c:v>94.534985571281652</c:v>
                </c:pt>
                <c:pt idx="2453">
                  <c:v>94.555745644119611</c:v>
                </c:pt>
                <c:pt idx="2454">
                  <c:v>94.576499465419971</c:v>
                </c:pt>
                <c:pt idx="2455">
                  <c:v>94.597245438526102</c:v>
                </c:pt>
                <c:pt idx="2456">
                  <c:v>94.617985101270463</c:v>
                </c:pt>
                <c:pt idx="2457">
                  <c:v>94.638720831782948</c:v>
                </c:pt>
                <c:pt idx="2458">
                  <c:v>94.659450485026184</c:v>
                </c:pt>
                <c:pt idx="2459">
                  <c:v>94.680171978296428</c:v>
                </c:pt>
                <c:pt idx="2460">
                  <c:v>94.700886357082538</c:v>
                </c:pt>
                <c:pt idx="2461">
                  <c:v>94.721594836601867</c:v>
                </c:pt>
                <c:pt idx="2462">
                  <c:v>94.742291009754183</c:v>
                </c:pt>
                <c:pt idx="2463">
                  <c:v>94.76297982014971</c:v>
                </c:pt>
                <c:pt idx="2464">
                  <c:v>94.783666245871174</c:v>
                </c:pt>
                <c:pt idx="2465">
                  <c:v>94.804344442892983</c:v>
                </c:pt>
                <c:pt idx="2466">
                  <c:v>94.825019632861938</c:v>
                </c:pt>
                <c:pt idx="2467">
                  <c:v>94.845691703732314</c:v>
                </c:pt>
                <c:pt idx="2468">
                  <c:v>94.866355002536068</c:v>
                </c:pt>
                <c:pt idx="2469">
                  <c:v>94.887011267705745</c:v>
                </c:pt>
                <c:pt idx="2470">
                  <c:v>94.907656490581616</c:v>
                </c:pt>
                <c:pt idx="2471">
                  <c:v>94.92829533922388</c:v>
                </c:pt>
                <c:pt idx="2472">
                  <c:v>94.948930881907955</c:v>
                </c:pt>
                <c:pt idx="2473">
                  <c:v>94.969563398487622</c:v>
                </c:pt>
                <c:pt idx="2474">
                  <c:v>94.990185975020523</c:v>
                </c:pt>
                <c:pt idx="2475">
                  <c:v>95.010799922052854</c:v>
                </c:pt>
                <c:pt idx="2476">
                  <c:v>95.031408829434568</c:v>
                </c:pt>
                <c:pt idx="2477">
                  <c:v>95.052012216397458</c:v>
                </c:pt>
                <c:pt idx="2478">
                  <c:v>95.072609524445681</c:v>
                </c:pt>
                <c:pt idx="2479">
                  <c:v>95.093196010644903</c:v>
                </c:pt>
                <c:pt idx="2480">
                  <c:v>95.113779823407341</c:v>
                </c:pt>
                <c:pt idx="2481">
                  <c:v>95.134361170826807</c:v>
                </c:pt>
                <c:pt idx="2482">
                  <c:v>95.154938641299353</c:v>
                </c:pt>
                <c:pt idx="2483">
                  <c:v>95.175508788739194</c:v>
                </c:pt>
                <c:pt idx="2484">
                  <c:v>95.196072597643834</c:v>
                </c:pt>
                <c:pt idx="2485">
                  <c:v>95.216629341828437</c:v>
                </c:pt>
                <c:pt idx="2486">
                  <c:v>95.237173458340976</c:v>
                </c:pt>
                <c:pt idx="2487">
                  <c:v>95.257714076563261</c:v>
                </c:pt>
                <c:pt idx="2488">
                  <c:v>95.278251812982987</c:v>
                </c:pt>
                <c:pt idx="2489">
                  <c:v>95.298776369109049</c:v>
                </c:pt>
                <c:pt idx="2490">
                  <c:v>95.319294616777668</c:v>
                </c:pt>
                <c:pt idx="2491">
                  <c:v>95.339809975831429</c:v>
                </c:pt>
                <c:pt idx="2492">
                  <c:v>95.360317701558117</c:v>
                </c:pt>
                <c:pt idx="2493">
                  <c:v>95.380810487473653</c:v>
                </c:pt>
                <c:pt idx="2494">
                  <c:v>95.401299602736884</c:v>
                </c:pt>
                <c:pt idx="2495">
                  <c:v>95.421783076370971</c:v>
                </c:pt>
                <c:pt idx="2496">
                  <c:v>95.442263826583783</c:v>
                </c:pt>
                <c:pt idx="2497">
                  <c:v>95.462741476404744</c:v>
                </c:pt>
                <c:pt idx="2498">
                  <c:v>95.483217022011374</c:v>
                </c:pt>
                <c:pt idx="2499">
                  <c:v>95.503687906584616</c:v>
                </c:pt>
                <c:pt idx="2500">
                  <c:v>95.524139386095811</c:v>
                </c:pt>
                <c:pt idx="2501">
                  <c:v>95.544576934365537</c:v>
                </c:pt>
                <c:pt idx="2502">
                  <c:v>95.565012801113184</c:v>
                </c:pt>
                <c:pt idx="2503">
                  <c:v>95.585442184164378</c:v>
                </c:pt>
                <c:pt idx="2504">
                  <c:v>95.605870406975896</c:v>
                </c:pt>
                <c:pt idx="2505">
                  <c:v>95.626295701719371</c:v>
                </c:pt>
                <c:pt idx="2506">
                  <c:v>95.646718149765022</c:v>
                </c:pt>
                <c:pt idx="2507">
                  <c:v>95.667137157982808</c:v>
                </c:pt>
                <c:pt idx="2508">
                  <c:v>95.687553809294641</c:v>
                </c:pt>
                <c:pt idx="2509">
                  <c:v>95.707966198805195</c:v>
                </c:pt>
                <c:pt idx="2510">
                  <c:v>95.728359749767435</c:v>
                </c:pt>
                <c:pt idx="2511">
                  <c:v>95.74874947579606</c:v>
                </c:pt>
                <c:pt idx="2512">
                  <c:v>95.769129046675189</c:v>
                </c:pt>
                <c:pt idx="2513">
                  <c:v>95.789505024851152</c:v>
                </c:pt>
                <c:pt idx="2514">
                  <c:v>95.809876891292831</c:v>
                </c:pt>
                <c:pt idx="2515">
                  <c:v>95.830241122425235</c:v>
                </c:pt>
                <c:pt idx="2516">
                  <c:v>95.850600466041357</c:v>
                </c:pt>
                <c:pt idx="2517">
                  <c:v>95.870951221473049</c:v>
                </c:pt>
                <c:pt idx="2518">
                  <c:v>95.891293183876783</c:v>
                </c:pt>
                <c:pt idx="2519">
                  <c:v>95.911634913846754</c:v>
                </c:pt>
                <c:pt idx="2520">
                  <c:v>95.931968550523948</c:v>
                </c:pt>
                <c:pt idx="2521">
                  <c:v>95.952291909062083</c:v>
                </c:pt>
                <c:pt idx="2522">
                  <c:v>95.972611482067066</c:v>
                </c:pt>
                <c:pt idx="2523">
                  <c:v>95.992926978444373</c:v>
                </c:pt>
                <c:pt idx="2524">
                  <c:v>96.013235736276272</c:v>
                </c:pt>
                <c:pt idx="2525">
                  <c:v>96.033535720599218</c:v>
                </c:pt>
                <c:pt idx="2526">
                  <c:v>96.053833127615988</c:v>
                </c:pt>
                <c:pt idx="2527">
                  <c:v>96.074126647081698</c:v>
                </c:pt>
                <c:pt idx="2528">
                  <c:v>96.094407960357515</c:v>
                </c:pt>
                <c:pt idx="2529">
                  <c:v>96.114688991143467</c:v>
                </c:pt>
                <c:pt idx="2530">
                  <c:v>96.134966086835433</c:v>
                </c:pt>
                <c:pt idx="2531">
                  <c:v>96.155234239198379</c:v>
                </c:pt>
                <c:pt idx="2532">
                  <c:v>96.175498464073073</c:v>
                </c:pt>
                <c:pt idx="2533">
                  <c:v>96.195760461430552</c:v>
                </c:pt>
                <c:pt idx="2534">
                  <c:v>96.216012042849783</c:v>
                </c:pt>
                <c:pt idx="2535">
                  <c:v>96.236260625246103</c:v>
                </c:pt>
                <c:pt idx="2536">
                  <c:v>96.256506097861589</c:v>
                </c:pt>
                <c:pt idx="2537">
                  <c:v>96.276743016519404</c:v>
                </c:pt>
                <c:pt idx="2538">
                  <c:v>96.296975126572207</c:v>
                </c:pt>
                <c:pt idx="2539">
                  <c:v>96.317203162274765</c:v>
                </c:pt>
                <c:pt idx="2540">
                  <c:v>96.337426200194969</c:v>
                </c:pt>
                <c:pt idx="2541">
                  <c:v>96.357643911080544</c:v>
                </c:pt>
                <c:pt idx="2542">
                  <c:v>96.377853605100782</c:v>
                </c:pt>
                <c:pt idx="2543">
                  <c:v>96.398055513329808</c:v>
                </c:pt>
                <c:pt idx="2544">
                  <c:v>96.418255608161942</c:v>
                </c:pt>
                <c:pt idx="2545">
                  <c:v>96.438451364921448</c:v>
                </c:pt>
                <c:pt idx="2546">
                  <c:v>96.45864071854966</c:v>
                </c:pt>
                <c:pt idx="2547">
                  <c:v>96.478826479410515</c:v>
                </c:pt>
                <c:pt idx="2548">
                  <c:v>96.499004741990774</c:v>
                </c:pt>
                <c:pt idx="2549">
                  <c:v>96.519176473543212</c:v>
                </c:pt>
                <c:pt idx="2550">
                  <c:v>96.539343873942613</c:v>
                </c:pt>
                <c:pt idx="2551">
                  <c:v>96.559504464617319</c:v>
                </c:pt>
                <c:pt idx="2552">
                  <c:v>96.579660812512799</c:v>
                </c:pt>
                <c:pt idx="2553">
                  <c:v>96.599811069961333</c:v>
                </c:pt>
                <c:pt idx="2554">
                  <c:v>96.619955136479646</c:v>
                </c:pt>
                <c:pt idx="2555">
                  <c:v>96.640092528597918</c:v>
                </c:pt>
                <c:pt idx="2556">
                  <c:v>96.660223184153395</c:v>
                </c:pt>
                <c:pt idx="2557">
                  <c:v>96.680352179257184</c:v>
                </c:pt>
                <c:pt idx="2558">
                  <c:v>96.700478684222503</c:v>
                </c:pt>
                <c:pt idx="2559">
                  <c:v>96.720590435095801</c:v>
                </c:pt>
                <c:pt idx="2560">
                  <c:v>96.740693842666644</c:v>
                </c:pt>
                <c:pt idx="2561">
                  <c:v>96.760793258470414</c:v>
                </c:pt>
                <c:pt idx="2562">
                  <c:v>96.780886672945144</c:v>
                </c:pt>
                <c:pt idx="2563">
                  <c:v>96.800978824256234</c:v>
                </c:pt>
                <c:pt idx="2564">
                  <c:v>96.821069292541608</c:v>
                </c:pt>
                <c:pt idx="2565">
                  <c:v>96.841158238266175</c:v>
                </c:pt>
                <c:pt idx="2566">
                  <c:v>96.861239912741908</c:v>
                </c:pt>
                <c:pt idx="2567">
                  <c:v>96.881308858910685</c:v>
                </c:pt>
                <c:pt idx="2568">
                  <c:v>96.901372347095446</c:v>
                </c:pt>
                <c:pt idx="2569">
                  <c:v>96.921431673154643</c:v>
                </c:pt>
                <c:pt idx="2570">
                  <c:v>96.94148675395536</c:v>
                </c:pt>
                <c:pt idx="2571">
                  <c:v>96.961537055105765</c:v>
                </c:pt>
                <c:pt idx="2572">
                  <c:v>96.981582632965811</c:v>
                </c:pt>
                <c:pt idx="2573">
                  <c:v>97.001624731641968</c:v>
                </c:pt>
                <c:pt idx="2574">
                  <c:v>97.021666830318068</c:v>
                </c:pt>
                <c:pt idx="2575">
                  <c:v>97.041703724283991</c:v>
                </c:pt>
                <c:pt idx="2576">
                  <c:v>97.061732815513565</c:v>
                </c:pt>
                <c:pt idx="2577">
                  <c:v>97.081758331249759</c:v>
                </c:pt>
                <c:pt idx="2578">
                  <c:v>97.101778947922568</c:v>
                </c:pt>
                <c:pt idx="2579">
                  <c:v>97.121798091046315</c:v>
                </c:pt>
                <c:pt idx="2580">
                  <c:v>97.141812008492906</c:v>
                </c:pt>
                <c:pt idx="2581">
                  <c:v>97.161824240756715</c:v>
                </c:pt>
                <c:pt idx="2582">
                  <c:v>97.18182319903292</c:v>
                </c:pt>
                <c:pt idx="2583">
                  <c:v>97.201819836079778</c:v>
                </c:pt>
                <c:pt idx="2584">
                  <c:v>97.221815424576107</c:v>
                </c:pt>
                <c:pt idx="2585">
                  <c:v>97.241804896615776</c:v>
                </c:pt>
                <c:pt idx="2586">
                  <c:v>97.261786736287121</c:v>
                </c:pt>
                <c:pt idx="2587">
                  <c:v>97.281761102734691</c:v>
                </c:pt>
                <c:pt idx="2588">
                  <c:v>97.301724349843184</c:v>
                </c:pt>
                <c:pt idx="2589">
                  <c:v>97.321685981611125</c:v>
                </c:pt>
                <c:pt idx="2590">
                  <c:v>97.341643228090547</c:v>
                </c:pt>
                <c:pt idx="2591">
                  <c:v>97.361600308762121</c:v>
                </c:pt>
                <c:pt idx="2592">
                  <c:v>97.381556642619984</c:v>
                </c:pt>
                <c:pt idx="2593">
                  <c:v>97.401499332796547</c:v>
                </c:pt>
                <c:pt idx="2594">
                  <c:v>97.421433528630644</c:v>
                </c:pt>
                <c:pt idx="2595">
                  <c:v>97.441364166974395</c:v>
                </c:pt>
                <c:pt idx="2596">
                  <c:v>97.461291917624592</c:v>
                </c:pt>
                <c:pt idx="2597">
                  <c:v>97.481219668274861</c:v>
                </c:pt>
                <c:pt idx="2598">
                  <c:v>97.501144750945784</c:v>
                </c:pt>
                <c:pt idx="2599">
                  <c:v>97.521065598448203</c:v>
                </c:pt>
                <c:pt idx="2600">
                  <c:v>97.540985750246762</c:v>
                </c:pt>
                <c:pt idx="2601">
                  <c:v>97.56089860908655</c:v>
                </c:pt>
                <c:pt idx="2602">
                  <c:v>97.580798449059159</c:v>
                </c:pt>
                <c:pt idx="2603">
                  <c:v>97.600696681721004</c:v>
                </c:pt>
                <c:pt idx="2604">
                  <c:v>97.620589620536393</c:v>
                </c:pt>
                <c:pt idx="2605">
                  <c:v>97.640477424520526</c:v>
                </c:pt>
                <c:pt idx="2606">
                  <c:v>97.660357070775518</c:v>
                </c:pt>
                <c:pt idx="2607">
                  <c:v>97.680231048850359</c:v>
                </c:pt>
                <c:pt idx="2608">
                  <c:v>97.700100465851847</c:v>
                </c:pt>
                <c:pt idx="2609">
                  <c:v>97.71996988285332</c:v>
                </c:pt>
                <c:pt idx="2610">
                  <c:v>97.739837061990528</c:v>
                </c:pt>
                <c:pt idx="2611">
                  <c:v>97.75969728064203</c:v>
                </c:pt>
                <c:pt idx="2612">
                  <c:v>97.779552516829142</c:v>
                </c:pt>
                <c:pt idx="2613">
                  <c:v>97.799400851523899</c:v>
                </c:pt>
                <c:pt idx="2614">
                  <c:v>97.81924551912941</c:v>
                </c:pt>
                <c:pt idx="2615">
                  <c:v>97.839086930870863</c:v>
                </c:pt>
                <c:pt idx="2616">
                  <c:v>97.858926044457107</c:v>
                </c:pt>
                <c:pt idx="2617">
                  <c:v>97.878758276310876</c:v>
                </c:pt>
                <c:pt idx="2618">
                  <c:v>97.898588059406507</c:v>
                </c:pt>
                <c:pt idx="2619">
                  <c:v>97.918411626223616</c:v>
                </c:pt>
                <c:pt idx="2620">
                  <c:v>97.938231714358906</c:v>
                </c:pt>
                <c:pt idx="2621">
                  <c:v>97.958036072475394</c:v>
                </c:pt>
                <c:pt idx="2622">
                  <c:v>97.977839165791863</c:v>
                </c:pt>
                <c:pt idx="2623">
                  <c:v>97.997641656674574</c:v>
                </c:pt>
                <c:pt idx="2624">
                  <c:v>98.017443785045458</c:v>
                </c:pt>
                <c:pt idx="2625">
                  <c:v>98.037241990912804</c:v>
                </c:pt>
                <c:pt idx="2626">
                  <c:v>98.057035293279654</c:v>
                </c:pt>
                <c:pt idx="2627">
                  <c:v>98.076816919289101</c:v>
                </c:pt>
                <c:pt idx="2628">
                  <c:v>98.096595201658147</c:v>
                </c:pt>
                <c:pt idx="2629">
                  <c:v>98.11636875190915</c:v>
                </c:pt>
                <c:pt idx="2630">
                  <c:v>98.136139047820322</c:v>
                </c:pt>
                <c:pt idx="2631">
                  <c:v>98.155903899952463</c:v>
                </c:pt>
                <c:pt idx="2632">
                  <c:v>98.175663603946973</c:v>
                </c:pt>
                <c:pt idx="2633">
                  <c:v>98.195420237444779</c:v>
                </c:pt>
                <c:pt idx="2634">
                  <c:v>98.215172913392507</c:v>
                </c:pt>
                <c:pt idx="2635">
                  <c:v>98.234913673867908</c:v>
                </c:pt>
                <c:pt idx="2636">
                  <c:v>98.25465337536734</c:v>
                </c:pt>
                <c:pt idx="2637">
                  <c:v>98.274390180799926</c:v>
                </c:pt>
                <c:pt idx="2638">
                  <c:v>98.294125978971437</c:v>
                </c:pt>
                <c:pt idx="2639">
                  <c:v>98.313855614860415</c:v>
                </c:pt>
                <c:pt idx="2640">
                  <c:v>98.333581033582945</c:v>
                </c:pt>
                <c:pt idx="2641">
                  <c:v>98.353297957274748</c:v>
                </c:pt>
                <c:pt idx="2642">
                  <c:v>98.373009177637854</c:v>
                </c:pt>
                <c:pt idx="2643">
                  <c:v>98.392716774437588</c:v>
                </c:pt>
                <c:pt idx="2644">
                  <c:v>98.412422978332486</c:v>
                </c:pt>
                <c:pt idx="2645">
                  <c:v>98.432125760671624</c:v>
                </c:pt>
                <c:pt idx="2646">
                  <c:v>98.451825357253981</c:v>
                </c:pt>
                <c:pt idx="2647">
                  <c:v>98.471517524946663</c:v>
                </c:pt>
                <c:pt idx="2648">
                  <c:v>98.49120343763397</c:v>
                </c:pt>
                <c:pt idx="2649">
                  <c:v>98.510881847455693</c:v>
                </c:pt>
                <c:pt idx="2650">
                  <c:v>98.530556281093666</c:v>
                </c:pt>
                <c:pt idx="2651">
                  <c:v>98.550228867545812</c:v>
                </c:pt>
                <c:pt idx="2652">
                  <c:v>98.569900740385862</c:v>
                </c:pt>
                <c:pt idx="2653">
                  <c:v>98.58956623885247</c:v>
                </c:pt>
                <c:pt idx="2654">
                  <c:v>98.609222824369581</c:v>
                </c:pt>
                <c:pt idx="2655">
                  <c:v>98.628877424115117</c:v>
                </c:pt>
                <c:pt idx="2656">
                  <c:v>98.648527809871212</c:v>
                </c:pt>
                <c:pt idx="2657">
                  <c:v>98.668173950493525</c:v>
                </c:pt>
                <c:pt idx="2658">
                  <c:v>98.687811898923471</c:v>
                </c:pt>
                <c:pt idx="2659">
                  <c:v>98.70744868445091</c:v>
                </c:pt>
                <c:pt idx="2660">
                  <c:v>98.727084416509726</c:v>
                </c:pt>
                <c:pt idx="2661">
                  <c:v>98.746711751251382</c:v>
                </c:pt>
                <c:pt idx="2662">
                  <c:v>98.76633139007123</c:v>
                </c:pt>
                <c:pt idx="2663">
                  <c:v>98.78595078130725</c:v>
                </c:pt>
                <c:pt idx="2664">
                  <c:v>98.805569315005386</c:v>
                </c:pt>
                <c:pt idx="2665">
                  <c:v>98.825178233867277</c:v>
                </c:pt>
                <c:pt idx="2666">
                  <c:v>98.844785159202374</c:v>
                </c:pt>
                <c:pt idx="2667">
                  <c:v>98.864387222430835</c:v>
                </c:pt>
                <c:pt idx="2668">
                  <c:v>98.883985761771299</c:v>
                </c:pt>
                <c:pt idx="2669">
                  <c:v>98.903579705133467</c:v>
                </c:pt>
                <c:pt idx="2670">
                  <c:v>98.923167909519563</c:v>
                </c:pt>
                <c:pt idx="2671">
                  <c:v>98.942753926864</c:v>
                </c:pt>
                <c:pt idx="2672">
                  <c:v>98.962335386345103</c:v>
                </c:pt>
                <c:pt idx="2673">
                  <c:v>98.981915960648379</c:v>
                </c:pt>
                <c:pt idx="2674">
                  <c:v>99.001492345685932</c:v>
                </c:pt>
                <c:pt idx="2675">
                  <c:v>99.021065740882406</c:v>
                </c:pt>
                <c:pt idx="2676">
                  <c:v>99.040632526895862</c:v>
                </c:pt>
                <c:pt idx="2677">
                  <c:v>99.060193860138867</c:v>
                </c:pt>
                <c:pt idx="2678">
                  <c:v>99.079753744020053</c:v>
                </c:pt>
                <c:pt idx="2679">
                  <c:v>99.099310947134114</c:v>
                </c:pt>
                <c:pt idx="2680">
                  <c:v>99.118863653865063</c:v>
                </c:pt>
                <c:pt idx="2681">
                  <c:v>99.138410148947898</c:v>
                </c:pt>
                <c:pt idx="2682">
                  <c:v>99.157950297186161</c:v>
                </c:pt>
                <c:pt idx="2683">
                  <c:v>99.177487090982638</c:v>
                </c:pt>
                <c:pt idx="2684">
                  <c:v>99.197020107889571</c:v>
                </c:pt>
                <c:pt idx="2685">
                  <c:v>99.216548879827968</c:v>
                </c:pt>
                <c:pt idx="2686">
                  <c:v>99.236071817482241</c:v>
                </c:pt>
                <c:pt idx="2687">
                  <c:v>99.255593621039324</c:v>
                </c:pt>
                <c:pt idx="2688">
                  <c:v>99.275110648712598</c:v>
                </c:pt>
                <c:pt idx="2689">
                  <c:v>99.294621666738678</c:v>
                </c:pt>
                <c:pt idx="2690">
                  <c:v>99.314127921750796</c:v>
                </c:pt>
                <c:pt idx="2691">
                  <c:v>99.333632380158107</c:v>
                </c:pt>
                <c:pt idx="2692">
                  <c:v>99.353129801365867</c:v>
                </c:pt>
                <c:pt idx="2693">
                  <c:v>99.372622801073916</c:v>
                </c:pt>
                <c:pt idx="2694">
                  <c:v>99.392114501927466</c:v>
                </c:pt>
                <c:pt idx="2695">
                  <c:v>99.411600197545866</c:v>
                </c:pt>
                <c:pt idx="2696">
                  <c:v>99.431079248211589</c:v>
                </c:pt>
                <c:pt idx="2697">
                  <c:v>99.450558860663349</c:v>
                </c:pt>
                <c:pt idx="2698">
                  <c:v>99.470032086607659</c:v>
                </c:pt>
                <c:pt idx="2699">
                  <c:v>99.489499269087545</c:v>
                </c:pt>
                <c:pt idx="2700">
                  <c:v>99.508964323781456</c:v>
                </c:pt>
                <c:pt idx="2701">
                  <c:v>99.528425026630671</c:v>
                </c:pt>
                <c:pt idx="2702">
                  <c:v>99.547881392166957</c:v>
                </c:pt>
                <c:pt idx="2703">
                  <c:v>99.567328450186409</c:v>
                </c:pt>
                <c:pt idx="2704">
                  <c:v>99.586774153485052</c:v>
                </c:pt>
                <c:pt idx="2705">
                  <c:v>99.606218856246599</c:v>
                </c:pt>
                <c:pt idx="2706">
                  <c:v>99.625660684507196</c:v>
                </c:pt>
                <c:pt idx="2707">
                  <c:v>99.645096751703747</c:v>
                </c:pt>
                <c:pt idx="2708">
                  <c:v>99.664529440200681</c:v>
                </c:pt>
                <c:pt idx="2709">
                  <c:v>99.683955920264339</c:v>
                </c:pt>
                <c:pt idx="2710">
                  <c:v>99.703380292098231</c:v>
                </c:pt>
                <c:pt idx="2711">
                  <c:v>99.722804094147463</c:v>
                </c:pt>
                <c:pt idx="2712">
                  <c:v>99.742225014415794</c:v>
                </c:pt>
                <c:pt idx="2713">
                  <c:v>99.761639037682869</c:v>
                </c:pt>
                <c:pt idx="2714">
                  <c:v>99.781048796559219</c:v>
                </c:pt>
                <c:pt idx="2715">
                  <c:v>99.800456924388328</c:v>
                </c:pt>
                <c:pt idx="2716">
                  <c:v>99.819862192047083</c:v>
                </c:pt>
                <c:pt idx="2717">
                  <c:v>99.839262387537161</c:v>
                </c:pt>
                <c:pt idx="2718">
                  <c:v>99.858658390413794</c:v>
                </c:pt>
                <c:pt idx="2719">
                  <c:v>99.878048793312971</c:v>
                </c:pt>
                <c:pt idx="2720">
                  <c:v>99.89743626146182</c:v>
                </c:pt>
                <c:pt idx="2721">
                  <c:v>99.916820568823724</c:v>
                </c:pt>
                <c:pt idx="2722">
                  <c:v>99.936201473772698</c:v>
                </c:pt>
                <c:pt idx="2723">
                  <c:v>99.955576205421764</c:v>
                </c:pt>
                <c:pt idx="2724">
                  <c:v>99.974949148254822</c:v>
                </c:pt>
                <c:pt idx="2725">
                  <c:v>99.994319664302452</c:v>
                </c:pt>
                <c:pt idx="2726">
                  <c:v>100.01368364917099</c:v>
                </c:pt>
                <c:pt idx="2727">
                  <c:v>100.03304260114719</c:v>
                </c:pt>
                <c:pt idx="2728">
                  <c:v>100.05239598736458</c:v>
                </c:pt>
                <c:pt idx="2729">
                  <c:v>100.071746397209</c:v>
                </c:pt>
                <c:pt idx="2730">
                  <c:v>100.09109206591208</c:v>
                </c:pt>
                <c:pt idx="2731">
                  <c:v>100.11043639578939</c:v>
                </c:pt>
                <c:pt idx="2732">
                  <c:v>100.12977709849396</c:v>
                </c:pt>
                <c:pt idx="2733">
                  <c:v>100.14911457176677</c:v>
                </c:pt>
                <c:pt idx="2734">
                  <c:v>100.16844645252719</c:v>
                </c:pt>
                <c:pt idx="2735">
                  <c:v>100.18777567129338</c:v>
                </c:pt>
                <c:pt idx="2736">
                  <c:v>100.20710352928931</c:v>
                </c:pt>
                <c:pt idx="2737">
                  <c:v>100.22642905666955</c:v>
                </c:pt>
                <c:pt idx="2738">
                  <c:v>100.24575328975152</c:v>
                </c:pt>
                <c:pt idx="2739">
                  <c:v>100.2650735339095</c:v>
                </c:pt>
                <c:pt idx="2740">
                  <c:v>100.28438732192578</c:v>
                </c:pt>
                <c:pt idx="2741">
                  <c:v>100.30369531658917</c:v>
                </c:pt>
                <c:pt idx="2742">
                  <c:v>100.32299858001758</c:v>
                </c:pt>
                <c:pt idx="2743">
                  <c:v>100.34230083934813</c:v>
                </c:pt>
                <c:pt idx="2744">
                  <c:v>100.36160072048726</c:v>
                </c:pt>
                <c:pt idx="2745">
                  <c:v>100.38089685637738</c:v>
                </c:pt>
                <c:pt idx="2746">
                  <c:v>100.40018815958626</c:v>
                </c:pt>
                <c:pt idx="2747">
                  <c:v>100.41947522566232</c:v>
                </c:pt>
                <c:pt idx="2748">
                  <c:v>100.43875809817094</c:v>
                </c:pt>
                <c:pt idx="2749">
                  <c:v>100.45803777947221</c:v>
                </c:pt>
                <c:pt idx="2750">
                  <c:v>100.47731378722109</c:v>
                </c:pt>
                <c:pt idx="2751">
                  <c:v>100.496587433351</c:v>
                </c:pt>
                <c:pt idx="2752">
                  <c:v>100.51585849287571</c:v>
                </c:pt>
                <c:pt idx="2753">
                  <c:v>100.53512697573407</c:v>
                </c:pt>
                <c:pt idx="2754">
                  <c:v>100.55439131235728</c:v>
                </c:pt>
                <c:pt idx="2755">
                  <c:v>100.57365051000701</c:v>
                </c:pt>
                <c:pt idx="2756">
                  <c:v>100.5929002671904</c:v>
                </c:pt>
                <c:pt idx="2757">
                  <c:v>100.61214967588167</c:v>
                </c:pt>
                <c:pt idx="2758">
                  <c:v>100.6313984326688</c:v>
                </c:pt>
                <c:pt idx="2759">
                  <c:v>100.65064515039356</c:v>
                </c:pt>
                <c:pt idx="2760">
                  <c:v>100.66988907305002</c:v>
                </c:pt>
                <c:pt idx="2761">
                  <c:v>100.68912856013753</c:v>
                </c:pt>
                <c:pt idx="2762">
                  <c:v>100.70836460156463</c:v>
                </c:pt>
                <c:pt idx="2763">
                  <c:v>100.72759787853865</c:v>
                </c:pt>
                <c:pt idx="2764">
                  <c:v>100.7468286189481</c:v>
                </c:pt>
                <c:pt idx="2765">
                  <c:v>100.76605390617183</c:v>
                </c:pt>
                <c:pt idx="2766">
                  <c:v>100.78527556254815</c:v>
                </c:pt>
                <c:pt idx="2767">
                  <c:v>100.80449488006948</c:v>
                </c:pt>
                <c:pt idx="2768">
                  <c:v>100.82371060457196</c:v>
                </c:pt>
                <c:pt idx="2769">
                  <c:v>100.84292228667968</c:v>
                </c:pt>
                <c:pt idx="2770">
                  <c:v>100.86213261782567</c:v>
                </c:pt>
                <c:pt idx="2771">
                  <c:v>100.88134022050811</c:v>
                </c:pt>
                <c:pt idx="2772">
                  <c:v>100.90054691999993</c:v>
                </c:pt>
                <c:pt idx="2773">
                  <c:v>100.91974822611381</c:v>
                </c:pt>
                <c:pt idx="2774">
                  <c:v>100.93894816702466</c:v>
                </c:pt>
                <c:pt idx="2775">
                  <c:v>100.95814493234495</c:v>
                </c:pt>
                <c:pt idx="2776">
                  <c:v>100.97734006230901</c:v>
                </c:pt>
                <c:pt idx="2777">
                  <c:v>100.99653190257449</c:v>
                </c:pt>
                <c:pt idx="2778">
                  <c:v>101.01571868842187</c:v>
                </c:pt>
                <c:pt idx="2779">
                  <c:v>101.03490500609128</c:v>
                </c:pt>
                <c:pt idx="2780">
                  <c:v>101.05408820844247</c:v>
                </c:pt>
                <c:pt idx="2781">
                  <c:v>101.07327007793265</c:v>
                </c:pt>
                <c:pt idx="2782">
                  <c:v>101.09244738380862</c:v>
                </c:pt>
                <c:pt idx="2783">
                  <c:v>101.11162367505071</c:v>
                </c:pt>
                <c:pt idx="2784">
                  <c:v>101.13079698280363</c:v>
                </c:pt>
                <c:pt idx="2785">
                  <c:v>101.14996633163295</c:v>
                </c:pt>
                <c:pt idx="2786">
                  <c:v>101.16913386385605</c:v>
                </c:pt>
                <c:pt idx="2787">
                  <c:v>101.18830125504876</c:v>
                </c:pt>
                <c:pt idx="2788">
                  <c:v>101.20746652349432</c:v>
                </c:pt>
                <c:pt idx="2789">
                  <c:v>101.22662473423193</c:v>
                </c:pt>
                <c:pt idx="2790">
                  <c:v>101.24577817651917</c:v>
                </c:pt>
                <c:pt idx="2791">
                  <c:v>101.26493052434989</c:v>
                </c:pt>
                <c:pt idx="2792">
                  <c:v>101.28408114186175</c:v>
                </c:pt>
                <c:pt idx="2793">
                  <c:v>101.30323044922972</c:v>
                </c:pt>
                <c:pt idx="2794">
                  <c:v>101.32237892121925</c:v>
                </c:pt>
                <c:pt idx="2795">
                  <c:v>101.34152638695565</c:v>
                </c:pt>
                <c:pt idx="2796">
                  <c:v>101.36067314460864</c:v>
                </c:pt>
                <c:pt idx="2797">
                  <c:v>101.37981282464872</c:v>
                </c:pt>
                <c:pt idx="2798">
                  <c:v>101.39894995937321</c:v>
                </c:pt>
                <c:pt idx="2799">
                  <c:v>101.41808484217616</c:v>
                </c:pt>
                <c:pt idx="2800">
                  <c:v>101.43721703217102</c:v>
                </c:pt>
                <c:pt idx="2801">
                  <c:v>101.45634357997535</c:v>
                </c:pt>
                <c:pt idx="2802">
                  <c:v>101.47546641370538</c:v>
                </c:pt>
                <c:pt idx="2803">
                  <c:v>101.49458776517031</c:v>
                </c:pt>
                <c:pt idx="2804">
                  <c:v>101.51370656010842</c:v>
                </c:pt>
                <c:pt idx="2805">
                  <c:v>101.53282507185034</c:v>
                </c:pt>
                <c:pt idx="2806">
                  <c:v>101.55193913384298</c:v>
                </c:pt>
                <c:pt idx="2807">
                  <c:v>101.5710497852416</c:v>
                </c:pt>
                <c:pt idx="2808">
                  <c:v>101.59015915105836</c:v>
                </c:pt>
                <c:pt idx="2809">
                  <c:v>101.60926430998707</c:v>
                </c:pt>
                <c:pt idx="2810">
                  <c:v>101.62836727508719</c:v>
                </c:pt>
                <c:pt idx="2811">
                  <c:v>101.64746928752589</c:v>
                </c:pt>
                <c:pt idx="2812">
                  <c:v>101.66656751371634</c:v>
                </c:pt>
                <c:pt idx="2813">
                  <c:v>101.68566095975456</c:v>
                </c:pt>
                <c:pt idx="2814">
                  <c:v>101.70475396069529</c:v>
                </c:pt>
                <c:pt idx="2815">
                  <c:v>101.72384615159589</c:v>
                </c:pt>
                <c:pt idx="2816">
                  <c:v>101.74293727144398</c:v>
                </c:pt>
                <c:pt idx="2817">
                  <c:v>101.76202716621879</c:v>
                </c:pt>
                <c:pt idx="2818">
                  <c:v>101.78110682894582</c:v>
                </c:pt>
                <c:pt idx="2819">
                  <c:v>101.80018621940356</c:v>
                </c:pt>
                <c:pt idx="2820">
                  <c:v>101.8192629567437</c:v>
                </c:pt>
                <c:pt idx="2821">
                  <c:v>101.83833555824101</c:v>
                </c:pt>
                <c:pt idx="2822">
                  <c:v>101.85739834290956</c:v>
                </c:pt>
                <c:pt idx="2823">
                  <c:v>101.87645989543931</c:v>
                </c:pt>
                <c:pt idx="2824">
                  <c:v>101.89551972733703</c:v>
                </c:pt>
                <c:pt idx="2825">
                  <c:v>101.91457865051557</c:v>
                </c:pt>
                <c:pt idx="2826">
                  <c:v>101.93363521099802</c:v>
                </c:pt>
                <c:pt idx="2827">
                  <c:v>101.95269034575151</c:v>
                </c:pt>
                <c:pt idx="2828">
                  <c:v>101.97174485909791</c:v>
                </c:pt>
                <c:pt idx="2829">
                  <c:v>101.99079868154816</c:v>
                </c:pt>
                <c:pt idx="2830">
                  <c:v>102.00985250399836</c:v>
                </c:pt>
                <c:pt idx="2831">
                  <c:v>102.02890632644856</c:v>
                </c:pt>
                <c:pt idx="2832">
                  <c:v>102.04796014889881</c:v>
                </c:pt>
                <c:pt idx="2833">
                  <c:v>102.06700849493392</c:v>
                </c:pt>
                <c:pt idx="2834">
                  <c:v>102.08604921592358</c:v>
                </c:pt>
                <c:pt idx="2835">
                  <c:v>102.10508534505551</c:v>
                </c:pt>
                <c:pt idx="2836">
                  <c:v>102.12411893254772</c:v>
                </c:pt>
                <c:pt idx="2837">
                  <c:v>102.14315311019769</c:v>
                </c:pt>
                <c:pt idx="2838">
                  <c:v>102.16218306963141</c:v>
                </c:pt>
                <c:pt idx="2839">
                  <c:v>102.18120967071989</c:v>
                </c:pt>
                <c:pt idx="2840">
                  <c:v>102.20023451677824</c:v>
                </c:pt>
                <c:pt idx="2841">
                  <c:v>102.2192596179827</c:v>
                </c:pt>
                <c:pt idx="2842">
                  <c:v>102.23828385657977</c:v>
                </c:pt>
                <c:pt idx="2843">
                  <c:v>102.25730409800562</c:v>
                </c:pt>
                <c:pt idx="2844">
                  <c:v>102.27632097570691</c:v>
                </c:pt>
                <c:pt idx="2845">
                  <c:v>102.29533670670193</c:v>
                </c:pt>
                <c:pt idx="2846">
                  <c:v>102.31435165239628</c:v>
                </c:pt>
                <c:pt idx="2847">
                  <c:v>102.33336283594628</c:v>
                </c:pt>
                <c:pt idx="2848">
                  <c:v>102.35236889039886</c:v>
                </c:pt>
                <c:pt idx="2849">
                  <c:v>102.37137327448984</c:v>
                </c:pt>
                <c:pt idx="2850">
                  <c:v>102.39037416188179</c:v>
                </c:pt>
                <c:pt idx="2851">
                  <c:v>102.40937215111983</c:v>
                </c:pt>
                <c:pt idx="2852">
                  <c:v>102.42836729037144</c:v>
                </c:pt>
                <c:pt idx="2853">
                  <c:v>102.44736005731984</c:v>
                </c:pt>
                <c:pt idx="2854">
                  <c:v>102.46635158188107</c:v>
                </c:pt>
                <c:pt idx="2855">
                  <c:v>102.48534124225959</c:v>
                </c:pt>
                <c:pt idx="2856">
                  <c:v>102.50432950669254</c:v>
                </c:pt>
                <c:pt idx="2857">
                  <c:v>102.52331701660398</c:v>
                </c:pt>
                <c:pt idx="2858">
                  <c:v>102.54230334986144</c:v>
                </c:pt>
                <c:pt idx="2859">
                  <c:v>102.56128424945119</c:v>
                </c:pt>
                <c:pt idx="2860">
                  <c:v>102.58026435753473</c:v>
                </c:pt>
                <c:pt idx="2861">
                  <c:v>102.59924459951714</c:v>
                </c:pt>
                <c:pt idx="2862">
                  <c:v>102.61822427084402</c:v>
                </c:pt>
                <c:pt idx="2863">
                  <c:v>102.63720304503218</c:v>
                </c:pt>
                <c:pt idx="2864">
                  <c:v>102.65617846343049</c:v>
                </c:pt>
                <c:pt idx="2865">
                  <c:v>102.6751521266941</c:v>
                </c:pt>
                <c:pt idx="2866">
                  <c:v>102.69412347681315</c:v>
                </c:pt>
                <c:pt idx="2867">
                  <c:v>102.7130916103721</c:v>
                </c:pt>
                <c:pt idx="2868">
                  <c:v>102.73205975112232</c:v>
                </c:pt>
                <c:pt idx="2869">
                  <c:v>102.75102738093872</c:v>
                </c:pt>
                <c:pt idx="2870">
                  <c:v>102.76999392586011</c:v>
                </c:pt>
                <c:pt idx="2871">
                  <c:v>102.7889567488868</c:v>
                </c:pt>
                <c:pt idx="2872">
                  <c:v>102.80791702745636</c:v>
                </c:pt>
                <c:pt idx="2873">
                  <c:v>102.82687348524507</c:v>
                </c:pt>
                <c:pt idx="2874">
                  <c:v>102.84582994303376</c:v>
                </c:pt>
                <c:pt idx="2875">
                  <c:v>102.86478364759014</c:v>
                </c:pt>
                <c:pt idx="2876">
                  <c:v>102.88373658258455</c:v>
                </c:pt>
                <c:pt idx="2877">
                  <c:v>102.90268737788043</c:v>
                </c:pt>
                <c:pt idx="2878">
                  <c:v>102.92163649251387</c:v>
                </c:pt>
                <c:pt idx="2879">
                  <c:v>102.94058551283888</c:v>
                </c:pt>
                <c:pt idx="2880">
                  <c:v>102.95953243819537</c:v>
                </c:pt>
                <c:pt idx="2881">
                  <c:v>103.05421984222464</c:v>
                </c:pt>
                <c:pt idx="2882">
                  <c:v>103.14884600509743</c:v>
                </c:pt>
                <c:pt idx="2883">
                  <c:v>103.24343882808132</c:v>
                </c:pt>
                <c:pt idx="2884">
                  <c:v>103.33795848266458</c:v>
                </c:pt>
                <c:pt idx="2885">
                  <c:v>103.43241263723326</c:v>
                </c:pt>
                <c:pt idx="2886">
                  <c:v>103.52680689422807</c:v>
                </c:pt>
                <c:pt idx="2887">
                  <c:v>103.62114421950764</c:v>
                </c:pt>
                <c:pt idx="2888">
                  <c:v>103.71542770609875</c:v>
                </c:pt>
                <c:pt idx="2889">
                  <c:v>103.80965341791422</c:v>
                </c:pt>
                <c:pt idx="2890">
                  <c:v>103.90382368583745</c:v>
                </c:pt>
                <c:pt idx="2891">
                  <c:v>103.99794657567611</c:v>
                </c:pt>
                <c:pt idx="2892">
                  <c:v>104.09203749237561</c:v>
                </c:pt>
                <c:pt idx="2893">
                  <c:v>104.1861067601569</c:v>
                </c:pt>
                <c:pt idx="2894">
                  <c:v>104.28014438397403</c:v>
                </c:pt>
                <c:pt idx="2895">
                  <c:v>104.37417650176791</c:v>
                </c:pt>
                <c:pt idx="2896">
                  <c:v>104.46818809377905</c:v>
                </c:pt>
                <c:pt idx="2897">
                  <c:v>104.56216967548916</c:v>
                </c:pt>
                <c:pt idx="2898">
                  <c:v>104.65612727094822</c:v>
                </c:pt>
                <c:pt idx="2899">
                  <c:v>104.75005744073806</c:v>
                </c:pt>
                <c:pt idx="2900">
                  <c:v>104.84395429452181</c:v>
                </c:pt>
                <c:pt idx="2901">
                  <c:v>104.93783762313703</c:v>
                </c:pt>
                <c:pt idx="2902">
                  <c:v>105.03170632368511</c:v>
                </c:pt>
                <c:pt idx="2903">
                  <c:v>105.12553813009801</c:v>
                </c:pt>
                <c:pt idx="2904">
                  <c:v>105.21936028225586</c:v>
                </c:pt>
                <c:pt idx="2905">
                  <c:v>105.3131439246428</c:v>
                </c:pt>
                <c:pt idx="2906">
                  <c:v>105.4069293436842</c:v>
                </c:pt>
                <c:pt idx="2907">
                  <c:v>105.50069382085529</c:v>
                </c:pt>
                <c:pt idx="2908">
                  <c:v>105.59444329327958</c:v>
                </c:pt>
                <c:pt idx="2909">
                  <c:v>105.68818511664695</c:v>
                </c:pt>
                <c:pt idx="2910">
                  <c:v>105.78190778220394</c:v>
                </c:pt>
                <c:pt idx="2911">
                  <c:v>105.87560984834622</c:v>
                </c:pt>
                <c:pt idx="2912">
                  <c:v>105.9692990739872</c:v>
                </c:pt>
                <c:pt idx="2913">
                  <c:v>106.06298473780728</c:v>
                </c:pt>
                <c:pt idx="2914">
                  <c:v>106.1566440916188</c:v>
                </c:pt>
                <c:pt idx="2915">
                  <c:v>106.25029184123946</c:v>
                </c:pt>
                <c:pt idx="2916">
                  <c:v>106.34393638182688</c:v>
                </c:pt>
                <c:pt idx="2917">
                  <c:v>106.43756200295331</c:v>
                </c:pt>
                <c:pt idx="2918">
                  <c:v>106.53118839469145</c:v>
                </c:pt>
                <c:pt idx="2919">
                  <c:v>106.62479536297022</c:v>
                </c:pt>
                <c:pt idx="2920">
                  <c:v>106.7184099661322</c:v>
                </c:pt>
                <c:pt idx="2921">
                  <c:v>106.81200684029051</c:v>
                </c:pt>
                <c:pt idx="2922">
                  <c:v>106.90559647193676</c:v>
                </c:pt>
                <c:pt idx="2923">
                  <c:v>106.99918753440524</c:v>
                </c:pt>
                <c:pt idx="2924">
                  <c:v>107.09278598095851</c:v>
                </c:pt>
                <c:pt idx="2925">
                  <c:v>107.18640149668875</c:v>
                </c:pt>
                <c:pt idx="2926">
                  <c:v>107.28000645421002</c:v>
                </c:pt>
                <c:pt idx="2927">
                  <c:v>107.37362567793734</c:v>
                </c:pt>
                <c:pt idx="2928">
                  <c:v>107.46723918821468</c:v>
                </c:pt>
                <c:pt idx="2929">
                  <c:v>107.56086468215766</c:v>
                </c:pt>
                <c:pt idx="2930">
                  <c:v>107.65449416599911</c:v>
                </c:pt>
                <c:pt idx="2931">
                  <c:v>107.74812278804283</c:v>
                </c:pt>
                <c:pt idx="2932">
                  <c:v>107.84175470721159</c:v>
                </c:pt>
                <c:pt idx="2933">
                  <c:v>107.9353780146339</c:v>
                </c:pt>
                <c:pt idx="2934">
                  <c:v>108.0289984772235</c:v>
                </c:pt>
                <c:pt idx="2935">
                  <c:v>108.12262595070568</c:v>
                </c:pt>
                <c:pt idx="2936">
                  <c:v>108.21626893719178</c:v>
                </c:pt>
                <c:pt idx="2937">
                  <c:v>108.30995119724615</c:v>
                </c:pt>
                <c:pt idx="2938">
                  <c:v>108.40365431514611</c:v>
                </c:pt>
                <c:pt idx="2939">
                  <c:v>108.4973836386193</c:v>
                </c:pt>
                <c:pt idx="2940">
                  <c:v>108.5911155967033</c:v>
                </c:pt>
                <c:pt idx="2941">
                  <c:v>108.6848525183393</c:v>
                </c:pt>
                <c:pt idx="2942">
                  <c:v>108.77859497622214</c:v>
                </c:pt>
                <c:pt idx="2943">
                  <c:v>108.87233894786378</c:v>
                </c:pt>
                <c:pt idx="2944">
                  <c:v>108.96609792136466</c:v>
                </c:pt>
                <c:pt idx="2945">
                  <c:v>109.05985860185267</c:v>
                </c:pt>
                <c:pt idx="2946">
                  <c:v>109.15362119844535</c:v>
                </c:pt>
                <c:pt idx="2947">
                  <c:v>109.24739725622628</c:v>
                </c:pt>
                <c:pt idx="2948">
                  <c:v>109.34119051889944</c:v>
                </c:pt>
                <c:pt idx="2949">
                  <c:v>109.43502215727025</c:v>
                </c:pt>
                <c:pt idx="2950">
                  <c:v>109.52886019677261</c:v>
                </c:pt>
                <c:pt idx="2951">
                  <c:v>109.62270933002236</c:v>
                </c:pt>
                <c:pt idx="2952">
                  <c:v>109.71657354154156</c:v>
                </c:pt>
                <c:pt idx="2953">
                  <c:v>109.81047224053313</c:v>
                </c:pt>
                <c:pt idx="2954">
                  <c:v>109.90439086697738</c:v>
                </c:pt>
                <c:pt idx="2955">
                  <c:v>109.9983189324434</c:v>
                </c:pt>
                <c:pt idx="2956">
                  <c:v>110.09226784706749</c:v>
                </c:pt>
                <c:pt idx="2957">
                  <c:v>110.18622765314133</c:v>
                </c:pt>
                <c:pt idx="2958">
                  <c:v>110.28021777752537</c:v>
                </c:pt>
                <c:pt idx="2959">
                  <c:v>110.37421958029755</c:v>
                </c:pt>
                <c:pt idx="2960">
                  <c:v>110.46824290563849</c:v>
                </c:pt>
                <c:pt idx="2961">
                  <c:v>110.5622857093761</c:v>
                </c:pt>
                <c:pt idx="2962">
                  <c:v>110.65634536380009</c:v>
                </c:pt>
                <c:pt idx="2963">
                  <c:v>110.75043466298447</c:v>
                </c:pt>
                <c:pt idx="2964">
                  <c:v>110.8445387441801</c:v>
                </c:pt>
                <c:pt idx="2965">
                  <c:v>110.93865482206051</c:v>
                </c:pt>
                <c:pt idx="2966">
                  <c:v>111.03277426770727</c:v>
                </c:pt>
                <c:pt idx="2967">
                  <c:v>111.12691782081733</c:v>
                </c:pt>
                <c:pt idx="2968">
                  <c:v>111.22107248578085</c:v>
                </c:pt>
                <c:pt idx="2969">
                  <c:v>111.31526124685901</c:v>
                </c:pt>
                <c:pt idx="2970">
                  <c:v>111.40946433243322</c:v>
                </c:pt>
                <c:pt idx="2971">
                  <c:v>111.50369984255524</c:v>
                </c:pt>
                <c:pt idx="2972">
                  <c:v>111.59796920278146</c:v>
                </c:pt>
                <c:pt idx="2973">
                  <c:v>111.69226406185072</c:v>
                </c:pt>
                <c:pt idx="2974">
                  <c:v>111.78658142701177</c:v>
                </c:pt>
                <c:pt idx="2975">
                  <c:v>111.88093226921279</c:v>
                </c:pt>
                <c:pt idx="2976">
                  <c:v>111.97531791195793</c:v>
                </c:pt>
                <c:pt idx="2977">
                  <c:v>112.06971403719479</c:v>
                </c:pt>
                <c:pt idx="2978">
                  <c:v>112.16413924571039</c:v>
                </c:pt>
                <c:pt idx="2979">
                  <c:v>112.25858053340394</c:v>
                </c:pt>
                <c:pt idx="2980">
                  <c:v>112.35304519118777</c:v>
                </c:pt>
                <c:pt idx="2981">
                  <c:v>112.44753261959892</c:v>
                </c:pt>
                <c:pt idx="2982">
                  <c:v>112.54203589414603</c:v>
                </c:pt>
                <c:pt idx="2983">
                  <c:v>112.63654713288848</c:v>
                </c:pt>
                <c:pt idx="2984">
                  <c:v>112.73107995199132</c:v>
                </c:pt>
                <c:pt idx="2985">
                  <c:v>112.82563097022337</c:v>
                </c:pt>
                <c:pt idx="2986">
                  <c:v>112.92019374353339</c:v>
                </c:pt>
                <c:pt idx="2987">
                  <c:v>113.01479736870277</c:v>
                </c:pt>
                <c:pt idx="2988">
                  <c:v>113.10945731630113</c:v>
                </c:pt>
                <c:pt idx="2989">
                  <c:v>113.20414868479375</c:v>
                </c:pt>
                <c:pt idx="2990">
                  <c:v>113.29886385586146</c:v>
                </c:pt>
                <c:pt idx="2991">
                  <c:v>113.39361512647987</c:v>
                </c:pt>
                <c:pt idx="2992">
                  <c:v>113.48841232532675</c:v>
                </c:pt>
                <c:pt idx="2993">
                  <c:v>113.58323290456654</c:v>
                </c:pt>
                <c:pt idx="2994">
                  <c:v>113.67809423133565</c:v>
                </c:pt>
                <c:pt idx="2995">
                  <c:v>113.77298989169165</c:v>
                </c:pt>
                <c:pt idx="2996">
                  <c:v>113.86793190595495</c:v>
                </c:pt>
                <c:pt idx="2997">
                  <c:v>113.96290849945453</c:v>
                </c:pt>
                <c:pt idx="2998">
                  <c:v>114.05792116176481</c:v>
                </c:pt>
                <c:pt idx="2999">
                  <c:v>114.15297393875593</c:v>
                </c:pt>
                <c:pt idx="3000">
                  <c:v>114.24805291271953</c:v>
                </c:pt>
                <c:pt idx="3001">
                  <c:v>114.34314361999624</c:v>
                </c:pt>
                <c:pt idx="3002">
                  <c:v>114.43826053266065</c:v>
                </c:pt>
                <c:pt idx="3003">
                  <c:v>114.53338077627348</c:v>
                </c:pt>
                <c:pt idx="3004">
                  <c:v>114.62851878264969</c:v>
                </c:pt>
                <c:pt idx="3005">
                  <c:v>114.7236853711742</c:v>
                </c:pt>
                <c:pt idx="3006">
                  <c:v>114.81887659336012</c:v>
                </c:pt>
                <c:pt idx="3007">
                  <c:v>114.91409614600823</c:v>
                </c:pt>
                <c:pt idx="3008">
                  <c:v>115.00936773471162</c:v>
                </c:pt>
                <c:pt idx="3009">
                  <c:v>115.10469887150684</c:v>
                </c:pt>
                <c:pt idx="3010">
                  <c:v>115.20009108281715</c:v>
                </c:pt>
                <c:pt idx="3011">
                  <c:v>115.29553387887556</c:v>
                </c:pt>
                <c:pt idx="3012">
                  <c:v>115.39101511304003</c:v>
                </c:pt>
                <c:pt idx="3013">
                  <c:v>115.48654586407726</c:v>
                </c:pt>
                <c:pt idx="3014">
                  <c:v>115.58211671821759</c:v>
                </c:pt>
                <c:pt idx="3015">
                  <c:v>115.6777229873047</c:v>
                </c:pt>
                <c:pt idx="3016">
                  <c:v>115.77334490130029</c:v>
                </c:pt>
                <c:pt idx="3017">
                  <c:v>115.86898022653146</c:v>
                </c:pt>
                <c:pt idx="3018">
                  <c:v>115.9646486310826</c:v>
                </c:pt>
                <c:pt idx="3019">
                  <c:v>116.06034640133956</c:v>
                </c:pt>
                <c:pt idx="3020">
                  <c:v>116.15608471293534</c:v>
                </c:pt>
                <c:pt idx="3021">
                  <c:v>116.25185266011628</c:v>
                </c:pt>
                <c:pt idx="3022">
                  <c:v>116.3476554542701</c:v>
                </c:pt>
                <c:pt idx="3023">
                  <c:v>116.44348723324109</c:v>
                </c:pt>
                <c:pt idx="3024">
                  <c:v>116.53935714604567</c:v>
                </c:pt>
                <c:pt idx="3025">
                  <c:v>116.63526778683833</c:v>
                </c:pt>
                <c:pt idx="3026">
                  <c:v>116.73121789061491</c:v>
                </c:pt>
                <c:pt idx="3027">
                  <c:v>116.82721170977808</c:v>
                </c:pt>
                <c:pt idx="3028">
                  <c:v>116.92324255006328</c:v>
                </c:pt>
                <c:pt idx="3029">
                  <c:v>117.01927938053029</c:v>
                </c:pt>
                <c:pt idx="3030">
                  <c:v>117.11535832941215</c:v>
                </c:pt>
                <c:pt idx="3031">
                  <c:v>117.21149722892002</c:v>
                </c:pt>
                <c:pt idx="3032">
                  <c:v>117.30765250114068</c:v>
                </c:pt>
                <c:pt idx="3033">
                  <c:v>117.40381249274593</c:v>
                </c:pt>
                <c:pt idx="3034">
                  <c:v>117.49999200926969</c:v>
                </c:pt>
                <c:pt idx="3035">
                  <c:v>117.59618421804542</c:v>
                </c:pt>
                <c:pt idx="3036">
                  <c:v>117.69239683395671</c:v>
                </c:pt>
                <c:pt idx="3037">
                  <c:v>117.78861010660167</c:v>
                </c:pt>
                <c:pt idx="3038">
                  <c:v>117.88483717649538</c:v>
                </c:pt>
                <c:pt idx="3039">
                  <c:v>117.98107255281469</c:v>
                </c:pt>
                <c:pt idx="3040">
                  <c:v>118.07732056781263</c:v>
                </c:pt>
                <c:pt idx="3041">
                  <c:v>118.17356140451088</c:v>
                </c:pt>
                <c:pt idx="3042">
                  <c:v>118.26982129223893</c:v>
                </c:pt>
                <c:pt idx="3043">
                  <c:v>118.36611050426282</c:v>
                </c:pt>
                <c:pt idx="3044">
                  <c:v>118.46241767987031</c:v>
                </c:pt>
                <c:pt idx="3045">
                  <c:v>118.55874973031449</c:v>
                </c:pt>
                <c:pt idx="3046">
                  <c:v>118.65509226689909</c:v>
                </c:pt>
                <c:pt idx="3047">
                  <c:v>118.75144910082467</c:v>
                </c:pt>
                <c:pt idx="3048">
                  <c:v>118.8478104083953</c:v>
                </c:pt>
                <c:pt idx="3049">
                  <c:v>118.94419175212337</c:v>
                </c:pt>
                <c:pt idx="3050">
                  <c:v>119.0405944328343</c:v>
                </c:pt>
                <c:pt idx="3051">
                  <c:v>119.13699584551037</c:v>
                </c:pt>
                <c:pt idx="3052">
                  <c:v>119.23342473275981</c:v>
                </c:pt>
                <c:pt idx="3053">
                  <c:v>119.32986307452396</c:v>
                </c:pt>
                <c:pt idx="3054">
                  <c:v>119.4263009778476</c:v>
                </c:pt>
                <c:pt idx="3055">
                  <c:v>119.52274751565376</c:v>
                </c:pt>
                <c:pt idx="3056">
                  <c:v>119.61919631946481</c:v>
                </c:pt>
                <c:pt idx="3057">
                  <c:v>119.71564869157557</c:v>
                </c:pt>
                <c:pt idx="3058">
                  <c:v>119.81210735074565</c:v>
                </c:pt>
                <c:pt idx="3059">
                  <c:v>119.90858430658977</c:v>
                </c:pt>
                <c:pt idx="3060">
                  <c:v>120.00511390412872</c:v>
                </c:pt>
                <c:pt idx="3061">
                  <c:v>120.1016773897951</c:v>
                </c:pt>
                <c:pt idx="3062">
                  <c:v>120.19823038118375</c:v>
                </c:pt>
                <c:pt idx="3063">
                  <c:v>120.29477021652957</c:v>
                </c:pt>
                <c:pt idx="3064">
                  <c:v>120.39129018273306</c:v>
                </c:pt>
                <c:pt idx="3065">
                  <c:v>120.48781710025278</c:v>
                </c:pt>
                <c:pt idx="3066">
                  <c:v>120.58432695101976</c:v>
                </c:pt>
                <c:pt idx="3067">
                  <c:v>120.68084147563683</c:v>
                </c:pt>
                <c:pt idx="3068">
                  <c:v>120.77734340872451</c:v>
                </c:pt>
                <c:pt idx="3069">
                  <c:v>120.87382610662692</c:v>
                </c:pt>
                <c:pt idx="3070">
                  <c:v>120.97030391833803</c:v>
                </c:pt>
                <c:pt idx="3071">
                  <c:v>121.06677075736927</c:v>
                </c:pt>
                <c:pt idx="3072">
                  <c:v>121.16322520624909</c:v>
                </c:pt>
                <c:pt idx="3073">
                  <c:v>121.25966956416976</c:v>
                </c:pt>
                <c:pt idx="3074">
                  <c:v>121.35611961505433</c:v>
                </c:pt>
                <c:pt idx="3075">
                  <c:v>121.4525819765625</c:v>
                </c:pt>
                <c:pt idx="3076">
                  <c:v>121.54904550936878</c:v>
                </c:pt>
                <c:pt idx="3077">
                  <c:v>121.645479552468</c:v>
                </c:pt>
                <c:pt idx="3078">
                  <c:v>121.74188945269793</c:v>
                </c:pt>
                <c:pt idx="3079">
                  <c:v>121.8382877460801</c:v>
                </c:pt>
                <c:pt idx="3080">
                  <c:v>121.93467365709675</c:v>
                </c:pt>
                <c:pt idx="3081">
                  <c:v>122.03105447924307</c:v>
                </c:pt>
                <c:pt idx="3082">
                  <c:v>122.1274344242929</c:v>
                </c:pt>
                <c:pt idx="3083">
                  <c:v>122.22379551617001</c:v>
                </c:pt>
                <c:pt idx="3084">
                  <c:v>122.32014632999493</c:v>
                </c:pt>
                <c:pt idx="3085">
                  <c:v>122.41648891380635</c:v>
                </c:pt>
                <c:pt idx="3086">
                  <c:v>122.51279035057749</c:v>
                </c:pt>
                <c:pt idx="3087">
                  <c:v>122.60906048082542</c:v>
                </c:pt>
                <c:pt idx="3088">
                  <c:v>122.70530925392639</c:v>
                </c:pt>
                <c:pt idx="3089">
                  <c:v>122.80152175886948</c:v>
                </c:pt>
                <c:pt idx="3090">
                  <c:v>122.89770415693076</c:v>
                </c:pt>
                <c:pt idx="3091">
                  <c:v>122.99389559616259</c:v>
                </c:pt>
                <c:pt idx="3092">
                  <c:v>123.09007018011715</c:v>
                </c:pt>
                <c:pt idx="3093">
                  <c:v>123.1862447483454</c:v>
                </c:pt>
                <c:pt idx="3094">
                  <c:v>123.28240245986058</c:v>
                </c:pt>
                <c:pt idx="3095">
                  <c:v>123.37852494236083</c:v>
                </c:pt>
                <c:pt idx="3096">
                  <c:v>123.47460615674183</c:v>
                </c:pt>
                <c:pt idx="3097">
                  <c:v>123.57065155695774</c:v>
                </c:pt>
                <c:pt idx="3098">
                  <c:v>123.66666015749689</c:v>
                </c:pt>
                <c:pt idx="3099">
                  <c:v>123.76263706860041</c:v>
                </c:pt>
                <c:pt idx="3100">
                  <c:v>123.85861259618989</c:v>
                </c:pt>
                <c:pt idx="3101">
                  <c:v>123.95456567794247</c:v>
                </c:pt>
                <c:pt idx="3102">
                  <c:v>124.05047303353734</c:v>
                </c:pt>
                <c:pt idx="3103">
                  <c:v>124.14632103756225</c:v>
                </c:pt>
                <c:pt idx="3104">
                  <c:v>124.24212029665168</c:v>
                </c:pt>
                <c:pt idx="3105">
                  <c:v>124.33789447270978</c:v>
                </c:pt>
                <c:pt idx="3106">
                  <c:v>124.43362026205403</c:v>
                </c:pt>
                <c:pt idx="3107">
                  <c:v>124.52929471928468</c:v>
                </c:pt>
                <c:pt idx="3108">
                  <c:v>124.62493914924306</c:v>
                </c:pt>
                <c:pt idx="3109">
                  <c:v>124.720560928279</c:v>
                </c:pt>
                <c:pt idx="3110">
                  <c:v>124.81613420954599</c:v>
                </c:pt>
                <c:pt idx="3111">
                  <c:v>124.91169468701266</c:v>
                </c:pt>
                <c:pt idx="3112">
                  <c:v>125.00724921106932</c:v>
                </c:pt>
                <c:pt idx="3113">
                  <c:v>125.1027611655709</c:v>
                </c:pt>
                <c:pt idx="3114">
                  <c:v>125.19822743510373</c:v>
                </c:pt>
                <c:pt idx="3115">
                  <c:v>125.29365169115319</c:v>
                </c:pt>
                <c:pt idx="3116">
                  <c:v>125.38902090362602</c:v>
                </c:pt>
                <c:pt idx="3117">
                  <c:v>125.4842963907672</c:v>
                </c:pt>
                <c:pt idx="3118">
                  <c:v>125.57951830463065</c:v>
                </c:pt>
                <c:pt idx="3119">
                  <c:v>125.67469182703658</c:v>
                </c:pt>
                <c:pt idx="3120">
                  <c:v>125.76982075138606</c:v>
                </c:pt>
                <c:pt idx="3121">
                  <c:v>125.8649012505084</c:v>
                </c:pt>
                <c:pt idx="3122">
                  <c:v>125.95992185335504</c:v>
                </c:pt>
                <c:pt idx="3123">
                  <c:v>126.05484131087651</c:v>
                </c:pt>
                <c:pt idx="3124">
                  <c:v>126.14970196488143</c:v>
                </c:pt>
                <c:pt idx="3125">
                  <c:v>126.24446451004643</c:v>
                </c:pt>
                <c:pt idx="3126">
                  <c:v>126.33913190652444</c:v>
                </c:pt>
                <c:pt idx="3127">
                  <c:v>126.43368937773869</c:v>
                </c:pt>
                <c:pt idx="3128">
                  <c:v>126.52813978781077</c:v>
                </c:pt>
                <c:pt idx="3129">
                  <c:v>126.62249433576173</c:v>
                </c:pt>
                <c:pt idx="3130">
                  <c:v>126.71677867402353</c:v>
                </c:pt>
                <c:pt idx="3131">
                  <c:v>126.81094767374105</c:v>
                </c:pt>
                <c:pt idx="3132">
                  <c:v>126.90503666432829</c:v>
                </c:pt>
                <c:pt idx="3133">
                  <c:v>126.99903530923235</c:v>
                </c:pt>
                <c:pt idx="3134">
                  <c:v>127.0929461216918</c:v>
                </c:pt>
                <c:pt idx="3135">
                  <c:v>127.18679287871606</c:v>
                </c:pt>
                <c:pt idx="3136">
                  <c:v>127.28053481272043</c:v>
                </c:pt>
                <c:pt idx="3137">
                  <c:v>127.37416062962944</c:v>
                </c:pt>
                <c:pt idx="3138">
                  <c:v>127.46765809848097</c:v>
                </c:pt>
                <c:pt idx="3139">
                  <c:v>127.56103551149907</c:v>
                </c:pt>
                <c:pt idx="3140">
                  <c:v>127.65430025850284</c:v>
                </c:pt>
                <c:pt idx="3141">
                  <c:v>127.74743532277321</c:v>
                </c:pt>
                <c:pt idx="3142">
                  <c:v>127.84045419811936</c:v>
                </c:pt>
                <c:pt idx="3143">
                  <c:v>127.9333689085326</c:v>
                </c:pt>
                <c:pt idx="3144">
                  <c:v>128.02615110286419</c:v>
                </c:pt>
                <c:pt idx="3145">
                  <c:v>128.11880050681975</c:v>
                </c:pt>
                <c:pt idx="3146">
                  <c:v>128.21132161592621</c:v>
                </c:pt>
                <c:pt idx="3147">
                  <c:v>128.30370687750903</c:v>
                </c:pt>
                <c:pt idx="3148">
                  <c:v>128.39595838384002</c:v>
                </c:pt>
                <c:pt idx="3149">
                  <c:v>128.48807335535568</c:v>
                </c:pt>
                <c:pt idx="3150">
                  <c:v>128.58007188128661</c:v>
                </c:pt>
                <c:pt idx="3151">
                  <c:v>128.67194189905953</c:v>
                </c:pt>
                <c:pt idx="3152">
                  <c:v>128.76367347360281</c:v>
                </c:pt>
                <c:pt idx="3153">
                  <c:v>128.85533946571505</c:v>
                </c:pt>
                <c:pt idx="3154">
                  <c:v>128.94686284248627</c:v>
                </c:pt>
                <c:pt idx="3155">
                  <c:v>129.03826114712169</c:v>
                </c:pt>
                <c:pt idx="3156">
                  <c:v>129.12953311329954</c:v>
                </c:pt>
                <c:pt idx="3157">
                  <c:v>129.22067502306359</c:v>
                </c:pt>
                <c:pt idx="3158">
                  <c:v>129.31171083560241</c:v>
                </c:pt>
                <c:pt idx="3159">
                  <c:v>129.4026249014656</c:v>
                </c:pt>
                <c:pt idx="3160">
                  <c:v>129.49343260955035</c:v>
                </c:pt>
                <c:pt idx="3161">
                  <c:v>129.5841440171576</c:v>
                </c:pt>
                <c:pt idx="3162">
                  <c:v>129.67473493244157</c:v>
                </c:pt>
                <c:pt idx="3163">
                  <c:v>129.76526176219747</c:v>
                </c:pt>
                <c:pt idx="3164">
                  <c:v>129.85570635787013</c:v>
                </c:pt>
                <c:pt idx="3165">
                  <c:v>129.94606090703761</c:v>
                </c:pt>
                <c:pt idx="3166">
                  <c:v>130.03633911919113</c:v>
                </c:pt>
                <c:pt idx="3167">
                  <c:v>130.12655283516128</c:v>
                </c:pt>
                <c:pt idx="3168">
                  <c:v>130.21669063933521</c:v>
                </c:pt>
                <c:pt idx="3169">
                  <c:v>130.30675704479501</c:v>
                </c:pt>
                <c:pt idx="3170">
                  <c:v>130.39673867191826</c:v>
                </c:pt>
                <c:pt idx="3171">
                  <c:v>130.48665602731876</c:v>
                </c:pt>
                <c:pt idx="3172">
                  <c:v>130.5764966510641</c:v>
                </c:pt>
                <c:pt idx="3173">
                  <c:v>130.66628056006141</c:v>
                </c:pt>
                <c:pt idx="3174">
                  <c:v>130.75600581446309</c:v>
                </c:pt>
                <c:pt idx="3175">
                  <c:v>130.84568396073965</c:v>
                </c:pt>
                <c:pt idx="3176">
                  <c:v>130.93532850169814</c:v>
                </c:pt>
                <c:pt idx="3177">
                  <c:v>131.02495736013341</c:v>
                </c:pt>
                <c:pt idx="3178">
                  <c:v>131.11456051704712</c:v>
                </c:pt>
                <c:pt idx="3179">
                  <c:v>131.20413490564374</c:v>
                </c:pt>
                <c:pt idx="3180">
                  <c:v>131.29366965035211</c:v>
                </c:pt>
                <c:pt idx="3181">
                  <c:v>131.38317533211861</c:v>
                </c:pt>
                <c:pt idx="3182">
                  <c:v>131.47263258503125</c:v>
                </c:pt>
                <c:pt idx="3183">
                  <c:v>131.56204191527701</c:v>
                </c:pt>
                <c:pt idx="3184">
                  <c:v>131.65138995350557</c:v>
                </c:pt>
                <c:pt idx="3185">
                  <c:v>131.74067388585067</c:v>
                </c:pt>
                <c:pt idx="3186">
                  <c:v>131.82989391122243</c:v>
                </c:pt>
                <c:pt idx="3187">
                  <c:v>131.91904247692375</c:v>
                </c:pt>
                <c:pt idx="3188">
                  <c:v>132.00812844714133</c:v>
                </c:pt>
                <c:pt idx="3189">
                  <c:v>132.09712855143559</c:v>
                </c:pt>
                <c:pt idx="3190">
                  <c:v>132.18605221796548</c:v>
                </c:pt>
                <c:pt idx="3191">
                  <c:v>132.27488804744277</c:v>
                </c:pt>
                <c:pt idx="3192">
                  <c:v>132.36363754504885</c:v>
                </c:pt>
                <c:pt idx="3193">
                  <c:v>132.45230231112066</c:v>
                </c:pt>
                <c:pt idx="3194">
                  <c:v>132.54088601678171</c:v>
                </c:pt>
                <c:pt idx="3195">
                  <c:v>132.62936486514891</c:v>
                </c:pt>
                <c:pt idx="3196">
                  <c:v>132.71777442897155</c:v>
                </c:pt>
                <c:pt idx="3197">
                  <c:v>132.80611310291269</c:v>
                </c:pt>
                <c:pt idx="3198">
                  <c:v>132.89439158463537</c:v>
                </c:pt>
                <c:pt idx="3199">
                  <c:v>132.98262231081944</c:v>
                </c:pt>
                <c:pt idx="3200">
                  <c:v>133.07077042071288</c:v>
                </c:pt>
                <c:pt idx="3201">
                  <c:v>133.15883706109091</c:v>
                </c:pt>
                <c:pt idx="3202">
                  <c:v>133.2468157499392</c:v>
                </c:pt>
                <c:pt idx="3203">
                  <c:v>133.33468505838218</c:v>
                </c:pt>
                <c:pt idx="3204">
                  <c:v>133.42245689699723</c:v>
                </c:pt>
                <c:pt idx="3205">
                  <c:v>133.51013208581284</c:v>
                </c:pt>
                <c:pt idx="3206">
                  <c:v>133.59770434790218</c:v>
                </c:pt>
                <c:pt idx="3207">
                  <c:v>133.68515076936063</c:v>
                </c:pt>
                <c:pt idx="3208">
                  <c:v>133.7724565565758</c:v>
                </c:pt>
                <c:pt idx="3209">
                  <c:v>133.85962582227208</c:v>
                </c:pt>
                <c:pt idx="3210">
                  <c:v>133.94662350480871</c:v>
                </c:pt>
                <c:pt idx="3211">
                  <c:v>134.0334990124596</c:v>
                </c:pt>
                <c:pt idx="3212">
                  <c:v>134.12022026718404</c:v>
                </c:pt>
                <c:pt idx="3213">
                  <c:v>134.20680627374367</c:v>
                </c:pt>
                <c:pt idx="3214">
                  <c:v>134.29323460089358</c:v>
                </c:pt>
                <c:pt idx="3215">
                  <c:v>134.37953794494385</c:v>
                </c:pt>
                <c:pt idx="3216">
                  <c:v>134.46572139629544</c:v>
                </c:pt>
                <c:pt idx="3217">
                  <c:v>134.55177909496453</c:v>
                </c:pt>
                <c:pt idx="3218">
                  <c:v>134.63772383554593</c:v>
                </c:pt>
                <c:pt idx="3219">
                  <c:v>134.72355256339907</c:v>
                </c:pt>
                <c:pt idx="3220">
                  <c:v>134.80926042106694</c:v>
                </c:pt>
                <c:pt idx="3221">
                  <c:v>134.89483139154251</c:v>
                </c:pt>
                <c:pt idx="3222">
                  <c:v>134.98031178812383</c:v>
                </c:pt>
                <c:pt idx="3223">
                  <c:v>135.06571393778486</c:v>
                </c:pt>
                <c:pt idx="3224">
                  <c:v>135.15099750602064</c:v>
                </c:pt>
                <c:pt idx="3225">
                  <c:v>135.2361592199758</c:v>
                </c:pt>
                <c:pt idx="3226">
                  <c:v>135.32120301588628</c:v>
                </c:pt>
                <c:pt idx="3227">
                  <c:v>135.40613781378994</c:v>
                </c:pt>
                <c:pt idx="3228">
                  <c:v>135.49097543987548</c:v>
                </c:pt>
                <c:pt idx="3229">
                  <c:v>135.57569414458399</c:v>
                </c:pt>
                <c:pt idx="3230">
                  <c:v>135.66031134278842</c:v>
                </c:pt>
                <c:pt idx="3231">
                  <c:v>135.74483257977496</c:v>
                </c:pt>
                <c:pt idx="3232">
                  <c:v>135.82923604941863</c:v>
                </c:pt>
                <c:pt idx="3233">
                  <c:v>135.91355914499397</c:v>
                </c:pt>
                <c:pt idx="3234">
                  <c:v>135.99775025641009</c:v>
                </c:pt>
                <c:pt idx="3235">
                  <c:v>136.0818557604467</c:v>
                </c:pt>
                <c:pt idx="3236">
                  <c:v>136.16582327355113</c:v>
                </c:pt>
                <c:pt idx="3237">
                  <c:v>136.24969023448833</c:v>
                </c:pt>
                <c:pt idx="3238">
                  <c:v>136.33344292647482</c:v>
                </c:pt>
                <c:pt idx="3239">
                  <c:v>136.41706919840976</c:v>
                </c:pt>
                <c:pt idx="3240">
                  <c:v>136.50061967802174</c:v>
                </c:pt>
                <c:pt idx="3241">
                  <c:v>136.58407031207372</c:v>
                </c:pt>
                <c:pt idx="3242">
                  <c:v>136.66740933666424</c:v>
                </c:pt>
                <c:pt idx="3243">
                  <c:v>136.75064729334966</c:v>
                </c:pt>
                <c:pt idx="3244">
                  <c:v>136.83379891942781</c:v>
                </c:pt>
                <c:pt idx="3245">
                  <c:v>136.91683974620025</c:v>
                </c:pt>
                <c:pt idx="3246">
                  <c:v>136.99975442917452</c:v>
                </c:pt>
                <c:pt idx="3247">
                  <c:v>137.08257049983928</c:v>
                </c:pt>
                <c:pt idx="3248">
                  <c:v>137.16526523273004</c:v>
                </c:pt>
                <c:pt idx="3249">
                  <c:v>137.24786060390875</c:v>
                </c:pt>
                <c:pt idx="3250">
                  <c:v>137.33041263865221</c:v>
                </c:pt>
                <c:pt idx="3251">
                  <c:v>137.4128694628798</c:v>
                </c:pt>
                <c:pt idx="3252">
                  <c:v>137.49523359383508</c:v>
                </c:pt>
                <c:pt idx="3253">
                  <c:v>137.57749093791645</c:v>
                </c:pt>
                <c:pt idx="3254">
                  <c:v>137.65966829135394</c:v>
                </c:pt>
                <c:pt idx="3255">
                  <c:v>137.74177345623116</c:v>
                </c:pt>
                <c:pt idx="3256">
                  <c:v>137.82378158079166</c:v>
                </c:pt>
                <c:pt idx="3257">
                  <c:v>137.9056649126573</c:v>
                </c:pt>
                <c:pt idx="3258">
                  <c:v>137.98744853559049</c:v>
                </c:pt>
                <c:pt idx="3259">
                  <c:v>138.06909776863898</c:v>
                </c:pt>
                <c:pt idx="3260">
                  <c:v>138.15062414705494</c:v>
                </c:pt>
                <c:pt idx="3261">
                  <c:v>138.23204933288488</c:v>
                </c:pt>
                <c:pt idx="3262">
                  <c:v>138.3133763154984</c:v>
                </c:pt>
                <c:pt idx="3263">
                  <c:v>138.39457831007795</c:v>
                </c:pt>
                <c:pt idx="3264">
                  <c:v>138.47565737858162</c:v>
                </c:pt>
                <c:pt idx="3265">
                  <c:v>138.55660970624061</c:v>
                </c:pt>
                <c:pt idx="3266">
                  <c:v>138.63746420611335</c:v>
                </c:pt>
                <c:pt idx="3267">
                  <c:v>138.71822431659274</c:v>
                </c:pt>
                <c:pt idx="3268">
                  <c:v>138.79889423094446</c:v>
                </c:pt>
                <c:pt idx="3269">
                  <c:v>138.8794868768646</c:v>
                </c:pt>
                <c:pt idx="3270">
                  <c:v>138.96001494832376</c:v>
                </c:pt>
                <c:pt idx="3271">
                  <c:v>139.04045836083017</c:v>
                </c:pt>
                <c:pt idx="3272">
                  <c:v>139.12082933630333</c:v>
                </c:pt>
                <c:pt idx="3273">
                  <c:v>139.20109994090367</c:v>
                </c:pt>
                <c:pt idx="3274">
                  <c:v>139.28128577429396</c:v>
                </c:pt>
                <c:pt idx="3275">
                  <c:v>139.36141974070924</c:v>
                </c:pt>
                <c:pt idx="3276">
                  <c:v>139.4414531445212</c:v>
                </c:pt>
                <c:pt idx="3277">
                  <c:v>139.52141531874815</c:v>
                </c:pt>
                <c:pt idx="3278">
                  <c:v>139.60128306094131</c:v>
                </c:pt>
                <c:pt idx="3279">
                  <c:v>139.68108704586871</c:v>
                </c:pt>
                <c:pt idx="3280">
                  <c:v>139.76082840506899</c:v>
                </c:pt>
                <c:pt idx="3281">
                  <c:v>139.84047699170725</c:v>
                </c:pt>
                <c:pt idx="3282">
                  <c:v>139.9200588856431</c:v>
                </c:pt>
                <c:pt idx="3283">
                  <c:v>139.99952428669292</c:v>
                </c:pt>
                <c:pt idx="3284">
                  <c:v>140.07886697599585</c:v>
                </c:pt>
                <c:pt idx="3285">
                  <c:v>140.15812894967951</c:v>
                </c:pt>
                <c:pt idx="3286">
                  <c:v>140.23726597719929</c:v>
                </c:pt>
                <c:pt idx="3287">
                  <c:v>140.31631413705961</c:v>
                </c:pt>
                <c:pt idx="3288">
                  <c:v>140.39526668795858</c:v>
                </c:pt>
                <c:pt idx="3289">
                  <c:v>140.47412088804549</c:v>
                </c:pt>
                <c:pt idx="3290">
                  <c:v>140.55286530143943</c:v>
                </c:pt>
                <c:pt idx="3291">
                  <c:v>140.63149721505309</c:v>
                </c:pt>
                <c:pt idx="3292">
                  <c:v>140.71003027111217</c:v>
                </c:pt>
                <c:pt idx="3293">
                  <c:v>140.78847117902379</c:v>
                </c:pt>
                <c:pt idx="3294">
                  <c:v>140.86685254030945</c:v>
                </c:pt>
                <c:pt idx="3295">
                  <c:v>140.94515871522424</c:v>
                </c:pt>
                <c:pt idx="3296">
                  <c:v>141.02339392086333</c:v>
                </c:pt>
                <c:pt idx="3297">
                  <c:v>141.10156378999605</c:v>
                </c:pt>
                <c:pt idx="3298">
                  <c:v>141.17965150460509</c:v>
                </c:pt>
                <c:pt idx="3299">
                  <c:v>141.25765417546577</c:v>
                </c:pt>
                <c:pt idx="3300">
                  <c:v>141.33556510399552</c:v>
                </c:pt>
                <c:pt idx="3301">
                  <c:v>141.41338191415852</c:v>
                </c:pt>
                <c:pt idx="3302">
                  <c:v>141.49109917516381</c:v>
                </c:pt>
                <c:pt idx="3303">
                  <c:v>141.56873585537147</c:v>
                </c:pt>
                <c:pt idx="3304">
                  <c:v>141.64630507638142</c:v>
                </c:pt>
                <c:pt idx="3305">
                  <c:v>141.72379013201757</c:v>
                </c:pt>
                <c:pt idx="3306">
                  <c:v>141.80120221648966</c:v>
                </c:pt>
                <c:pt idx="3307">
                  <c:v>141.8784981997218</c:v>
                </c:pt>
                <c:pt idx="3308">
                  <c:v>141.9557031135966</c:v>
                </c:pt>
                <c:pt idx="3309">
                  <c:v>142.03280079239363</c:v>
                </c:pt>
                <c:pt idx="3310">
                  <c:v>142.10979035807256</c:v>
                </c:pt>
                <c:pt idx="3311">
                  <c:v>142.1867002021007</c:v>
                </c:pt>
                <c:pt idx="3312">
                  <c:v>142.2635121055456</c:v>
                </c:pt>
                <c:pt idx="3313">
                  <c:v>142.34024402570589</c:v>
                </c:pt>
                <c:pt idx="3314">
                  <c:v>142.41689628168899</c:v>
                </c:pt>
                <c:pt idx="3315">
                  <c:v>142.49346026190963</c:v>
                </c:pt>
                <c:pt idx="3316">
                  <c:v>142.56993426698699</c:v>
                </c:pt>
                <c:pt idx="3317">
                  <c:v>142.64633396157939</c:v>
                </c:pt>
                <c:pt idx="3318">
                  <c:v>142.72264748087539</c:v>
                </c:pt>
                <c:pt idx="3319">
                  <c:v>142.79888812083072</c:v>
                </c:pt>
                <c:pt idx="3320">
                  <c:v>142.8750623821432</c:v>
                </c:pt>
                <c:pt idx="3321">
                  <c:v>142.95115083130253</c:v>
                </c:pt>
                <c:pt idx="3322">
                  <c:v>143.02716509879389</c:v>
                </c:pt>
                <c:pt idx="3323">
                  <c:v>143.10309714758645</c:v>
                </c:pt>
                <c:pt idx="3324">
                  <c:v>143.17896658697526</c:v>
                </c:pt>
                <c:pt idx="3325">
                  <c:v>143.25477518885359</c:v>
                </c:pt>
                <c:pt idx="3326">
                  <c:v>143.33048569600305</c:v>
                </c:pt>
                <c:pt idx="3327">
                  <c:v>143.40611386429848</c:v>
                </c:pt>
                <c:pt idx="3328">
                  <c:v>143.48169083386466</c:v>
                </c:pt>
                <c:pt idx="3329">
                  <c:v>143.55719065748565</c:v>
                </c:pt>
                <c:pt idx="3330">
                  <c:v>143.63261144125096</c:v>
                </c:pt>
                <c:pt idx="3331">
                  <c:v>143.70794024018917</c:v>
                </c:pt>
                <c:pt idx="3332">
                  <c:v>143.78317388778748</c:v>
                </c:pt>
                <c:pt idx="3333">
                  <c:v>143.85832365776133</c:v>
                </c:pt>
                <c:pt idx="3334">
                  <c:v>143.93339307527248</c:v>
                </c:pt>
                <c:pt idx="3335">
                  <c:v>144.00837917665064</c:v>
                </c:pt>
                <c:pt idx="3336">
                  <c:v>144.08328895822956</c:v>
                </c:pt>
                <c:pt idx="3337">
                  <c:v>144.15814000033686</c:v>
                </c:pt>
                <c:pt idx="3338">
                  <c:v>144.23297779445326</c:v>
                </c:pt>
                <c:pt idx="3339">
                  <c:v>144.30775684868081</c:v>
                </c:pt>
                <c:pt idx="3340">
                  <c:v>144.38246553104193</c:v>
                </c:pt>
                <c:pt idx="3341">
                  <c:v>144.45706487715987</c:v>
                </c:pt>
                <c:pt idx="3342">
                  <c:v>144.53157532144328</c:v>
                </c:pt>
                <c:pt idx="3343">
                  <c:v>144.60597675314008</c:v>
                </c:pt>
                <c:pt idx="3344">
                  <c:v>144.68028589842689</c:v>
                </c:pt>
                <c:pt idx="3345">
                  <c:v>144.75449420617062</c:v>
                </c:pt>
                <c:pt idx="3346">
                  <c:v>144.82860298276452</c:v>
                </c:pt>
                <c:pt idx="3347">
                  <c:v>144.90263373111432</c:v>
                </c:pt>
                <c:pt idx="3348">
                  <c:v>144.97657178086993</c:v>
                </c:pt>
                <c:pt idx="3349">
                  <c:v>145.05045320072921</c:v>
                </c:pt>
                <c:pt idx="3350">
                  <c:v>145.12422062896698</c:v>
                </c:pt>
                <c:pt idx="3351">
                  <c:v>145.19796075827205</c:v>
                </c:pt>
                <c:pt idx="3352">
                  <c:v>145.27166872284985</c:v>
                </c:pt>
                <c:pt idx="3353">
                  <c:v>145.34528484759903</c:v>
                </c:pt>
                <c:pt idx="3354">
                  <c:v>145.41881813194416</c:v>
                </c:pt>
                <c:pt idx="3355">
                  <c:v>145.49229309965844</c:v>
                </c:pt>
                <c:pt idx="3356">
                  <c:v>145.56570792435969</c:v>
                </c:pt>
                <c:pt idx="3357">
                  <c:v>145.63905003172022</c:v>
                </c:pt>
                <c:pt idx="3358">
                  <c:v>145.71229754039101</c:v>
                </c:pt>
                <c:pt idx="3359">
                  <c:v>145.78549790688581</c:v>
                </c:pt>
                <c:pt idx="3360">
                  <c:v>145.85862051684327</c:v>
                </c:pt>
                <c:pt idx="3361">
                  <c:v>145.93167558776759</c:v>
                </c:pt>
                <c:pt idx="3362">
                  <c:v>146.00466496238025</c:v>
                </c:pt>
                <c:pt idx="3363">
                  <c:v>146.07755135466925</c:v>
                </c:pt>
                <c:pt idx="3364">
                  <c:v>146.15037478492434</c:v>
                </c:pt>
                <c:pt idx="3365">
                  <c:v>146.22312475042995</c:v>
                </c:pt>
                <c:pt idx="3366">
                  <c:v>146.29579745385797</c:v>
                </c:pt>
                <c:pt idx="3367">
                  <c:v>146.36840480041849</c:v>
                </c:pt>
                <c:pt idx="3368">
                  <c:v>146.44095036208122</c:v>
                </c:pt>
                <c:pt idx="3369">
                  <c:v>146.51341564894344</c:v>
                </c:pt>
                <c:pt idx="3370">
                  <c:v>146.58582365217558</c:v>
                </c:pt>
                <c:pt idx="3371">
                  <c:v>146.65813833056922</c:v>
                </c:pt>
                <c:pt idx="3372">
                  <c:v>146.73039886285511</c:v>
                </c:pt>
                <c:pt idx="3373">
                  <c:v>146.80254964727268</c:v>
                </c:pt>
                <c:pt idx="3374">
                  <c:v>146.87465316079823</c:v>
                </c:pt>
                <c:pt idx="3375">
                  <c:v>146.94669719564678</c:v>
                </c:pt>
                <c:pt idx="3376">
                  <c:v>147.01866947943381</c:v>
                </c:pt>
                <c:pt idx="3377">
                  <c:v>147.09057778932171</c:v>
                </c:pt>
                <c:pt idx="3378">
                  <c:v>147.16241850353984</c:v>
                </c:pt>
                <c:pt idx="3379">
                  <c:v>147.23419100361991</c:v>
                </c:pt>
                <c:pt idx="3380">
                  <c:v>147.30590882623045</c:v>
                </c:pt>
                <c:pt idx="3381">
                  <c:v>147.37758909610707</c:v>
                </c:pt>
                <c:pt idx="3382">
                  <c:v>147.44920985403979</c:v>
                </c:pt>
                <c:pt idx="3383">
                  <c:v>147.52078016118878</c:v>
                </c:pt>
                <c:pt idx="3384">
                  <c:v>147.59228749817061</c:v>
                </c:pt>
                <c:pt idx="3385">
                  <c:v>147.66372924506453</c:v>
                </c:pt>
                <c:pt idx="3386">
                  <c:v>147.73513283945704</c:v>
                </c:pt>
                <c:pt idx="3387">
                  <c:v>147.80650979621095</c:v>
                </c:pt>
                <c:pt idx="3388">
                  <c:v>147.87781072951421</c:v>
                </c:pt>
                <c:pt idx="3389">
                  <c:v>147.94904958965463</c:v>
                </c:pt>
                <c:pt idx="3390">
                  <c:v>148.02024554810214</c:v>
                </c:pt>
                <c:pt idx="3391">
                  <c:v>148.09141062362809</c:v>
                </c:pt>
                <c:pt idx="3392">
                  <c:v>148.16254078653833</c:v>
                </c:pt>
                <c:pt idx="3393">
                  <c:v>148.23364932591815</c:v>
                </c:pt>
                <c:pt idx="3394">
                  <c:v>148.30474432862837</c:v>
                </c:pt>
                <c:pt idx="3395">
                  <c:v>148.37581120846806</c:v>
                </c:pt>
                <c:pt idx="3396">
                  <c:v>148.44686284609915</c:v>
                </c:pt>
                <c:pt idx="3397">
                  <c:v>148.51790694189643</c:v>
                </c:pt>
                <c:pt idx="3398">
                  <c:v>148.58893471053977</c:v>
                </c:pt>
                <c:pt idx="3399">
                  <c:v>148.65995082547937</c:v>
                </c:pt>
                <c:pt idx="3400">
                  <c:v>148.73093444790965</c:v>
                </c:pt>
                <c:pt idx="3401">
                  <c:v>148.80185740029873</c:v>
                </c:pt>
                <c:pt idx="3402">
                  <c:v>148.87273568165102</c:v>
                </c:pt>
                <c:pt idx="3403">
                  <c:v>148.94356914008657</c:v>
                </c:pt>
                <c:pt idx="3404">
                  <c:v>149.01436797252819</c:v>
                </c:pt>
                <c:pt idx="3405">
                  <c:v>149.08511670261768</c:v>
                </c:pt>
                <c:pt idx="3406">
                  <c:v>149.15582390645994</c:v>
                </c:pt>
                <c:pt idx="3407">
                  <c:v>149.22646890490893</c:v>
                </c:pt>
                <c:pt idx="3408">
                  <c:v>149.2970778019212</c:v>
                </c:pt>
                <c:pt idx="3409">
                  <c:v>149.36760447995161</c:v>
                </c:pt>
                <c:pt idx="3410">
                  <c:v>149.43805827973361</c:v>
                </c:pt>
                <c:pt idx="3411">
                  <c:v>149.50845239598249</c:v>
                </c:pt>
                <c:pt idx="3412">
                  <c:v>149.57878311236976</c:v>
                </c:pt>
                <c:pt idx="3413">
                  <c:v>149.64904208474414</c:v>
                </c:pt>
                <c:pt idx="3414">
                  <c:v>149.7192364072138</c:v>
                </c:pt>
                <c:pt idx="3415">
                  <c:v>149.78937966610204</c:v>
                </c:pt>
                <c:pt idx="3416">
                  <c:v>149.85945281441261</c:v>
                </c:pt>
                <c:pt idx="3417">
                  <c:v>149.92944269868977</c:v>
                </c:pt>
                <c:pt idx="3418">
                  <c:v>149.99935210793441</c:v>
                </c:pt>
                <c:pt idx="3419">
                  <c:v>150.06919787328178</c:v>
                </c:pt>
                <c:pt idx="3420">
                  <c:v>150.13896865862583</c:v>
                </c:pt>
                <c:pt idx="3421">
                  <c:v>150.2086542244239</c:v>
                </c:pt>
                <c:pt idx="3422">
                  <c:v>150.27824965909068</c:v>
                </c:pt>
                <c:pt idx="3423">
                  <c:v>150.34772947319951</c:v>
                </c:pt>
                <c:pt idx="3424">
                  <c:v>150.41711813624875</c:v>
                </c:pt>
                <c:pt idx="3425">
                  <c:v>150.48642063618101</c:v>
                </c:pt>
                <c:pt idx="3426">
                  <c:v>150.55565283280217</c:v>
                </c:pt>
                <c:pt idx="3427">
                  <c:v>150.62482827878017</c:v>
                </c:pt>
                <c:pt idx="3428">
                  <c:v>150.69395617094577</c:v>
                </c:pt>
                <c:pt idx="3429">
                  <c:v>150.76301590760715</c:v>
                </c:pt>
                <c:pt idx="3430">
                  <c:v>150.83202080631648</c:v>
                </c:pt>
                <c:pt idx="3431">
                  <c:v>150.90097032989377</c:v>
                </c:pt>
                <c:pt idx="3432">
                  <c:v>150.9698575224148</c:v>
                </c:pt>
                <c:pt idx="3433">
                  <c:v>151.038685156772</c:v>
                </c:pt>
                <c:pt idx="3434">
                  <c:v>151.10746332541478</c:v>
                </c:pt>
                <c:pt idx="3435">
                  <c:v>151.1761702707046</c:v>
                </c:pt>
                <c:pt idx="3436">
                  <c:v>151.24480318456068</c:v>
                </c:pt>
                <c:pt idx="3437">
                  <c:v>151.31340503301465</c:v>
                </c:pt>
                <c:pt idx="3438">
                  <c:v>151.38197976384453</c:v>
                </c:pt>
                <c:pt idx="3439">
                  <c:v>151.45051579713919</c:v>
                </c:pt>
                <c:pt idx="3440">
                  <c:v>151.51899707159393</c:v>
                </c:pt>
                <c:pt idx="3441">
                  <c:v>151.58743112471637</c:v>
                </c:pt>
                <c:pt idx="3442">
                  <c:v>151.65581373602197</c:v>
                </c:pt>
                <c:pt idx="3443">
                  <c:v>151.72414882189841</c:v>
                </c:pt>
                <c:pt idx="3444">
                  <c:v>151.79245503927606</c:v>
                </c:pt>
                <c:pt idx="3445">
                  <c:v>151.86074500486134</c:v>
                </c:pt>
                <c:pt idx="3446">
                  <c:v>151.92900477841113</c:v>
                </c:pt>
                <c:pt idx="3447">
                  <c:v>151.99722766755616</c:v>
                </c:pt>
                <c:pt idx="3448">
                  <c:v>152.06542258430156</c:v>
                </c:pt>
                <c:pt idx="3449">
                  <c:v>152.13359928855076</c:v>
                </c:pt>
                <c:pt idx="3450">
                  <c:v>152.20173962271929</c:v>
                </c:pt>
                <c:pt idx="3451">
                  <c:v>152.2698231961636</c:v>
                </c:pt>
                <c:pt idx="3452">
                  <c:v>152.33789560237395</c:v>
                </c:pt>
                <c:pt idx="3453">
                  <c:v>152.40599087558036</c:v>
                </c:pt>
                <c:pt idx="3454">
                  <c:v>152.474073130438</c:v>
                </c:pt>
                <c:pt idx="3455">
                  <c:v>152.54211580052342</c:v>
                </c:pt>
                <c:pt idx="3456">
                  <c:v>152.61011968303217</c:v>
                </c:pt>
                <c:pt idx="3457">
                  <c:v>152.678071511084</c:v>
                </c:pt>
                <c:pt idx="3458">
                  <c:v>152.7459783789796</c:v>
                </c:pt>
                <c:pt idx="3459">
                  <c:v>152.81384400673181</c:v>
                </c:pt>
                <c:pt idx="3460">
                  <c:v>152.88165666694925</c:v>
                </c:pt>
                <c:pt idx="3461">
                  <c:v>152.94940214025826</c:v>
                </c:pt>
                <c:pt idx="3462">
                  <c:v>153.0170821467089</c:v>
                </c:pt>
                <c:pt idx="3463">
                  <c:v>153.08468776924903</c:v>
                </c:pt>
                <c:pt idx="3464">
                  <c:v>153.15222689713627</c:v>
                </c:pt>
                <c:pt idx="3465">
                  <c:v>153.21969736972594</c:v>
                </c:pt>
                <c:pt idx="3466">
                  <c:v>153.28709724363821</c:v>
                </c:pt>
                <c:pt idx="3467">
                  <c:v>153.35444535663925</c:v>
                </c:pt>
                <c:pt idx="3468">
                  <c:v>153.42178401726864</c:v>
                </c:pt>
                <c:pt idx="3469">
                  <c:v>153.48911610042384</c:v>
                </c:pt>
                <c:pt idx="3470">
                  <c:v>153.55639864761011</c:v>
                </c:pt>
                <c:pt idx="3471">
                  <c:v>153.62362729782481</c:v>
                </c:pt>
                <c:pt idx="3472">
                  <c:v>153.69078792657464</c:v>
                </c:pt>
                <c:pt idx="3473">
                  <c:v>153.75785753919558</c:v>
                </c:pt>
                <c:pt idx="3474">
                  <c:v>153.82484814826265</c:v>
                </c:pt>
                <c:pt idx="3475">
                  <c:v>153.89176615496928</c:v>
                </c:pt>
                <c:pt idx="3476">
                  <c:v>153.95865451453886</c:v>
                </c:pt>
                <c:pt idx="3477">
                  <c:v>154.02546183156613</c:v>
                </c:pt>
                <c:pt idx="3478">
                  <c:v>154.09219509703459</c:v>
                </c:pt>
                <c:pt idx="3479">
                  <c:v>154.1588828978521</c:v>
                </c:pt>
                <c:pt idx="3480">
                  <c:v>154.22549139718285</c:v>
                </c:pt>
                <c:pt idx="3481">
                  <c:v>154.29203929613135</c:v>
                </c:pt>
                <c:pt idx="3482">
                  <c:v>154.35854103214459</c:v>
                </c:pt>
                <c:pt idx="3483">
                  <c:v>154.42504460708344</c:v>
                </c:pt>
                <c:pt idx="3484">
                  <c:v>154.49154368410498</c:v>
                </c:pt>
                <c:pt idx="3485">
                  <c:v>154.55801032235021</c:v>
                </c:pt>
                <c:pt idx="3486">
                  <c:v>154.62443082731039</c:v>
                </c:pt>
                <c:pt idx="3487">
                  <c:v>154.69079214718184</c:v>
                </c:pt>
                <c:pt idx="3488">
                  <c:v>154.75709530405692</c:v>
                </c:pt>
                <c:pt idx="3489">
                  <c:v>154.82336386415054</c:v>
                </c:pt>
                <c:pt idx="3490">
                  <c:v>154.8895797597477</c:v>
                </c:pt>
                <c:pt idx="3491">
                  <c:v>154.95577303804419</c:v>
                </c:pt>
                <c:pt idx="3492">
                  <c:v>155.02188688745912</c:v>
                </c:pt>
                <c:pt idx="3493">
                  <c:v>155.0879157560276</c:v>
                </c:pt>
                <c:pt idx="3494">
                  <c:v>155.15386740669726</c:v>
                </c:pt>
                <c:pt idx="3495">
                  <c:v>155.21976683046702</c:v>
                </c:pt>
                <c:pt idx="3496">
                  <c:v>155.28559202644402</c:v>
                </c:pt>
                <c:pt idx="3497">
                  <c:v>155.35136854995338</c:v>
                </c:pt>
                <c:pt idx="3498">
                  <c:v>155.41708155425565</c:v>
                </c:pt>
                <c:pt idx="3499">
                  <c:v>155.48273524528707</c:v>
                </c:pt>
                <c:pt idx="3500">
                  <c:v>155.54834860722784</c:v>
                </c:pt>
                <c:pt idx="3501">
                  <c:v>155.61389631582324</c:v>
                </c:pt>
                <c:pt idx="3502">
                  <c:v>155.6793861586149</c:v>
                </c:pt>
                <c:pt idx="3503">
                  <c:v>155.74479000921568</c:v>
                </c:pt>
                <c:pt idx="3504">
                  <c:v>155.81019114605706</c:v>
                </c:pt>
                <c:pt idx="3505">
                  <c:v>155.87555103715175</c:v>
                </c:pt>
                <c:pt idx="3506">
                  <c:v>155.94085675034765</c:v>
                </c:pt>
                <c:pt idx="3507">
                  <c:v>156.00612354279247</c:v>
                </c:pt>
                <c:pt idx="3508">
                  <c:v>156.07134347498157</c:v>
                </c:pt>
                <c:pt idx="3509">
                  <c:v>156.1365242817086</c:v>
                </c:pt>
                <c:pt idx="3510">
                  <c:v>156.20163655477367</c:v>
                </c:pt>
                <c:pt idx="3511">
                  <c:v>156.26671665985683</c:v>
                </c:pt>
                <c:pt idx="3512">
                  <c:v>156.33174940637201</c:v>
                </c:pt>
                <c:pt idx="3513">
                  <c:v>156.39672276175531</c:v>
                </c:pt>
                <c:pt idx="3514">
                  <c:v>156.46164982822259</c:v>
                </c:pt>
                <c:pt idx="3515">
                  <c:v>156.52653356468315</c:v>
                </c:pt>
                <c:pt idx="3516">
                  <c:v>156.59137329621788</c:v>
                </c:pt>
                <c:pt idx="3517">
                  <c:v>156.65614402343274</c:v>
                </c:pt>
                <c:pt idx="3518">
                  <c:v>156.72089320971318</c:v>
                </c:pt>
                <c:pt idx="3519">
                  <c:v>156.78561573400367</c:v>
                </c:pt>
                <c:pt idx="3520">
                  <c:v>156.85029820581101</c:v>
                </c:pt>
                <c:pt idx="3521">
                  <c:v>156.91493572412145</c:v>
                </c:pt>
                <c:pt idx="3522">
                  <c:v>156.97954020315476</c:v>
                </c:pt>
                <c:pt idx="3523">
                  <c:v>157.04408249289483</c:v>
                </c:pt>
                <c:pt idx="3524">
                  <c:v>157.10856418624954</c:v>
                </c:pt>
                <c:pt idx="3525">
                  <c:v>157.17298552853416</c:v>
                </c:pt>
                <c:pt idx="3526">
                  <c:v>157.23738459514863</c:v>
                </c:pt>
                <c:pt idx="3527">
                  <c:v>157.30174889219023</c:v>
                </c:pt>
                <c:pt idx="3528">
                  <c:v>157.36606515271035</c:v>
                </c:pt>
                <c:pt idx="3529">
                  <c:v>157.43033594505829</c:v>
                </c:pt>
                <c:pt idx="3530">
                  <c:v>157.49456091557005</c:v>
                </c:pt>
                <c:pt idx="3531">
                  <c:v>157.55875169396265</c:v>
                </c:pt>
                <c:pt idx="3532">
                  <c:v>157.62289466859664</c:v>
                </c:pt>
                <c:pt idx="3533">
                  <c:v>157.68700270110546</c:v>
                </c:pt>
                <c:pt idx="3534">
                  <c:v>157.75106526586987</c:v>
                </c:pt>
                <c:pt idx="3535">
                  <c:v>157.81508327213848</c:v>
                </c:pt>
                <c:pt idx="3536">
                  <c:v>157.87905163346107</c:v>
                </c:pt>
                <c:pt idx="3537">
                  <c:v>157.94298406850612</c:v>
                </c:pt>
                <c:pt idx="3538">
                  <c:v>158.00687145083407</c:v>
                </c:pt>
                <c:pt idx="3539">
                  <c:v>158.07074015232166</c:v>
                </c:pt>
                <c:pt idx="3540">
                  <c:v>158.13455806571713</c:v>
                </c:pt>
                <c:pt idx="3541">
                  <c:v>158.19831470393351</c:v>
                </c:pt>
                <c:pt idx="3542">
                  <c:v>158.2620460813072</c:v>
                </c:pt>
                <c:pt idx="3543">
                  <c:v>158.32575828188985</c:v>
                </c:pt>
                <c:pt idx="3544">
                  <c:v>158.38943106677033</c:v>
                </c:pt>
                <c:pt idx="3545">
                  <c:v>158.45305488795054</c:v>
                </c:pt>
                <c:pt idx="3546">
                  <c:v>158.5166427829827</c:v>
                </c:pt>
                <c:pt idx="3547">
                  <c:v>158.58020115911017</c:v>
                </c:pt>
                <c:pt idx="3548">
                  <c:v>158.64371002799206</c:v>
                </c:pt>
                <c:pt idx="3549">
                  <c:v>158.70717210157835</c:v>
                </c:pt>
                <c:pt idx="3550">
                  <c:v>158.77061375378236</c:v>
                </c:pt>
                <c:pt idx="3551">
                  <c:v>158.83404496251671</c:v>
                </c:pt>
                <c:pt idx="3552">
                  <c:v>158.89742956791613</c:v>
                </c:pt>
                <c:pt idx="3553">
                  <c:v>158.96078325022884</c:v>
                </c:pt>
                <c:pt idx="3554">
                  <c:v>159.02410946891669</c:v>
                </c:pt>
                <c:pt idx="3555">
                  <c:v>159.08741420960621</c:v>
                </c:pt>
                <c:pt idx="3556">
                  <c:v>159.15065685285435</c:v>
                </c:pt>
                <c:pt idx="3557">
                  <c:v>159.21385242502399</c:v>
                </c:pt>
                <c:pt idx="3558">
                  <c:v>159.27701115924219</c:v>
                </c:pt>
                <c:pt idx="3559">
                  <c:v>159.34013812745494</c:v>
                </c:pt>
                <c:pt idx="3560">
                  <c:v>159.40321306390615</c:v>
                </c:pt>
                <c:pt idx="3561">
                  <c:v>159.4662484396012</c:v>
                </c:pt>
                <c:pt idx="3562">
                  <c:v>159.52923740401653</c:v>
                </c:pt>
                <c:pt idx="3563">
                  <c:v>159.59219137876471</c:v>
                </c:pt>
                <c:pt idx="3564">
                  <c:v>159.65513066088658</c:v>
                </c:pt>
                <c:pt idx="3565">
                  <c:v>159.71800710475483</c:v>
                </c:pt>
                <c:pt idx="3566">
                  <c:v>159.78086088455385</c:v>
                </c:pt>
                <c:pt idx="3567">
                  <c:v>159.84369218256015</c:v>
                </c:pt>
                <c:pt idx="3568">
                  <c:v>159.90649636029801</c:v>
                </c:pt>
                <c:pt idx="3569">
                  <c:v>159.96924936360668</c:v>
                </c:pt>
                <c:pt idx="3570">
                  <c:v>160.03197022924559</c:v>
                </c:pt>
                <c:pt idx="3571">
                  <c:v>160.09464316165699</c:v>
                </c:pt>
                <c:pt idx="3572">
                  <c:v>160.15730087136365</c:v>
                </c:pt>
                <c:pt idx="3573">
                  <c:v>160.21990313265152</c:v>
                </c:pt>
                <c:pt idx="3574">
                  <c:v>160.28246096430294</c:v>
                </c:pt>
                <c:pt idx="3575">
                  <c:v>160.34498849865199</c:v>
                </c:pt>
                <c:pt idx="3576">
                  <c:v>160.40748047336007</c:v>
                </c:pt>
                <c:pt idx="3577">
                  <c:v>160.46994475760923</c:v>
                </c:pt>
                <c:pt idx="3578">
                  <c:v>160.53240126335677</c:v>
                </c:pt>
                <c:pt idx="3579">
                  <c:v>160.59484794209109</c:v>
                </c:pt>
                <c:pt idx="3580">
                  <c:v>160.65727230753029</c:v>
                </c:pt>
                <c:pt idx="3581">
                  <c:v>160.71967673129015</c:v>
                </c:pt>
                <c:pt idx="3582">
                  <c:v>160.78201522571715</c:v>
                </c:pt>
                <c:pt idx="3583">
                  <c:v>160.84433086123227</c:v>
                </c:pt>
                <c:pt idx="3584">
                  <c:v>160.90660214501784</c:v>
                </c:pt>
                <c:pt idx="3585">
                  <c:v>160.96883714782678</c:v>
                </c:pt>
                <c:pt idx="3586">
                  <c:v>161.03103766953603</c:v>
                </c:pt>
                <c:pt idx="3587">
                  <c:v>161.09321131841565</c:v>
                </c:pt>
                <c:pt idx="3588">
                  <c:v>161.15536829275578</c:v>
                </c:pt>
                <c:pt idx="3589">
                  <c:v>161.21751118938042</c:v>
                </c:pt>
                <c:pt idx="3590">
                  <c:v>161.27962779473569</c:v>
                </c:pt>
                <c:pt idx="3591">
                  <c:v>161.34171208256527</c:v>
                </c:pt>
                <c:pt idx="3592">
                  <c:v>161.40376732731443</c:v>
                </c:pt>
                <c:pt idx="3593">
                  <c:v>161.46579106725105</c:v>
                </c:pt>
                <c:pt idx="3594">
                  <c:v>161.52779048985582</c:v>
                </c:pt>
                <c:pt idx="3595">
                  <c:v>161.58977238572513</c:v>
                </c:pt>
                <c:pt idx="3596">
                  <c:v>161.65174676000083</c:v>
                </c:pt>
                <c:pt idx="3597">
                  <c:v>161.71370534797501</c:v>
                </c:pt>
                <c:pt idx="3598">
                  <c:v>161.77562662104185</c:v>
                </c:pt>
                <c:pt idx="3599">
                  <c:v>161.83751007407386</c:v>
                </c:pt>
                <c:pt idx="3600">
                  <c:v>161.89935939520774</c:v>
                </c:pt>
                <c:pt idx="3601">
                  <c:v>161.96117263607542</c:v>
                </c:pt>
                <c:pt idx="3602">
                  <c:v>162.02295939548307</c:v>
                </c:pt>
                <c:pt idx="3603">
                  <c:v>162.08470733610625</c:v>
                </c:pt>
                <c:pt idx="3604">
                  <c:v>162.14642448078339</c:v>
                </c:pt>
                <c:pt idx="3605">
                  <c:v>162.20812328263963</c:v>
                </c:pt>
                <c:pt idx="3606">
                  <c:v>162.26979727589099</c:v>
                </c:pt>
                <c:pt idx="3607">
                  <c:v>162.33142529758911</c:v>
                </c:pt>
                <c:pt idx="3608">
                  <c:v>162.39304255846631</c:v>
                </c:pt>
                <c:pt idx="3609">
                  <c:v>162.45463196859856</c:v>
                </c:pt>
                <c:pt idx="3610">
                  <c:v>162.51620319069008</c:v>
                </c:pt>
                <c:pt idx="3611">
                  <c:v>162.57775463236749</c:v>
                </c:pt>
                <c:pt idx="3612">
                  <c:v>162.63927332869173</c:v>
                </c:pt>
                <c:pt idx="3613">
                  <c:v>162.70075644451848</c:v>
                </c:pt>
                <c:pt idx="3614">
                  <c:v>162.76223296524</c:v>
                </c:pt>
                <c:pt idx="3615">
                  <c:v>162.82370025703483</c:v>
                </c:pt>
                <c:pt idx="3616">
                  <c:v>162.88512291456411</c:v>
                </c:pt>
                <c:pt idx="3617">
                  <c:v>162.94651243776136</c:v>
                </c:pt>
                <c:pt idx="3618">
                  <c:v>163.00789289980275</c:v>
                </c:pt>
                <c:pt idx="3619">
                  <c:v>163.06924650951478</c:v>
                </c:pt>
                <c:pt idx="3620">
                  <c:v>163.1305583230218</c:v>
                </c:pt>
                <c:pt idx="3621">
                  <c:v>163.19185034100613</c:v>
                </c:pt>
                <c:pt idx="3622">
                  <c:v>163.2531433608703</c:v>
                </c:pt>
                <c:pt idx="3623">
                  <c:v>163.31441750710476</c:v>
                </c:pt>
                <c:pt idx="3624">
                  <c:v>163.37566281122048</c:v>
                </c:pt>
                <c:pt idx="3625">
                  <c:v>163.43688341861312</c:v>
                </c:pt>
                <c:pt idx="3626">
                  <c:v>163.49809740887619</c:v>
                </c:pt>
                <c:pt idx="3627">
                  <c:v>163.55928876335332</c:v>
                </c:pt>
                <c:pt idx="3628">
                  <c:v>163.62043147671235</c:v>
                </c:pt>
                <c:pt idx="3629">
                  <c:v>163.68154725663848</c:v>
                </c:pt>
                <c:pt idx="3630">
                  <c:v>163.74264296368506</c:v>
                </c:pt>
                <c:pt idx="3631">
                  <c:v>163.80374072571598</c:v>
                </c:pt>
                <c:pt idx="3632">
                  <c:v>163.86482784996437</c:v>
                </c:pt>
                <c:pt idx="3633">
                  <c:v>163.92588209598691</c:v>
                </c:pt>
                <c:pt idx="3634">
                  <c:v>163.98690239924105</c:v>
                </c:pt>
                <c:pt idx="3635">
                  <c:v>164.0479230348279</c:v>
                </c:pt>
                <c:pt idx="3636">
                  <c:v>164.10892201951054</c:v>
                </c:pt>
                <c:pt idx="3637">
                  <c:v>164.16991673662938</c:v>
                </c:pt>
                <c:pt idx="3638">
                  <c:v>164.23089782519494</c:v>
                </c:pt>
                <c:pt idx="3639">
                  <c:v>164.29185401716197</c:v>
                </c:pt>
                <c:pt idx="3640">
                  <c:v>164.35280986958171</c:v>
                </c:pt>
                <c:pt idx="3641">
                  <c:v>164.41375129723275</c:v>
                </c:pt>
                <c:pt idx="3642">
                  <c:v>164.47466722372502</c:v>
                </c:pt>
                <c:pt idx="3643">
                  <c:v>164.53556368168495</c:v>
                </c:pt>
                <c:pt idx="3644">
                  <c:v>164.59644549303735</c:v>
                </c:pt>
                <c:pt idx="3645">
                  <c:v>164.65729715187274</c:v>
                </c:pt>
                <c:pt idx="3646">
                  <c:v>164.71810792120579</c:v>
                </c:pt>
                <c:pt idx="3647">
                  <c:v>164.7789003846658</c:v>
                </c:pt>
                <c:pt idx="3648">
                  <c:v>164.83967838299029</c:v>
                </c:pt>
                <c:pt idx="3649">
                  <c:v>164.90043267294121</c:v>
                </c:pt>
                <c:pt idx="3650">
                  <c:v>164.96117123004331</c:v>
                </c:pt>
                <c:pt idx="3651">
                  <c:v>165.02189692476202</c:v>
                </c:pt>
                <c:pt idx="3652">
                  <c:v>165.08257945444635</c:v>
                </c:pt>
                <c:pt idx="3653">
                  <c:v>165.14323005679844</c:v>
                </c:pt>
                <c:pt idx="3654">
                  <c:v>165.20385588091352</c:v>
                </c:pt>
                <c:pt idx="3655">
                  <c:v>165.26444391619444</c:v>
                </c:pt>
                <c:pt idx="3656">
                  <c:v>165.32501880997719</c:v>
                </c:pt>
                <c:pt idx="3657">
                  <c:v>165.38557235151941</c:v>
                </c:pt>
                <c:pt idx="3658">
                  <c:v>165.4461208013596</c:v>
                </c:pt>
                <c:pt idx="3659">
                  <c:v>165.50665342636395</c:v>
                </c:pt>
                <c:pt idx="3660">
                  <c:v>165.56717540501521</c:v>
                </c:pt>
                <c:pt idx="3661">
                  <c:v>165.62768910281486</c:v>
                </c:pt>
                <c:pt idx="3662">
                  <c:v>165.68819902882368</c:v>
                </c:pt>
                <c:pt idx="3663">
                  <c:v>165.74868316183912</c:v>
                </c:pt>
                <c:pt idx="3664">
                  <c:v>165.80914781778108</c:v>
                </c:pt>
                <c:pt idx="3665">
                  <c:v>165.86959708961618</c:v>
                </c:pt>
                <c:pt idx="3666">
                  <c:v>165.93002840557307</c:v>
                </c:pt>
                <c:pt idx="3667">
                  <c:v>165.99043561501347</c:v>
                </c:pt>
                <c:pt idx="3668">
                  <c:v>166.05082866031574</c:v>
                </c:pt>
                <c:pt idx="3669">
                  <c:v>166.11120429685639</c:v>
                </c:pt>
                <c:pt idx="3670">
                  <c:v>166.17157793810603</c:v>
                </c:pt>
                <c:pt idx="3671">
                  <c:v>166.23196759904783</c:v>
                </c:pt>
                <c:pt idx="3672">
                  <c:v>166.29239151120993</c:v>
                </c:pt>
                <c:pt idx="3673">
                  <c:v>166.35285357699323</c:v>
                </c:pt>
                <c:pt idx="3674">
                  <c:v>166.41336066036268</c:v>
                </c:pt>
                <c:pt idx="3675">
                  <c:v>166.47389129257135</c:v>
                </c:pt>
                <c:pt idx="3676">
                  <c:v>166.53445274181411</c:v>
                </c:pt>
                <c:pt idx="3677">
                  <c:v>166.59498452160042</c:v>
                </c:pt>
                <c:pt idx="3678">
                  <c:v>166.6554872567425</c:v>
                </c:pt>
                <c:pt idx="3679">
                  <c:v>166.71592939640902</c:v>
                </c:pt>
                <c:pt idx="3680">
                  <c:v>166.77634274304276</c:v>
                </c:pt>
                <c:pt idx="3681">
                  <c:v>166.83676869727097</c:v>
                </c:pt>
                <c:pt idx="3682">
                  <c:v>166.89719480584853</c:v>
                </c:pt>
                <c:pt idx="3683">
                  <c:v>166.95762219258941</c:v>
                </c:pt>
                <c:pt idx="3684">
                  <c:v>167.01803276357938</c:v>
                </c:pt>
                <c:pt idx="3685">
                  <c:v>167.07843043941259</c:v>
                </c:pt>
                <c:pt idx="3686">
                  <c:v>167.13882440606994</c:v>
                </c:pt>
                <c:pt idx="3687">
                  <c:v>167.19923941211869</c:v>
                </c:pt>
                <c:pt idx="3688">
                  <c:v>167.25970901976586</c:v>
                </c:pt>
                <c:pt idx="3689">
                  <c:v>167.32020490317421</c:v>
                </c:pt>
                <c:pt idx="3690">
                  <c:v>167.38073827969404</c:v>
                </c:pt>
                <c:pt idx="3691">
                  <c:v>167.44132036115997</c:v>
                </c:pt>
                <c:pt idx="3692">
                  <c:v>167.50192536577785</c:v>
                </c:pt>
                <c:pt idx="3693">
                  <c:v>167.5625508965405</c:v>
                </c:pt>
                <c:pt idx="3694">
                  <c:v>167.62318669957972</c:v>
                </c:pt>
                <c:pt idx="3695">
                  <c:v>167.68382050495566</c:v>
                </c:pt>
                <c:pt idx="3696">
                  <c:v>167.74441790590834</c:v>
                </c:pt>
                <c:pt idx="3697">
                  <c:v>167.80502526717385</c:v>
                </c:pt>
                <c:pt idx="3698">
                  <c:v>167.86562451432874</c:v>
                </c:pt>
                <c:pt idx="3699">
                  <c:v>167.92620781013443</c:v>
                </c:pt>
                <c:pt idx="3700">
                  <c:v>167.9867797526874</c:v>
                </c:pt>
                <c:pt idx="3701">
                  <c:v>168.04734174649744</c:v>
                </c:pt>
                <c:pt idx="3702">
                  <c:v>168.10789674459778</c:v>
                </c:pt>
                <c:pt idx="3703">
                  <c:v>168.16843205363153</c:v>
                </c:pt>
                <c:pt idx="3704">
                  <c:v>168.22894009232445</c:v>
                </c:pt>
                <c:pt idx="3705">
                  <c:v>168.28941789561983</c:v>
                </c:pt>
                <c:pt idx="3706">
                  <c:v>168.34985460906256</c:v>
                </c:pt>
                <c:pt idx="3707">
                  <c:v>168.41024904396986</c:v>
                </c:pt>
                <c:pt idx="3708">
                  <c:v>168.47059156976539</c:v>
                </c:pt>
                <c:pt idx="3709">
                  <c:v>168.53090907408063</c:v>
                </c:pt>
                <c:pt idx="3710">
                  <c:v>168.59119701512773</c:v>
                </c:pt>
                <c:pt idx="3711">
                  <c:v>168.65144312553255</c:v>
                </c:pt>
                <c:pt idx="3712">
                  <c:v>168.7116445401787</c:v>
                </c:pt>
                <c:pt idx="3713">
                  <c:v>168.77179971004034</c:v>
                </c:pt>
                <c:pt idx="3714">
                  <c:v>168.83193095837407</c:v>
                </c:pt>
                <c:pt idx="3715">
                  <c:v>168.89202677800327</c:v>
                </c:pt>
                <c:pt idx="3716">
                  <c:v>168.95208948650537</c:v>
                </c:pt>
                <c:pt idx="3717">
                  <c:v>169.01212378343735</c:v>
                </c:pt>
                <c:pt idx="3718">
                  <c:v>169.07211025265801</c:v>
                </c:pt>
                <c:pt idx="3719">
                  <c:v>169.13202623622314</c:v>
                </c:pt>
                <c:pt idx="3720">
                  <c:v>169.19191938851768</c:v>
                </c:pt>
                <c:pt idx="3721">
                  <c:v>169.25175368412698</c:v>
                </c:pt>
                <c:pt idx="3722">
                  <c:v>169.31154936224269</c:v>
                </c:pt>
                <c:pt idx="3723">
                  <c:v>169.37130332168934</c:v>
                </c:pt>
                <c:pt idx="3724">
                  <c:v>169.43101551982377</c:v>
                </c:pt>
                <c:pt idx="3725">
                  <c:v>169.49069149648705</c:v>
                </c:pt>
                <c:pt idx="3726">
                  <c:v>169.55031744979379</c:v>
                </c:pt>
                <c:pt idx="3727">
                  <c:v>169.60989729940493</c:v>
                </c:pt>
                <c:pt idx="3728">
                  <c:v>169.66943629839173</c:v>
                </c:pt>
                <c:pt idx="3729">
                  <c:v>169.72894733691004</c:v>
                </c:pt>
                <c:pt idx="3730">
                  <c:v>169.78841162088213</c:v>
                </c:pt>
                <c:pt idx="3731">
                  <c:v>169.84784980031458</c:v>
                </c:pt>
                <c:pt idx="3732">
                  <c:v>169.90724039004147</c:v>
                </c:pt>
                <c:pt idx="3733">
                  <c:v>169.96659246662563</c:v>
                </c:pt>
                <c:pt idx="3734">
                  <c:v>170.02593717310785</c:v>
                </c:pt>
                <c:pt idx="3735">
                  <c:v>170.08523448706896</c:v>
                </c:pt>
                <c:pt idx="3736">
                  <c:v>170.14447719390662</c:v>
                </c:pt>
                <c:pt idx="3737">
                  <c:v>170.20370107481594</c:v>
                </c:pt>
                <c:pt idx="3738">
                  <c:v>170.26291081167341</c:v>
                </c:pt>
                <c:pt idx="3739">
                  <c:v>170.32209235590489</c:v>
                </c:pt>
                <c:pt idx="3740">
                  <c:v>170.38125362983715</c:v>
                </c:pt>
                <c:pt idx="3741">
                  <c:v>170.44038646175397</c:v>
                </c:pt>
                <c:pt idx="3742">
                  <c:v>170.49947118748159</c:v>
                </c:pt>
                <c:pt idx="3743">
                  <c:v>170.55852145078583</c:v>
                </c:pt>
                <c:pt idx="3744">
                  <c:v>170.61754221964816</c:v>
                </c:pt>
                <c:pt idx="3745">
                  <c:v>170.67652472457254</c:v>
                </c:pt>
                <c:pt idx="3746">
                  <c:v>170.73546290086384</c:v>
                </c:pt>
                <c:pt idx="3747">
                  <c:v>170.79435140590738</c:v>
                </c:pt>
                <c:pt idx="3748">
                  <c:v>170.85320193080994</c:v>
                </c:pt>
                <c:pt idx="3749">
                  <c:v>170.91200658488398</c:v>
                </c:pt>
                <c:pt idx="3750">
                  <c:v>170.97076669802752</c:v>
                </c:pt>
                <c:pt idx="3751">
                  <c:v>171.02948543793377</c:v>
                </c:pt>
                <c:pt idx="3752">
                  <c:v>171.0881477703995</c:v>
                </c:pt>
                <c:pt idx="3753">
                  <c:v>171.14679660039141</c:v>
                </c:pt>
                <c:pt idx="3754">
                  <c:v>171.20536817759356</c:v>
                </c:pt>
                <c:pt idx="3755">
                  <c:v>171.26390927567545</c:v>
                </c:pt>
                <c:pt idx="3756">
                  <c:v>171.32239496570585</c:v>
                </c:pt>
                <c:pt idx="3757">
                  <c:v>171.38086433391996</c:v>
                </c:pt>
                <c:pt idx="3758">
                  <c:v>171.43928235840241</c:v>
                </c:pt>
                <c:pt idx="3759">
                  <c:v>171.4976706200504</c:v>
                </c:pt>
                <c:pt idx="3760">
                  <c:v>171.55603566233663</c:v>
                </c:pt>
                <c:pt idx="3761">
                  <c:v>171.6143965783703</c:v>
                </c:pt>
                <c:pt idx="3762">
                  <c:v>171.6727415944398</c:v>
                </c:pt>
                <c:pt idx="3763">
                  <c:v>171.73106986724548</c:v>
                </c:pt>
                <c:pt idx="3764">
                  <c:v>171.78938625807251</c:v>
                </c:pt>
                <c:pt idx="3765">
                  <c:v>171.84767431450695</c:v>
                </c:pt>
                <c:pt idx="3766">
                  <c:v>171.90593890862615</c:v>
                </c:pt>
                <c:pt idx="3767">
                  <c:v>171.96421144016813</c:v>
                </c:pt>
                <c:pt idx="3768">
                  <c:v>172.02247180054061</c:v>
                </c:pt>
                <c:pt idx="3769">
                  <c:v>172.0807128774843</c:v>
                </c:pt>
                <c:pt idx="3770">
                  <c:v>172.13890328638473</c:v>
                </c:pt>
                <c:pt idx="3771">
                  <c:v>172.19706754829306</c:v>
                </c:pt>
                <c:pt idx="3772">
                  <c:v>172.25521099803689</c:v>
                </c:pt>
                <c:pt idx="3773">
                  <c:v>172.31330025416781</c:v>
                </c:pt>
                <c:pt idx="3774">
                  <c:v>172.37136530998956</c:v>
                </c:pt>
                <c:pt idx="3775">
                  <c:v>172.42941082198061</c:v>
                </c:pt>
                <c:pt idx="3776">
                  <c:v>172.48743250593182</c:v>
                </c:pt>
                <c:pt idx="3777">
                  <c:v>172.54543661523243</c:v>
                </c:pt>
                <c:pt idx="3778">
                  <c:v>172.603438001543</c:v>
                </c:pt>
                <c:pt idx="3779">
                  <c:v>172.66140944190917</c:v>
                </c:pt>
                <c:pt idx="3780">
                  <c:v>172.71935190384056</c:v>
                </c:pt>
                <c:pt idx="3781">
                  <c:v>172.7772782835774</c:v>
                </c:pt>
                <c:pt idx="3782">
                  <c:v>172.83517201452327</c:v>
                </c:pt>
                <c:pt idx="3783">
                  <c:v>172.89305727275618</c:v>
                </c:pt>
                <c:pt idx="3784">
                  <c:v>172.95091972115972</c:v>
                </c:pt>
                <c:pt idx="3785">
                  <c:v>173.00876917833966</c:v>
                </c:pt>
                <c:pt idx="3786">
                  <c:v>173.06660771083011</c:v>
                </c:pt>
                <c:pt idx="3787">
                  <c:v>173.12442689077932</c:v>
                </c:pt>
                <c:pt idx="3788">
                  <c:v>173.18222040363386</c:v>
                </c:pt>
                <c:pt idx="3789">
                  <c:v>173.24001470888723</c:v>
                </c:pt>
                <c:pt idx="3790">
                  <c:v>173.29779780386275</c:v>
                </c:pt>
                <c:pt idx="3791">
                  <c:v>173.35556787755937</c:v>
                </c:pt>
                <c:pt idx="3792">
                  <c:v>173.4133043285326</c:v>
                </c:pt>
                <c:pt idx="3793">
                  <c:v>173.47100654135718</c:v>
                </c:pt>
                <c:pt idx="3794">
                  <c:v>173.5286920845387</c:v>
                </c:pt>
                <c:pt idx="3795">
                  <c:v>173.58633909621176</c:v>
                </c:pt>
                <c:pt idx="3796">
                  <c:v>173.64397232524215</c:v>
                </c:pt>
                <c:pt idx="3797">
                  <c:v>173.70158285136407</c:v>
                </c:pt>
                <c:pt idx="3798">
                  <c:v>173.75916949048678</c:v>
                </c:pt>
                <c:pt idx="3799">
                  <c:v>173.81674255811654</c:v>
                </c:pt>
                <c:pt idx="3800">
                  <c:v>173.87429294787381</c:v>
                </c:pt>
                <c:pt idx="3801">
                  <c:v>173.93182749840764</c:v>
                </c:pt>
                <c:pt idx="3802">
                  <c:v>173.98933299507024</c:v>
                </c:pt>
                <c:pt idx="3803">
                  <c:v>174.04681712387821</c:v>
                </c:pt>
                <c:pt idx="3804">
                  <c:v>174.10426242596876</c:v>
                </c:pt>
                <c:pt idx="3805">
                  <c:v>174.16168817309619</c:v>
                </c:pt>
                <c:pt idx="3806">
                  <c:v>174.21908917731676</c:v>
                </c:pt>
                <c:pt idx="3807">
                  <c:v>174.27646774503347</c:v>
                </c:pt>
                <c:pt idx="3808">
                  <c:v>174.33380617729969</c:v>
                </c:pt>
                <c:pt idx="3809">
                  <c:v>174.39112128767087</c:v>
                </c:pt>
                <c:pt idx="3810">
                  <c:v>174.44840441622276</c:v>
                </c:pt>
                <c:pt idx="3811">
                  <c:v>174.50568015705454</c:v>
                </c:pt>
                <c:pt idx="3812">
                  <c:v>174.56294034123269</c:v>
                </c:pt>
                <c:pt idx="3813">
                  <c:v>174.62016864763663</c:v>
                </c:pt>
                <c:pt idx="3814">
                  <c:v>174.67740349934155</c:v>
                </c:pt>
                <c:pt idx="3815">
                  <c:v>174.73463626502271</c:v>
                </c:pt>
                <c:pt idx="3816">
                  <c:v>174.79184654793843</c:v>
                </c:pt>
                <c:pt idx="3817">
                  <c:v>174.84904903428202</c:v>
                </c:pt>
                <c:pt idx="3818">
                  <c:v>174.90622906028688</c:v>
                </c:pt>
                <c:pt idx="3819">
                  <c:v>174.96339687966204</c:v>
                </c:pt>
                <c:pt idx="3820">
                  <c:v>175.02053166577343</c:v>
                </c:pt>
                <c:pt idx="3821">
                  <c:v>175.07763403802068</c:v>
                </c:pt>
                <c:pt idx="3822">
                  <c:v>175.13469511463754</c:v>
                </c:pt>
                <c:pt idx="3823">
                  <c:v>175.1917189351993</c:v>
                </c:pt>
                <c:pt idx="3824">
                  <c:v>175.24872092409592</c:v>
                </c:pt>
                <c:pt idx="3825">
                  <c:v>175.30569939124106</c:v>
                </c:pt>
                <c:pt idx="3826">
                  <c:v>175.36265614188562</c:v>
                </c:pt>
                <c:pt idx="3827">
                  <c:v>175.41961393076636</c:v>
                </c:pt>
                <c:pt idx="3828">
                  <c:v>175.47655302628252</c:v>
                </c:pt>
                <c:pt idx="3829">
                  <c:v>175.5334341821773</c:v>
                </c:pt>
                <c:pt idx="3830">
                  <c:v>175.59028391771156</c:v>
                </c:pt>
                <c:pt idx="3831">
                  <c:v>175.64708262731565</c:v>
                </c:pt>
                <c:pt idx="3832">
                  <c:v>175.70380672260234</c:v>
                </c:pt>
                <c:pt idx="3833">
                  <c:v>175.76049893609459</c:v>
                </c:pt>
                <c:pt idx="3834">
                  <c:v>175.81715077743198</c:v>
                </c:pt>
                <c:pt idx="3835">
                  <c:v>175.87376394413928</c:v>
                </c:pt>
                <c:pt idx="3836">
                  <c:v>175.93033243109863</c:v>
                </c:pt>
                <c:pt idx="3837">
                  <c:v>175.98684731494009</c:v>
                </c:pt>
                <c:pt idx="3838">
                  <c:v>176.04333624422657</c:v>
                </c:pt>
                <c:pt idx="3839">
                  <c:v>176.09979333915754</c:v>
                </c:pt>
                <c:pt idx="3840">
                  <c:v>176.15623558817049</c:v>
                </c:pt>
                <c:pt idx="3841">
                  <c:v>176.21261073231256</c:v>
                </c:pt>
                <c:pt idx="3842">
                  <c:v>176.26896269911657</c:v>
                </c:pt>
                <c:pt idx="3843">
                  <c:v>176.32527916018523</c:v>
                </c:pt>
                <c:pt idx="3844">
                  <c:v>176.38155851557894</c:v>
                </c:pt>
                <c:pt idx="3845">
                  <c:v>176.43781541631051</c:v>
                </c:pt>
                <c:pt idx="3846">
                  <c:v>176.49402478570093</c:v>
                </c:pt>
                <c:pt idx="3847">
                  <c:v>176.55021049980593</c:v>
                </c:pt>
                <c:pt idx="3848">
                  <c:v>176.6063448998456</c:v>
                </c:pt>
                <c:pt idx="3849">
                  <c:v>176.66243879677441</c:v>
                </c:pt>
                <c:pt idx="3850">
                  <c:v>176.71850716777894</c:v>
                </c:pt>
                <c:pt idx="3851">
                  <c:v>176.77456203903873</c:v>
                </c:pt>
                <c:pt idx="3852">
                  <c:v>176.83059192074802</c:v>
                </c:pt>
                <c:pt idx="3853">
                  <c:v>176.88656095661864</c:v>
                </c:pt>
                <c:pt idx="3854">
                  <c:v>176.94248628484399</c:v>
                </c:pt>
                <c:pt idx="3855">
                  <c:v>176.99837453512481</c:v>
                </c:pt>
                <c:pt idx="3856">
                  <c:v>177.05422578616762</c:v>
                </c:pt>
                <c:pt idx="3857">
                  <c:v>177.11005324268018</c:v>
                </c:pt>
                <c:pt idx="3858">
                  <c:v>177.1658610538216</c:v>
                </c:pt>
                <c:pt idx="3859">
                  <c:v>177.22166732369379</c:v>
                </c:pt>
                <c:pt idx="3860">
                  <c:v>177.27745913665325</c:v>
                </c:pt>
                <c:pt idx="3861">
                  <c:v>177.33323193062543</c:v>
                </c:pt>
                <c:pt idx="3862">
                  <c:v>177.38897756342587</c:v>
                </c:pt>
                <c:pt idx="3863">
                  <c:v>177.44469950763681</c:v>
                </c:pt>
                <c:pt idx="3864">
                  <c:v>177.5003809360864</c:v>
                </c:pt>
                <c:pt idx="3865">
                  <c:v>177.55602444120228</c:v>
                </c:pt>
                <c:pt idx="3866">
                  <c:v>177.61162421394909</c:v>
                </c:pt>
                <c:pt idx="3867">
                  <c:v>177.6671990438071</c:v>
                </c:pt>
                <c:pt idx="3868">
                  <c:v>177.72271193752482</c:v>
                </c:pt>
                <c:pt idx="3869">
                  <c:v>177.77820758299603</c:v>
                </c:pt>
                <c:pt idx="3870">
                  <c:v>177.83368734879545</c:v>
                </c:pt>
                <c:pt idx="3871">
                  <c:v>177.88915272152477</c:v>
                </c:pt>
                <c:pt idx="3872">
                  <c:v>177.94458344717637</c:v>
                </c:pt>
                <c:pt idx="3873">
                  <c:v>177.99999712224198</c:v>
                </c:pt>
                <c:pt idx="3874">
                  <c:v>178.05536543238881</c:v>
                </c:pt>
                <c:pt idx="3875">
                  <c:v>178.11070073115422</c:v>
                </c:pt>
                <c:pt idx="3876">
                  <c:v>178.16600808952884</c:v>
                </c:pt>
                <c:pt idx="3877">
                  <c:v>178.22128063245469</c:v>
                </c:pt>
                <c:pt idx="3878">
                  <c:v>178.27651428149775</c:v>
                </c:pt>
                <c:pt idx="3879">
                  <c:v>178.33170608127918</c:v>
                </c:pt>
                <c:pt idx="3880">
                  <c:v>178.38686712416992</c:v>
                </c:pt>
                <c:pt idx="3881">
                  <c:v>178.44198862167315</c:v>
                </c:pt>
                <c:pt idx="3882">
                  <c:v>178.49707251868011</c:v>
                </c:pt>
                <c:pt idx="3883">
                  <c:v>178.55211074126237</c:v>
                </c:pt>
                <c:pt idx="3884">
                  <c:v>178.60711696187326</c:v>
                </c:pt>
                <c:pt idx="3885">
                  <c:v>178.66208438752091</c:v>
                </c:pt>
                <c:pt idx="3886">
                  <c:v>178.71701079027537</c:v>
                </c:pt>
                <c:pt idx="3887">
                  <c:v>178.77189387507164</c:v>
                </c:pt>
                <c:pt idx="3888">
                  <c:v>178.8267485722628</c:v>
                </c:pt>
                <c:pt idx="3889">
                  <c:v>178.88157300658966</c:v>
                </c:pt>
                <c:pt idx="3890">
                  <c:v>178.93636218793247</c:v>
                </c:pt>
                <c:pt idx="3891">
                  <c:v>178.99111977675699</c:v>
                </c:pt>
                <c:pt idx="3892">
                  <c:v>179.04585268986358</c:v>
                </c:pt>
                <c:pt idx="3893">
                  <c:v>179.10055651697922</c:v>
                </c:pt>
                <c:pt idx="3894">
                  <c:v>179.15524698243681</c:v>
                </c:pt>
                <c:pt idx="3895">
                  <c:v>179.20987946410401</c:v>
                </c:pt>
                <c:pt idx="3896">
                  <c:v>179.26447491327534</c:v>
                </c:pt>
                <c:pt idx="3897">
                  <c:v>179.31903421923704</c:v>
                </c:pt>
                <c:pt idx="3898">
                  <c:v>179.3735531090652</c:v>
                </c:pt>
                <c:pt idx="3899">
                  <c:v>179.42804079837663</c:v>
                </c:pt>
                <c:pt idx="3900">
                  <c:v>179.48247989147376</c:v>
                </c:pt>
                <c:pt idx="3901">
                  <c:v>179.53689629513951</c:v>
                </c:pt>
                <c:pt idx="3902">
                  <c:v>179.59125399676705</c:v>
                </c:pt>
                <c:pt idx="3903">
                  <c:v>179.6455674991451</c:v>
                </c:pt>
                <c:pt idx="3904">
                  <c:v>179.69983747027294</c:v>
                </c:pt>
                <c:pt idx="3905">
                  <c:v>179.75406938963081</c:v>
                </c:pt>
                <c:pt idx="3906">
                  <c:v>179.80825870930079</c:v>
                </c:pt>
                <c:pt idx="3907">
                  <c:v>179.86239574506081</c:v>
                </c:pt>
                <c:pt idx="3908">
                  <c:v>179.91650512881225</c:v>
                </c:pt>
                <c:pt idx="3909">
                  <c:v>179.97057657393145</c:v>
                </c:pt>
                <c:pt idx="3910">
                  <c:v>180.02459903950924</c:v>
                </c:pt>
                <c:pt idx="3911">
                  <c:v>180.07857675841706</c:v>
                </c:pt>
                <c:pt idx="3912">
                  <c:v>180.13251276473014</c:v>
                </c:pt>
                <c:pt idx="3913">
                  <c:v>180.18640778067117</c:v>
                </c:pt>
                <c:pt idx="3914">
                  <c:v>180.24025833160999</c:v>
                </c:pt>
                <c:pt idx="3915">
                  <c:v>180.29405296857087</c:v>
                </c:pt>
                <c:pt idx="3916">
                  <c:v>180.34782101997041</c:v>
                </c:pt>
                <c:pt idx="3917">
                  <c:v>180.40155196795982</c:v>
                </c:pt>
                <c:pt idx="3918">
                  <c:v>180.45526058976341</c:v>
                </c:pt>
                <c:pt idx="3919">
                  <c:v>180.50893963735948</c:v>
                </c:pt>
                <c:pt idx="3920">
                  <c:v>180.56258303867111</c:v>
                </c:pt>
                <c:pt idx="3921">
                  <c:v>180.61619026678616</c:v>
                </c:pt>
                <c:pt idx="3922">
                  <c:v>180.66975212299673</c:v>
                </c:pt>
                <c:pt idx="3923">
                  <c:v>180.72329157442115</c:v>
                </c:pt>
                <c:pt idx="3924">
                  <c:v>180.77680930805408</c:v>
                </c:pt>
                <c:pt idx="3925">
                  <c:v>180.83026836958854</c:v>
                </c:pt>
                <c:pt idx="3926">
                  <c:v>180.88368012708878</c:v>
                </c:pt>
                <c:pt idx="3927">
                  <c:v>180.93705690515208</c:v>
                </c:pt>
                <c:pt idx="3928">
                  <c:v>180.99038272393096</c:v>
                </c:pt>
                <c:pt idx="3929">
                  <c:v>181.04365455380997</c:v>
                </c:pt>
                <c:pt idx="3930">
                  <c:v>181.09689839419295</c:v>
                </c:pt>
                <c:pt idx="3931">
                  <c:v>181.15006535978586</c:v>
                </c:pt>
                <c:pt idx="3932">
                  <c:v>181.2031925142098</c:v>
                </c:pt>
                <c:pt idx="3933">
                  <c:v>181.25627057659716</c:v>
                </c:pt>
                <c:pt idx="3934">
                  <c:v>181.30929914336261</c:v>
                </c:pt>
                <c:pt idx="3935">
                  <c:v>181.36229139534061</c:v>
                </c:pt>
                <c:pt idx="3936">
                  <c:v>181.41525161200278</c:v>
                </c:pt>
                <c:pt idx="3937">
                  <c:v>181.46816573735191</c:v>
                </c:pt>
                <c:pt idx="3938">
                  <c:v>181.52104913111734</c:v>
                </c:pt>
                <c:pt idx="3939">
                  <c:v>181.57388846470852</c:v>
                </c:pt>
                <c:pt idx="3940">
                  <c:v>181.62668358573944</c:v>
                </c:pt>
                <c:pt idx="3941">
                  <c:v>181.67940673990512</c:v>
                </c:pt>
                <c:pt idx="3942">
                  <c:v>181.73205515991665</c:v>
                </c:pt>
                <c:pt idx="3943">
                  <c:v>181.78464085374182</c:v>
                </c:pt>
                <c:pt idx="3944">
                  <c:v>181.83716359826499</c:v>
                </c:pt>
                <c:pt idx="3945">
                  <c:v>181.88964256158366</c:v>
                </c:pt>
                <c:pt idx="3946">
                  <c:v>181.94205648844274</c:v>
                </c:pt>
                <c:pt idx="3947">
                  <c:v>181.99444191277144</c:v>
                </c:pt>
                <c:pt idx="3948">
                  <c:v>182.04676155960291</c:v>
                </c:pt>
                <c:pt idx="3949">
                  <c:v>182.09902899927818</c:v>
                </c:pt>
                <c:pt idx="3950">
                  <c:v>182.15126690417105</c:v>
                </c:pt>
                <c:pt idx="3951">
                  <c:v>182.20346125920815</c:v>
                </c:pt>
                <c:pt idx="3952">
                  <c:v>182.25561257011918</c:v>
                </c:pt>
                <c:pt idx="3953">
                  <c:v>182.30773110297343</c:v>
                </c:pt>
                <c:pt idx="3954">
                  <c:v>182.35980775443093</c:v>
                </c:pt>
                <c:pt idx="3955">
                  <c:v>182.41179510683074</c:v>
                </c:pt>
                <c:pt idx="3956">
                  <c:v>182.46372421340902</c:v>
                </c:pt>
                <c:pt idx="3957">
                  <c:v>182.51556532639961</c:v>
                </c:pt>
                <c:pt idx="3958">
                  <c:v>182.56735982499825</c:v>
                </c:pt>
                <c:pt idx="3959">
                  <c:v>182.61915081669258</c:v>
                </c:pt>
                <c:pt idx="3960">
                  <c:v>182.67092693581657</c:v>
                </c:pt>
                <c:pt idx="3961">
                  <c:v>182.72267413506765</c:v>
                </c:pt>
                <c:pt idx="3962">
                  <c:v>182.77439728442386</c:v>
                </c:pt>
                <c:pt idx="3963">
                  <c:v>182.82611223877768</c:v>
                </c:pt>
                <c:pt idx="3964">
                  <c:v>182.87775662949221</c:v>
                </c:pt>
                <c:pt idx="3965">
                  <c:v>182.92935767168711</c:v>
                </c:pt>
                <c:pt idx="3966">
                  <c:v>182.98089368171082</c:v>
                </c:pt>
                <c:pt idx="3967">
                  <c:v>183.03234441432627</c:v>
                </c:pt>
                <c:pt idx="3968">
                  <c:v>183.08373066358979</c:v>
                </c:pt>
                <c:pt idx="3969">
                  <c:v>183.13506973261335</c:v>
                </c:pt>
                <c:pt idx="3970">
                  <c:v>183.18632753887132</c:v>
                </c:pt>
                <c:pt idx="3971">
                  <c:v>183.23749894722994</c:v>
                </c:pt>
                <c:pt idx="3972">
                  <c:v>183.28856808720556</c:v>
                </c:pt>
                <c:pt idx="3973">
                  <c:v>183.33959932742354</c:v>
                </c:pt>
                <c:pt idx="3974">
                  <c:v>183.3905741365522</c:v>
                </c:pt>
                <c:pt idx="3975">
                  <c:v>183.44149971368668</c:v>
                </c:pt>
                <c:pt idx="3976">
                  <c:v>183.4923883531452</c:v>
                </c:pt>
                <c:pt idx="3977">
                  <c:v>183.54325719587976</c:v>
                </c:pt>
                <c:pt idx="3978">
                  <c:v>183.59411283451908</c:v>
                </c:pt>
                <c:pt idx="3979">
                  <c:v>183.64493271126162</c:v>
                </c:pt>
                <c:pt idx="3980">
                  <c:v>183.69571316168341</c:v>
                </c:pt>
                <c:pt idx="3981">
                  <c:v>183.74645699558454</c:v>
                </c:pt>
                <c:pt idx="3982">
                  <c:v>183.79713483412795</c:v>
                </c:pt>
                <c:pt idx="3983">
                  <c:v>183.84777375612882</c:v>
                </c:pt>
                <c:pt idx="3984">
                  <c:v>183.89835311598154</c:v>
                </c:pt>
                <c:pt idx="3985">
                  <c:v>183.9488694212103</c:v>
                </c:pt>
                <c:pt idx="3986">
                  <c:v>183.99932875939561</c:v>
                </c:pt>
                <c:pt idx="3987">
                  <c:v>184.04973313455474</c:v>
                </c:pt>
                <c:pt idx="3988">
                  <c:v>184.10008442360697</c:v>
                </c:pt>
                <c:pt idx="3989">
                  <c:v>184.15037925594405</c:v>
                </c:pt>
                <c:pt idx="3990">
                  <c:v>184.20062234687313</c:v>
                </c:pt>
                <c:pt idx="3991">
                  <c:v>184.25082576672943</c:v>
                </c:pt>
                <c:pt idx="3992">
                  <c:v>184.30097999471946</c:v>
                </c:pt>
                <c:pt idx="3993">
                  <c:v>184.35109659905544</c:v>
                </c:pt>
                <c:pt idx="3994">
                  <c:v>184.40116951829197</c:v>
                </c:pt>
                <c:pt idx="3995">
                  <c:v>184.4512017168006</c:v>
                </c:pt>
                <c:pt idx="3996">
                  <c:v>184.50118044068944</c:v>
                </c:pt>
                <c:pt idx="3997">
                  <c:v>184.55110904265143</c:v>
                </c:pt>
                <c:pt idx="3998">
                  <c:v>184.60097252991699</c:v>
                </c:pt>
                <c:pt idx="3999">
                  <c:v>184.65076845614919</c:v>
                </c:pt>
                <c:pt idx="4000">
                  <c:v>184.70050563893435</c:v>
                </c:pt>
                <c:pt idx="4001">
                  <c:v>184.75016697105406</c:v>
                </c:pt>
                <c:pt idx="4002">
                  <c:v>184.79975647122578</c:v>
                </c:pt>
                <c:pt idx="4003">
                  <c:v>184.84927772446869</c:v>
                </c:pt>
                <c:pt idx="4004">
                  <c:v>184.8987484726386</c:v>
                </c:pt>
                <c:pt idx="4005">
                  <c:v>184.94816802552455</c:v>
                </c:pt>
                <c:pt idx="4006">
                  <c:v>184.9975192785719</c:v>
                </c:pt>
                <c:pt idx="4007">
                  <c:v>185.04680140234331</c:v>
                </c:pt>
                <c:pt idx="4008">
                  <c:v>185.09603679671068</c:v>
                </c:pt>
                <c:pt idx="4009">
                  <c:v>185.14521548872673</c:v>
                </c:pt>
                <c:pt idx="4010">
                  <c:v>185.19433094059127</c:v>
                </c:pt>
                <c:pt idx="4011">
                  <c:v>185.24340152703112</c:v>
                </c:pt>
                <c:pt idx="4012">
                  <c:v>185.29239437519885</c:v>
                </c:pt>
                <c:pt idx="4013">
                  <c:v>185.34131275961957</c:v>
                </c:pt>
                <c:pt idx="4014">
                  <c:v>185.39018483065135</c:v>
                </c:pt>
                <c:pt idx="4015">
                  <c:v>185.43901566420635</c:v>
                </c:pt>
                <c:pt idx="4016">
                  <c:v>185.48779797345031</c:v>
                </c:pt>
                <c:pt idx="4017">
                  <c:v>185.53653673258327</c:v>
                </c:pt>
                <c:pt idx="4018">
                  <c:v>185.58522553030062</c:v>
                </c:pt>
                <c:pt idx="4019">
                  <c:v>185.63387003793559</c:v>
                </c:pt>
                <c:pt idx="4020">
                  <c:v>185.68248600951225</c:v>
                </c:pt>
                <c:pt idx="4021">
                  <c:v>185.73105219912563</c:v>
                </c:pt>
                <c:pt idx="4022">
                  <c:v>185.77958341510569</c:v>
                </c:pt>
                <c:pt idx="4023">
                  <c:v>185.82809769790296</c:v>
                </c:pt>
                <c:pt idx="4024">
                  <c:v>185.87656859465844</c:v>
                </c:pt>
                <c:pt idx="4025">
                  <c:v>185.92502006296525</c:v>
                </c:pt>
                <c:pt idx="4026">
                  <c:v>185.97344341637285</c:v>
                </c:pt>
                <c:pt idx="4027">
                  <c:v>186.02186359223882</c:v>
                </c:pt>
                <c:pt idx="4028">
                  <c:v>186.07026765626401</c:v>
                </c:pt>
                <c:pt idx="4029">
                  <c:v>186.11863721946528</c:v>
                </c:pt>
                <c:pt idx="4030">
                  <c:v>186.16698096868782</c:v>
                </c:pt>
                <c:pt idx="4031">
                  <c:v>186.21532438389602</c:v>
                </c:pt>
                <c:pt idx="4032">
                  <c:v>186.26365211890479</c:v>
                </c:pt>
                <c:pt idx="4033">
                  <c:v>186.31195330058128</c:v>
                </c:pt>
                <c:pt idx="4034">
                  <c:v>186.36023646998731</c:v>
                </c:pt>
                <c:pt idx="4035">
                  <c:v>186.40849717612406</c:v>
                </c:pt>
                <c:pt idx="4036">
                  <c:v>186.45673684674014</c:v>
                </c:pt>
                <c:pt idx="4037">
                  <c:v>186.50495078487199</c:v>
                </c:pt>
                <c:pt idx="4038">
                  <c:v>186.55313622233163</c:v>
                </c:pt>
                <c:pt idx="4039">
                  <c:v>186.60128625585816</c:v>
                </c:pt>
                <c:pt idx="4040">
                  <c:v>186.64942366992739</c:v>
                </c:pt>
                <c:pt idx="4041">
                  <c:v>186.69753756855735</c:v>
                </c:pt>
                <c:pt idx="4042">
                  <c:v>186.74561888026437</c:v>
                </c:pt>
                <c:pt idx="4043">
                  <c:v>186.7936668601175</c:v>
                </c:pt>
                <c:pt idx="4044">
                  <c:v>186.84169362902188</c:v>
                </c:pt>
                <c:pt idx="4045">
                  <c:v>186.88969051533246</c:v>
                </c:pt>
                <c:pt idx="4046">
                  <c:v>186.93766096052246</c:v>
                </c:pt>
                <c:pt idx="4047">
                  <c:v>186.98562619680175</c:v>
                </c:pt>
                <c:pt idx="4048">
                  <c:v>187.03357579019939</c:v>
                </c:pt>
                <c:pt idx="4049">
                  <c:v>187.08149202270405</c:v>
                </c:pt>
                <c:pt idx="4050">
                  <c:v>187.12938959683848</c:v>
                </c:pt>
                <c:pt idx="4051">
                  <c:v>187.17725289064154</c:v>
                </c:pt>
                <c:pt idx="4052">
                  <c:v>187.22509203722615</c:v>
                </c:pt>
                <c:pt idx="4053">
                  <c:v>187.2728946004078</c:v>
                </c:pt>
                <c:pt idx="4054">
                  <c:v>187.32064747257792</c:v>
                </c:pt>
                <c:pt idx="4055">
                  <c:v>187.36837505425171</c:v>
                </c:pt>
                <c:pt idx="4056">
                  <c:v>187.4160694241952</c:v>
                </c:pt>
                <c:pt idx="4057">
                  <c:v>187.46372729980578</c:v>
                </c:pt>
                <c:pt idx="4058">
                  <c:v>187.51133832494901</c:v>
                </c:pt>
                <c:pt idx="4059">
                  <c:v>187.55890960826417</c:v>
                </c:pt>
                <c:pt idx="4060">
                  <c:v>187.60643225486638</c:v>
                </c:pt>
                <c:pt idx="4061">
                  <c:v>187.65393344614964</c:v>
                </c:pt>
                <c:pt idx="4062">
                  <c:v>187.70141593277157</c:v>
                </c:pt>
                <c:pt idx="4063">
                  <c:v>187.7488637699123</c:v>
                </c:pt>
                <c:pt idx="4064">
                  <c:v>187.79627127330693</c:v>
                </c:pt>
                <c:pt idx="4065">
                  <c:v>187.84362875194418</c:v>
                </c:pt>
                <c:pt idx="4066">
                  <c:v>187.89092512956026</c:v>
                </c:pt>
                <c:pt idx="4067">
                  <c:v>187.93816841389585</c:v>
                </c:pt>
                <c:pt idx="4068">
                  <c:v>187.98536951302626</c:v>
                </c:pt>
                <c:pt idx="4069">
                  <c:v>188.03251551382195</c:v>
                </c:pt>
                <c:pt idx="4070">
                  <c:v>188.07960949720501</c:v>
                </c:pt>
                <c:pt idx="4071">
                  <c:v>188.12664409378974</c:v>
                </c:pt>
                <c:pt idx="4072">
                  <c:v>188.17361852593106</c:v>
                </c:pt>
                <c:pt idx="4073">
                  <c:v>188.22054940351015</c:v>
                </c:pt>
                <c:pt idx="4074">
                  <c:v>188.26745176960583</c:v>
                </c:pt>
                <c:pt idx="4075">
                  <c:v>188.31431124782534</c:v>
                </c:pt>
                <c:pt idx="4076">
                  <c:v>188.36114017182516</c:v>
                </c:pt>
                <c:pt idx="4077">
                  <c:v>188.40791461665219</c:v>
                </c:pt>
                <c:pt idx="4078">
                  <c:v>188.45462331907817</c:v>
                </c:pt>
                <c:pt idx="4079">
                  <c:v>188.50126521532519</c:v>
                </c:pt>
                <c:pt idx="4080">
                  <c:v>188.54781859265378</c:v>
                </c:pt>
                <c:pt idx="4081">
                  <c:v>188.59428022713874</c:v>
                </c:pt>
                <c:pt idx="4082">
                  <c:v>188.64066758032678</c:v>
                </c:pt>
                <c:pt idx="4083">
                  <c:v>188.68695684730031</c:v>
                </c:pt>
                <c:pt idx="4084">
                  <c:v>188.73320703212818</c:v>
                </c:pt>
                <c:pt idx="4085">
                  <c:v>188.77935968120735</c:v>
                </c:pt>
                <c:pt idx="4086">
                  <c:v>188.82547458490885</c:v>
                </c:pt>
                <c:pt idx="4087">
                  <c:v>188.87151211759516</c:v>
                </c:pt>
                <c:pt idx="4088">
                  <c:v>188.91748059802603</c:v>
                </c:pt>
                <c:pt idx="4089">
                  <c:v>188.96336723721353</c:v>
                </c:pt>
                <c:pt idx="4090">
                  <c:v>189.00918070565405</c:v>
                </c:pt>
                <c:pt idx="4091">
                  <c:v>189.05493280000934</c:v>
                </c:pt>
                <c:pt idx="4092">
                  <c:v>189.1006066380892</c:v>
                </c:pt>
                <c:pt idx="4093">
                  <c:v>189.14622344261289</c:v>
                </c:pt>
                <c:pt idx="4094">
                  <c:v>189.19177743712433</c:v>
                </c:pt>
                <c:pt idx="4095">
                  <c:v>189.23726657632255</c:v>
                </c:pt>
                <c:pt idx="4096">
                  <c:v>189.28268450064186</c:v>
                </c:pt>
                <c:pt idx="4097">
                  <c:v>189.32806041274216</c:v>
                </c:pt>
                <c:pt idx="4098">
                  <c:v>189.37337111907115</c:v>
                </c:pt>
                <c:pt idx="4099">
                  <c:v>189.41862407336626</c:v>
                </c:pt>
                <c:pt idx="4100">
                  <c:v>189.46381405204363</c:v>
                </c:pt>
                <c:pt idx="4101">
                  <c:v>189.50893726702716</c:v>
                </c:pt>
                <c:pt idx="4102">
                  <c:v>189.55399528116135</c:v>
                </c:pt>
                <c:pt idx="4103">
                  <c:v>189.5989864172272</c:v>
                </c:pt>
                <c:pt idx="4104">
                  <c:v>189.64393200724882</c:v>
                </c:pt>
                <c:pt idx="4105">
                  <c:v>189.68881752561967</c:v>
                </c:pt>
                <c:pt idx="4106">
                  <c:v>189.73364806770928</c:v>
                </c:pt>
                <c:pt idx="4107">
                  <c:v>189.77842051786783</c:v>
                </c:pt>
                <c:pt idx="4108">
                  <c:v>189.82313687141229</c:v>
                </c:pt>
                <c:pt idx="4109">
                  <c:v>189.86778918798606</c:v>
                </c:pt>
                <c:pt idx="4110">
                  <c:v>189.91237203775057</c:v>
                </c:pt>
                <c:pt idx="4111">
                  <c:v>189.95688979789679</c:v>
                </c:pt>
                <c:pt idx="4112">
                  <c:v>190.00133723153354</c:v>
                </c:pt>
                <c:pt idx="4113">
                  <c:v>190.04574078483111</c:v>
                </c:pt>
                <c:pt idx="4114">
                  <c:v>190.0900810920586</c:v>
                </c:pt>
                <c:pt idx="4115">
                  <c:v>190.13435121107563</c:v>
                </c:pt>
                <c:pt idx="4116">
                  <c:v>190.17855887516677</c:v>
                </c:pt>
                <c:pt idx="4117">
                  <c:v>190.22271386497218</c:v>
                </c:pt>
                <c:pt idx="4118">
                  <c:v>190.26681789703278</c:v>
                </c:pt>
                <c:pt idx="4119">
                  <c:v>190.31086428051259</c:v>
                </c:pt>
                <c:pt idx="4120">
                  <c:v>190.35485109992246</c:v>
                </c:pt>
                <c:pt idx="4121">
                  <c:v>190.39879857102002</c:v>
                </c:pt>
                <c:pt idx="4122">
                  <c:v>190.44269119840195</c:v>
                </c:pt>
                <c:pt idx="4123">
                  <c:v>190.48651964042566</c:v>
                </c:pt>
                <c:pt idx="4124">
                  <c:v>190.53030242269276</c:v>
                </c:pt>
                <c:pt idx="4125">
                  <c:v>190.57402087834171</c:v>
                </c:pt>
                <c:pt idx="4126">
                  <c:v>190.61767853732488</c:v>
                </c:pt>
                <c:pt idx="4127">
                  <c:v>190.66130239603802</c:v>
                </c:pt>
                <c:pt idx="4128">
                  <c:v>190.70485918973904</c:v>
                </c:pt>
                <c:pt idx="4129">
                  <c:v>190.74836170227292</c:v>
                </c:pt>
                <c:pt idx="4130">
                  <c:v>190.79183664348554</c:v>
                </c:pt>
                <c:pt idx="4131">
                  <c:v>190.83528143267978</c:v>
                </c:pt>
                <c:pt idx="4132">
                  <c:v>190.87863306438717</c:v>
                </c:pt>
                <c:pt idx="4133">
                  <c:v>190.92192273977403</c:v>
                </c:pt>
                <c:pt idx="4134">
                  <c:v>190.96515492909228</c:v>
                </c:pt>
                <c:pt idx="4135">
                  <c:v>191.00833228723445</c:v>
                </c:pt>
                <c:pt idx="4136">
                  <c:v>191.05146467494095</c:v>
                </c:pt>
                <c:pt idx="4137">
                  <c:v>191.094515432127</c:v>
                </c:pt>
                <c:pt idx="4138">
                  <c:v>191.13753371008247</c:v>
                </c:pt>
                <c:pt idx="4139">
                  <c:v>191.18049394632774</c:v>
                </c:pt>
                <c:pt idx="4140">
                  <c:v>191.22339175964157</c:v>
                </c:pt>
                <c:pt idx="4141">
                  <c:v>191.26625609485166</c:v>
                </c:pt>
                <c:pt idx="4142">
                  <c:v>191.30906401798825</c:v>
                </c:pt>
                <c:pt idx="4143">
                  <c:v>191.351810278085</c:v>
                </c:pt>
                <c:pt idx="4144">
                  <c:v>191.39452499400809</c:v>
                </c:pt>
                <c:pt idx="4145">
                  <c:v>191.43720285703142</c:v>
                </c:pt>
                <c:pt idx="4146">
                  <c:v>191.47985068392137</c:v>
                </c:pt>
                <c:pt idx="4147">
                  <c:v>191.52246088251704</c:v>
                </c:pt>
                <c:pt idx="4148">
                  <c:v>191.56503944232838</c:v>
                </c:pt>
                <c:pt idx="4149">
                  <c:v>191.60759825973145</c:v>
                </c:pt>
                <c:pt idx="4150">
                  <c:v>191.65014021885185</c:v>
                </c:pt>
                <c:pt idx="4151">
                  <c:v>191.69267265751142</c:v>
                </c:pt>
                <c:pt idx="4152">
                  <c:v>191.73517844689727</c:v>
                </c:pt>
                <c:pt idx="4153">
                  <c:v>191.77763486410845</c:v>
                </c:pt>
                <c:pt idx="4154">
                  <c:v>191.82001984391778</c:v>
                </c:pt>
                <c:pt idx="4155">
                  <c:v>191.86231357518463</c:v>
                </c:pt>
                <c:pt idx="4156">
                  <c:v>191.90453811947395</c:v>
                </c:pt>
                <c:pt idx="4157">
                  <c:v>191.9466877158743</c:v>
                </c:pt>
                <c:pt idx="4158">
                  <c:v>191.98875243236159</c:v>
                </c:pt>
                <c:pt idx="4159">
                  <c:v>192.03076455314761</c:v>
                </c:pt>
                <c:pt idx="4160">
                  <c:v>192.07270407208637</c:v>
                </c:pt>
                <c:pt idx="4161">
                  <c:v>192.11457641830378</c:v>
                </c:pt>
                <c:pt idx="4162">
                  <c:v>192.15639439445431</c:v>
                </c:pt>
                <c:pt idx="4163">
                  <c:v>192.19815389831442</c:v>
                </c:pt>
                <c:pt idx="4164">
                  <c:v>192.23984699594331</c:v>
                </c:pt>
                <c:pt idx="4165">
                  <c:v>192.28149628404736</c:v>
                </c:pt>
                <c:pt idx="4166">
                  <c:v>192.32308592311384</c:v>
                </c:pt>
                <c:pt idx="4167">
                  <c:v>192.36464234336148</c:v>
                </c:pt>
                <c:pt idx="4168">
                  <c:v>192.40615116495096</c:v>
                </c:pt>
                <c:pt idx="4169">
                  <c:v>192.44760140201186</c:v>
                </c:pt>
                <c:pt idx="4170">
                  <c:v>192.48902188783831</c:v>
                </c:pt>
                <c:pt idx="4171">
                  <c:v>192.53041500184295</c:v>
                </c:pt>
                <c:pt idx="4172">
                  <c:v>192.57176466059494</c:v>
                </c:pt>
                <c:pt idx="4173">
                  <c:v>192.61308401300641</c:v>
                </c:pt>
                <c:pt idx="4174">
                  <c:v>192.65436197509203</c:v>
                </c:pt>
                <c:pt idx="4175">
                  <c:v>192.69558715781892</c:v>
                </c:pt>
                <c:pt idx="4176">
                  <c:v>192.7367821839261</c:v>
                </c:pt>
                <c:pt idx="4177">
                  <c:v>192.77792906037772</c:v>
                </c:pt>
                <c:pt idx="4178">
                  <c:v>192.81902234512594</c:v>
                </c:pt>
                <c:pt idx="4179">
                  <c:v>192.86007820762038</c:v>
                </c:pt>
                <c:pt idx="4180">
                  <c:v>192.90107810078561</c:v>
                </c:pt>
                <c:pt idx="4181">
                  <c:v>192.94205782022706</c:v>
                </c:pt>
                <c:pt idx="4182">
                  <c:v>192.98297782480734</c:v>
                </c:pt>
                <c:pt idx="4183">
                  <c:v>193.02386875162759</c:v>
                </c:pt>
                <c:pt idx="4184">
                  <c:v>193.0647321430487</c:v>
                </c:pt>
                <c:pt idx="4185">
                  <c:v>193.10553198556272</c:v>
                </c:pt>
                <c:pt idx="4186">
                  <c:v>193.14630655019019</c:v>
                </c:pt>
                <c:pt idx="4187">
                  <c:v>193.18703092958282</c:v>
                </c:pt>
                <c:pt idx="4188">
                  <c:v>193.22770597837248</c:v>
                </c:pt>
                <c:pt idx="4189">
                  <c:v>193.26835278728069</c:v>
                </c:pt>
                <c:pt idx="4190">
                  <c:v>193.30895091485115</c:v>
                </c:pt>
                <c:pt idx="4191">
                  <c:v>193.34950177901575</c:v>
                </c:pt>
                <c:pt idx="4192">
                  <c:v>193.39001155569744</c:v>
                </c:pt>
                <c:pt idx="4193">
                  <c:v>193.43048389192921</c:v>
                </c:pt>
                <c:pt idx="4194">
                  <c:v>193.47092882609545</c:v>
                </c:pt>
                <c:pt idx="4195">
                  <c:v>193.51132945714065</c:v>
                </c:pt>
                <c:pt idx="4196">
                  <c:v>193.55166310961741</c:v>
                </c:pt>
                <c:pt idx="4197">
                  <c:v>193.59194855132947</c:v>
                </c:pt>
                <c:pt idx="4198">
                  <c:v>193.63221103414514</c:v>
                </c:pt>
                <c:pt idx="4199">
                  <c:v>193.67245061365614</c:v>
                </c:pt>
                <c:pt idx="4200">
                  <c:v>193.7126421027142</c:v>
                </c:pt>
                <c:pt idx="4201">
                  <c:v>193.75279218246399</c:v>
                </c:pt>
                <c:pt idx="4202">
                  <c:v>193.79292916921071</c:v>
                </c:pt>
                <c:pt idx="4203">
                  <c:v>193.83303108890911</c:v>
                </c:pt>
                <c:pt idx="4204">
                  <c:v>193.87308714460218</c:v>
                </c:pt>
                <c:pt idx="4205">
                  <c:v>193.91310563718653</c:v>
                </c:pt>
                <c:pt idx="4206">
                  <c:v>193.95307519304203</c:v>
                </c:pt>
                <c:pt idx="4207">
                  <c:v>193.99301219706462</c:v>
                </c:pt>
                <c:pt idx="4208">
                  <c:v>194.03289877404555</c:v>
                </c:pt>
                <c:pt idx="4209">
                  <c:v>194.07274970755151</c:v>
                </c:pt>
                <c:pt idx="4210">
                  <c:v>194.11256624338384</c:v>
                </c:pt>
                <c:pt idx="4211">
                  <c:v>194.15234679094243</c:v>
                </c:pt>
                <c:pt idx="4212">
                  <c:v>194.19207650005191</c:v>
                </c:pt>
                <c:pt idx="4213">
                  <c:v>194.2317413638232</c:v>
                </c:pt>
                <c:pt idx="4214">
                  <c:v>194.27137603559331</c:v>
                </c:pt>
                <c:pt idx="4215">
                  <c:v>194.31096220370512</c:v>
                </c:pt>
                <c:pt idx="4216">
                  <c:v>194.35052335266494</c:v>
                </c:pt>
                <c:pt idx="4217">
                  <c:v>194.3900375629637</c:v>
                </c:pt>
                <c:pt idx="4218">
                  <c:v>194.42950956953388</c:v>
                </c:pt>
                <c:pt idx="4219">
                  <c:v>194.46893665688793</c:v>
                </c:pt>
                <c:pt idx="4220">
                  <c:v>194.50832321541711</c:v>
                </c:pt>
                <c:pt idx="4221">
                  <c:v>194.54768570953308</c:v>
                </c:pt>
                <c:pt idx="4222">
                  <c:v>194.58701749737199</c:v>
                </c:pt>
                <c:pt idx="4223">
                  <c:v>194.62633242890448</c:v>
                </c:pt>
                <c:pt idx="4224">
                  <c:v>194.66560260657582</c:v>
                </c:pt>
                <c:pt idx="4225">
                  <c:v>194.70484476764554</c:v>
                </c:pt>
                <c:pt idx="4226">
                  <c:v>194.74404646549488</c:v>
                </c:pt>
                <c:pt idx="4227">
                  <c:v>194.78321131469681</c:v>
                </c:pt>
                <c:pt idx="4228">
                  <c:v>194.8223158368742</c:v>
                </c:pt>
                <c:pt idx="4229">
                  <c:v>194.86139780601511</c:v>
                </c:pt>
                <c:pt idx="4230">
                  <c:v>194.9004328443194</c:v>
                </c:pt>
                <c:pt idx="4231">
                  <c:v>194.93943174260954</c:v>
                </c:pt>
                <c:pt idx="4232">
                  <c:v>194.97839806164154</c:v>
                </c:pt>
                <c:pt idx="4233">
                  <c:v>195.01731205495136</c:v>
                </c:pt>
                <c:pt idx="4234">
                  <c:v>195.05620369586288</c:v>
                </c:pt>
                <c:pt idx="4235">
                  <c:v>195.09505950449005</c:v>
                </c:pt>
                <c:pt idx="4236">
                  <c:v>195.13387957665441</c:v>
                </c:pt>
                <c:pt idx="4237">
                  <c:v>195.17268211434623</c:v>
                </c:pt>
                <c:pt idx="4238">
                  <c:v>195.21143196973702</c:v>
                </c:pt>
                <c:pt idx="4239">
                  <c:v>195.25015097106078</c:v>
                </c:pt>
                <c:pt idx="4240">
                  <c:v>195.28887043524225</c:v>
                </c:pt>
                <c:pt idx="4241">
                  <c:v>195.32755155861733</c:v>
                </c:pt>
                <c:pt idx="4242">
                  <c:v>195.36619001356573</c:v>
                </c:pt>
                <c:pt idx="4243">
                  <c:v>195.40477798363872</c:v>
                </c:pt>
                <c:pt idx="4244">
                  <c:v>195.44332094595373</c:v>
                </c:pt>
                <c:pt idx="4245">
                  <c:v>195.48182336139385</c:v>
                </c:pt>
                <c:pt idx="4246">
                  <c:v>195.52032638658403</c:v>
                </c:pt>
                <c:pt idx="4247">
                  <c:v>195.55879811878233</c:v>
                </c:pt>
                <c:pt idx="4248">
                  <c:v>195.59726571948374</c:v>
                </c:pt>
                <c:pt idx="4249">
                  <c:v>195.63571509963194</c:v>
                </c:pt>
                <c:pt idx="4250">
                  <c:v>195.67419688851965</c:v>
                </c:pt>
                <c:pt idx="4251">
                  <c:v>195.71267349488954</c:v>
                </c:pt>
                <c:pt idx="4252">
                  <c:v>195.75113964560208</c:v>
                </c:pt>
                <c:pt idx="4253">
                  <c:v>195.78959728890021</c:v>
                </c:pt>
                <c:pt idx="4254">
                  <c:v>195.82803732143523</c:v>
                </c:pt>
                <c:pt idx="4255">
                  <c:v>195.86648304985735</c:v>
                </c:pt>
                <c:pt idx="4256">
                  <c:v>195.90494508103919</c:v>
                </c:pt>
                <c:pt idx="4257">
                  <c:v>195.94342184050331</c:v>
                </c:pt>
                <c:pt idx="4258">
                  <c:v>195.98190777172002</c:v>
                </c:pt>
                <c:pt idx="4259">
                  <c:v>196.02042313206221</c:v>
                </c:pt>
                <c:pt idx="4260">
                  <c:v>196.05896172542791</c:v>
                </c:pt>
                <c:pt idx="4261">
                  <c:v>196.09750477851659</c:v>
                </c:pt>
                <c:pt idx="4262">
                  <c:v>196.13606743572859</c:v>
                </c:pt>
                <c:pt idx="4263">
                  <c:v>196.17465057169102</c:v>
                </c:pt>
                <c:pt idx="4264">
                  <c:v>196.21324604484172</c:v>
                </c:pt>
                <c:pt idx="4265">
                  <c:v>196.25186203636378</c:v>
                </c:pt>
                <c:pt idx="4266">
                  <c:v>196.29045021993716</c:v>
                </c:pt>
                <c:pt idx="4267">
                  <c:v>196.32903379899423</c:v>
                </c:pt>
                <c:pt idx="4268">
                  <c:v>196.36760980606377</c:v>
                </c:pt>
                <c:pt idx="4269">
                  <c:v>196.40617885027987</c:v>
                </c:pt>
                <c:pt idx="4270">
                  <c:v>196.44473184527314</c:v>
                </c:pt>
                <c:pt idx="4271">
                  <c:v>196.48327227538618</c:v>
                </c:pt>
                <c:pt idx="4272">
                  <c:v>196.52180483477798</c:v>
                </c:pt>
                <c:pt idx="4273">
                  <c:v>196.56031131884362</c:v>
                </c:pt>
                <c:pt idx="4274">
                  <c:v>196.59880872444867</c:v>
                </c:pt>
                <c:pt idx="4275">
                  <c:v>196.63728900217862</c:v>
                </c:pt>
                <c:pt idx="4276">
                  <c:v>196.67574928524556</c:v>
                </c:pt>
                <c:pt idx="4277">
                  <c:v>196.71417697891519</c:v>
                </c:pt>
                <c:pt idx="4278">
                  <c:v>196.75256153130363</c:v>
                </c:pt>
                <c:pt idx="4279">
                  <c:v>196.79091403669008</c:v>
                </c:pt>
                <c:pt idx="4280">
                  <c:v>196.82923098648359</c:v>
                </c:pt>
                <c:pt idx="4281">
                  <c:v>196.86749085202945</c:v>
                </c:pt>
                <c:pt idx="4282">
                  <c:v>196.90572859082798</c:v>
                </c:pt>
                <c:pt idx="4283">
                  <c:v>196.94393137022925</c:v>
                </c:pt>
                <c:pt idx="4284">
                  <c:v>196.98206596165582</c:v>
                </c:pt>
                <c:pt idx="4285">
                  <c:v>197.02013687260467</c:v>
                </c:pt>
                <c:pt idx="4286">
                  <c:v>197.05814501154671</c:v>
                </c:pt>
                <c:pt idx="4287">
                  <c:v>197.09607815138838</c:v>
                </c:pt>
                <c:pt idx="4288">
                  <c:v>197.13395169168041</c:v>
                </c:pt>
                <c:pt idx="4289">
                  <c:v>197.17174701864738</c:v>
                </c:pt>
                <c:pt idx="4290">
                  <c:v>197.20950775815692</c:v>
                </c:pt>
                <c:pt idx="4291">
                  <c:v>197.24723935481251</c:v>
                </c:pt>
                <c:pt idx="4292">
                  <c:v>197.2849348415757</c:v>
                </c:pt>
                <c:pt idx="4293">
                  <c:v>197.32257185108779</c:v>
                </c:pt>
                <c:pt idx="4294">
                  <c:v>197.36017131891151</c:v>
                </c:pt>
                <c:pt idx="4295">
                  <c:v>197.39774044505117</c:v>
                </c:pt>
                <c:pt idx="4296">
                  <c:v>197.4352640040762</c:v>
                </c:pt>
                <c:pt idx="4297">
                  <c:v>197.47271527560744</c:v>
                </c:pt>
                <c:pt idx="4298">
                  <c:v>197.51011548206336</c:v>
                </c:pt>
                <c:pt idx="4299">
                  <c:v>197.54745140527345</c:v>
                </c:pt>
                <c:pt idx="4300">
                  <c:v>197.58472615842484</c:v>
                </c:pt>
                <c:pt idx="4301">
                  <c:v>197.62195877556601</c:v>
                </c:pt>
                <c:pt idx="4302">
                  <c:v>197.65915652619606</c:v>
                </c:pt>
                <c:pt idx="4303">
                  <c:v>197.69632374056096</c:v>
                </c:pt>
                <c:pt idx="4304">
                  <c:v>197.73346207030934</c:v>
                </c:pt>
                <c:pt idx="4305">
                  <c:v>197.77054776390435</c:v>
                </c:pt>
                <c:pt idx="4306">
                  <c:v>197.80759376062625</c:v>
                </c:pt>
                <c:pt idx="4307">
                  <c:v>197.84459161865604</c:v>
                </c:pt>
                <c:pt idx="4308">
                  <c:v>197.88153908299884</c:v>
                </c:pt>
                <c:pt idx="4309">
                  <c:v>197.91844005935639</c:v>
                </c:pt>
                <c:pt idx="4310">
                  <c:v>197.95530014980756</c:v>
                </c:pt>
                <c:pt idx="4311">
                  <c:v>197.99213022623934</c:v>
                </c:pt>
                <c:pt idx="4312">
                  <c:v>198.02889543791977</c:v>
                </c:pt>
                <c:pt idx="4313">
                  <c:v>198.06562379089797</c:v>
                </c:pt>
                <c:pt idx="4314">
                  <c:v>198.10233348481918</c:v>
                </c:pt>
                <c:pt idx="4315">
                  <c:v>198.13900872380003</c:v>
                </c:pt>
                <c:pt idx="4316">
                  <c:v>198.17565083365079</c:v>
                </c:pt>
                <c:pt idx="4317">
                  <c:v>198.21225885358248</c:v>
                </c:pt>
                <c:pt idx="4318">
                  <c:v>198.24885521848131</c:v>
                </c:pt>
                <c:pt idx="4319">
                  <c:v>198.28542238172187</c:v>
                </c:pt>
                <c:pt idx="4320">
                  <c:v>198.32198245032632</c:v>
                </c:pt>
              </c:numCache>
            </c:numRef>
          </c:yVal>
          <c:smooth val="1"/>
        </c:ser>
        <c:axId val="88763392"/>
        <c:axId val="88761472"/>
      </c:scatterChart>
      <c:valAx>
        <c:axId val="88736896"/>
        <c:scaling>
          <c:orientation val="minMax"/>
          <c:max val="7"/>
          <c:min val="0"/>
        </c:scaling>
        <c:axPos val="b"/>
        <c:majorGridlines/>
        <c:minorGridlines/>
        <c:title>
          <c:tx>
            <c:rich>
              <a:bodyPr/>
              <a:lstStyle/>
              <a:p>
                <a:pPr>
                  <a:defRPr sz="1800" b="1" i="0" u="none" strike="noStrike" baseline="0">
                    <a:solidFill>
                      <a:srgbClr val="000000"/>
                    </a:solidFill>
                    <a:latin typeface="Arial"/>
                    <a:ea typeface="Arial"/>
                    <a:cs typeface="Arial"/>
                  </a:defRPr>
                </a:pPr>
                <a:r>
                  <a:rPr lang="de-DE" sz="1800" dirty="0"/>
                  <a:t>Hydratation time [h]</a:t>
                </a:r>
              </a:p>
            </c:rich>
          </c:tx>
          <c:layout>
            <c:manualLayout>
              <c:xMode val="edge"/>
              <c:yMode val="edge"/>
              <c:x val="0.39204678603711685"/>
              <c:y val="0.93898740869091413"/>
            </c:manualLayout>
          </c:layout>
        </c:title>
        <c:numFmt formatCode="[h];@" sourceLinked="0"/>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de-DE"/>
          </a:p>
        </c:txPr>
        <c:crossAx val="88738816"/>
        <c:crosses val="autoZero"/>
        <c:crossBetween val="midCat"/>
        <c:majorUnit val="1"/>
        <c:minorUnit val="0.25"/>
      </c:valAx>
      <c:valAx>
        <c:axId val="88738816"/>
        <c:scaling>
          <c:orientation val="minMax"/>
          <c:max val="1.4000000000000011E-3"/>
          <c:min val="0"/>
        </c:scaling>
        <c:axPos val="l"/>
        <c:majorGridlines/>
        <c:title>
          <c:tx>
            <c:rich>
              <a:bodyPr/>
              <a:lstStyle/>
              <a:p>
                <a:pPr>
                  <a:defRPr sz="1800" b="1" i="0" u="none" strike="noStrike" baseline="0">
                    <a:solidFill>
                      <a:srgbClr val="000000"/>
                    </a:solidFill>
                    <a:latin typeface="Arial"/>
                    <a:ea typeface="Arial"/>
                    <a:cs typeface="Arial"/>
                  </a:defRPr>
                </a:pPr>
                <a:r>
                  <a:rPr lang="de-DE" sz="1800"/>
                  <a:t>Specific heat flow [W/g]</a:t>
                </a:r>
              </a:p>
            </c:rich>
          </c:tx>
          <c:layout>
            <c:manualLayout>
              <c:xMode val="edge"/>
              <c:yMode val="edge"/>
              <c:x val="2.9481609145663844E-3"/>
              <c:y val="0.1734582761363517"/>
            </c:manualLayout>
          </c:layout>
        </c:title>
        <c:numFmt formatCode="0.0000" sourceLinked="0"/>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de-DE"/>
          </a:p>
        </c:txPr>
        <c:crossAx val="88736896"/>
        <c:crosses val="autoZero"/>
        <c:crossBetween val="midCat"/>
        <c:majorUnit val="2.0000000000000017E-4"/>
      </c:valAx>
      <c:valAx>
        <c:axId val="88761472"/>
        <c:scaling>
          <c:orientation val="minMax"/>
          <c:max val="350"/>
          <c:min val="0"/>
        </c:scaling>
        <c:axPos val="r"/>
        <c:title>
          <c:tx>
            <c:rich>
              <a:bodyPr rot="-5400000" vert="horz"/>
              <a:lstStyle/>
              <a:p>
                <a:pPr>
                  <a:defRPr sz="1800" b="1">
                    <a:latin typeface="Arial" pitchFamily="34" charset="0"/>
                    <a:cs typeface="Arial" pitchFamily="34" charset="0"/>
                  </a:defRPr>
                </a:pPr>
                <a:r>
                  <a:rPr lang="de-DE" sz="1800" b="1">
                    <a:latin typeface="Arial" pitchFamily="34" charset="0"/>
                    <a:cs typeface="Arial" pitchFamily="34" charset="0"/>
                  </a:rPr>
                  <a:t>Heat of hydration [J/g]</a:t>
                </a:r>
              </a:p>
            </c:rich>
          </c:tx>
          <c:layout>
            <c:manualLayout>
              <c:xMode val="edge"/>
              <c:yMode val="edge"/>
              <c:x val="0.95340407401196459"/>
              <c:y val="0.20231920415856181"/>
            </c:manualLayout>
          </c:layout>
        </c:title>
        <c:numFmt formatCode="0" sourceLinked="1"/>
        <c:tickLblPos val="nextTo"/>
        <c:spPr>
          <a:ln w="25400">
            <a:solidFill>
              <a:schemeClr val="tx1"/>
            </a:solidFill>
          </a:ln>
        </c:spPr>
        <c:txPr>
          <a:bodyPr/>
          <a:lstStyle/>
          <a:p>
            <a:pPr>
              <a:defRPr sz="1800">
                <a:latin typeface="Arial" pitchFamily="34" charset="0"/>
                <a:cs typeface="Arial" pitchFamily="34" charset="0"/>
              </a:defRPr>
            </a:pPr>
            <a:endParaRPr lang="de-DE"/>
          </a:p>
        </c:txPr>
        <c:crossAx val="88763392"/>
        <c:crosses val="max"/>
        <c:crossBetween val="midCat"/>
      </c:valAx>
      <c:valAx>
        <c:axId val="88763392"/>
        <c:scaling>
          <c:orientation val="minMax"/>
        </c:scaling>
        <c:delete val="1"/>
        <c:axPos val="b"/>
        <c:numFmt formatCode="[h]:mm:ss;@" sourceLinked="1"/>
        <c:tickLblPos val="none"/>
        <c:crossAx val="88761472"/>
        <c:crosses val="autoZero"/>
        <c:crossBetween val="midCat"/>
      </c:valAx>
    </c:plotArea>
    <c:legend>
      <c:legendPos val="r"/>
      <c:legendEntry>
        <c:idx val="4"/>
        <c:delete val="1"/>
      </c:legendEntry>
      <c:legendEntry>
        <c:idx val="5"/>
        <c:delete val="1"/>
      </c:legendEntry>
      <c:legendEntry>
        <c:idx val="6"/>
        <c:delete val="1"/>
      </c:legendEntry>
      <c:legendEntry>
        <c:idx val="7"/>
        <c:delete val="1"/>
      </c:legendEntry>
      <c:layout>
        <c:manualLayout>
          <c:xMode val="edge"/>
          <c:yMode val="edge"/>
          <c:x val="0.54467437715530709"/>
          <c:y val="1.5585079513602006E-2"/>
          <c:w val="0.30725015040475334"/>
          <c:h val="0.23914020875513153"/>
        </c:manualLayout>
      </c:layout>
      <c:spPr>
        <a:solidFill>
          <a:srgbClr val="FFFFFF"/>
        </a:solidFill>
        <a:ln>
          <a:solidFill>
            <a:srgbClr val="000000"/>
          </a:solidFill>
        </a:ln>
      </c:spPr>
      <c:txPr>
        <a:bodyPr/>
        <a:lstStyle/>
        <a:p>
          <a:pPr>
            <a:defRPr sz="1600" b="0" i="0" u="none" strike="noStrike" baseline="0">
              <a:solidFill>
                <a:srgbClr val="000000"/>
              </a:solidFill>
              <a:latin typeface="Arial"/>
              <a:ea typeface="Arial"/>
              <a:cs typeface="Arial"/>
            </a:defRPr>
          </a:pPr>
          <a:endParaRPr lang="de-DE"/>
        </a:p>
      </c:txPr>
    </c:legend>
    <c:plotVisOnly val="1"/>
    <c:dispBlanksAs val="gap"/>
  </c:chart>
  <c:spPr>
    <a:ln w="9525">
      <a:noFill/>
    </a:ln>
  </c:spPr>
  <c:txPr>
    <a:bodyPr/>
    <a:lstStyle/>
    <a:p>
      <a:pPr>
        <a:defRPr sz="1000" b="0" i="0" u="none" strike="noStrike" baseline="0">
          <a:solidFill>
            <a:srgbClr val="000000"/>
          </a:solidFill>
          <a:latin typeface="Calibri"/>
          <a:ea typeface="Calibri"/>
          <a:cs typeface="Calibri"/>
        </a:defRPr>
      </a:pPr>
      <a:endParaRPr lang="de-DE"/>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de-DE"/>
  <c:chart>
    <c:plotArea>
      <c:layout>
        <c:manualLayout>
          <c:layoutTarget val="inner"/>
          <c:xMode val="edge"/>
          <c:yMode val="edge"/>
          <c:x val="0.12440130154855697"/>
          <c:y val="3.2554542573148999E-2"/>
          <c:w val="0.86109194934030864"/>
          <c:h val="0.81389936144260366"/>
        </c:manualLayout>
      </c:layout>
      <c:barChart>
        <c:barDir val="col"/>
        <c:grouping val="clustered"/>
        <c:ser>
          <c:idx val="0"/>
          <c:order val="0"/>
          <c:tx>
            <c:strRef>
              <c:f>'ZEM-PRÜF'!$A$79</c:f>
              <c:strCache>
                <c:ptCount val="1"/>
                <c:pt idx="0">
                  <c:v>GBS 13b (annealed)</c:v>
                </c:pt>
              </c:strCache>
            </c:strRef>
          </c:tx>
          <c:spPr>
            <a:solidFill>
              <a:schemeClr val="accent3"/>
            </a:solidFill>
            <a:ln>
              <a:solidFill>
                <a:srgbClr val="000000"/>
              </a:solidFill>
            </a:ln>
          </c:spPr>
          <c:errBars>
            <c:errBarType val="both"/>
            <c:errValType val="cust"/>
            <c:plus>
              <c:numRef>
                <c:f>'ZEM-PRÜF'!$N$79:$Q$79</c:f>
                <c:numCache>
                  <c:formatCode>General</c:formatCode>
                  <c:ptCount val="4"/>
                  <c:pt idx="0">
                    <c:v>0.28284271247462106</c:v>
                  </c:pt>
                  <c:pt idx="1">
                    <c:v>0.92466210044535624</c:v>
                  </c:pt>
                  <c:pt idx="2">
                    <c:v>1.4400231479620023</c:v>
                  </c:pt>
                  <c:pt idx="3">
                    <c:v>0.8975893641673599</c:v>
                  </c:pt>
                </c:numCache>
              </c:numRef>
            </c:plus>
            <c:minus>
              <c:numRef>
                <c:f>'ZEM-PRÜF'!$N$79:$Q$79</c:f>
                <c:numCache>
                  <c:formatCode>General</c:formatCode>
                  <c:ptCount val="4"/>
                  <c:pt idx="0">
                    <c:v>0.28284271247462106</c:v>
                  </c:pt>
                  <c:pt idx="1">
                    <c:v>0.92466210044535624</c:v>
                  </c:pt>
                  <c:pt idx="2">
                    <c:v>1.4400231479620023</c:v>
                  </c:pt>
                  <c:pt idx="3">
                    <c:v>0.8975893641673599</c:v>
                  </c:pt>
                </c:numCache>
              </c:numRef>
            </c:minus>
            <c:spPr>
              <a:ln w="19050"/>
            </c:spPr>
          </c:errBars>
          <c:cat>
            <c:numRef>
              <c:f>'ZEM-PRÜF'!$H$78:$K$78</c:f>
              <c:numCache>
                <c:formatCode>General</c:formatCode>
                <c:ptCount val="4"/>
                <c:pt idx="0">
                  <c:v>2</c:v>
                </c:pt>
                <c:pt idx="1">
                  <c:v>7</c:v>
                </c:pt>
                <c:pt idx="2">
                  <c:v>28</c:v>
                </c:pt>
                <c:pt idx="3">
                  <c:v>91</c:v>
                </c:pt>
              </c:numCache>
            </c:numRef>
          </c:cat>
          <c:val>
            <c:numRef>
              <c:f>'ZEM-PRÜF'!$H$79:$K$79</c:f>
              <c:numCache>
                <c:formatCode>General</c:formatCode>
                <c:ptCount val="4"/>
                <c:pt idx="0">
                  <c:v>5.2</c:v>
                </c:pt>
                <c:pt idx="1">
                  <c:v>24.8</c:v>
                </c:pt>
                <c:pt idx="2">
                  <c:v>41.2</c:v>
                </c:pt>
                <c:pt idx="3" formatCode="0.0">
                  <c:v>52.2</c:v>
                </c:pt>
              </c:numCache>
            </c:numRef>
          </c:val>
        </c:ser>
        <c:ser>
          <c:idx val="1"/>
          <c:order val="1"/>
          <c:tx>
            <c:strRef>
              <c:f>'ZEM-PRÜF'!$A$80</c:f>
              <c:strCache>
                <c:ptCount val="1"/>
                <c:pt idx="0">
                  <c:v>GBS 13b (original)</c:v>
                </c:pt>
              </c:strCache>
            </c:strRef>
          </c:tx>
          <c:spPr>
            <a:ln>
              <a:solidFill>
                <a:srgbClr val="000000"/>
              </a:solidFill>
            </a:ln>
          </c:spPr>
          <c:errBars>
            <c:errBarType val="both"/>
            <c:errValType val="cust"/>
            <c:plus>
              <c:numRef>
                <c:f>'ZEM-PRÜF'!$N$80:$Q$80</c:f>
                <c:numCache>
                  <c:formatCode>General</c:formatCode>
                  <c:ptCount val="4"/>
                  <c:pt idx="0">
                    <c:v>0.12110601416386806</c:v>
                  </c:pt>
                  <c:pt idx="1">
                    <c:v>0.59553897157676239</c:v>
                  </c:pt>
                  <c:pt idx="2">
                    <c:v>0.8010409893792555</c:v>
                  </c:pt>
                  <c:pt idx="3">
                    <c:v>1.0068101443005733</c:v>
                  </c:pt>
                </c:numCache>
              </c:numRef>
            </c:plus>
            <c:minus>
              <c:numRef>
                <c:f>'ZEM-PRÜF'!$N$80:$Q$80</c:f>
                <c:numCache>
                  <c:formatCode>General</c:formatCode>
                  <c:ptCount val="4"/>
                  <c:pt idx="0">
                    <c:v>0.12110601416386806</c:v>
                  </c:pt>
                  <c:pt idx="1">
                    <c:v>0.59553897157676239</c:v>
                  </c:pt>
                  <c:pt idx="2">
                    <c:v>0.8010409893792555</c:v>
                  </c:pt>
                  <c:pt idx="3">
                    <c:v>1.0068101443005733</c:v>
                  </c:pt>
                </c:numCache>
              </c:numRef>
            </c:minus>
            <c:spPr>
              <a:ln w="19050"/>
            </c:spPr>
          </c:errBars>
          <c:cat>
            <c:numRef>
              <c:f>'ZEM-PRÜF'!$H$78:$K$78</c:f>
              <c:numCache>
                <c:formatCode>General</c:formatCode>
                <c:ptCount val="4"/>
                <c:pt idx="0">
                  <c:v>2</c:v>
                </c:pt>
                <c:pt idx="1">
                  <c:v>7</c:v>
                </c:pt>
                <c:pt idx="2">
                  <c:v>28</c:v>
                </c:pt>
                <c:pt idx="3">
                  <c:v>91</c:v>
                </c:pt>
              </c:numCache>
            </c:numRef>
          </c:cat>
          <c:val>
            <c:numRef>
              <c:f>'ZEM-PRÜF'!$H$80:$K$80</c:f>
              <c:numCache>
                <c:formatCode>0.0</c:formatCode>
                <c:ptCount val="4"/>
                <c:pt idx="0">
                  <c:v>6</c:v>
                </c:pt>
                <c:pt idx="1">
                  <c:v>28.8</c:v>
                </c:pt>
                <c:pt idx="2">
                  <c:v>46.1</c:v>
                </c:pt>
                <c:pt idx="3">
                  <c:v>56.7</c:v>
                </c:pt>
              </c:numCache>
            </c:numRef>
          </c:val>
        </c:ser>
        <c:ser>
          <c:idx val="2"/>
          <c:order val="2"/>
          <c:tx>
            <c:strRef>
              <c:f>'ZEM-PRÜF'!$A$81</c:f>
              <c:strCache>
                <c:ptCount val="1"/>
                <c:pt idx="0">
                  <c:v>GBS 14 (annealed)</c:v>
                </c:pt>
              </c:strCache>
            </c:strRef>
          </c:tx>
          <c:spPr>
            <a:solidFill>
              <a:schemeClr val="accent1"/>
            </a:solidFill>
            <a:ln>
              <a:solidFill>
                <a:srgbClr val="000000"/>
              </a:solidFill>
            </a:ln>
          </c:spPr>
          <c:errBars>
            <c:errBarType val="both"/>
            <c:errValType val="cust"/>
            <c:plus>
              <c:numRef>
                <c:f>'ZEM-PRÜF'!$N$81:$Q$81</c:f>
                <c:numCache>
                  <c:formatCode>General</c:formatCode>
                  <c:ptCount val="4"/>
                  <c:pt idx="0">
                    <c:v>0.60470378423381643</c:v>
                  </c:pt>
                  <c:pt idx="1">
                    <c:v>0.68896056974748598</c:v>
                  </c:pt>
                  <c:pt idx="2">
                    <c:v>0.83765545820880705</c:v>
                  </c:pt>
                  <c:pt idx="3">
                    <c:v>0.8207719943234344</c:v>
                  </c:pt>
                </c:numCache>
              </c:numRef>
            </c:plus>
            <c:minus>
              <c:numRef>
                <c:f>'ZEM-PRÜF'!$N$81:$Q$81</c:f>
                <c:numCache>
                  <c:formatCode>General</c:formatCode>
                  <c:ptCount val="4"/>
                  <c:pt idx="0">
                    <c:v>0.60470378423381643</c:v>
                  </c:pt>
                  <c:pt idx="1">
                    <c:v>0.68896056974748598</c:v>
                  </c:pt>
                  <c:pt idx="2">
                    <c:v>0.83765545820880705</c:v>
                  </c:pt>
                  <c:pt idx="3">
                    <c:v>0.8207719943234344</c:v>
                  </c:pt>
                </c:numCache>
              </c:numRef>
            </c:minus>
            <c:spPr>
              <a:ln w="19050"/>
            </c:spPr>
          </c:errBars>
          <c:cat>
            <c:numRef>
              <c:f>'ZEM-PRÜF'!$H$78:$K$78</c:f>
              <c:numCache>
                <c:formatCode>General</c:formatCode>
                <c:ptCount val="4"/>
                <c:pt idx="0">
                  <c:v>2</c:v>
                </c:pt>
                <c:pt idx="1">
                  <c:v>7</c:v>
                </c:pt>
                <c:pt idx="2">
                  <c:v>28</c:v>
                </c:pt>
                <c:pt idx="3">
                  <c:v>91</c:v>
                </c:pt>
              </c:numCache>
            </c:numRef>
          </c:cat>
          <c:val>
            <c:numRef>
              <c:f>'ZEM-PRÜF'!$H$81:$K$81</c:f>
              <c:numCache>
                <c:formatCode>0.0</c:formatCode>
                <c:ptCount val="4"/>
                <c:pt idx="0">
                  <c:v>12.016666666666667</c:v>
                </c:pt>
                <c:pt idx="1">
                  <c:v>30.566666666666666</c:v>
                </c:pt>
                <c:pt idx="2">
                  <c:v>43.316666666666634</c:v>
                </c:pt>
                <c:pt idx="3">
                  <c:v>51.6</c:v>
                </c:pt>
              </c:numCache>
            </c:numRef>
          </c:val>
        </c:ser>
        <c:ser>
          <c:idx val="3"/>
          <c:order val="3"/>
          <c:tx>
            <c:strRef>
              <c:f>'ZEM-PRÜF'!$A$82</c:f>
              <c:strCache>
                <c:ptCount val="1"/>
                <c:pt idx="0">
                  <c:v>GBS 14 (original)</c:v>
                </c:pt>
              </c:strCache>
            </c:strRef>
          </c:tx>
          <c:spPr>
            <a:ln>
              <a:solidFill>
                <a:srgbClr val="000000"/>
              </a:solidFill>
            </a:ln>
          </c:spPr>
          <c:errBars>
            <c:errBarType val="both"/>
            <c:errValType val="cust"/>
            <c:plus>
              <c:numRef>
                <c:f>'ZEM-PRÜF'!$N$82:$Q$82</c:f>
                <c:numCache>
                  <c:formatCode>General</c:formatCode>
                  <c:ptCount val="4"/>
                  <c:pt idx="0">
                    <c:v>0.45607017003962236</c:v>
                  </c:pt>
                  <c:pt idx="1">
                    <c:v>0.98319208025032911</c:v>
                  </c:pt>
                  <c:pt idx="2">
                    <c:v>1.3456101466126884</c:v>
                  </c:pt>
                  <c:pt idx="3">
                    <c:v>1.2351787994721035</c:v>
                  </c:pt>
                </c:numCache>
              </c:numRef>
            </c:plus>
            <c:minus>
              <c:numRef>
                <c:f>'ZEM-PRÜF'!$N$82:$Q$82</c:f>
                <c:numCache>
                  <c:formatCode>General</c:formatCode>
                  <c:ptCount val="4"/>
                  <c:pt idx="0">
                    <c:v>0.45607017003962236</c:v>
                  </c:pt>
                  <c:pt idx="1">
                    <c:v>0.98319208025032911</c:v>
                  </c:pt>
                  <c:pt idx="2">
                    <c:v>1.3456101466126884</c:v>
                  </c:pt>
                  <c:pt idx="3">
                    <c:v>1.2351787994721035</c:v>
                  </c:pt>
                </c:numCache>
              </c:numRef>
            </c:minus>
            <c:spPr>
              <a:ln w="19050"/>
            </c:spPr>
          </c:errBars>
          <c:cat>
            <c:numRef>
              <c:f>'ZEM-PRÜF'!$H$78:$K$78</c:f>
              <c:numCache>
                <c:formatCode>General</c:formatCode>
                <c:ptCount val="4"/>
                <c:pt idx="0">
                  <c:v>2</c:v>
                </c:pt>
                <c:pt idx="1">
                  <c:v>7</c:v>
                </c:pt>
                <c:pt idx="2">
                  <c:v>28</c:v>
                </c:pt>
                <c:pt idx="3">
                  <c:v>91</c:v>
                </c:pt>
              </c:numCache>
            </c:numRef>
          </c:cat>
          <c:val>
            <c:numRef>
              <c:f>'ZEM-PRÜF'!$H$82:$K$82</c:f>
              <c:numCache>
                <c:formatCode>0.0</c:formatCode>
                <c:ptCount val="4"/>
                <c:pt idx="0">
                  <c:v>14.8</c:v>
                </c:pt>
                <c:pt idx="1">
                  <c:v>35.1</c:v>
                </c:pt>
                <c:pt idx="2">
                  <c:v>49.2</c:v>
                </c:pt>
                <c:pt idx="3">
                  <c:v>59.4</c:v>
                </c:pt>
              </c:numCache>
            </c:numRef>
          </c:val>
        </c:ser>
        <c:axId val="81830656"/>
        <c:axId val="81832576"/>
      </c:barChart>
      <c:catAx>
        <c:axId val="81830656"/>
        <c:scaling>
          <c:orientation val="minMax"/>
        </c:scaling>
        <c:axPos val="b"/>
        <c:title>
          <c:tx>
            <c:rich>
              <a:bodyPr/>
              <a:lstStyle/>
              <a:p>
                <a:pPr>
                  <a:defRPr sz="1800" b="1" i="0" u="none" strike="noStrike" baseline="0">
                    <a:solidFill>
                      <a:srgbClr val="000000"/>
                    </a:solidFill>
                    <a:latin typeface="Arial"/>
                    <a:ea typeface="Arial"/>
                    <a:cs typeface="Arial"/>
                  </a:defRPr>
                </a:pPr>
                <a:r>
                  <a:rPr lang="de-DE"/>
                  <a:t>Hydratation time [days]</a:t>
                </a:r>
              </a:p>
            </c:rich>
          </c:tx>
          <c:layout>
            <c:manualLayout>
              <c:xMode val="edge"/>
              <c:yMode val="edge"/>
              <c:x val="0.38524713375497449"/>
              <c:y val="0.93799419598151967"/>
            </c:manualLayout>
          </c:layout>
        </c:title>
        <c:numFmt formatCode="General" sourceLinked="1"/>
        <c:tickLblPos val="nextTo"/>
        <c:spPr>
          <a:ln w="25400">
            <a:solidFill>
              <a:schemeClr val="tx1"/>
            </a:solidFill>
          </a:ln>
        </c:spPr>
        <c:txPr>
          <a:bodyPr rot="0" vert="horz"/>
          <a:lstStyle/>
          <a:p>
            <a:pPr>
              <a:defRPr sz="1800" b="0" i="0" u="none" strike="noStrike" baseline="0">
                <a:solidFill>
                  <a:srgbClr val="000000"/>
                </a:solidFill>
                <a:latin typeface="Arial"/>
                <a:ea typeface="Arial"/>
                <a:cs typeface="Arial"/>
              </a:defRPr>
            </a:pPr>
            <a:endParaRPr lang="de-DE"/>
          </a:p>
        </c:txPr>
        <c:crossAx val="81832576"/>
        <c:crosses val="autoZero"/>
        <c:auto val="1"/>
        <c:lblAlgn val="ctr"/>
        <c:lblOffset val="100"/>
      </c:catAx>
      <c:valAx>
        <c:axId val="81832576"/>
        <c:scaling>
          <c:orientation val="minMax"/>
        </c:scaling>
        <c:axPos val="l"/>
        <c:majorGridlines/>
        <c:title>
          <c:tx>
            <c:rich>
              <a:bodyPr/>
              <a:lstStyle/>
              <a:p>
                <a:pPr>
                  <a:defRPr sz="1800" b="1" i="0" u="none" strike="noStrike" baseline="0">
                    <a:solidFill>
                      <a:srgbClr val="000000"/>
                    </a:solidFill>
                    <a:latin typeface="Arial"/>
                    <a:ea typeface="Arial"/>
                    <a:cs typeface="Arial"/>
                  </a:defRPr>
                </a:pPr>
                <a:r>
                  <a:rPr lang="de-DE" dirty="0" err="1"/>
                  <a:t>Mortar</a:t>
                </a:r>
                <a:r>
                  <a:rPr lang="de-DE" dirty="0"/>
                  <a:t> </a:t>
                </a:r>
                <a:r>
                  <a:rPr lang="de-DE" dirty="0" err="1" smtClean="0"/>
                  <a:t>compr</a:t>
                </a:r>
                <a:r>
                  <a:rPr lang="de-DE" dirty="0" smtClean="0"/>
                  <a:t>. </a:t>
                </a:r>
                <a:r>
                  <a:rPr lang="de-DE" dirty="0"/>
                  <a:t>strength [MPa]</a:t>
                </a:r>
              </a:p>
            </c:rich>
          </c:tx>
          <c:layout>
            <c:manualLayout>
              <c:xMode val="edge"/>
              <c:yMode val="edge"/>
              <c:x val="7.9975799019297474E-3"/>
              <c:y val="0.11058165230563162"/>
            </c:manualLayout>
          </c:layout>
        </c:title>
        <c:numFmt formatCode="General" sourceLinked="1"/>
        <c:tickLblPos val="nextTo"/>
        <c:spPr>
          <a:ln w="25400">
            <a:solidFill>
              <a:schemeClr val="tx1"/>
            </a:solidFill>
          </a:ln>
        </c:spPr>
        <c:txPr>
          <a:bodyPr rot="0" vert="horz"/>
          <a:lstStyle/>
          <a:p>
            <a:pPr>
              <a:defRPr sz="1800" b="0" i="0" u="none" strike="noStrike" baseline="0">
                <a:solidFill>
                  <a:srgbClr val="000000"/>
                </a:solidFill>
                <a:latin typeface="Arial"/>
                <a:ea typeface="Arial"/>
                <a:cs typeface="Arial"/>
              </a:defRPr>
            </a:pPr>
            <a:endParaRPr lang="de-DE"/>
          </a:p>
        </c:txPr>
        <c:crossAx val="81830656"/>
        <c:crosses val="autoZero"/>
        <c:crossBetween val="between"/>
      </c:valAx>
    </c:plotArea>
    <c:legend>
      <c:legendPos val="r"/>
      <c:layout>
        <c:manualLayout>
          <c:xMode val="edge"/>
          <c:yMode val="edge"/>
          <c:x val="0.1859039202833459"/>
          <c:y val="6.4381530334185977E-2"/>
          <c:w val="0.26202231915255203"/>
          <c:h val="0.25838759364784042"/>
        </c:manualLayout>
      </c:layout>
      <c:spPr>
        <a:solidFill>
          <a:sysClr val="window" lastClr="FFFFFF"/>
        </a:solidFill>
        <a:ln>
          <a:solidFill>
            <a:sysClr val="windowText" lastClr="000000"/>
          </a:solidFill>
        </a:ln>
      </c:spPr>
      <c:txPr>
        <a:bodyPr/>
        <a:lstStyle/>
        <a:p>
          <a:pPr>
            <a:defRPr sz="1600" b="0" i="0" u="none" strike="noStrike" baseline="0">
              <a:solidFill>
                <a:srgbClr val="000000"/>
              </a:solidFill>
              <a:latin typeface="Arial"/>
              <a:ea typeface="Arial"/>
              <a:cs typeface="Arial"/>
            </a:defRPr>
          </a:pPr>
          <a:endParaRPr lang="de-DE"/>
        </a:p>
      </c:txPr>
    </c:legend>
    <c:plotVisOnly val="1"/>
    <c:dispBlanksAs val="gap"/>
  </c:chart>
  <c:spPr>
    <a:noFill/>
    <a:ln>
      <a:noFill/>
    </a:ln>
  </c:spPr>
  <c:txPr>
    <a:bodyPr/>
    <a:lstStyle/>
    <a:p>
      <a:pPr>
        <a:defRPr sz="1800" b="0" i="0" u="none" strike="noStrike" baseline="0">
          <a:solidFill>
            <a:srgbClr val="000000"/>
          </a:solidFill>
          <a:latin typeface="Arial"/>
          <a:ea typeface="Arial"/>
          <a:cs typeface="Arial"/>
        </a:defRPr>
      </a:pPr>
      <a:endParaRPr lang="de-D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de-DE"/>
  <c:chart>
    <c:plotArea>
      <c:layout>
        <c:manualLayout>
          <c:layoutTarget val="inner"/>
          <c:xMode val="edge"/>
          <c:yMode val="edge"/>
          <c:x val="0.12928396258160041"/>
          <c:y val="5.1255294201102454E-2"/>
          <c:w val="0.76270894195779493"/>
          <c:h val="0.82034909388313793"/>
        </c:manualLayout>
      </c:layout>
      <c:scatterChart>
        <c:scatterStyle val="smoothMarker"/>
        <c:ser>
          <c:idx val="8"/>
          <c:order val="0"/>
          <c:tx>
            <c:strRef>
              <c:f>'Raw data'!$AQ$1</c:f>
              <c:strCache>
                <c:ptCount val="1"/>
                <c:pt idx="0">
                  <c:v>GBS 11 &lt; 0.5 mm</c:v>
                </c:pt>
              </c:strCache>
            </c:strRef>
          </c:tx>
          <c:spPr>
            <a:ln w="50800"/>
          </c:spPr>
          <c:marker>
            <c:symbol val="none"/>
          </c:marker>
          <c:xVal>
            <c:numRef>
              <c:f>'Raw data'!$AR$3:$AR$4313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numCache>
            </c:numRef>
          </c:xVal>
          <c:yVal>
            <c:numRef>
              <c:f>'Raw data'!$AW$3:$AW$4313</c:f>
              <c:numCache>
                <c:formatCode>0.0000</c:formatCode>
                <c:ptCount val="4311"/>
                <c:pt idx="0">
                  <c:v>2.1248975337315971E-4</c:v>
                </c:pt>
                <c:pt idx="1">
                  <c:v>1.263012380042365E-3</c:v>
                </c:pt>
                <c:pt idx="2">
                  <c:v>2.5671044973217196E-3</c:v>
                </c:pt>
                <c:pt idx="3">
                  <c:v>3.130716425380084E-3</c:v>
                </c:pt>
                <c:pt idx="4">
                  <c:v>3.3186831563553252E-3</c:v>
                </c:pt>
                <c:pt idx="5">
                  <c:v>3.2928123555215202E-3</c:v>
                </c:pt>
                <c:pt idx="6">
                  <c:v>3.1591862599677401E-3</c:v>
                </c:pt>
                <c:pt idx="7">
                  <c:v>2.9689247156419849E-3</c:v>
                </c:pt>
                <c:pt idx="8">
                  <c:v>2.7650269867549194E-3</c:v>
                </c:pt>
                <c:pt idx="9">
                  <c:v>2.5629316456779383E-3</c:v>
                </c:pt>
                <c:pt idx="10">
                  <c:v>2.3743367129005939E-3</c:v>
                </c:pt>
                <c:pt idx="11">
                  <c:v>2.199636991897444E-3</c:v>
                </c:pt>
                <c:pt idx="12">
                  <c:v>2.0388461548633803E-3</c:v>
                </c:pt>
                <c:pt idx="13">
                  <c:v>1.8924547983748842E-3</c:v>
                </c:pt>
                <c:pt idx="14">
                  <c:v>1.7593977896727859E-3</c:v>
                </c:pt>
                <c:pt idx="15">
                  <c:v>1.6388716845638003E-3</c:v>
                </c:pt>
                <c:pt idx="16">
                  <c:v>1.5304370050334677E-3</c:v>
                </c:pt>
                <c:pt idx="17">
                  <c:v>1.4324920077732545E-3</c:v>
                </c:pt>
                <c:pt idx="18">
                  <c:v>1.3423505286178506E-3</c:v>
                </c:pt>
                <c:pt idx="19">
                  <c:v>1.2591024489658519E-3</c:v>
                </c:pt>
                <c:pt idx="20">
                  <c:v>1.1845734190655908E-3</c:v>
                </c:pt>
                <c:pt idx="21">
                  <c:v>1.1165505756506248E-3</c:v>
                </c:pt>
                <c:pt idx="22">
                  <c:v>1.0540500328991721E-3</c:v>
                </c:pt>
                <c:pt idx="23">
                  <c:v>9.9747483877634107E-4</c:v>
                </c:pt>
                <c:pt idx="24">
                  <c:v>9.4561898301456153E-4</c:v>
                </c:pt>
                <c:pt idx="25">
                  <c:v>8.9769947258214113E-4</c:v>
                </c:pt>
                <c:pt idx="26">
                  <c:v>8.5349178855079308E-4</c:v>
                </c:pt>
                <c:pt idx="27">
                  <c:v>8.1266393317005559E-4</c:v>
                </c:pt>
                <c:pt idx="28">
                  <c:v>7.7507455541399913E-4</c:v>
                </c:pt>
                <c:pt idx="29">
                  <c:v>7.40224771278061E-4</c:v>
                </c:pt>
                <c:pt idx="30">
                  <c:v>7.0852756045879193E-4</c:v>
                </c:pt>
                <c:pt idx="31">
                  <c:v>6.7871405222816577E-4</c:v>
                </c:pt>
                <c:pt idx="32">
                  <c:v>6.5091127193033622E-4</c:v>
                </c:pt>
                <c:pt idx="33">
                  <c:v>6.2533505884770598E-4</c:v>
                </c:pt>
                <c:pt idx="34">
                  <c:v>6.0157907500906329E-4</c:v>
                </c:pt>
                <c:pt idx="35">
                  <c:v>5.7941263777156892E-4</c:v>
                </c:pt>
                <c:pt idx="36">
                  <c:v>5.5875978953370917E-4</c:v>
                </c:pt>
                <c:pt idx="37">
                  <c:v>5.3955130233030173E-4</c:v>
                </c:pt>
                <c:pt idx="38">
                  <c:v>5.2164221721792573E-4</c:v>
                </c:pt>
                <c:pt idx="39">
                  <c:v>5.0495657756785225E-4</c:v>
                </c:pt>
                <c:pt idx="40">
                  <c:v>4.8931918725113126E-4</c:v>
                </c:pt>
                <c:pt idx="41">
                  <c:v>4.7459759305748669E-4</c:v>
                </c:pt>
                <c:pt idx="42">
                  <c:v>4.6093530583551944E-4</c:v>
                </c:pt>
                <c:pt idx="43">
                  <c:v>4.4808919481560124E-4</c:v>
                </c:pt>
                <c:pt idx="44">
                  <c:v>4.3600129440426322E-4</c:v>
                </c:pt>
                <c:pt idx="45">
                  <c:v>4.2453538519561507E-4</c:v>
                </c:pt>
                <c:pt idx="46">
                  <c:v>4.1377306809600077E-4</c:v>
                </c:pt>
                <c:pt idx="47">
                  <c:v>4.0374686791145697E-4</c:v>
                </c:pt>
                <c:pt idx="48">
                  <c:v>3.941710684878396E-4</c:v>
                </c:pt>
                <c:pt idx="49">
                  <c:v>3.851558376941632E-4</c:v>
                </c:pt>
                <c:pt idx="50">
                  <c:v>3.7670646628766769E-4</c:v>
                </c:pt>
                <c:pt idx="51">
                  <c:v>3.6867831212380255E-4</c:v>
                </c:pt>
                <c:pt idx="52">
                  <c:v>3.6115393509107935E-4</c:v>
                </c:pt>
                <c:pt idx="53">
                  <c:v>3.5401380243401444E-4</c:v>
                </c:pt>
                <c:pt idx="54">
                  <c:v>3.4721789910677339E-4</c:v>
                </c:pt>
                <c:pt idx="55">
                  <c:v>3.4078975011430084E-4</c:v>
                </c:pt>
                <c:pt idx="56">
                  <c:v>3.3467936736058666E-4</c:v>
                </c:pt>
                <c:pt idx="57">
                  <c:v>3.2890140008154996E-4</c:v>
                </c:pt>
                <c:pt idx="58">
                  <c:v>3.2336702502047118E-4</c:v>
                </c:pt>
                <c:pt idx="59">
                  <c:v>3.1813328766367409E-4</c:v>
                </c:pt>
                <c:pt idx="60">
                  <c:v>3.1316098799372675E-4</c:v>
                </c:pt>
                <c:pt idx="61">
                  <c:v>3.0842922245962492E-4</c:v>
                </c:pt>
                <c:pt idx="62">
                  <c:v>3.0388580780617969E-4</c:v>
                </c:pt>
                <c:pt idx="63">
                  <c:v>2.9960615779120182E-4</c:v>
                </c:pt>
                <c:pt idx="64">
                  <c:v>2.955013666437324E-4</c:v>
                </c:pt>
                <c:pt idx="65">
                  <c:v>2.9157885130487535E-4</c:v>
                </c:pt>
                <c:pt idx="66">
                  <c:v>2.8784658376023348E-4</c:v>
                </c:pt>
                <c:pt idx="67">
                  <c:v>2.8426272876110514E-4</c:v>
                </c:pt>
                <c:pt idx="68">
                  <c:v>2.8085071110130671E-4</c:v>
                </c:pt>
                <c:pt idx="69">
                  <c:v>2.7759294215326448E-4</c:v>
                </c:pt>
                <c:pt idx="70">
                  <c:v>2.7444391524708518E-4</c:v>
                </c:pt>
                <c:pt idx="71">
                  <c:v>2.7145799081874054E-4</c:v>
                </c:pt>
                <c:pt idx="72">
                  <c:v>2.6858807667876484E-4</c:v>
                </c:pt>
                <c:pt idx="73">
                  <c:v>2.6579141645711383E-4</c:v>
                </c:pt>
                <c:pt idx="74">
                  <c:v>2.6318704564493641E-4</c:v>
                </c:pt>
                <c:pt idx="75">
                  <c:v>2.6067500842252763E-4</c:v>
                </c:pt>
                <c:pt idx="76">
                  <c:v>2.5825464168967289E-4</c:v>
                </c:pt>
                <c:pt idx="77">
                  <c:v>2.5591980148040766E-4</c:v>
                </c:pt>
                <c:pt idx="78">
                  <c:v>2.5365093989360724E-4</c:v>
                </c:pt>
                <c:pt idx="79">
                  <c:v>2.5149120957477161E-4</c:v>
                </c:pt>
                <c:pt idx="80">
                  <c:v>2.4941307049116415E-4</c:v>
                </c:pt>
                <c:pt idx="81">
                  <c:v>2.4741133409337678E-4</c:v>
                </c:pt>
                <c:pt idx="82">
                  <c:v>2.4547174178591777E-4</c:v>
                </c:pt>
                <c:pt idx="83">
                  <c:v>2.4363285829016756E-4</c:v>
                </c:pt>
                <c:pt idx="84">
                  <c:v>2.4186980383999744E-4</c:v>
                </c:pt>
                <c:pt idx="85">
                  <c:v>2.4018021132498452E-4</c:v>
                </c:pt>
                <c:pt idx="86">
                  <c:v>2.3859204846887736E-4</c:v>
                </c:pt>
                <c:pt idx="87">
                  <c:v>2.370276411371494E-4</c:v>
                </c:pt>
                <c:pt idx="88">
                  <c:v>2.3558076260791509E-4</c:v>
                </c:pt>
                <c:pt idx="89">
                  <c:v>2.34201159695819E-4</c:v>
                </c:pt>
                <c:pt idx="90">
                  <c:v>2.3283442158797746E-4</c:v>
                </c:pt>
                <c:pt idx="91">
                  <c:v>2.3154043419566355E-4</c:v>
                </c:pt>
                <c:pt idx="92">
                  <c:v>2.3028445773327149E-4</c:v>
                </c:pt>
                <c:pt idx="93">
                  <c:v>2.2907823643943722E-4</c:v>
                </c:pt>
                <c:pt idx="94">
                  <c:v>2.2792214024283154E-4</c:v>
                </c:pt>
                <c:pt idx="95">
                  <c:v>2.2682482739275959E-4</c:v>
                </c:pt>
                <c:pt idx="96">
                  <c:v>2.2576552709980923E-4</c:v>
                </c:pt>
                <c:pt idx="97">
                  <c:v>2.2472437936595503E-4</c:v>
                </c:pt>
                <c:pt idx="98">
                  <c:v>2.2373082494890048E-4</c:v>
                </c:pt>
                <c:pt idx="99">
                  <c:v>2.2278640922715809E-4</c:v>
                </c:pt>
                <c:pt idx="100">
                  <c:v>2.2189446099558287E-4</c:v>
                </c:pt>
                <c:pt idx="101">
                  <c:v>2.2107805622902942E-4</c:v>
                </c:pt>
                <c:pt idx="102">
                  <c:v>2.2026496663285364E-4</c:v>
                </c:pt>
                <c:pt idx="103">
                  <c:v>2.1951041073014222E-4</c:v>
                </c:pt>
                <c:pt idx="104">
                  <c:v>2.1878117916882269E-4</c:v>
                </c:pt>
                <c:pt idx="105">
                  <c:v>2.1809222963921761E-4</c:v>
                </c:pt>
                <c:pt idx="106">
                  <c:v>2.1749850187026176E-4</c:v>
                </c:pt>
                <c:pt idx="107">
                  <c:v>2.1688320262010889E-4</c:v>
                </c:pt>
                <c:pt idx="108">
                  <c:v>2.1626317157743915E-4</c:v>
                </c:pt>
                <c:pt idx="109">
                  <c:v>2.156756503167774E-4</c:v>
                </c:pt>
                <c:pt idx="110">
                  <c:v>2.1514463906162064E-4</c:v>
                </c:pt>
                <c:pt idx="111">
                  <c:v>2.1463657794074358E-4</c:v>
                </c:pt>
                <c:pt idx="112">
                  <c:v>2.141372708054614E-4</c:v>
                </c:pt>
                <c:pt idx="113">
                  <c:v>2.1369255729303453E-4</c:v>
                </c:pt>
                <c:pt idx="114">
                  <c:v>2.1329636141555035E-4</c:v>
                </c:pt>
                <c:pt idx="115">
                  <c:v>2.1294467087393701E-4</c:v>
                </c:pt>
                <c:pt idx="116">
                  <c:v>2.1261516651161844E-4</c:v>
                </c:pt>
                <c:pt idx="117">
                  <c:v>2.1228156779674152E-4</c:v>
                </c:pt>
                <c:pt idx="118">
                  <c:v>2.119899976323089E-4</c:v>
                </c:pt>
                <c:pt idx="119">
                  <c:v>2.1175647531235494E-4</c:v>
                </c:pt>
                <c:pt idx="120">
                  <c:v>2.115578508186438E-4</c:v>
                </c:pt>
                <c:pt idx="121">
                  <c:v>2.113904348273492E-4</c:v>
                </c:pt>
                <c:pt idx="122">
                  <c:v>2.1121756636394392E-4</c:v>
                </c:pt>
                <c:pt idx="123">
                  <c:v>2.1109467787915618E-4</c:v>
                </c:pt>
                <c:pt idx="124">
                  <c:v>2.1097066021368089E-4</c:v>
                </c:pt>
                <c:pt idx="125">
                  <c:v>2.1087336780314169E-4</c:v>
                </c:pt>
                <c:pt idx="126">
                  <c:v>2.1080706283024321E-4</c:v>
                </c:pt>
                <c:pt idx="127">
                  <c:v>2.1077393934412704E-4</c:v>
                </c:pt>
                <c:pt idx="128">
                  <c:v>2.1073683370241713E-4</c:v>
                </c:pt>
                <c:pt idx="129">
                  <c:v>2.1071758392259056E-4</c:v>
                </c:pt>
                <c:pt idx="130">
                  <c:v>2.1074204508575464E-4</c:v>
                </c:pt>
                <c:pt idx="131">
                  <c:v>2.1077525520483688E-4</c:v>
                </c:pt>
                <c:pt idx="132">
                  <c:v>2.108421065872642E-4</c:v>
                </c:pt>
                <c:pt idx="133">
                  <c:v>2.1095871628848907E-4</c:v>
                </c:pt>
                <c:pt idx="134">
                  <c:v>2.1109348345516824E-4</c:v>
                </c:pt>
                <c:pt idx="135">
                  <c:v>2.1127848082895602E-4</c:v>
                </c:pt>
                <c:pt idx="136">
                  <c:v>2.1147861454807489E-4</c:v>
                </c:pt>
                <c:pt idx="137">
                  <c:v>2.1168597493069542E-4</c:v>
                </c:pt>
                <c:pt idx="138">
                  <c:v>2.1193210249372232E-4</c:v>
                </c:pt>
                <c:pt idx="139">
                  <c:v>2.1216886812691312E-4</c:v>
                </c:pt>
                <c:pt idx="140">
                  <c:v>2.124489658074384E-4</c:v>
                </c:pt>
                <c:pt idx="141">
                  <c:v>2.1273838312157919E-4</c:v>
                </c:pt>
                <c:pt idx="142">
                  <c:v>2.1303888483472044E-4</c:v>
                </c:pt>
                <c:pt idx="143">
                  <c:v>2.1336159136260582E-4</c:v>
                </c:pt>
                <c:pt idx="144">
                  <c:v>2.1369660655278652E-4</c:v>
                </c:pt>
                <c:pt idx="145">
                  <c:v>2.1407329392910115E-4</c:v>
                </c:pt>
                <c:pt idx="146">
                  <c:v>2.144802728407611E-4</c:v>
                </c:pt>
                <c:pt idx="147">
                  <c:v>2.1491148991822819E-4</c:v>
                </c:pt>
                <c:pt idx="148">
                  <c:v>2.1537160249624816E-4</c:v>
                </c:pt>
                <c:pt idx="149">
                  <c:v>2.1583428173125801E-4</c:v>
                </c:pt>
                <c:pt idx="150">
                  <c:v>2.1630206995545783E-4</c:v>
                </c:pt>
                <c:pt idx="151">
                  <c:v>2.1679133111716098E-4</c:v>
                </c:pt>
                <c:pt idx="152">
                  <c:v>2.1730040212820115E-4</c:v>
                </c:pt>
                <c:pt idx="153">
                  <c:v>2.1786040019234094E-4</c:v>
                </c:pt>
                <c:pt idx="154">
                  <c:v>2.1839924756499211E-4</c:v>
                </c:pt>
                <c:pt idx="155">
                  <c:v>2.1896299631710782E-4</c:v>
                </c:pt>
                <c:pt idx="156">
                  <c:v>2.1954788858277103E-4</c:v>
                </c:pt>
                <c:pt idx="157">
                  <c:v>2.201737817049812E-4</c:v>
                </c:pt>
                <c:pt idx="158">
                  <c:v>2.2085698391610919E-4</c:v>
                </c:pt>
                <c:pt idx="159">
                  <c:v>2.2154870893615716E-4</c:v>
                </c:pt>
                <c:pt idx="160">
                  <c:v>2.2219397644270797E-4</c:v>
                </c:pt>
                <c:pt idx="161">
                  <c:v>2.228528765485069E-4</c:v>
                </c:pt>
                <c:pt idx="162">
                  <c:v>2.2353014120048752E-4</c:v>
                </c:pt>
                <c:pt idx="163">
                  <c:v>2.242401114993505E-4</c:v>
                </c:pt>
                <c:pt idx="164">
                  <c:v>2.2498395390897202E-4</c:v>
                </c:pt>
                <c:pt idx="165">
                  <c:v>2.2574042866430597E-4</c:v>
                </c:pt>
                <c:pt idx="166">
                  <c:v>2.2650834323306195E-4</c:v>
                </c:pt>
                <c:pt idx="167">
                  <c:v>2.2724692723027361E-4</c:v>
                </c:pt>
                <c:pt idx="168">
                  <c:v>2.279825078669887E-4</c:v>
                </c:pt>
                <c:pt idx="169">
                  <c:v>2.2873557935067433E-4</c:v>
                </c:pt>
                <c:pt idx="170">
                  <c:v>2.2950421838194903E-4</c:v>
                </c:pt>
                <c:pt idx="171">
                  <c:v>2.3029898312302809E-4</c:v>
                </c:pt>
                <c:pt idx="172">
                  <c:v>2.3108238595978165E-4</c:v>
                </c:pt>
                <c:pt idx="173">
                  <c:v>2.31857175747832E-4</c:v>
                </c:pt>
                <c:pt idx="174">
                  <c:v>2.3266024741642739E-4</c:v>
                </c:pt>
                <c:pt idx="175">
                  <c:v>2.3350208496244275E-4</c:v>
                </c:pt>
                <c:pt idx="176">
                  <c:v>2.3429166497038897E-4</c:v>
                </c:pt>
                <c:pt idx="177">
                  <c:v>2.3505047491611945E-4</c:v>
                </c:pt>
                <c:pt idx="178">
                  <c:v>2.3584602711201704E-4</c:v>
                </c:pt>
                <c:pt idx="179">
                  <c:v>2.3668190331764484E-4</c:v>
                </c:pt>
                <c:pt idx="180">
                  <c:v>2.375551269337391E-4</c:v>
                </c:pt>
                <c:pt idx="181">
                  <c:v>2.3847602708885476E-4</c:v>
                </c:pt>
                <c:pt idx="182">
                  <c:v>2.3952005345468421E-4</c:v>
                </c:pt>
                <c:pt idx="183">
                  <c:v>2.4067374161239449E-4</c:v>
                </c:pt>
                <c:pt idx="184">
                  <c:v>2.4189917645930136E-4</c:v>
                </c:pt>
                <c:pt idx="185">
                  <c:v>2.4326562261520017E-4</c:v>
                </c:pt>
                <c:pt idx="186">
                  <c:v>2.4481445351276444E-4</c:v>
                </c:pt>
                <c:pt idx="187">
                  <c:v>2.46497906343165E-4</c:v>
                </c:pt>
                <c:pt idx="188">
                  <c:v>2.4840555214475114E-4</c:v>
                </c:pt>
                <c:pt idx="189">
                  <c:v>2.5048744333055481E-4</c:v>
                </c:pt>
                <c:pt idx="190">
                  <c:v>2.5274228386248503E-4</c:v>
                </c:pt>
                <c:pt idx="191">
                  <c:v>2.5520816480989651E-4</c:v>
                </c:pt>
                <c:pt idx="192">
                  <c:v>2.5781086811018001E-4</c:v>
                </c:pt>
                <c:pt idx="193">
                  <c:v>2.6052157082455895E-4</c:v>
                </c:pt>
                <c:pt idx="194">
                  <c:v>2.634061598528639E-4</c:v>
                </c:pt>
                <c:pt idx="195">
                  <c:v>2.6640167432654901E-4</c:v>
                </c:pt>
                <c:pt idx="196">
                  <c:v>2.6949255878004207E-4</c:v>
                </c:pt>
                <c:pt idx="197">
                  <c:v>2.7263169876841662E-4</c:v>
                </c:pt>
                <c:pt idx="198">
                  <c:v>2.7582253854125191E-4</c:v>
                </c:pt>
                <c:pt idx="199">
                  <c:v>2.7907443844880751E-4</c:v>
                </c:pt>
                <c:pt idx="200">
                  <c:v>2.8236595298555925E-4</c:v>
                </c:pt>
                <c:pt idx="201">
                  <c:v>2.856331957686336E-4</c:v>
                </c:pt>
                <c:pt idx="202">
                  <c:v>2.888477993207776E-4</c:v>
                </c:pt>
                <c:pt idx="203">
                  <c:v>2.9201891180366264E-4</c:v>
                </c:pt>
                <c:pt idx="204">
                  <c:v>2.9511037120667175E-4</c:v>
                </c:pt>
                <c:pt idx="205">
                  <c:v>2.9814225899585432E-4</c:v>
                </c:pt>
                <c:pt idx="206">
                  <c:v>3.0117164329234743E-4</c:v>
                </c:pt>
                <c:pt idx="207">
                  <c:v>3.0418547898756148E-4</c:v>
                </c:pt>
                <c:pt idx="208">
                  <c:v>3.0715471448084598E-4</c:v>
                </c:pt>
                <c:pt idx="209">
                  <c:v>3.1009024746131685E-4</c:v>
                </c:pt>
                <c:pt idx="210">
                  <c:v>3.1298350475569543E-4</c:v>
                </c:pt>
                <c:pt idx="211">
                  <c:v>3.1578835494089255E-4</c:v>
                </c:pt>
                <c:pt idx="212">
                  <c:v>3.1857100796191831E-4</c:v>
                </c:pt>
                <c:pt idx="213">
                  <c:v>3.2132936442389896E-4</c:v>
                </c:pt>
                <c:pt idx="214">
                  <c:v>3.240110025181346E-4</c:v>
                </c:pt>
                <c:pt idx="215">
                  <c:v>3.2668568434746748E-4</c:v>
                </c:pt>
                <c:pt idx="216">
                  <c:v>3.2931863651478803E-4</c:v>
                </c:pt>
                <c:pt idx="217">
                  <c:v>3.3191395508353828E-4</c:v>
                </c:pt>
                <c:pt idx="218">
                  <c:v>3.3449649748237945E-4</c:v>
                </c:pt>
                <c:pt idx="219">
                  <c:v>3.3707096687973488E-4</c:v>
                </c:pt>
                <c:pt idx="220">
                  <c:v>3.3961079576480866E-4</c:v>
                </c:pt>
                <c:pt idx="221">
                  <c:v>3.4215804389597671E-4</c:v>
                </c:pt>
                <c:pt idx="222">
                  <c:v>3.4466262510286175E-4</c:v>
                </c:pt>
                <c:pt idx="223">
                  <c:v>3.4716399242980045E-4</c:v>
                </c:pt>
                <c:pt idx="224">
                  <c:v>3.4965119145005744E-4</c:v>
                </c:pt>
                <c:pt idx="225">
                  <c:v>3.5212824795045861E-4</c:v>
                </c:pt>
                <c:pt idx="226">
                  <c:v>3.5459162147304514E-4</c:v>
                </c:pt>
                <c:pt idx="227">
                  <c:v>3.5704821283571558E-4</c:v>
                </c:pt>
                <c:pt idx="228">
                  <c:v>3.5950357616302945E-4</c:v>
                </c:pt>
                <c:pt idx="229">
                  <c:v>3.6190042732531263E-4</c:v>
                </c:pt>
                <c:pt idx="230">
                  <c:v>3.6428497410269237E-4</c:v>
                </c:pt>
                <c:pt idx="231">
                  <c:v>3.6668497338848086E-4</c:v>
                </c:pt>
                <c:pt idx="232">
                  <c:v>3.6912448901115224E-4</c:v>
                </c:pt>
                <c:pt idx="233">
                  <c:v>3.7155026724151359E-4</c:v>
                </c:pt>
                <c:pt idx="234">
                  <c:v>3.7398801516836533E-4</c:v>
                </c:pt>
                <c:pt idx="235">
                  <c:v>3.7643065527554007E-4</c:v>
                </c:pt>
                <c:pt idx="236">
                  <c:v>3.7886560744806948E-4</c:v>
                </c:pt>
                <c:pt idx="237">
                  <c:v>3.8129485322119651E-4</c:v>
                </c:pt>
                <c:pt idx="238">
                  <c:v>3.8373477378790685E-4</c:v>
                </c:pt>
                <c:pt idx="239">
                  <c:v>3.8612803372614125E-4</c:v>
                </c:pt>
                <c:pt idx="240">
                  <c:v>3.8852597944125371E-4</c:v>
                </c:pt>
                <c:pt idx="241">
                  <c:v>3.9091765432329077E-4</c:v>
                </c:pt>
                <c:pt idx="242">
                  <c:v>3.9335889846910208E-4</c:v>
                </c:pt>
                <c:pt idx="243">
                  <c:v>3.9581990372287507E-4</c:v>
                </c:pt>
                <c:pt idx="244">
                  <c:v>3.9827777067323025E-4</c:v>
                </c:pt>
                <c:pt idx="245">
                  <c:v>4.0071327116616144E-4</c:v>
                </c:pt>
                <c:pt idx="246">
                  <c:v>4.031324404467309E-4</c:v>
                </c:pt>
                <c:pt idx="247">
                  <c:v>4.0553038291130729E-4</c:v>
                </c:pt>
                <c:pt idx="248">
                  <c:v>4.0799325215974626E-4</c:v>
                </c:pt>
                <c:pt idx="249">
                  <c:v>4.1047842228748258E-4</c:v>
                </c:pt>
                <c:pt idx="250">
                  <c:v>4.1295462541097923E-4</c:v>
                </c:pt>
                <c:pt idx="251">
                  <c:v>4.1542602300270569E-4</c:v>
                </c:pt>
                <c:pt idx="252">
                  <c:v>4.1788582565658851E-4</c:v>
                </c:pt>
                <c:pt idx="253">
                  <c:v>4.2034663686875835E-4</c:v>
                </c:pt>
                <c:pt idx="254">
                  <c:v>4.2283483006142576E-4</c:v>
                </c:pt>
                <c:pt idx="255">
                  <c:v>4.2536293695341376E-4</c:v>
                </c:pt>
                <c:pt idx="256">
                  <c:v>4.278844761903278E-4</c:v>
                </c:pt>
                <c:pt idx="257">
                  <c:v>4.3036898893220174E-4</c:v>
                </c:pt>
                <c:pt idx="258">
                  <c:v>4.3286687403217938E-4</c:v>
                </c:pt>
                <c:pt idx="259">
                  <c:v>4.3536494494526129E-4</c:v>
                </c:pt>
                <c:pt idx="260">
                  <c:v>4.3783689033366323E-4</c:v>
                </c:pt>
                <c:pt idx="261">
                  <c:v>4.4035471392485555E-4</c:v>
                </c:pt>
                <c:pt idx="262">
                  <c:v>4.4291804751723937E-4</c:v>
                </c:pt>
                <c:pt idx="263">
                  <c:v>4.4545099945894064E-4</c:v>
                </c:pt>
                <c:pt idx="264">
                  <c:v>4.4798646675842639E-4</c:v>
                </c:pt>
                <c:pt idx="265">
                  <c:v>4.5049957090501688E-4</c:v>
                </c:pt>
                <c:pt idx="266">
                  <c:v>4.5303066321163155E-4</c:v>
                </c:pt>
                <c:pt idx="267">
                  <c:v>4.5557834838064003E-4</c:v>
                </c:pt>
                <c:pt idx="268">
                  <c:v>4.5811690123096779E-4</c:v>
                </c:pt>
                <c:pt idx="269">
                  <c:v>4.6065815918972354E-4</c:v>
                </c:pt>
                <c:pt idx="270">
                  <c:v>4.6319759140751605E-4</c:v>
                </c:pt>
                <c:pt idx="271">
                  <c:v>4.6572731550618523E-4</c:v>
                </c:pt>
                <c:pt idx="272">
                  <c:v>4.6827915988933739E-4</c:v>
                </c:pt>
                <c:pt idx="273">
                  <c:v>4.7086057070995393E-4</c:v>
                </c:pt>
                <c:pt idx="274">
                  <c:v>4.7342088474894268E-4</c:v>
                </c:pt>
                <c:pt idx="275">
                  <c:v>4.7603305564648227E-4</c:v>
                </c:pt>
                <c:pt idx="276">
                  <c:v>4.7861961345333593E-4</c:v>
                </c:pt>
                <c:pt idx="277">
                  <c:v>4.8118362928480888E-4</c:v>
                </c:pt>
                <c:pt idx="278">
                  <c:v>4.837757122918829E-4</c:v>
                </c:pt>
                <c:pt idx="279">
                  <c:v>4.8630905416756359E-4</c:v>
                </c:pt>
                <c:pt idx="280">
                  <c:v>4.8885371175512188E-4</c:v>
                </c:pt>
                <c:pt idx="281">
                  <c:v>4.9143975349782813E-4</c:v>
                </c:pt>
                <c:pt idx="282">
                  <c:v>4.9408075023306863E-4</c:v>
                </c:pt>
                <c:pt idx="283">
                  <c:v>4.9668722075212046E-4</c:v>
                </c:pt>
                <c:pt idx="284">
                  <c:v>4.992709841862117E-4</c:v>
                </c:pt>
                <c:pt idx="285">
                  <c:v>5.0189028836819581E-4</c:v>
                </c:pt>
                <c:pt idx="286">
                  <c:v>5.0452962371741526E-4</c:v>
                </c:pt>
                <c:pt idx="287">
                  <c:v>5.071659264288933E-4</c:v>
                </c:pt>
                <c:pt idx="288">
                  <c:v>5.0978689810447417E-4</c:v>
                </c:pt>
                <c:pt idx="289">
                  <c:v>5.1238255700690742E-4</c:v>
                </c:pt>
                <c:pt idx="290">
                  <c:v>5.149970852498096E-4</c:v>
                </c:pt>
                <c:pt idx="291">
                  <c:v>5.1762480382791293E-4</c:v>
                </c:pt>
                <c:pt idx="292">
                  <c:v>5.2023707862276346E-4</c:v>
                </c:pt>
                <c:pt idx="293">
                  <c:v>5.2282256391861617E-4</c:v>
                </c:pt>
                <c:pt idx="294">
                  <c:v>5.2537912203944645E-4</c:v>
                </c:pt>
                <c:pt idx="295">
                  <c:v>5.2799200387340965E-4</c:v>
                </c:pt>
                <c:pt idx="296">
                  <c:v>5.3062201452549703E-4</c:v>
                </c:pt>
                <c:pt idx="297">
                  <c:v>5.3324112444542234E-4</c:v>
                </c:pt>
                <c:pt idx="298">
                  <c:v>5.3583131901041971E-4</c:v>
                </c:pt>
                <c:pt idx="299">
                  <c:v>5.384510511235672E-4</c:v>
                </c:pt>
                <c:pt idx="300">
                  <c:v>5.4109192346508408E-4</c:v>
                </c:pt>
                <c:pt idx="301">
                  <c:v>5.4374225187046226E-4</c:v>
                </c:pt>
                <c:pt idx="302">
                  <c:v>5.4639255618121494E-4</c:v>
                </c:pt>
                <c:pt idx="303">
                  <c:v>5.490605690589397E-4</c:v>
                </c:pt>
                <c:pt idx="304">
                  <c:v>5.5170242997332273E-4</c:v>
                </c:pt>
                <c:pt idx="305">
                  <c:v>5.5433473413818391E-4</c:v>
                </c:pt>
                <c:pt idx="306">
                  <c:v>5.5694408760321979E-4</c:v>
                </c:pt>
                <c:pt idx="307">
                  <c:v>5.5956345232656131E-4</c:v>
                </c:pt>
                <c:pt idx="308">
                  <c:v>5.6219409840038009E-4</c:v>
                </c:pt>
                <c:pt idx="309">
                  <c:v>5.6482535249291813E-4</c:v>
                </c:pt>
                <c:pt idx="310">
                  <c:v>5.6745796183614182E-4</c:v>
                </c:pt>
                <c:pt idx="311">
                  <c:v>5.7009414202734989E-4</c:v>
                </c:pt>
                <c:pt idx="312">
                  <c:v>5.7276243604389022E-4</c:v>
                </c:pt>
                <c:pt idx="313">
                  <c:v>5.7548472744352991E-4</c:v>
                </c:pt>
                <c:pt idx="314">
                  <c:v>5.7812200986299901E-4</c:v>
                </c:pt>
                <c:pt idx="315">
                  <c:v>5.8075146877727883E-4</c:v>
                </c:pt>
                <c:pt idx="316">
                  <c:v>5.8338801310289779E-4</c:v>
                </c:pt>
                <c:pt idx="317">
                  <c:v>5.8605051106106333E-4</c:v>
                </c:pt>
                <c:pt idx="318">
                  <c:v>5.8872831200536095E-4</c:v>
                </c:pt>
                <c:pt idx="319">
                  <c:v>5.9142051383722532E-4</c:v>
                </c:pt>
                <c:pt idx="320">
                  <c:v>5.9409403173468409E-4</c:v>
                </c:pt>
                <c:pt idx="321">
                  <c:v>5.9674315992844305E-4</c:v>
                </c:pt>
                <c:pt idx="322">
                  <c:v>5.9945069590409971E-4</c:v>
                </c:pt>
                <c:pt idx="323">
                  <c:v>6.0214699069212037E-4</c:v>
                </c:pt>
                <c:pt idx="324">
                  <c:v>6.0483172604838852E-4</c:v>
                </c:pt>
                <c:pt idx="325">
                  <c:v>6.0751695267509322E-4</c:v>
                </c:pt>
                <c:pt idx="326">
                  <c:v>6.1021086467265447E-4</c:v>
                </c:pt>
                <c:pt idx="327">
                  <c:v>6.1290030353319867E-4</c:v>
                </c:pt>
                <c:pt idx="328">
                  <c:v>6.1554645681848464E-4</c:v>
                </c:pt>
                <c:pt idx="329">
                  <c:v>6.1818256617991285E-4</c:v>
                </c:pt>
                <c:pt idx="330">
                  <c:v>6.208792611692084E-4</c:v>
                </c:pt>
                <c:pt idx="331">
                  <c:v>6.2358514117857747E-4</c:v>
                </c:pt>
                <c:pt idx="332">
                  <c:v>6.2629135690954972E-4</c:v>
                </c:pt>
                <c:pt idx="333">
                  <c:v>6.2899680701545158E-4</c:v>
                </c:pt>
                <c:pt idx="334">
                  <c:v>6.3167199892127284E-4</c:v>
                </c:pt>
                <c:pt idx="335">
                  <c:v>6.3440896752869859E-4</c:v>
                </c:pt>
                <c:pt idx="336">
                  <c:v>6.3718351749650934E-4</c:v>
                </c:pt>
                <c:pt idx="337">
                  <c:v>6.3994014811076766E-4</c:v>
                </c:pt>
                <c:pt idx="338">
                  <c:v>6.4266313174981822E-4</c:v>
                </c:pt>
                <c:pt idx="339">
                  <c:v>6.4537703610751394E-4</c:v>
                </c:pt>
                <c:pt idx="340">
                  <c:v>6.4805085666316364E-4</c:v>
                </c:pt>
                <c:pt idx="341">
                  <c:v>6.5070219246949723E-4</c:v>
                </c:pt>
                <c:pt idx="342">
                  <c:v>6.5339435247857818E-4</c:v>
                </c:pt>
                <c:pt idx="343">
                  <c:v>6.5611374789681766E-4</c:v>
                </c:pt>
                <c:pt idx="344">
                  <c:v>6.5883809935838688E-4</c:v>
                </c:pt>
                <c:pt idx="345">
                  <c:v>6.6157670407025445E-4</c:v>
                </c:pt>
                <c:pt idx="346">
                  <c:v>6.6432873909293697E-4</c:v>
                </c:pt>
                <c:pt idx="347">
                  <c:v>6.6708635813741231E-4</c:v>
                </c:pt>
                <c:pt idx="348">
                  <c:v>6.698413536681718E-4</c:v>
                </c:pt>
                <c:pt idx="349">
                  <c:v>6.7263470540162608E-4</c:v>
                </c:pt>
                <c:pt idx="350">
                  <c:v>6.7539077367081274E-4</c:v>
                </c:pt>
                <c:pt idx="351">
                  <c:v>6.7811186301951968E-4</c:v>
                </c:pt>
                <c:pt idx="352">
                  <c:v>6.8083450936814495E-4</c:v>
                </c:pt>
                <c:pt idx="353">
                  <c:v>6.8357776839875933E-4</c:v>
                </c:pt>
                <c:pt idx="354">
                  <c:v>6.8631253628686714E-4</c:v>
                </c:pt>
                <c:pt idx="355">
                  <c:v>6.8905443042361172E-4</c:v>
                </c:pt>
                <c:pt idx="356">
                  <c:v>6.9180644845576384E-4</c:v>
                </c:pt>
                <c:pt idx="357">
                  <c:v>6.9457058856457396E-4</c:v>
                </c:pt>
                <c:pt idx="358">
                  <c:v>6.9732630271809469E-4</c:v>
                </c:pt>
                <c:pt idx="359">
                  <c:v>7.0005612345673822E-4</c:v>
                </c:pt>
                <c:pt idx="360">
                  <c:v>7.0280043803340377E-4</c:v>
                </c:pt>
                <c:pt idx="361">
                  <c:v>7.055733595219268E-4</c:v>
                </c:pt>
                <c:pt idx="362">
                  <c:v>7.0834235638132684E-4</c:v>
                </c:pt>
                <c:pt idx="363">
                  <c:v>7.1112679238576255E-4</c:v>
                </c:pt>
                <c:pt idx="364">
                  <c:v>7.1391209341183993E-4</c:v>
                </c:pt>
                <c:pt idx="365">
                  <c:v>7.1666371632153538E-4</c:v>
                </c:pt>
                <c:pt idx="366">
                  <c:v>7.1945091502242074E-4</c:v>
                </c:pt>
                <c:pt idx="367">
                  <c:v>7.2222511130659367E-4</c:v>
                </c:pt>
                <c:pt idx="368">
                  <c:v>7.2498708881806712E-4</c:v>
                </c:pt>
                <c:pt idx="369">
                  <c:v>7.2774561062371578E-4</c:v>
                </c:pt>
                <c:pt idx="370">
                  <c:v>7.3045488808180597E-4</c:v>
                </c:pt>
                <c:pt idx="371">
                  <c:v>7.3318379640278572E-4</c:v>
                </c:pt>
                <c:pt idx="372">
                  <c:v>7.3595012609742468E-4</c:v>
                </c:pt>
                <c:pt idx="373">
                  <c:v>7.3874118682111891E-4</c:v>
                </c:pt>
                <c:pt idx="374">
                  <c:v>7.4150416079554271E-4</c:v>
                </c:pt>
                <c:pt idx="375">
                  <c:v>7.4427327591909719E-4</c:v>
                </c:pt>
                <c:pt idx="376">
                  <c:v>7.4704986966559448E-4</c:v>
                </c:pt>
                <c:pt idx="377">
                  <c:v>7.4980840401790867E-4</c:v>
                </c:pt>
                <c:pt idx="378">
                  <c:v>7.5254903704984662E-4</c:v>
                </c:pt>
                <c:pt idx="379">
                  <c:v>7.5529440634990034E-4</c:v>
                </c:pt>
                <c:pt idx="380">
                  <c:v>7.5804128235881047E-4</c:v>
                </c:pt>
                <c:pt idx="381">
                  <c:v>7.6077262592534763E-4</c:v>
                </c:pt>
                <c:pt idx="382">
                  <c:v>7.6348244979239116E-4</c:v>
                </c:pt>
                <c:pt idx="383">
                  <c:v>7.662482521536637E-4</c:v>
                </c:pt>
                <c:pt idx="384">
                  <c:v>7.6908828934031139E-4</c:v>
                </c:pt>
                <c:pt idx="385">
                  <c:v>7.7185694904421183E-4</c:v>
                </c:pt>
                <c:pt idx="386">
                  <c:v>7.7460192284773278E-4</c:v>
                </c:pt>
                <c:pt idx="387">
                  <c:v>7.7733332527111728E-4</c:v>
                </c:pt>
                <c:pt idx="388">
                  <c:v>7.8006069108416424E-4</c:v>
                </c:pt>
                <c:pt idx="389">
                  <c:v>7.82792708514806E-4</c:v>
                </c:pt>
                <c:pt idx="390">
                  <c:v>7.8553594904918209E-4</c:v>
                </c:pt>
                <c:pt idx="391">
                  <c:v>7.8828837356218861E-4</c:v>
                </c:pt>
                <c:pt idx="392">
                  <c:v>7.9105943423344574E-4</c:v>
                </c:pt>
                <c:pt idx="393">
                  <c:v>7.9380283368002597E-4</c:v>
                </c:pt>
                <c:pt idx="394">
                  <c:v>7.9653522980873315E-4</c:v>
                </c:pt>
                <c:pt idx="395">
                  <c:v>7.99236600740685E-4</c:v>
                </c:pt>
                <c:pt idx="396">
                  <c:v>8.0190007350660719E-4</c:v>
                </c:pt>
                <c:pt idx="397">
                  <c:v>8.0458611495297361E-4</c:v>
                </c:pt>
                <c:pt idx="398">
                  <c:v>8.0730282639697123E-4</c:v>
                </c:pt>
                <c:pt idx="399">
                  <c:v>8.1000652611627061E-4</c:v>
                </c:pt>
                <c:pt idx="400">
                  <c:v>8.1267327989911547E-4</c:v>
                </c:pt>
                <c:pt idx="401">
                  <c:v>8.1533818020602879E-4</c:v>
                </c:pt>
                <c:pt idx="402">
                  <c:v>8.1800241304571099E-4</c:v>
                </c:pt>
                <c:pt idx="403">
                  <c:v>8.2064263282592654E-4</c:v>
                </c:pt>
                <c:pt idx="404">
                  <c:v>8.2330417134841415E-4</c:v>
                </c:pt>
                <c:pt idx="405">
                  <c:v>8.2596240954649358E-4</c:v>
                </c:pt>
                <c:pt idx="406">
                  <c:v>8.2859392015026661E-4</c:v>
                </c:pt>
                <c:pt idx="407">
                  <c:v>8.3119670801301614E-4</c:v>
                </c:pt>
                <c:pt idx="408">
                  <c:v>8.3387008099088523E-4</c:v>
                </c:pt>
                <c:pt idx="409">
                  <c:v>8.3655178459571169E-4</c:v>
                </c:pt>
                <c:pt idx="410">
                  <c:v>8.3921139682059046E-4</c:v>
                </c:pt>
                <c:pt idx="411">
                  <c:v>8.4184171688487716E-4</c:v>
                </c:pt>
                <c:pt idx="412">
                  <c:v>8.4448847871154535E-4</c:v>
                </c:pt>
                <c:pt idx="413">
                  <c:v>8.4715560912140993E-4</c:v>
                </c:pt>
                <c:pt idx="414">
                  <c:v>8.4974957674116092E-4</c:v>
                </c:pt>
                <c:pt idx="415">
                  <c:v>8.5234146905299377E-4</c:v>
                </c:pt>
                <c:pt idx="416">
                  <c:v>8.5490112638293714E-4</c:v>
                </c:pt>
                <c:pt idx="417">
                  <c:v>8.5745679983866853E-4</c:v>
                </c:pt>
                <c:pt idx="418">
                  <c:v>8.6002346456739997E-4</c:v>
                </c:pt>
                <c:pt idx="419">
                  <c:v>8.6261558546880967E-4</c:v>
                </c:pt>
                <c:pt idx="420">
                  <c:v>8.65212649875722E-4</c:v>
                </c:pt>
                <c:pt idx="421">
                  <c:v>8.6781134410436123E-4</c:v>
                </c:pt>
                <c:pt idx="422">
                  <c:v>8.7037211639638527E-4</c:v>
                </c:pt>
                <c:pt idx="423">
                  <c:v>8.729112999564093E-4</c:v>
                </c:pt>
                <c:pt idx="424">
                  <c:v>8.7547188526891943E-4</c:v>
                </c:pt>
                <c:pt idx="425">
                  <c:v>8.7801813920857798E-4</c:v>
                </c:pt>
                <c:pt idx="426">
                  <c:v>8.8053373243876726E-4</c:v>
                </c:pt>
                <c:pt idx="427">
                  <c:v>8.8306622136119343E-4</c:v>
                </c:pt>
                <c:pt idx="428">
                  <c:v>8.8555110674593397E-4</c:v>
                </c:pt>
                <c:pt idx="429">
                  <c:v>8.8805197054099561E-4</c:v>
                </c:pt>
                <c:pt idx="430">
                  <c:v>8.9055618308536266E-4</c:v>
                </c:pt>
                <c:pt idx="431">
                  <c:v>8.9308135611503644E-4</c:v>
                </c:pt>
                <c:pt idx="432">
                  <c:v>8.9559309543147823E-4</c:v>
                </c:pt>
                <c:pt idx="433">
                  <c:v>8.9805367433172794E-4</c:v>
                </c:pt>
                <c:pt idx="434">
                  <c:v>9.0048374096313838E-4</c:v>
                </c:pt>
                <c:pt idx="435">
                  <c:v>9.0292658251983615E-4</c:v>
                </c:pt>
                <c:pt idx="436">
                  <c:v>9.0542582718690975E-4</c:v>
                </c:pt>
                <c:pt idx="437">
                  <c:v>9.0787002590990526E-4</c:v>
                </c:pt>
                <c:pt idx="438">
                  <c:v>9.1032322592723123E-4</c:v>
                </c:pt>
                <c:pt idx="439">
                  <c:v>9.1278622060121694E-4</c:v>
                </c:pt>
                <c:pt idx="440">
                  <c:v>9.1521505187851259E-4</c:v>
                </c:pt>
                <c:pt idx="441">
                  <c:v>9.1761048939868067E-4</c:v>
                </c:pt>
                <c:pt idx="442">
                  <c:v>9.1999412486369484E-4</c:v>
                </c:pt>
                <c:pt idx="443">
                  <c:v>9.2235705534061182E-4</c:v>
                </c:pt>
                <c:pt idx="444">
                  <c:v>9.2471791328357759E-4</c:v>
                </c:pt>
                <c:pt idx="445">
                  <c:v>9.2711348485742312E-4</c:v>
                </c:pt>
                <c:pt idx="446">
                  <c:v>9.2948660035680256E-4</c:v>
                </c:pt>
                <c:pt idx="447">
                  <c:v>9.3182159022052024E-4</c:v>
                </c:pt>
                <c:pt idx="448">
                  <c:v>9.3413821324911698E-4</c:v>
                </c:pt>
                <c:pt idx="449">
                  <c:v>9.3648975961764481E-4</c:v>
                </c:pt>
                <c:pt idx="450">
                  <c:v>9.3885450424572062E-4</c:v>
                </c:pt>
                <c:pt idx="451">
                  <c:v>9.4119867625164851E-4</c:v>
                </c:pt>
                <c:pt idx="452">
                  <c:v>9.4357350515089406E-4</c:v>
                </c:pt>
                <c:pt idx="453">
                  <c:v>9.4590443650680641E-4</c:v>
                </c:pt>
                <c:pt idx="454">
                  <c:v>9.4814577091085594E-4</c:v>
                </c:pt>
                <c:pt idx="455">
                  <c:v>9.504073508200488E-4</c:v>
                </c:pt>
                <c:pt idx="456">
                  <c:v>9.5265299482374033E-4</c:v>
                </c:pt>
                <c:pt idx="457">
                  <c:v>9.5489538279032958E-4</c:v>
                </c:pt>
                <c:pt idx="458">
                  <c:v>9.5714892299018168E-4</c:v>
                </c:pt>
                <c:pt idx="459">
                  <c:v>9.5935932412939717E-4</c:v>
                </c:pt>
                <c:pt idx="460">
                  <c:v>9.6152500609146356E-4</c:v>
                </c:pt>
                <c:pt idx="461">
                  <c:v>9.6370943374683195E-4</c:v>
                </c:pt>
                <c:pt idx="462">
                  <c:v>9.6595785587843153E-4</c:v>
                </c:pt>
                <c:pt idx="463">
                  <c:v>9.6816689750631527E-4</c:v>
                </c:pt>
                <c:pt idx="464">
                  <c:v>9.7032372715595626E-4</c:v>
                </c:pt>
                <c:pt idx="465">
                  <c:v>9.7245539787258069E-4</c:v>
                </c:pt>
                <c:pt idx="466">
                  <c:v>9.7457064753947735E-4</c:v>
                </c:pt>
                <c:pt idx="467">
                  <c:v>9.7673478269277099E-4</c:v>
                </c:pt>
                <c:pt idx="468">
                  <c:v>9.7883281650717698E-4</c:v>
                </c:pt>
                <c:pt idx="469">
                  <c:v>9.8095720833676534E-4</c:v>
                </c:pt>
                <c:pt idx="470">
                  <c:v>9.8309821815251489E-4</c:v>
                </c:pt>
                <c:pt idx="471">
                  <c:v>9.8518064890592487E-4</c:v>
                </c:pt>
                <c:pt idx="472">
                  <c:v>9.8725400785087611E-4</c:v>
                </c:pt>
                <c:pt idx="473">
                  <c:v>9.8935627102988912E-4</c:v>
                </c:pt>
                <c:pt idx="474">
                  <c:v>9.914546574737019E-4</c:v>
                </c:pt>
                <c:pt idx="475">
                  <c:v>9.9351006311470397E-4</c:v>
                </c:pt>
                <c:pt idx="476">
                  <c:v>9.955680149161658E-4</c:v>
                </c:pt>
                <c:pt idx="477">
                  <c:v>9.9763019420917001E-4</c:v>
                </c:pt>
                <c:pt idx="478">
                  <c:v>9.9965879816978488E-4</c:v>
                </c:pt>
                <c:pt idx="479">
                  <c:v>1.00164855384694E-3</c:v>
                </c:pt>
                <c:pt idx="480">
                  <c:v>1.0036312758331593E-3</c:v>
                </c:pt>
                <c:pt idx="481">
                  <c:v>1.0056141712181134E-3</c:v>
                </c:pt>
                <c:pt idx="482">
                  <c:v>1.0075756237136683E-3</c:v>
                </c:pt>
                <c:pt idx="483">
                  <c:v>1.0094769910421377E-3</c:v>
                </c:pt>
                <c:pt idx="484">
                  <c:v>1.0113906491125272E-3</c:v>
                </c:pt>
                <c:pt idx="485">
                  <c:v>1.0133325879113863E-3</c:v>
                </c:pt>
                <c:pt idx="486">
                  <c:v>1.0153016204552761E-3</c:v>
                </c:pt>
                <c:pt idx="487">
                  <c:v>1.0172590798858323E-3</c:v>
                </c:pt>
                <c:pt idx="488">
                  <c:v>1.0191829411776178E-3</c:v>
                </c:pt>
                <c:pt idx="489">
                  <c:v>1.0210614267203125E-3</c:v>
                </c:pt>
                <c:pt idx="490">
                  <c:v>1.0229334656081971E-3</c:v>
                </c:pt>
                <c:pt idx="491">
                  <c:v>1.0248316269459454E-3</c:v>
                </c:pt>
                <c:pt idx="492">
                  <c:v>1.0267189018625194E-3</c:v>
                </c:pt>
                <c:pt idx="493">
                  <c:v>1.0285674588474431E-3</c:v>
                </c:pt>
                <c:pt idx="494">
                  <c:v>1.0304053699628684E-3</c:v>
                </c:pt>
                <c:pt idx="495">
                  <c:v>1.0322264196025441E-3</c:v>
                </c:pt>
                <c:pt idx="496">
                  <c:v>1.0340461646558702E-3</c:v>
                </c:pt>
                <c:pt idx="497">
                  <c:v>1.0358836332646846E-3</c:v>
                </c:pt>
                <c:pt idx="498">
                  <c:v>1.0377392264066562E-3</c:v>
                </c:pt>
                <c:pt idx="499">
                  <c:v>1.0395578238075443E-3</c:v>
                </c:pt>
                <c:pt idx="500">
                  <c:v>1.0413087118822223E-3</c:v>
                </c:pt>
                <c:pt idx="501">
                  <c:v>1.0430415724537736E-3</c:v>
                </c:pt>
                <c:pt idx="502">
                  <c:v>1.0447941375822303E-3</c:v>
                </c:pt>
                <c:pt idx="503">
                  <c:v>1.0465204559570146E-3</c:v>
                </c:pt>
                <c:pt idx="504">
                  <c:v>1.0482310988983615E-3</c:v>
                </c:pt>
                <c:pt idx="505">
                  <c:v>1.0499383151772129E-3</c:v>
                </c:pt>
                <c:pt idx="506">
                  <c:v>1.0516298514767985E-3</c:v>
                </c:pt>
                <c:pt idx="507">
                  <c:v>1.0533102173238386E-3</c:v>
                </c:pt>
                <c:pt idx="508">
                  <c:v>1.0550010644229228E-3</c:v>
                </c:pt>
                <c:pt idx="509">
                  <c:v>1.0566856780732069E-3</c:v>
                </c:pt>
                <c:pt idx="510">
                  <c:v>1.0583866068243819E-3</c:v>
                </c:pt>
                <c:pt idx="511">
                  <c:v>1.0600519541847737E-3</c:v>
                </c:pt>
                <c:pt idx="512">
                  <c:v>1.0616498529324187E-3</c:v>
                </c:pt>
                <c:pt idx="513">
                  <c:v>1.0632211880985036E-3</c:v>
                </c:pt>
                <c:pt idx="514">
                  <c:v>1.0647796951707717E-3</c:v>
                </c:pt>
                <c:pt idx="515">
                  <c:v>1.0663865056700192E-3</c:v>
                </c:pt>
                <c:pt idx="516">
                  <c:v>1.0679965602392141E-3</c:v>
                </c:pt>
                <c:pt idx="517">
                  <c:v>1.069557207232303E-3</c:v>
                </c:pt>
                <c:pt idx="518">
                  <c:v>1.0710784024249042E-3</c:v>
                </c:pt>
                <c:pt idx="519">
                  <c:v>1.0726186475137971E-3</c:v>
                </c:pt>
                <c:pt idx="520">
                  <c:v>1.0741437809560798E-3</c:v>
                </c:pt>
                <c:pt idx="521">
                  <c:v>1.0756886231373609E-3</c:v>
                </c:pt>
                <c:pt idx="522">
                  <c:v>1.0772499223685875E-3</c:v>
                </c:pt>
                <c:pt idx="523">
                  <c:v>1.0787659148607585E-3</c:v>
                </c:pt>
                <c:pt idx="524">
                  <c:v>1.0802857277295366E-3</c:v>
                </c:pt>
                <c:pt idx="525">
                  <c:v>1.0818084635874888E-3</c:v>
                </c:pt>
                <c:pt idx="526">
                  <c:v>1.0833306376443852E-3</c:v>
                </c:pt>
                <c:pt idx="527">
                  <c:v>1.0848400435382406E-3</c:v>
                </c:pt>
                <c:pt idx="528">
                  <c:v>1.0862792260894331E-3</c:v>
                </c:pt>
                <c:pt idx="529">
                  <c:v>1.087717402274668E-3</c:v>
                </c:pt>
                <c:pt idx="530">
                  <c:v>1.0891299518540896E-3</c:v>
                </c:pt>
                <c:pt idx="531">
                  <c:v>1.0905138834600969E-3</c:v>
                </c:pt>
                <c:pt idx="532">
                  <c:v>1.091884010621073E-3</c:v>
                </c:pt>
                <c:pt idx="533">
                  <c:v>1.0932621288703326E-3</c:v>
                </c:pt>
                <c:pt idx="534">
                  <c:v>1.0946506616777468E-3</c:v>
                </c:pt>
                <c:pt idx="535">
                  <c:v>1.0960345953383785E-3</c:v>
                </c:pt>
                <c:pt idx="536">
                  <c:v>1.0974240948546873E-3</c:v>
                </c:pt>
                <c:pt idx="537">
                  <c:v>1.0987836794022726E-3</c:v>
                </c:pt>
                <c:pt idx="538">
                  <c:v>1.1001406898222205E-3</c:v>
                </c:pt>
                <c:pt idx="539">
                  <c:v>1.1014949434614257E-3</c:v>
                </c:pt>
                <c:pt idx="540">
                  <c:v>1.1027851217531321E-3</c:v>
                </c:pt>
                <c:pt idx="541">
                  <c:v>1.1040503627702018E-3</c:v>
                </c:pt>
                <c:pt idx="542">
                  <c:v>1.1053253658383801E-3</c:v>
                </c:pt>
                <c:pt idx="543">
                  <c:v>1.1066023001191788E-3</c:v>
                </c:pt>
                <c:pt idx="544">
                  <c:v>1.10786584961931E-3</c:v>
                </c:pt>
                <c:pt idx="545">
                  <c:v>1.1091199493974222E-3</c:v>
                </c:pt>
                <c:pt idx="546">
                  <c:v>1.1103441663158616E-3</c:v>
                </c:pt>
                <c:pt idx="547">
                  <c:v>1.1115220441186003E-3</c:v>
                </c:pt>
                <c:pt idx="548">
                  <c:v>1.1127067530373148E-3</c:v>
                </c:pt>
                <c:pt idx="549">
                  <c:v>1.1139000831227846E-3</c:v>
                </c:pt>
                <c:pt idx="550">
                  <c:v>1.1150696612122304E-3</c:v>
                </c:pt>
                <c:pt idx="551">
                  <c:v>1.1162174526307494E-3</c:v>
                </c:pt>
                <c:pt idx="552">
                  <c:v>1.1173967207512743E-3</c:v>
                </c:pt>
                <c:pt idx="553">
                  <c:v>1.1185538826553182E-3</c:v>
                </c:pt>
                <c:pt idx="554">
                  <c:v>1.1196574301117737E-3</c:v>
                </c:pt>
                <c:pt idx="555">
                  <c:v>1.1207485144697118E-3</c:v>
                </c:pt>
                <c:pt idx="556">
                  <c:v>1.1218663351957681E-3</c:v>
                </c:pt>
                <c:pt idx="557">
                  <c:v>1.1230269519814375E-3</c:v>
                </c:pt>
                <c:pt idx="558">
                  <c:v>1.1241738387439699E-3</c:v>
                </c:pt>
                <c:pt idx="559">
                  <c:v>1.1252426256667194E-3</c:v>
                </c:pt>
                <c:pt idx="560">
                  <c:v>1.1262629739544063E-3</c:v>
                </c:pt>
                <c:pt idx="561">
                  <c:v>1.1272799520712969E-3</c:v>
                </c:pt>
                <c:pt idx="562">
                  <c:v>1.1283055541665601E-3</c:v>
                </c:pt>
                <c:pt idx="563">
                  <c:v>1.1293337184461487E-3</c:v>
                </c:pt>
                <c:pt idx="564">
                  <c:v>1.1303651023869879E-3</c:v>
                </c:pt>
                <c:pt idx="565">
                  <c:v>1.1313963160502921E-3</c:v>
                </c:pt>
                <c:pt idx="566">
                  <c:v>1.1324130677650849E-3</c:v>
                </c:pt>
                <c:pt idx="567">
                  <c:v>1.133384244404812E-3</c:v>
                </c:pt>
                <c:pt idx="568">
                  <c:v>1.1343078653858302E-3</c:v>
                </c:pt>
                <c:pt idx="569">
                  <c:v>1.1352795350905494E-3</c:v>
                </c:pt>
                <c:pt idx="570">
                  <c:v>1.1362639636401071E-3</c:v>
                </c:pt>
                <c:pt idx="571">
                  <c:v>1.1371863549209096E-3</c:v>
                </c:pt>
                <c:pt idx="572">
                  <c:v>1.1381064917802314E-3</c:v>
                </c:pt>
                <c:pt idx="573">
                  <c:v>1.1390985794936712E-3</c:v>
                </c:pt>
                <c:pt idx="574">
                  <c:v>1.1400071973172367E-3</c:v>
                </c:pt>
                <c:pt idx="575">
                  <c:v>1.1408833515140003E-3</c:v>
                </c:pt>
                <c:pt idx="576">
                  <c:v>1.1417380183658119E-3</c:v>
                </c:pt>
                <c:pt idx="577">
                  <c:v>1.1425882803043268E-3</c:v>
                </c:pt>
                <c:pt idx="578">
                  <c:v>1.1434641376235068E-3</c:v>
                </c:pt>
                <c:pt idx="579">
                  <c:v>1.1442975508045583E-3</c:v>
                </c:pt>
                <c:pt idx="580">
                  <c:v>1.1450351728352402E-3</c:v>
                </c:pt>
                <c:pt idx="581">
                  <c:v>1.1457600710417901E-3</c:v>
                </c:pt>
                <c:pt idx="582">
                  <c:v>1.1464900048180804E-3</c:v>
                </c:pt>
                <c:pt idx="583">
                  <c:v>1.1472231726111432E-3</c:v>
                </c:pt>
                <c:pt idx="584">
                  <c:v>1.1479529694520298E-3</c:v>
                </c:pt>
                <c:pt idx="585">
                  <c:v>1.1486818458763409E-3</c:v>
                </c:pt>
                <c:pt idx="586">
                  <c:v>1.1493859593047723E-3</c:v>
                </c:pt>
                <c:pt idx="587">
                  <c:v>1.1500694528542934E-3</c:v>
                </c:pt>
                <c:pt idx="588">
                  <c:v>1.1507740554201477E-3</c:v>
                </c:pt>
                <c:pt idx="589">
                  <c:v>1.151522950150685E-3</c:v>
                </c:pt>
                <c:pt idx="590">
                  <c:v>1.1522451790854584E-3</c:v>
                </c:pt>
                <c:pt idx="591">
                  <c:v>1.1528950272580167E-3</c:v>
                </c:pt>
                <c:pt idx="592">
                  <c:v>1.1535287347018807E-3</c:v>
                </c:pt>
                <c:pt idx="593">
                  <c:v>1.1541787116549861E-3</c:v>
                </c:pt>
                <c:pt idx="594">
                  <c:v>1.1548457843576145E-3</c:v>
                </c:pt>
                <c:pt idx="595">
                  <c:v>1.1554831010743463E-3</c:v>
                </c:pt>
                <c:pt idx="596">
                  <c:v>1.1561124010310037E-3</c:v>
                </c:pt>
                <c:pt idx="597">
                  <c:v>1.1567152971256984E-3</c:v>
                </c:pt>
                <c:pt idx="598">
                  <c:v>1.1573089815502401E-3</c:v>
                </c:pt>
                <c:pt idx="599">
                  <c:v>1.1578808277169866E-3</c:v>
                </c:pt>
                <c:pt idx="600">
                  <c:v>1.1584201938288361E-3</c:v>
                </c:pt>
                <c:pt idx="601">
                  <c:v>1.1589423694608005E-3</c:v>
                </c:pt>
                <c:pt idx="602">
                  <c:v>1.159449943975396E-3</c:v>
                </c:pt>
                <c:pt idx="603">
                  <c:v>1.1599651847029521E-3</c:v>
                </c:pt>
                <c:pt idx="604">
                  <c:v>1.1604679083261527E-3</c:v>
                </c:pt>
                <c:pt idx="605">
                  <c:v>1.1609808631157627E-3</c:v>
                </c:pt>
                <c:pt idx="606">
                  <c:v>1.1614988452838841E-3</c:v>
                </c:pt>
                <c:pt idx="607">
                  <c:v>1.162006610402408E-3</c:v>
                </c:pt>
                <c:pt idx="608">
                  <c:v>1.1624936523414E-3</c:v>
                </c:pt>
                <c:pt idx="609">
                  <c:v>1.1629735008406863E-3</c:v>
                </c:pt>
                <c:pt idx="610">
                  <c:v>1.1634857913367181E-3</c:v>
                </c:pt>
                <c:pt idx="611">
                  <c:v>1.1639890864981941E-3</c:v>
                </c:pt>
                <c:pt idx="612">
                  <c:v>1.1644538986177245E-3</c:v>
                </c:pt>
                <c:pt idx="613">
                  <c:v>1.1649166486306264E-3</c:v>
                </c:pt>
                <c:pt idx="614">
                  <c:v>1.1653939765738077E-3</c:v>
                </c:pt>
                <c:pt idx="615">
                  <c:v>1.1658598071752917E-3</c:v>
                </c:pt>
                <c:pt idx="616">
                  <c:v>1.1663088810437289E-3</c:v>
                </c:pt>
                <c:pt idx="617">
                  <c:v>1.1667199483631221E-3</c:v>
                </c:pt>
                <c:pt idx="618">
                  <c:v>1.1670930687210041E-3</c:v>
                </c:pt>
                <c:pt idx="619">
                  <c:v>1.1674775791963277E-3</c:v>
                </c:pt>
                <c:pt idx="620">
                  <c:v>1.1678726183877092E-3</c:v>
                </c:pt>
                <c:pt idx="621">
                  <c:v>1.1682221042559277E-3</c:v>
                </c:pt>
                <c:pt idx="622">
                  <c:v>1.1685179212457494E-3</c:v>
                </c:pt>
                <c:pt idx="623">
                  <c:v>1.1688160402832364E-3</c:v>
                </c:pt>
                <c:pt idx="624">
                  <c:v>1.1690635233742805E-3</c:v>
                </c:pt>
                <c:pt idx="625">
                  <c:v>1.1692914891603917E-3</c:v>
                </c:pt>
                <c:pt idx="626">
                  <c:v>1.1695534699130118E-3</c:v>
                </c:pt>
                <c:pt idx="627">
                  <c:v>1.1698398915871539E-3</c:v>
                </c:pt>
                <c:pt idx="628">
                  <c:v>1.170094463464183E-3</c:v>
                </c:pt>
                <c:pt idx="629">
                  <c:v>1.1703674071451169E-3</c:v>
                </c:pt>
                <c:pt idx="630">
                  <c:v>1.1706326655078294E-3</c:v>
                </c:pt>
                <c:pt idx="631">
                  <c:v>1.1708729894335166E-3</c:v>
                </c:pt>
                <c:pt idx="632">
                  <c:v>1.1710462920339736E-3</c:v>
                </c:pt>
                <c:pt idx="633">
                  <c:v>1.1712439686041591E-3</c:v>
                </c:pt>
                <c:pt idx="634">
                  <c:v>1.1714348065038082E-3</c:v>
                </c:pt>
                <c:pt idx="635">
                  <c:v>1.1715728690765955E-3</c:v>
                </c:pt>
                <c:pt idx="636">
                  <c:v>1.1716818662560636E-3</c:v>
                </c:pt>
                <c:pt idx="637">
                  <c:v>1.1718187938169207E-3</c:v>
                </c:pt>
                <c:pt idx="638">
                  <c:v>1.171963271172767E-3</c:v>
                </c:pt>
                <c:pt idx="639">
                  <c:v>1.1720908665034308E-3</c:v>
                </c:pt>
                <c:pt idx="640">
                  <c:v>1.172273997150243E-3</c:v>
                </c:pt>
                <c:pt idx="641">
                  <c:v>1.1724906546520637E-3</c:v>
                </c:pt>
                <c:pt idx="642">
                  <c:v>1.1727416889109118E-3</c:v>
                </c:pt>
                <c:pt idx="643">
                  <c:v>1.1729749292609731E-3</c:v>
                </c:pt>
                <c:pt idx="644">
                  <c:v>1.173157448353249E-3</c:v>
                </c:pt>
                <c:pt idx="645">
                  <c:v>1.1733049026893365E-3</c:v>
                </c:pt>
                <c:pt idx="646">
                  <c:v>1.1734559540428568E-3</c:v>
                </c:pt>
                <c:pt idx="647">
                  <c:v>1.1735930733332784E-3</c:v>
                </c:pt>
                <c:pt idx="648">
                  <c:v>1.1736990069332021E-3</c:v>
                </c:pt>
                <c:pt idx="649">
                  <c:v>1.1736750933699746E-3</c:v>
                </c:pt>
                <c:pt idx="650">
                  <c:v>1.1736353919476581E-3</c:v>
                </c:pt>
                <c:pt idx="651">
                  <c:v>1.17362843614913E-3</c:v>
                </c:pt>
                <c:pt idx="652">
                  <c:v>1.1736650442359575E-3</c:v>
                </c:pt>
                <c:pt idx="653">
                  <c:v>1.1737437438470001E-3</c:v>
                </c:pt>
                <c:pt idx="654">
                  <c:v>1.1738330343592067E-3</c:v>
                </c:pt>
                <c:pt idx="655">
                  <c:v>1.1738970977633067E-3</c:v>
                </c:pt>
                <c:pt idx="656">
                  <c:v>1.1739210181384197E-3</c:v>
                </c:pt>
                <c:pt idx="657">
                  <c:v>1.1738824461300988E-3</c:v>
                </c:pt>
                <c:pt idx="658">
                  <c:v>1.1737864883830324E-3</c:v>
                </c:pt>
                <c:pt idx="659">
                  <c:v>1.1737037417619931E-3</c:v>
                </c:pt>
                <c:pt idx="660">
                  <c:v>1.1736224284558253E-3</c:v>
                </c:pt>
                <c:pt idx="661">
                  <c:v>1.1736090834031604E-3</c:v>
                </c:pt>
                <c:pt idx="662">
                  <c:v>1.1736045054540321E-3</c:v>
                </c:pt>
                <c:pt idx="663">
                  <c:v>1.1735223169378726E-3</c:v>
                </c:pt>
                <c:pt idx="664">
                  <c:v>1.173373359434365E-3</c:v>
                </c:pt>
                <c:pt idx="665">
                  <c:v>1.1732862312032117E-3</c:v>
                </c:pt>
                <c:pt idx="666">
                  <c:v>1.1731692152598318E-3</c:v>
                </c:pt>
                <c:pt idx="667">
                  <c:v>1.173047442866864E-3</c:v>
                </c:pt>
                <c:pt idx="668">
                  <c:v>1.1729127569612126E-3</c:v>
                </c:pt>
                <c:pt idx="669">
                  <c:v>1.1726836755001629E-3</c:v>
                </c:pt>
                <c:pt idx="670">
                  <c:v>1.1725122052822935E-3</c:v>
                </c:pt>
                <c:pt idx="671">
                  <c:v>1.1724136853915484E-3</c:v>
                </c:pt>
                <c:pt idx="672">
                  <c:v>1.1723471676459638E-3</c:v>
                </c:pt>
                <c:pt idx="673">
                  <c:v>1.1722863780056893E-3</c:v>
                </c:pt>
                <c:pt idx="674">
                  <c:v>1.1721582490957544E-3</c:v>
                </c:pt>
                <c:pt idx="675">
                  <c:v>1.1720222302777198E-3</c:v>
                </c:pt>
                <c:pt idx="676">
                  <c:v>1.1719458804759677E-3</c:v>
                </c:pt>
                <c:pt idx="677">
                  <c:v>1.1718980203574137E-3</c:v>
                </c:pt>
                <c:pt idx="678">
                  <c:v>1.1717635739002326E-3</c:v>
                </c:pt>
                <c:pt idx="679">
                  <c:v>1.1715970477005906E-3</c:v>
                </c:pt>
                <c:pt idx="680">
                  <c:v>1.1715460171497585E-3</c:v>
                </c:pt>
                <c:pt idx="681">
                  <c:v>1.1715156042733782E-3</c:v>
                </c:pt>
                <c:pt idx="682">
                  <c:v>1.1714153782760503E-3</c:v>
                </c:pt>
                <c:pt idx="683">
                  <c:v>1.1712442006455456E-3</c:v>
                </c:pt>
                <c:pt idx="684">
                  <c:v>1.171051314027554E-3</c:v>
                </c:pt>
                <c:pt idx="685">
                  <c:v>1.1708621748282193E-3</c:v>
                </c:pt>
                <c:pt idx="686">
                  <c:v>1.170542747343687E-3</c:v>
                </c:pt>
                <c:pt idx="687">
                  <c:v>1.1702604842117358E-3</c:v>
                </c:pt>
                <c:pt idx="688">
                  <c:v>1.1700517391166657E-3</c:v>
                </c:pt>
                <c:pt idx="689">
                  <c:v>1.1698643382783535E-3</c:v>
                </c:pt>
                <c:pt idx="690">
                  <c:v>1.1696191824629874E-3</c:v>
                </c:pt>
                <c:pt idx="691">
                  <c:v>1.1694035385116325E-3</c:v>
                </c:pt>
                <c:pt idx="692">
                  <c:v>1.1691686244705191E-3</c:v>
                </c:pt>
                <c:pt idx="693">
                  <c:v>1.1689391090665027E-3</c:v>
                </c:pt>
                <c:pt idx="694">
                  <c:v>1.1687171143480958E-3</c:v>
                </c:pt>
                <c:pt idx="695">
                  <c:v>1.1684432215698882E-3</c:v>
                </c:pt>
                <c:pt idx="696">
                  <c:v>1.1681551056655457E-3</c:v>
                </c:pt>
                <c:pt idx="697">
                  <c:v>1.1679085661142404E-3</c:v>
                </c:pt>
                <c:pt idx="698">
                  <c:v>1.1677097548622205E-3</c:v>
                </c:pt>
                <c:pt idx="699">
                  <c:v>1.1675778782072931E-3</c:v>
                </c:pt>
                <c:pt idx="700">
                  <c:v>1.1673862598835494E-3</c:v>
                </c:pt>
                <c:pt idx="701">
                  <c:v>1.1671971785906722E-3</c:v>
                </c:pt>
                <c:pt idx="702">
                  <c:v>1.1669398647478875E-3</c:v>
                </c:pt>
                <c:pt idx="703">
                  <c:v>1.1666758344575083E-3</c:v>
                </c:pt>
                <c:pt idx="704">
                  <c:v>1.1663921111525022E-3</c:v>
                </c:pt>
                <c:pt idx="705">
                  <c:v>1.166076437986995E-3</c:v>
                </c:pt>
                <c:pt idx="706">
                  <c:v>1.1657391758078302E-3</c:v>
                </c:pt>
                <c:pt idx="707">
                  <c:v>1.1654482568399667E-3</c:v>
                </c:pt>
                <c:pt idx="708">
                  <c:v>1.1651386860915981E-3</c:v>
                </c:pt>
                <c:pt idx="709">
                  <c:v>1.1648284323035481E-3</c:v>
                </c:pt>
                <c:pt idx="710">
                  <c:v>1.1645168595664634E-3</c:v>
                </c:pt>
                <c:pt idx="711">
                  <c:v>1.1641991976088549E-3</c:v>
                </c:pt>
                <c:pt idx="712">
                  <c:v>1.1639221443813497E-3</c:v>
                </c:pt>
                <c:pt idx="713">
                  <c:v>1.1636551714801614E-3</c:v>
                </c:pt>
                <c:pt idx="714">
                  <c:v>1.1633907037089486E-3</c:v>
                </c:pt>
                <c:pt idx="715">
                  <c:v>1.1631076840077814E-3</c:v>
                </c:pt>
                <c:pt idx="716">
                  <c:v>1.1627615998897891E-3</c:v>
                </c:pt>
                <c:pt idx="717">
                  <c:v>1.1624448951313134E-3</c:v>
                </c:pt>
                <c:pt idx="718">
                  <c:v>1.1622018084733686E-3</c:v>
                </c:pt>
                <c:pt idx="719">
                  <c:v>1.1619578543825039E-3</c:v>
                </c:pt>
                <c:pt idx="720">
                  <c:v>1.1616750893436358E-3</c:v>
                </c:pt>
                <c:pt idx="721">
                  <c:v>1.1613316692808359E-3</c:v>
                </c:pt>
                <c:pt idx="722">
                  <c:v>1.160964520439215E-3</c:v>
                </c:pt>
                <c:pt idx="723">
                  <c:v>1.1606431374259197E-3</c:v>
                </c:pt>
                <c:pt idx="724">
                  <c:v>1.1602908679751978E-3</c:v>
                </c:pt>
                <c:pt idx="725">
                  <c:v>1.1599846021649212E-3</c:v>
                </c:pt>
                <c:pt idx="726">
                  <c:v>1.1597151450346282E-3</c:v>
                </c:pt>
                <c:pt idx="727">
                  <c:v>1.1593459685151862E-3</c:v>
                </c:pt>
                <c:pt idx="728">
                  <c:v>1.1589258820607603E-3</c:v>
                </c:pt>
                <c:pt idx="729">
                  <c:v>1.1585508797595356E-3</c:v>
                </c:pt>
                <c:pt idx="730">
                  <c:v>1.1582495686467311E-3</c:v>
                </c:pt>
                <c:pt idx="731">
                  <c:v>1.1579474571444248E-3</c:v>
                </c:pt>
                <c:pt idx="732">
                  <c:v>1.1576198872794066E-3</c:v>
                </c:pt>
                <c:pt idx="733">
                  <c:v>1.1572788130478774E-3</c:v>
                </c:pt>
                <c:pt idx="734">
                  <c:v>1.1569238302743742E-3</c:v>
                </c:pt>
                <c:pt idx="735">
                  <c:v>1.1565935977483602E-3</c:v>
                </c:pt>
                <c:pt idx="736">
                  <c:v>1.1562680699598853E-3</c:v>
                </c:pt>
                <c:pt idx="737">
                  <c:v>1.1559039184944116E-3</c:v>
                </c:pt>
                <c:pt idx="738">
                  <c:v>1.1555530031626313E-3</c:v>
                </c:pt>
                <c:pt idx="739">
                  <c:v>1.1551956689249173E-3</c:v>
                </c:pt>
                <c:pt idx="740">
                  <c:v>1.1548354179628454E-3</c:v>
                </c:pt>
                <c:pt idx="741">
                  <c:v>1.1544622761698157E-3</c:v>
                </c:pt>
                <c:pt idx="742">
                  <c:v>1.1541099786169073E-3</c:v>
                </c:pt>
                <c:pt idx="743">
                  <c:v>1.1537367990882657E-3</c:v>
                </c:pt>
                <c:pt idx="744">
                  <c:v>1.153339174994918E-3</c:v>
                </c:pt>
                <c:pt idx="745">
                  <c:v>1.1530121944570769E-3</c:v>
                </c:pt>
                <c:pt idx="746">
                  <c:v>1.1526488049165451E-3</c:v>
                </c:pt>
                <c:pt idx="747">
                  <c:v>1.1523124439025995E-3</c:v>
                </c:pt>
                <c:pt idx="748">
                  <c:v>1.1519835630213293E-3</c:v>
                </c:pt>
                <c:pt idx="749">
                  <c:v>1.1516257324881551E-3</c:v>
                </c:pt>
                <c:pt idx="750">
                  <c:v>1.1512472076085185E-3</c:v>
                </c:pt>
                <c:pt idx="751">
                  <c:v>1.1508769499119504E-3</c:v>
                </c:pt>
                <c:pt idx="752">
                  <c:v>1.1505367040809129E-3</c:v>
                </c:pt>
                <c:pt idx="753">
                  <c:v>1.150179747470692E-3</c:v>
                </c:pt>
                <c:pt idx="754">
                  <c:v>1.1497875520716635E-3</c:v>
                </c:pt>
                <c:pt idx="755">
                  <c:v>1.1493877020721805E-3</c:v>
                </c:pt>
                <c:pt idx="756">
                  <c:v>1.1489974123037234E-3</c:v>
                </c:pt>
                <c:pt idx="757">
                  <c:v>1.1486348610402781E-3</c:v>
                </c:pt>
                <c:pt idx="758">
                  <c:v>1.1482403720908156E-3</c:v>
                </c:pt>
                <c:pt idx="759">
                  <c:v>1.1478505623763607E-3</c:v>
                </c:pt>
                <c:pt idx="760">
                  <c:v>1.1474436642346705E-3</c:v>
                </c:pt>
                <c:pt idx="761">
                  <c:v>1.1470437644952071E-3</c:v>
                </c:pt>
                <c:pt idx="762">
                  <c:v>1.1466471319010328E-3</c:v>
                </c:pt>
                <c:pt idx="763">
                  <c:v>1.1462337422864274E-3</c:v>
                </c:pt>
                <c:pt idx="764">
                  <c:v>1.1458044555315368E-3</c:v>
                </c:pt>
                <c:pt idx="765">
                  <c:v>1.1453927362010672E-3</c:v>
                </c:pt>
                <c:pt idx="766">
                  <c:v>1.1449863919935444E-3</c:v>
                </c:pt>
                <c:pt idx="767">
                  <c:v>1.1445914562129137E-3</c:v>
                </c:pt>
                <c:pt idx="768">
                  <c:v>1.1442225963883129E-3</c:v>
                </c:pt>
                <c:pt idx="769">
                  <c:v>1.1438441109651891E-3</c:v>
                </c:pt>
                <c:pt idx="770">
                  <c:v>1.1434506175100733E-3</c:v>
                </c:pt>
                <c:pt idx="771">
                  <c:v>1.1430693764816211E-3</c:v>
                </c:pt>
                <c:pt idx="772">
                  <c:v>1.1426951775532323E-3</c:v>
                </c:pt>
                <c:pt idx="773">
                  <c:v>1.1422495042329082E-3</c:v>
                </c:pt>
                <c:pt idx="774">
                  <c:v>1.1418064178024083E-3</c:v>
                </c:pt>
                <c:pt idx="775">
                  <c:v>1.1413856532149634E-3</c:v>
                </c:pt>
                <c:pt idx="776">
                  <c:v>1.1409823922120157E-3</c:v>
                </c:pt>
                <c:pt idx="777">
                  <c:v>1.1405954955816288E-3</c:v>
                </c:pt>
                <c:pt idx="778">
                  <c:v>1.1401770069354483E-3</c:v>
                </c:pt>
                <c:pt idx="779">
                  <c:v>1.1397678281689354E-3</c:v>
                </c:pt>
                <c:pt idx="780">
                  <c:v>1.1393441905807348E-3</c:v>
                </c:pt>
                <c:pt idx="781">
                  <c:v>1.1389242054943868E-3</c:v>
                </c:pt>
                <c:pt idx="782">
                  <c:v>1.1385128027036253E-3</c:v>
                </c:pt>
                <c:pt idx="783">
                  <c:v>1.1381205355510233E-3</c:v>
                </c:pt>
                <c:pt idx="784">
                  <c:v>1.1377448747114014E-3</c:v>
                </c:pt>
                <c:pt idx="785">
                  <c:v>1.137363325136751E-3</c:v>
                </c:pt>
                <c:pt idx="786">
                  <c:v>1.1369743083527479E-3</c:v>
                </c:pt>
                <c:pt idx="787">
                  <c:v>1.1365666977842322E-3</c:v>
                </c:pt>
                <c:pt idx="788">
                  <c:v>1.1361386555015626E-3</c:v>
                </c:pt>
                <c:pt idx="789">
                  <c:v>1.135743709890707E-3</c:v>
                </c:pt>
                <c:pt idx="790">
                  <c:v>1.1353106705292559E-3</c:v>
                </c:pt>
                <c:pt idx="791">
                  <c:v>1.134903071312951E-3</c:v>
                </c:pt>
                <c:pt idx="792">
                  <c:v>1.1345111643729132E-3</c:v>
                </c:pt>
                <c:pt idx="793">
                  <c:v>1.1341160339461496E-3</c:v>
                </c:pt>
                <c:pt idx="794">
                  <c:v>1.1336859247677096E-3</c:v>
                </c:pt>
                <c:pt idx="795">
                  <c:v>1.1332823387097063E-3</c:v>
                </c:pt>
                <c:pt idx="796">
                  <c:v>1.1328828803794846E-3</c:v>
                </c:pt>
                <c:pt idx="797">
                  <c:v>1.1324724064528269E-3</c:v>
                </c:pt>
                <c:pt idx="798">
                  <c:v>1.1320426904539061E-3</c:v>
                </c:pt>
                <c:pt idx="799">
                  <c:v>1.1316136245512014E-3</c:v>
                </c:pt>
                <c:pt idx="800">
                  <c:v>1.1312397967072111E-3</c:v>
                </c:pt>
                <c:pt idx="801">
                  <c:v>1.1309104367372305E-3</c:v>
                </c:pt>
                <c:pt idx="802">
                  <c:v>1.1305512520991511E-3</c:v>
                </c:pt>
                <c:pt idx="803">
                  <c:v>1.1301765056297417E-3</c:v>
                </c:pt>
                <c:pt idx="804">
                  <c:v>1.1298160272661501E-3</c:v>
                </c:pt>
                <c:pt idx="805">
                  <c:v>1.1294552311375866E-3</c:v>
                </c:pt>
                <c:pt idx="806">
                  <c:v>1.1291077792939248E-3</c:v>
                </c:pt>
                <c:pt idx="807">
                  <c:v>1.1287695684573773E-3</c:v>
                </c:pt>
                <c:pt idx="808">
                  <c:v>1.1284484825772355E-3</c:v>
                </c:pt>
                <c:pt idx="809">
                  <c:v>1.1280842244485154E-3</c:v>
                </c:pt>
                <c:pt idx="810">
                  <c:v>1.127702656221026E-3</c:v>
                </c:pt>
                <c:pt idx="811">
                  <c:v>1.1273122045248126E-3</c:v>
                </c:pt>
                <c:pt idx="812">
                  <c:v>1.1269401562638368E-3</c:v>
                </c:pt>
                <c:pt idx="813">
                  <c:v>1.1265652980319621E-3</c:v>
                </c:pt>
                <c:pt idx="814">
                  <c:v>1.1262417118158903E-3</c:v>
                </c:pt>
                <c:pt idx="815">
                  <c:v>1.1258759490510801E-3</c:v>
                </c:pt>
                <c:pt idx="816">
                  <c:v>1.1255204099620574E-3</c:v>
                </c:pt>
                <c:pt idx="817">
                  <c:v>1.1251383136041825E-3</c:v>
                </c:pt>
                <c:pt idx="818">
                  <c:v>1.1247844029170443E-3</c:v>
                </c:pt>
                <c:pt idx="819">
                  <c:v>1.1244471369832548E-3</c:v>
                </c:pt>
                <c:pt idx="820">
                  <c:v>1.1240796858772587E-3</c:v>
                </c:pt>
                <c:pt idx="821">
                  <c:v>1.1237136002579314E-3</c:v>
                </c:pt>
                <c:pt idx="822">
                  <c:v>1.1234072999478841E-3</c:v>
                </c:pt>
                <c:pt idx="823">
                  <c:v>1.1230980191144135E-3</c:v>
                </c:pt>
                <c:pt idx="824">
                  <c:v>1.1227844000379565E-3</c:v>
                </c:pt>
                <c:pt idx="825">
                  <c:v>1.122477209640626E-3</c:v>
                </c:pt>
                <c:pt idx="826">
                  <c:v>1.1221773601138105E-3</c:v>
                </c:pt>
                <c:pt idx="827">
                  <c:v>1.1218395803041751E-3</c:v>
                </c:pt>
                <c:pt idx="828">
                  <c:v>1.1214722607239141E-3</c:v>
                </c:pt>
                <c:pt idx="829">
                  <c:v>1.1211579102055752E-3</c:v>
                </c:pt>
                <c:pt idx="830">
                  <c:v>1.1208609593989258E-3</c:v>
                </c:pt>
                <c:pt idx="831">
                  <c:v>1.1205430983826608E-3</c:v>
                </c:pt>
                <c:pt idx="832">
                  <c:v>1.1202072887655384E-3</c:v>
                </c:pt>
                <c:pt idx="833">
                  <c:v>1.1198776478613113E-3</c:v>
                </c:pt>
                <c:pt idx="834">
                  <c:v>1.1195308328664666E-3</c:v>
                </c:pt>
                <c:pt idx="835">
                  <c:v>1.1192152286601273E-3</c:v>
                </c:pt>
                <c:pt idx="836">
                  <c:v>1.1189174294754202E-3</c:v>
                </c:pt>
                <c:pt idx="837">
                  <c:v>1.118599853963428E-3</c:v>
                </c:pt>
                <c:pt idx="838">
                  <c:v>1.1182280215701443E-3</c:v>
                </c:pt>
                <c:pt idx="839">
                  <c:v>1.1178907455568511E-3</c:v>
                </c:pt>
                <c:pt idx="840">
                  <c:v>1.1175544183605209E-3</c:v>
                </c:pt>
                <c:pt idx="841">
                  <c:v>1.1172373621992516E-3</c:v>
                </c:pt>
                <c:pt idx="842">
                  <c:v>1.1169136722821995E-3</c:v>
                </c:pt>
                <c:pt idx="843">
                  <c:v>1.1165721805056785E-3</c:v>
                </c:pt>
                <c:pt idx="844">
                  <c:v>1.1162553409877552E-3</c:v>
                </c:pt>
                <c:pt idx="845">
                  <c:v>1.1159577316323024E-3</c:v>
                </c:pt>
                <c:pt idx="846">
                  <c:v>1.1156842558229763E-3</c:v>
                </c:pt>
                <c:pt idx="847">
                  <c:v>1.1153639521175869E-3</c:v>
                </c:pt>
                <c:pt idx="848">
                  <c:v>1.1150363872914398E-3</c:v>
                </c:pt>
                <c:pt idx="849">
                  <c:v>1.1147186378625703E-3</c:v>
                </c:pt>
                <c:pt idx="850">
                  <c:v>1.1144084391855786E-3</c:v>
                </c:pt>
                <c:pt idx="851">
                  <c:v>1.1140463675269826E-3</c:v>
                </c:pt>
                <c:pt idx="852">
                  <c:v>1.1137127717341141E-3</c:v>
                </c:pt>
                <c:pt idx="853">
                  <c:v>1.1134077855893601E-3</c:v>
                </c:pt>
                <c:pt idx="854">
                  <c:v>1.1131248525786122E-3</c:v>
                </c:pt>
                <c:pt idx="855">
                  <c:v>1.1128013161152801E-3</c:v>
                </c:pt>
                <c:pt idx="856">
                  <c:v>1.1124524799431886E-3</c:v>
                </c:pt>
                <c:pt idx="857">
                  <c:v>1.1121534366066615E-3</c:v>
                </c:pt>
                <c:pt idx="858">
                  <c:v>1.1118647749464299E-3</c:v>
                </c:pt>
                <c:pt idx="859">
                  <c:v>1.1116034792874893E-3</c:v>
                </c:pt>
                <c:pt idx="860">
                  <c:v>1.1113703272728627E-3</c:v>
                </c:pt>
                <c:pt idx="861">
                  <c:v>1.1110937379375263E-3</c:v>
                </c:pt>
                <c:pt idx="862">
                  <c:v>1.1108294997595699E-3</c:v>
                </c:pt>
                <c:pt idx="863">
                  <c:v>1.1105855101641541E-3</c:v>
                </c:pt>
                <c:pt idx="864">
                  <c:v>1.1103133915651173E-3</c:v>
                </c:pt>
                <c:pt idx="865">
                  <c:v>1.1100638589740374E-3</c:v>
                </c:pt>
                <c:pt idx="866">
                  <c:v>1.1098028462180674E-3</c:v>
                </c:pt>
                <c:pt idx="867">
                  <c:v>1.1095233047202203E-3</c:v>
                </c:pt>
                <c:pt idx="868">
                  <c:v>1.1092516112744008E-3</c:v>
                </c:pt>
                <c:pt idx="869">
                  <c:v>1.1090209443356941E-3</c:v>
                </c:pt>
                <c:pt idx="870">
                  <c:v>1.1087387068738645E-3</c:v>
                </c:pt>
                <c:pt idx="871">
                  <c:v>1.1084399975094491E-3</c:v>
                </c:pt>
                <c:pt idx="872">
                  <c:v>1.1081688275226171E-3</c:v>
                </c:pt>
                <c:pt idx="873">
                  <c:v>1.1079266053081042E-3</c:v>
                </c:pt>
                <c:pt idx="874">
                  <c:v>1.1076912852584456E-3</c:v>
                </c:pt>
                <c:pt idx="875">
                  <c:v>1.1074586203165618E-3</c:v>
                </c:pt>
                <c:pt idx="876">
                  <c:v>1.1072250985872793E-3</c:v>
                </c:pt>
                <c:pt idx="877">
                  <c:v>1.10698111268616E-3</c:v>
                </c:pt>
                <c:pt idx="878">
                  <c:v>1.1067601806373977E-3</c:v>
                </c:pt>
                <c:pt idx="879">
                  <c:v>1.1065228017395064E-3</c:v>
                </c:pt>
                <c:pt idx="880">
                  <c:v>1.1063169941537326E-3</c:v>
                </c:pt>
                <c:pt idx="881">
                  <c:v>1.1061109640763858E-3</c:v>
                </c:pt>
                <c:pt idx="882">
                  <c:v>1.1058805995877469E-3</c:v>
                </c:pt>
                <c:pt idx="883">
                  <c:v>1.1056410718571755E-3</c:v>
                </c:pt>
                <c:pt idx="884">
                  <c:v>1.1054150860982642E-3</c:v>
                </c:pt>
                <c:pt idx="885">
                  <c:v>1.1052134654459158E-3</c:v>
                </c:pt>
                <c:pt idx="886">
                  <c:v>1.105046099060686E-3</c:v>
                </c:pt>
                <c:pt idx="887">
                  <c:v>1.1048715156971064E-3</c:v>
                </c:pt>
                <c:pt idx="888">
                  <c:v>1.1046288011654201E-3</c:v>
                </c:pt>
                <c:pt idx="889">
                  <c:v>1.1044381579775474E-3</c:v>
                </c:pt>
                <c:pt idx="890">
                  <c:v>1.1042711818883887E-3</c:v>
                </c:pt>
                <c:pt idx="891">
                  <c:v>1.1041065860346384E-3</c:v>
                </c:pt>
                <c:pt idx="892">
                  <c:v>1.1039607848306035E-3</c:v>
                </c:pt>
                <c:pt idx="893">
                  <c:v>1.1038139208198303E-3</c:v>
                </c:pt>
                <c:pt idx="894">
                  <c:v>1.1036526438051454E-3</c:v>
                </c:pt>
                <c:pt idx="895">
                  <c:v>1.1034819228541329E-3</c:v>
                </c:pt>
                <c:pt idx="896">
                  <c:v>1.1033127267227494E-3</c:v>
                </c:pt>
                <c:pt idx="897">
                  <c:v>1.103122668883963E-3</c:v>
                </c:pt>
                <c:pt idx="898">
                  <c:v>1.1029374953862487E-3</c:v>
                </c:pt>
                <c:pt idx="899">
                  <c:v>1.1026964115217097E-3</c:v>
                </c:pt>
                <c:pt idx="900">
                  <c:v>1.1024148102091959E-3</c:v>
                </c:pt>
                <c:pt idx="901">
                  <c:v>1.1022286084334998E-3</c:v>
                </c:pt>
                <c:pt idx="902">
                  <c:v>1.1020785090816926E-3</c:v>
                </c:pt>
                <c:pt idx="903">
                  <c:v>1.1019244232856847E-3</c:v>
                </c:pt>
                <c:pt idx="904">
                  <c:v>1.1017867382219742E-3</c:v>
                </c:pt>
                <c:pt idx="905">
                  <c:v>1.1016603961347452E-3</c:v>
                </c:pt>
                <c:pt idx="906">
                  <c:v>1.1015159593826724E-3</c:v>
                </c:pt>
                <c:pt idx="907">
                  <c:v>1.1013445854307321E-3</c:v>
                </c:pt>
                <c:pt idx="908">
                  <c:v>1.1011720405996641E-3</c:v>
                </c:pt>
                <c:pt idx="909">
                  <c:v>1.1010346930128098E-3</c:v>
                </c:pt>
                <c:pt idx="910">
                  <c:v>1.1008834720819102E-3</c:v>
                </c:pt>
                <c:pt idx="911">
                  <c:v>1.1007311710462284E-3</c:v>
                </c:pt>
                <c:pt idx="912">
                  <c:v>1.1006063787739706E-3</c:v>
                </c:pt>
                <c:pt idx="913">
                  <c:v>1.1005250642173617E-3</c:v>
                </c:pt>
                <c:pt idx="914">
                  <c:v>1.100420727067609E-3</c:v>
                </c:pt>
                <c:pt idx="915">
                  <c:v>1.1002933898510007E-3</c:v>
                </c:pt>
                <c:pt idx="916">
                  <c:v>1.1001723025534347E-3</c:v>
                </c:pt>
                <c:pt idx="917">
                  <c:v>1.1000537772401097E-3</c:v>
                </c:pt>
                <c:pt idx="918">
                  <c:v>1.0999608730703316E-3</c:v>
                </c:pt>
                <c:pt idx="919">
                  <c:v>1.0998872881193855E-3</c:v>
                </c:pt>
                <c:pt idx="920">
                  <c:v>1.0997701203014718E-3</c:v>
                </c:pt>
                <c:pt idx="921">
                  <c:v>1.0996687892503663E-3</c:v>
                </c:pt>
                <c:pt idx="922">
                  <c:v>1.099581649036055E-3</c:v>
                </c:pt>
                <c:pt idx="923">
                  <c:v>1.099487856892158E-3</c:v>
                </c:pt>
                <c:pt idx="924">
                  <c:v>1.0993736777696699E-3</c:v>
                </c:pt>
                <c:pt idx="925">
                  <c:v>1.0992666852918153E-3</c:v>
                </c:pt>
                <c:pt idx="926">
                  <c:v>1.0991477797537145E-3</c:v>
                </c:pt>
                <c:pt idx="927">
                  <c:v>1.0990426433376181E-3</c:v>
                </c:pt>
                <c:pt idx="928">
                  <c:v>1.0989296261992092E-3</c:v>
                </c:pt>
                <c:pt idx="929">
                  <c:v>1.0988702210368013E-3</c:v>
                </c:pt>
                <c:pt idx="930">
                  <c:v>1.0987951173211075E-3</c:v>
                </c:pt>
                <c:pt idx="931">
                  <c:v>1.0987668730360596E-3</c:v>
                </c:pt>
                <c:pt idx="932">
                  <c:v>1.0987553695919823E-3</c:v>
                </c:pt>
                <c:pt idx="933">
                  <c:v>1.0986724261808991E-3</c:v>
                </c:pt>
                <c:pt idx="934">
                  <c:v>1.0985670901112014E-3</c:v>
                </c:pt>
                <c:pt idx="935">
                  <c:v>1.0984528691363406E-3</c:v>
                </c:pt>
                <c:pt idx="936">
                  <c:v>1.0983228003240604E-3</c:v>
                </c:pt>
                <c:pt idx="937">
                  <c:v>1.0981987339745243E-3</c:v>
                </c:pt>
                <c:pt idx="938">
                  <c:v>1.0980885687934328E-3</c:v>
                </c:pt>
                <c:pt idx="939">
                  <c:v>1.0979860647475071E-3</c:v>
                </c:pt>
                <c:pt idx="940">
                  <c:v>1.0978728068926447E-3</c:v>
                </c:pt>
                <c:pt idx="941">
                  <c:v>1.0977767539797107E-3</c:v>
                </c:pt>
                <c:pt idx="942">
                  <c:v>1.097674438436615E-3</c:v>
                </c:pt>
                <c:pt idx="943">
                  <c:v>1.0976085265605824E-3</c:v>
                </c:pt>
                <c:pt idx="944">
                  <c:v>1.0975073290630417E-3</c:v>
                </c:pt>
                <c:pt idx="945">
                  <c:v>1.0973679111179846E-3</c:v>
                </c:pt>
                <c:pt idx="946">
                  <c:v>1.0972634124101275E-3</c:v>
                </c:pt>
                <c:pt idx="947">
                  <c:v>1.0971841079526435E-3</c:v>
                </c:pt>
                <c:pt idx="948">
                  <c:v>1.097106151785521E-3</c:v>
                </c:pt>
                <c:pt idx="949">
                  <c:v>1.0969816398937321E-3</c:v>
                </c:pt>
                <c:pt idx="950">
                  <c:v>1.0968573354830204E-3</c:v>
                </c:pt>
                <c:pt idx="951">
                  <c:v>1.096770421676792E-3</c:v>
                </c:pt>
                <c:pt idx="952">
                  <c:v>1.0966843702061853E-3</c:v>
                </c:pt>
                <c:pt idx="953">
                  <c:v>1.0965941110952391E-3</c:v>
                </c:pt>
                <c:pt idx="954">
                  <c:v>1.0965098857367783E-3</c:v>
                </c:pt>
                <c:pt idx="955">
                  <c:v>1.0964375979268086E-3</c:v>
                </c:pt>
                <c:pt idx="956">
                  <c:v>1.0962953069613016E-3</c:v>
                </c:pt>
                <c:pt idx="957">
                  <c:v>1.0961657491407113E-3</c:v>
                </c:pt>
                <c:pt idx="958">
                  <c:v>1.0960815687045178E-3</c:v>
                </c:pt>
                <c:pt idx="959">
                  <c:v>1.0959812615985065E-3</c:v>
                </c:pt>
                <c:pt idx="960">
                  <c:v>1.0958656349869013E-3</c:v>
                </c:pt>
                <c:pt idx="961">
                  <c:v>1.0957395553643343E-3</c:v>
                </c:pt>
                <c:pt idx="962">
                  <c:v>1.0956196326497899E-3</c:v>
                </c:pt>
                <c:pt idx="963">
                  <c:v>1.0955056836505694E-3</c:v>
                </c:pt>
                <c:pt idx="964">
                  <c:v>1.0954238976740797E-3</c:v>
                </c:pt>
                <c:pt idx="965">
                  <c:v>1.0953662367416581E-3</c:v>
                </c:pt>
                <c:pt idx="966">
                  <c:v>1.0953149193579782E-3</c:v>
                </c:pt>
                <c:pt idx="967">
                  <c:v>1.0952716010465969E-3</c:v>
                </c:pt>
                <c:pt idx="968">
                  <c:v>1.0951964846752065E-3</c:v>
                </c:pt>
                <c:pt idx="969">
                  <c:v>1.0951050471424979E-3</c:v>
                </c:pt>
                <c:pt idx="970">
                  <c:v>1.0949966030196518E-3</c:v>
                </c:pt>
                <c:pt idx="971">
                  <c:v>1.0948840977208802E-3</c:v>
                </c:pt>
                <c:pt idx="972">
                  <c:v>1.09477119697411E-3</c:v>
                </c:pt>
                <c:pt idx="973">
                  <c:v>1.0946869139040851E-3</c:v>
                </c:pt>
                <c:pt idx="974">
                  <c:v>1.0946113218127853E-3</c:v>
                </c:pt>
                <c:pt idx="975">
                  <c:v>1.094525503197315E-3</c:v>
                </c:pt>
                <c:pt idx="976">
                  <c:v>1.0944287044373714E-3</c:v>
                </c:pt>
                <c:pt idx="977">
                  <c:v>1.0943319017957243E-3</c:v>
                </c:pt>
                <c:pt idx="978">
                  <c:v>1.0942356086358171E-3</c:v>
                </c:pt>
                <c:pt idx="979">
                  <c:v>1.094144621262899E-3</c:v>
                </c:pt>
                <c:pt idx="980">
                  <c:v>1.0940228727249668E-3</c:v>
                </c:pt>
                <c:pt idx="981">
                  <c:v>1.0938900372715462E-3</c:v>
                </c:pt>
                <c:pt idx="982">
                  <c:v>1.0937627936189187E-3</c:v>
                </c:pt>
                <c:pt idx="983">
                  <c:v>1.0936315467482741E-3</c:v>
                </c:pt>
                <c:pt idx="984">
                  <c:v>1.0935281715297983E-3</c:v>
                </c:pt>
                <c:pt idx="985">
                  <c:v>1.0934726914539059E-3</c:v>
                </c:pt>
                <c:pt idx="986">
                  <c:v>1.0933996442368517E-3</c:v>
                </c:pt>
                <c:pt idx="987">
                  <c:v>1.0933102278644768E-3</c:v>
                </c:pt>
                <c:pt idx="988">
                  <c:v>1.0932460669674311E-3</c:v>
                </c:pt>
                <c:pt idx="989">
                  <c:v>1.0931780282706471E-3</c:v>
                </c:pt>
                <c:pt idx="990">
                  <c:v>1.0931020796610324E-3</c:v>
                </c:pt>
                <c:pt idx="991">
                  <c:v>1.0930261758096546E-3</c:v>
                </c:pt>
                <c:pt idx="992">
                  <c:v>1.0929151191130474E-3</c:v>
                </c:pt>
                <c:pt idx="993">
                  <c:v>1.0927905671085302E-3</c:v>
                </c:pt>
                <c:pt idx="994">
                  <c:v>1.0926488007577304E-3</c:v>
                </c:pt>
                <c:pt idx="995">
                  <c:v>1.0925621460143203E-3</c:v>
                </c:pt>
                <c:pt idx="996">
                  <c:v>1.0924539980003837E-3</c:v>
                </c:pt>
                <c:pt idx="997">
                  <c:v>1.0923183245279281E-3</c:v>
                </c:pt>
                <c:pt idx="998">
                  <c:v>1.0921793788376893E-3</c:v>
                </c:pt>
                <c:pt idx="999">
                  <c:v>1.0920575156441947E-3</c:v>
                </c:pt>
                <c:pt idx="1000">
                  <c:v>1.0919527678193073E-3</c:v>
                </c:pt>
                <c:pt idx="1001">
                  <c:v>1.0918306152141314E-3</c:v>
                </c:pt>
                <c:pt idx="1002">
                  <c:v>1.0916734240235945E-3</c:v>
                </c:pt>
                <c:pt idx="1003">
                  <c:v>1.0915690530469663E-3</c:v>
                </c:pt>
                <c:pt idx="1004">
                  <c:v>1.0914461977578342E-3</c:v>
                </c:pt>
                <c:pt idx="1005">
                  <c:v>1.0913155611399165E-3</c:v>
                </c:pt>
                <c:pt idx="1006">
                  <c:v>1.0911867620500969E-3</c:v>
                </c:pt>
                <c:pt idx="1007">
                  <c:v>1.0910524223039662E-3</c:v>
                </c:pt>
                <c:pt idx="1008">
                  <c:v>1.0909366265260284E-3</c:v>
                </c:pt>
                <c:pt idx="1009">
                  <c:v>1.0908320586187118E-3</c:v>
                </c:pt>
                <c:pt idx="1010">
                  <c:v>1.090663017702294E-3</c:v>
                </c:pt>
                <c:pt idx="1011">
                  <c:v>1.0905085625672862E-3</c:v>
                </c:pt>
                <c:pt idx="1012">
                  <c:v>1.0903498379577225E-3</c:v>
                </c:pt>
                <c:pt idx="1013">
                  <c:v>1.0902084251198949E-3</c:v>
                </c:pt>
                <c:pt idx="1014">
                  <c:v>1.0900842230157142E-3</c:v>
                </c:pt>
                <c:pt idx="1015">
                  <c:v>1.0899735104387771E-3</c:v>
                </c:pt>
                <c:pt idx="1016">
                  <c:v>1.0898462491390733E-3</c:v>
                </c:pt>
                <c:pt idx="1017">
                  <c:v>1.0897153181997229E-3</c:v>
                </c:pt>
                <c:pt idx="1018">
                  <c:v>1.0896386991603045E-3</c:v>
                </c:pt>
                <c:pt idx="1019">
                  <c:v>1.0895265405232888E-3</c:v>
                </c:pt>
                <c:pt idx="1020">
                  <c:v>1.0893501402321417E-3</c:v>
                </c:pt>
                <c:pt idx="1021">
                  <c:v>1.0891623750132376E-3</c:v>
                </c:pt>
                <c:pt idx="1022">
                  <c:v>1.088999567414094E-3</c:v>
                </c:pt>
                <c:pt idx="1023">
                  <c:v>1.0888574309253964E-3</c:v>
                </c:pt>
                <c:pt idx="1024">
                  <c:v>1.08872521144791E-3</c:v>
                </c:pt>
                <c:pt idx="1025">
                  <c:v>1.0885976586513027E-3</c:v>
                </c:pt>
                <c:pt idx="1026">
                  <c:v>1.0884631377320495E-3</c:v>
                </c:pt>
                <c:pt idx="1027">
                  <c:v>1.088333038309932E-3</c:v>
                </c:pt>
                <c:pt idx="1028">
                  <c:v>1.0882396523784401E-3</c:v>
                </c:pt>
                <c:pt idx="1029">
                  <c:v>1.0881295418734575E-3</c:v>
                </c:pt>
                <c:pt idx="1030">
                  <c:v>1.0880129108886169E-3</c:v>
                </c:pt>
                <c:pt idx="1031">
                  <c:v>1.0878297918311213E-3</c:v>
                </c:pt>
                <c:pt idx="1032">
                  <c:v>1.0876239390390069E-3</c:v>
                </c:pt>
                <c:pt idx="1033">
                  <c:v>1.0874653037421763E-3</c:v>
                </c:pt>
                <c:pt idx="1034">
                  <c:v>1.087344582427313E-3</c:v>
                </c:pt>
                <c:pt idx="1035">
                  <c:v>1.0871925774342209E-3</c:v>
                </c:pt>
                <c:pt idx="1036">
                  <c:v>1.0870006142374854E-3</c:v>
                </c:pt>
                <c:pt idx="1037">
                  <c:v>1.0868392025661774E-3</c:v>
                </c:pt>
                <c:pt idx="1038">
                  <c:v>1.0866841290224668E-3</c:v>
                </c:pt>
                <c:pt idx="1039">
                  <c:v>1.0865183124559874E-3</c:v>
                </c:pt>
                <c:pt idx="1040">
                  <c:v>1.0863232352852298E-3</c:v>
                </c:pt>
                <c:pt idx="1041">
                  <c:v>1.0861088679093812E-3</c:v>
                </c:pt>
                <c:pt idx="1042">
                  <c:v>1.0858895253053951E-3</c:v>
                </c:pt>
                <c:pt idx="1043">
                  <c:v>1.085691161358636E-3</c:v>
                </c:pt>
                <c:pt idx="1044">
                  <c:v>1.0854960945696273E-3</c:v>
                </c:pt>
                <c:pt idx="1045">
                  <c:v>1.0853138864482096E-3</c:v>
                </c:pt>
                <c:pt idx="1046">
                  <c:v>1.0851231127919643E-3</c:v>
                </c:pt>
                <c:pt idx="1047">
                  <c:v>1.0849477033957917E-3</c:v>
                </c:pt>
                <c:pt idx="1048">
                  <c:v>1.0847888174715589E-3</c:v>
                </c:pt>
                <c:pt idx="1049">
                  <c:v>1.0846480738876901E-3</c:v>
                </c:pt>
                <c:pt idx="1050">
                  <c:v>1.084464791686126E-3</c:v>
                </c:pt>
                <c:pt idx="1051">
                  <c:v>1.0842574997906196E-3</c:v>
                </c:pt>
                <c:pt idx="1052">
                  <c:v>1.0840585671039217E-3</c:v>
                </c:pt>
                <c:pt idx="1053">
                  <c:v>1.0838471306236241E-3</c:v>
                </c:pt>
                <c:pt idx="1054">
                  <c:v>1.0836459426631399E-3</c:v>
                </c:pt>
                <c:pt idx="1055">
                  <c:v>1.0834597179093361E-3</c:v>
                </c:pt>
                <c:pt idx="1056">
                  <c:v>1.0832812597056196E-3</c:v>
                </c:pt>
                <c:pt idx="1057">
                  <c:v>1.0830634716497069E-3</c:v>
                </c:pt>
                <c:pt idx="1058">
                  <c:v>1.0828329476116722E-3</c:v>
                </c:pt>
                <c:pt idx="1059">
                  <c:v>1.082592040781776E-3</c:v>
                </c:pt>
                <c:pt idx="1060">
                  <c:v>1.0823538062036807E-3</c:v>
                </c:pt>
                <c:pt idx="1061">
                  <c:v>1.0821227955290411E-3</c:v>
                </c:pt>
                <c:pt idx="1062">
                  <c:v>1.0819132422719084E-3</c:v>
                </c:pt>
                <c:pt idx="1063">
                  <c:v>1.0816894451857473E-3</c:v>
                </c:pt>
                <c:pt idx="1064">
                  <c:v>1.081483507999818E-3</c:v>
                </c:pt>
                <c:pt idx="1065">
                  <c:v>1.0812884701765718E-3</c:v>
                </c:pt>
                <c:pt idx="1066">
                  <c:v>1.0810765368403548E-3</c:v>
                </c:pt>
                <c:pt idx="1067">
                  <c:v>1.0808363965000606E-3</c:v>
                </c:pt>
                <c:pt idx="1068">
                  <c:v>1.0806276927955742E-3</c:v>
                </c:pt>
                <c:pt idx="1069">
                  <c:v>1.0804085064087603E-3</c:v>
                </c:pt>
                <c:pt idx="1070">
                  <c:v>1.080170684946333E-3</c:v>
                </c:pt>
                <c:pt idx="1071">
                  <c:v>1.0799244484622659E-3</c:v>
                </c:pt>
                <c:pt idx="1072">
                  <c:v>1.079675629874227E-3</c:v>
                </c:pt>
                <c:pt idx="1073">
                  <c:v>1.079467400841846E-3</c:v>
                </c:pt>
                <c:pt idx="1074">
                  <c:v>1.0792336818878799E-3</c:v>
                </c:pt>
                <c:pt idx="1075">
                  <c:v>1.07898492515061E-3</c:v>
                </c:pt>
                <c:pt idx="1076">
                  <c:v>1.0787561853466837E-3</c:v>
                </c:pt>
                <c:pt idx="1077">
                  <c:v>1.0785114100539069E-3</c:v>
                </c:pt>
                <c:pt idx="1078">
                  <c:v>1.0782841203557788E-3</c:v>
                </c:pt>
                <c:pt idx="1079">
                  <c:v>1.0780778271355645E-3</c:v>
                </c:pt>
                <c:pt idx="1080">
                  <c:v>1.0778829534316523E-3</c:v>
                </c:pt>
                <c:pt idx="1081">
                  <c:v>1.0776809847703097E-3</c:v>
                </c:pt>
                <c:pt idx="1082">
                  <c:v>1.0774104607986362E-3</c:v>
                </c:pt>
                <c:pt idx="1083">
                  <c:v>1.0771452777384202E-3</c:v>
                </c:pt>
                <c:pt idx="1084">
                  <c:v>1.0768968479824769E-3</c:v>
                </c:pt>
                <c:pt idx="1085">
                  <c:v>1.0766191204468287E-3</c:v>
                </c:pt>
                <c:pt idx="1086">
                  <c:v>1.0763358557477043E-3</c:v>
                </c:pt>
                <c:pt idx="1087">
                  <c:v>1.0760489974975067E-3</c:v>
                </c:pt>
                <c:pt idx="1088">
                  <c:v>1.0757237235896335E-3</c:v>
                </c:pt>
                <c:pt idx="1089">
                  <c:v>1.0754382829081472E-3</c:v>
                </c:pt>
                <c:pt idx="1090">
                  <c:v>1.075156640870014E-3</c:v>
                </c:pt>
                <c:pt idx="1091">
                  <c:v>1.074876034435217E-3</c:v>
                </c:pt>
                <c:pt idx="1092">
                  <c:v>1.0745770655430874E-3</c:v>
                </c:pt>
                <c:pt idx="1093">
                  <c:v>1.074277485055934E-3</c:v>
                </c:pt>
                <c:pt idx="1094">
                  <c:v>1.0739987785744543E-3</c:v>
                </c:pt>
                <c:pt idx="1095">
                  <c:v>1.0737303316215871E-3</c:v>
                </c:pt>
                <c:pt idx="1096">
                  <c:v>1.0734302675701726E-3</c:v>
                </c:pt>
                <c:pt idx="1097">
                  <c:v>1.0731509703618474E-3</c:v>
                </c:pt>
                <c:pt idx="1098">
                  <c:v>1.0728828770351099E-3</c:v>
                </c:pt>
                <c:pt idx="1099">
                  <c:v>1.0726195975587023E-3</c:v>
                </c:pt>
                <c:pt idx="1100">
                  <c:v>1.0723156420121322E-3</c:v>
                </c:pt>
                <c:pt idx="1101">
                  <c:v>1.0720076985753565E-3</c:v>
                </c:pt>
                <c:pt idx="1102">
                  <c:v>1.0716774074114213E-3</c:v>
                </c:pt>
                <c:pt idx="1103">
                  <c:v>1.0713527817962348E-3</c:v>
                </c:pt>
                <c:pt idx="1104">
                  <c:v>1.0710932483160962E-3</c:v>
                </c:pt>
                <c:pt idx="1105">
                  <c:v>1.0708222047461733E-3</c:v>
                </c:pt>
                <c:pt idx="1106">
                  <c:v>1.0705402082091245E-3</c:v>
                </c:pt>
                <c:pt idx="1107">
                  <c:v>1.0702483117741237E-3</c:v>
                </c:pt>
                <c:pt idx="1108">
                  <c:v>1.0699719354603904E-3</c:v>
                </c:pt>
                <c:pt idx="1109">
                  <c:v>1.0696887775590467E-3</c:v>
                </c:pt>
                <c:pt idx="1110">
                  <c:v>1.0694344328740178E-3</c:v>
                </c:pt>
                <c:pt idx="1111">
                  <c:v>1.0691576245932058E-3</c:v>
                </c:pt>
                <c:pt idx="1112">
                  <c:v>1.0688458621718967E-3</c:v>
                </c:pt>
                <c:pt idx="1113">
                  <c:v>1.0685124141504537E-3</c:v>
                </c:pt>
                <c:pt idx="1114">
                  <c:v>1.0681928290415133E-3</c:v>
                </c:pt>
                <c:pt idx="1115">
                  <c:v>1.0678692648912311E-3</c:v>
                </c:pt>
                <c:pt idx="1116">
                  <c:v>1.067604840469992E-3</c:v>
                </c:pt>
                <c:pt idx="1117">
                  <c:v>1.067301690933351E-3</c:v>
                </c:pt>
                <c:pt idx="1118">
                  <c:v>1.066985209429118E-3</c:v>
                </c:pt>
                <c:pt idx="1119">
                  <c:v>1.0666928062113262E-3</c:v>
                </c:pt>
                <c:pt idx="1120">
                  <c:v>1.0664083303886928E-3</c:v>
                </c:pt>
                <c:pt idx="1121">
                  <c:v>1.0661185201850645E-3</c:v>
                </c:pt>
                <c:pt idx="1122">
                  <c:v>1.0657700392022126E-3</c:v>
                </c:pt>
                <c:pt idx="1123">
                  <c:v>1.065402072827089E-3</c:v>
                </c:pt>
                <c:pt idx="1124">
                  <c:v>1.0650677378770317E-3</c:v>
                </c:pt>
                <c:pt idx="1125">
                  <c:v>1.0647569814398975E-3</c:v>
                </c:pt>
                <c:pt idx="1126">
                  <c:v>1.0644352436509309E-3</c:v>
                </c:pt>
                <c:pt idx="1127">
                  <c:v>1.064127657503212E-3</c:v>
                </c:pt>
                <c:pt idx="1128">
                  <c:v>1.0637779268414342E-3</c:v>
                </c:pt>
                <c:pt idx="1129">
                  <c:v>1.06344433575137E-3</c:v>
                </c:pt>
                <c:pt idx="1130">
                  <c:v>1.0630894459759874E-3</c:v>
                </c:pt>
                <c:pt idx="1131">
                  <c:v>1.0627477016656713E-3</c:v>
                </c:pt>
                <c:pt idx="1132">
                  <c:v>1.0624323604465681E-3</c:v>
                </c:pt>
                <c:pt idx="1133">
                  <c:v>1.0621226625718257E-3</c:v>
                </c:pt>
                <c:pt idx="1134">
                  <c:v>1.0617920867983187E-3</c:v>
                </c:pt>
                <c:pt idx="1135">
                  <c:v>1.0614907664827041E-3</c:v>
                </c:pt>
                <c:pt idx="1136">
                  <c:v>1.0611715629339803E-3</c:v>
                </c:pt>
                <c:pt idx="1137">
                  <c:v>1.0608233468875389E-3</c:v>
                </c:pt>
                <c:pt idx="1138">
                  <c:v>1.0604747807657947E-3</c:v>
                </c:pt>
                <c:pt idx="1139">
                  <c:v>1.0601374665419653E-3</c:v>
                </c:pt>
                <c:pt idx="1140">
                  <c:v>1.059773129912567E-3</c:v>
                </c:pt>
                <c:pt idx="1141">
                  <c:v>1.059459719073413E-3</c:v>
                </c:pt>
                <c:pt idx="1142">
                  <c:v>1.0591403028159003E-3</c:v>
                </c:pt>
                <c:pt idx="1143">
                  <c:v>1.0587868947035345E-3</c:v>
                </c:pt>
                <c:pt idx="1144">
                  <c:v>1.0584536272485862E-3</c:v>
                </c:pt>
                <c:pt idx="1145">
                  <c:v>1.0581349961581901E-3</c:v>
                </c:pt>
                <c:pt idx="1146">
                  <c:v>1.0578043792047968E-3</c:v>
                </c:pt>
                <c:pt idx="1147">
                  <c:v>1.057470497349169E-3</c:v>
                </c:pt>
                <c:pt idx="1148">
                  <c:v>1.0571384197373276E-3</c:v>
                </c:pt>
                <c:pt idx="1149">
                  <c:v>1.0567826759948081E-3</c:v>
                </c:pt>
                <c:pt idx="1150">
                  <c:v>1.0564262298137987E-3</c:v>
                </c:pt>
                <c:pt idx="1151">
                  <c:v>1.056051240614114E-3</c:v>
                </c:pt>
                <c:pt idx="1152">
                  <c:v>1.0556956784129425E-3</c:v>
                </c:pt>
                <c:pt idx="1153">
                  <c:v>1.0553612470035948E-3</c:v>
                </c:pt>
                <c:pt idx="1154">
                  <c:v>1.0550166610521696E-3</c:v>
                </c:pt>
                <c:pt idx="1155">
                  <c:v>1.0546533521288467E-3</c:v>
                </c:pt>
                <c:pt idx="1156">
                  <c:v>1.0542903128538388E-3</c:v>
                </c:pt>
                <c:pt idx="1157">
                  <c:v>1.0539496913956137E-3</c:v>
                </c:pt>
                <c:pt idx="1158">
                  <c:v>1.0536385504495887E-3</c:v>
                </c:pt>
                <c:pt idx="1159">
                  <c:v>1.0533145010572966E-3</c:v>
                </c:pt>
                <c:pt idx="1160">
                  <c:v>1.052951297815453E-3</c:v>
                </c:pt>
                <c:pt idx="1161">
                  <c:v>1.0525316667466908E-3</c:v>
                </c:pt>
                <c:pt idx="1162">
                  <c:v>1.0521969836323995E-3</c:v>
                </c:pt>
                <c:pt idx="1163">
                  <c:v>1.0518585410982325E-3</c:v>
                </c:pt>
                <c:pt idx="1164">
                  <c:v>1.051532285989502E-3</c:v>
                </c:pt>
                <c:pt idx="1165">
                  <c:v>1.0511740661823049E-3</c:v>
                </c:pt>
                <c:pt idx="1166">
                  <c:v>1.0508344675092878E-3</c:v>
                </c:pt>
                <c:pt idx="1167">
                  <c:v>1.0505033671868889E-3</c:v>
                </c:pt>
                <c:pt idx="1168">
                  <c:v>1.0501444974437264E-3</c:v>
                </c:pt>
                <c:pt idx="1169">
                  <c:v>1.0497566489290758E-3</c:v>
                </c:pt>
                <c:pt idx="1170">
                  <c:v>1.0493969842303578E-3</c:v>
                </c:pt>
                <c:pt idx="1171">
                  <c:v>1.0490230070737238E-3</c:v>
                </c:pt>
                <c:pt idx="1172">
                  <c:v>1.048638548753054E-3</c:v>
                </c:pt>
                <c:pt idx="1173">
                  <c:v>1.0482677124192053E-3</c:v>
                </c:pt>
                <c:pt idx="1174">
                  <c:v>1.0479089486555484E-3</c:v>
                </c:pt>
                <c:pt idx="1175">
                  <c:v>1.0475044329039474E-3</c:v>
                </c:pt>
                <c:pt idx="1176">
                  <c:v>1.0471278786431013E-3</c:v>
                </c:pt>
                <c:pt idx="1177">
                  <c:v>1.0467657552377381E-3</c:v>
                </c:pt>
                <c:pt idx="1178">
                  <c:v>1.0464241779393603E-3</c:v>
                </c:pt>
                <c:pt idx="1179">
                  <c:v>1.0460734656651282E-3</c:v>
                </c:pt>
                <c:pt idx="1180">
                  <c:v>1.0457057059566897E-3</c:v>
                </c:pt>
                <c:pt idx="1181">
                  <c:v>1.045312677800518E-3</c:v>
                </c:pt>
                <c:pt idx="1182">
                  <c:v>1.0449403587966827E-3</c:v>
                </c:pt>
                <c:pt idx="1183">
                  <c:v>1.0445619388748167E-3</c:v>
                </c:pt>
                <c:pt idx="1184">
                  <c:v>1.04418328036949E-3</c:v>
                </c:pt>
                <c:pt idx="1185">
                  <c:v>1.0438245812678416E-3</c:v>
                </c:pt>
                <c:pt idx="1186">
                  <c:v>1.0434846402041836E-3</c:v>
                </c:pt>
                <c:pt idx="1187">
                  <c:v>1.0431417553502377E-3</c:v>
                </c:pt>
                <c:pt idx="1188">
                  <c:v>1.0427796678689199E-3</c:v>
                </c:pt>
                <c:pt idx="1189">
                  <c:v>1.0424101801382486E-3</c:v>
                </c:pt>
                <c:pt idx="1190">
                  <c:v>1.0420667014417774E-3</c:v>
                </c:pt>
                <c:pt idx="1191">
                  <c:v>1.041692541227614E-3</c:v>
                </c:pt>
                <c:pt idx="1192">
                  <c:v>1.0413465790804553E-3</c:v>
                </c:pt>
                <c:pt idx="1193">
                  <c:v>1.0409699644379391E-3</c:v>
                </c:pt>
                <c:pt idx="1194">
                  <c:v>1.0405710020655731E-3</c:v>
                </c:pt>
                <c:pt idx="1195">
                  <c:v>1.0402034558763466E-3</c:v>
                </c:pt>
                <c:pt idx="1196">
                  <c:v>1.0398306451603226E-3</c:v>
                </c:pt>
                <c:pt idx="1197">
                  <c:v>1.039455310150708E-3</c:v>
                </c:pt>
                <c:pt idx="1198">
                  <c:v>1.0391031859144466E-3</c:v>
                </c:pt>
                <c:pt idx="1199">
                  <c:v>1.0387668869995801E-3</c:v>
                </c:pt>
                <c:pt idx="1200">
                  <c:v>1.0384300661592215E-3</c:v>
                </c:pt>
                <c:pt idx="1201">
                  <c:v>1.0380812319984965E-3</c:v>
                </c:pt>
                <c:pt idx="1202">
                  <c:v>1.0377078687140164E-3</c:v>
                </c:pt>
                <c:pt idx="1203">
                  <c:v>1.0373478700184762E-3</c:v>
                </c:pt>
                <c:pt idx="1204">
                  <c:v>1.0369955290928771E-3</c:v>
                </c:pt>
                <c:pt idx="1205">
                  <c:v>1.0366271959583279E-3</c:v>
                </c:pt>
                <c:pt idx="1206">
                  <c:v>1.0362698834792002E-3</c:v>
                </c:pt>
                <c:pt idx="1207">
                  <c:v>1.0359157715935212E-3</c:v>
                </c:pt>
                <c:pt idx="1208">
                  <c:v>1.0355576972230149E-3</c:v>
                </c:pt>
                <c:pt idx="1209">
                  <c:v>1.0352024509168907E-3</c:v>
                </c:pt>
                <c:pt idx="1210">
                  <c:v>1.034831676080996E-3</c:v>
                </c:pt>
                <c:pt idx="1211">
                  <c:v>1.0344547469475565E-3</c:v>
                </c:pt>
                <c:pt idx="1212">
                  <c:v>1.034069525212628E-3</c:v>
                </c:pt>
                <c:pt idx="1213">
                  <c:v>1.0337335073161678E-3</c:v>
                </c:pt>
                <c:pt idx="1214">
                  <c:v>1.0333949670502363E-3</c:v>
                </c:pt>
                <c:pt idx="1215">
                  <c:v>1.0330296844968294E-3</c:v>
                </c:pt>
                <c:pt idx="1216">
                  <c:v>1.0326629750314982E-3</c:v>
                </c:pt>
                <c:pt idx="1217">
                  <c:v>1.0323094237776702E-3</c:v>
                </c:pt>
                <c:pt idx="1218">
                  <c:v>1.031964567289529E-3</c:v>
                </c:pt>
                <c:pt idx="1219">
                  <c:v>1.0316022704181527E-3</c:v>
                </c:pt>
                <c:pt idx="1220">
                  <c:v>1.0312267125343541E-3</c:v>
                </c:pt>
                <c:pt idx="1221">
                  <c:v>1.0308732288048295E-3</c:v>
                </c:pt>
                <c:pt idx="1222">
                  <c:v>1.030532510774956E-3</c:v>
                </c:pt>
                <c:pt idx="1223">
                  <c:v>1.030159484556769E-3</c:v>
                </c:pt>
                <c:pt idx="1224">
                  <c:v>1.0297799131989132E-3</c:v>
                </c:pt>
                <c:pt idx="1225">
                  <c:v>1.0294101172848751E-3</c:v>
                </c:pt>
                <c:pt idx="1226">
                  <c:v>1.0290477665063488E-3</c:v>
                </c:pt>
                <c:pt idx="1227">
                  <c:v>1.0286745210049042E-3</c:v>
                </c:pt>
                <c:pt idx="1228">
                  <c:v>1.02828667357449E-3</c:v>
                </c:pt>
                <c:pt idx="1229">
                  <c:v>1.0278516499354208E-3</c:v>
                </c:pt>
                <c:pt idx="1230">
                  <c:v>1.02748261670909E-3</c:v>
                </c:pt>
                <c:pt idx="1231">
                  <c:v>1.0271451598931804E-3</c:v>
                </c:pt>
                <c:pt idx="1232">
                  <c:v>1.0267873653243824E-3</c:v>
                </c:pt>
                <c:pt idx="1233">
                  <c:v>1.026415041820911E-3</c:v>
                </c:pt>
                <c:pt idx="1234">
                  <c:v>1.026023964675393E-3</c:v>
                </c:pt>
                <c:pt idx="1235">
                  <c:v>1.0256462651721048E-3</c:v>
                </c:pt>
                <c:pt idx="1236">
                  <c:v>1.0252642250612549E-3</c:v>
                </c:pt>
                <c:pt idx="1237">
                  <c:v>1.0249182715648261E-3</c:v>
                </c:pt>
                <c:pt idx="1238">
                  <c:v>1.0245574402421959E-3</c:v>
                </c:pt>
                <c:pt idx="1239">
                  <c:v>1.0242152312490559E-3</c:v>
                </c:pt>
                <c:pt idx="1240">
                  <c:v>1.0238851133382565E-3</c:v>
                </c:pt>
                <c:pt idx="1241">
                  <c:v>1.0235251976520158E-3</c:v>
                </c:pt>
                <c:pt idx="1242">
                  <c:v>1.0231464745592083E-3</c:v>
                </c:pt>
                <c:pt idx="1243">
                  <c:v>1.022787797199064E-3</c:v>
                </c:pt>
                <c:pt idx="1244">
                  <c:v>1.0224268240108952E-3</c:v>
                </c:pt>
                <c:pt idx="1245">
                  <c:v>1.022075912469938E-3</c:v>
                </c:pt>
                <c:pt idx="1246">
                  <c:v>1.021741084432344E-3</c:v>
                </c:pt>
                <c:pt idx="1247">
                  <c:v>1.0214018817624778E-3</c:v>
                </c:pt>
                <c:pt idx="1248">
                  <c:v>1.0210595150190462E-3</c:v>
                </c:pt>
                <c:pt idx="1249">
                  <c:v>1.0207279094171203E-3</c:v>
                </c:pt>
                <c:pt idx="1250">
                  <c:v>1.0203995410457392E-3</c:v>
                </c:pt>
                <c:pt idx="1251">
                  <c:v>1.0200614773206477E-3</c:v>
                </c:pt>
                <c:pt idx="1252">
                  <c:v>1.0197549265217377E-3</c:v>
                </c:pt>
                <c:pt idx="1253">
                  <c:v>1.0193993599745188E-3</c:v>
                </c:pt>
                <c:pt idx="1254">
                  <c:v>1.0190277684595231E-3</c:v>
                </c:pt>
                <c:pt idx="1255">
                  <c:v>1.0186778227036226E-3</c:v>
                </c:pt>
                <c:pt idx="1256">
                  <c:v>1.018309193375115E-3</c:v>
                </c:pt>
                <c:pt idx="1257">
                  <c:v>1.0179629089343927E-3</c:v>
                </c:pt>
                <c:pt idx="1258">
                  <c:v>1.0176191173379226E-3</c:v>
                </c:pt>
                <c:pt idx="1259">
                  <c:v>1.0172448197070601E-3</c:v>
                </c:pt>
                <c:pt idx="1260">
                  <c:v>1.0169011184584169E-3</c:v>
                </c:pt>
                <c:pt idx="1261">
                  <c:v>1.0165735948352609E-3</c:v>
                </c:pt>
                <c:pt idx="1262">
                  <c:v>1.0162422112685318E-3</c:v>
                </c:pt>
                <c:pt idx="1263">
                  <c:v>1.0158728616204654E-3</c:v>
                </c:pt>
                <c:pt idx="1264">
                  <c:v>1.0154890599226704E-3</c:v>
                </c:pt>
                <c:pt idx="1265">
                  <c:v>1.0151234822017095E-3</c:v>
                </c:pt>
                <c:pt idx="1266">
                  <c:v>1.0147634380046453E-3</c:v>
                </c:pt>
                <c:pt idx="1267">
                  <c:v>1.0144188307748526E-3</c:v>
                </c:pt>
                <c:pt idx="1268">
                  <c:v>1.0140915114006212E-3</c:v>
                </c:pt>
                <c:pt idx="1269">
                  <c:v>1.0137412290011725E-3</c:v>
                </c:pt>
                <c:pt idx="1270">
                  <c:v>1.0133873235981918E-3</c:v>
                </c:pt>
                <c:pt idx="1271">
                  <c:v>1.0130508795129487E-3</c:v>
                </c:pt>
                <c:pt idx="1272">
                  <c:v>1.0127154726501122E-3</c:v>
                </c:pt>
                <c:pt idx="1273">
                  <c:v>1.0123710568884655E-3</c:v>
                </c:pt>
                <c:pt idx="1274">
                  <c:v>1.0120515417739234E-3</c:v>
                </c:pt>
                <c:pt idx="1275">
                  <c:v>1.0117285338565971E-3</c:v>
                </c:pt>
                <c:pt idx="1276">
                  <c:v>1.0113867059199882E-3</c:v>
                </c:pt>
                <c:pt idx="1277">
                  <c:v>1.0110316427853242E-3</c:v>
                </c:pt>
                <c:pt idx="1278">
                  <c:v>1.0106872362177334E-3</c:v>
                </c:pt>
                <c:pt idx="1279">
                  <c:v>1.0103258164720231E-3</c:v>
                </c:pt>
                <c:pt idx="1280">
                  <c:v>1.0099883186479126E-3</c:v>
                </c:pt>
                <c:pt idx="1281">
                  <c:v>1.0096568655494189E-3</c:v>
                </c:pt>
                <c:pt idx="1282">
                  <c:v>1.009339686908891E-3</c:v>
                </c:pt>
                <c:pt idx="1283">
                  <c:v>1.0090154042733633E-3</c:v>
                </c:pt>
                <c:pt idx="1284">
                  <c:v>1.0086677686123172E-3</c:v>
                </c:pt>
                <c:pt idx="1285">
                  <c:v>1.0083001517483172E-3</c:v>
                </c:pt>
                <c:pt idx="1286">
                  <c:v>1.0079634499210099E-3</c:v>
                </c:pt>
                <c:pt idx="1287">
                  <c:v>1.0076295627130833E-3</c:v>
                </c:pt>
                <c:pt idx="1288">
                  <c:v>1.0072952132660355E-3</c:v>
                </c:pt>
                <c:pt idx="1289">
                  <c:v>1.0069537766517311E-3</c:v>
                </c:pt>
                <c:pt idx="1290">
                  <c:v>1.0066213270676562E-3</c:v>
                </c:pt>
                <c:pt idx="1291">
                  <c:v>1.006296401589178E-3</c:v>
                </c:pt>
                <c:pt idx="1292">
                  <c:v>1.0059846015985151E-3</c:v>
                </c:pt>
                <c:pt idx="1293">
                  <c:v>1.0056783888847459E-3</c:v>
                </c:pt>
                <c:pt idx="1294">
                  <c:v>1.0053506096199148E-3</c:v>
                </c:pt>
                <c:pt idx="1295">
                  <c:v>1.0049990071108138E-3</c:v>
                </c:pt>
                <c:pt idx="1296">
                  <c:v>1.0046539081348847E-3</c:v>
                </c:pt>
                <c:pt idx="1297">
                  <c:v>1.0043236577250898E-3</c:v>
                </c:pt>
                <c:pt idx="1298">
                  <c:v>1.0040053538651302E-3</c:v>
                </c:pt>
                <c:pt idx="1299">
                  <c:v>1.0036852675668461E-3</c:v>
                </c:pt>
                <c:pt idx="1300">
                  <c:v>1.0033653915412111E-3</c:v>
                </c:pt>
                <c:pt idx="1301">
                  <c:v>1.0030116148845233E-3</c:v>
                </c:pt>
                <c:pt idx="1302">
                  <c:v>1.002665869060011E-3</c:v>
                </c:pt>
                <c:pt idx="1303">
                  <c:v>1.0023612139033731E-3</c:v>
                </c:pt>
                <c:pt idx="1304">
                  <c:v>1.0020271264819837E-3</c:v>
                </c:pt>
                <c:pt idx="1305">
                  <c:v>1.001716042240545E-3</c:v>
                </c:pt>
                <c:pt idx="1306">
                  <c:v>1.0014052733514217E-3</c:v>
                </c:pt>
                <c:pt idx="1307">
                  <c:v>1.0010959279705687E-3</c:v>
                </c:pt>
                <c:pt idx="1308">
                  <c:v>1.0007707215351324E-3</c:v>
                </c:pt>
                <c:pt idx="1309">
                  <c:v>1.0004340166144953E-3</c:v>
                </c:pt>
                <c:pt idx="1310">
                  <c:v>1.000103382484417E-3</c:v>
                </c:pt>
                <c:pt idx="1311">
                  <c:v>9.9977290566194573E-4</c:v>
                </c:pt>
                <c:pt idx="1312">
                  <c:v>9.9941636303186947E-4</c:v>
                </c:pt>
                <c:pt idx="1313">
                  <c:v>9.9907744214854902E-4</c:v>
                </c:pt>
                <c:pt idx="1314">
                  <c:v>9.9876794155666923E-4</c:v>
                </c:pt>
                <c:pt idx="1315">
                  <c:v>9.9844928199891727E-4</c:v>
                </c:pt>
                <c:pt idx="1316">
                  <c:v>9.9811110274824338E-4</c:v>
                </c:pt>
                <c:pt idx="1317">
                  <c:v>9.9780775195436127E-4</c:v>
                </c:pt>
                <c:pt idx="1318">
                  <c:v>9.9751596752785648E-4</c:v>
                </c:pt>
                <c:pt idx="1319">
                  <c:v>9.9719417175499181E-4</c:v>
                </c:pt>
                <c:pt idx="1320">
                  <c:v>9.96885951325098E-4</c:v>
                </c:pt>
                <c:pt idx="1321">
                  <c:v>9.9656976290998355E-4</c:v>
                </c:pt>
                <c:pt idx="1322">
                  <c:v>9.9626572416149995E-4</c:v>
                </c:pt>
                <c:pt idx="1323">
                  <c:v>9.9598437542425039E-4</c:v>
                </c:pt>
                <c:pt idx="1324">
                  <c:v>9.957071128985054E-4</c:v>
                </c:pt>
                <c:pt idx="1325">
                  <c:v>9.9543631758580221E-4</c:v>
                </c:pt>
                <c:pt idx="1326">
                  <c:v>9.9513843718453576E-4</c:v>
                </c:pt>
                <c:pt idx="1327">
                  <c:v>9.9481404954740362E-4</c:v>
                </c:pt>
                <c:pt idx="1328">
                  <c:v>9.9446925968229975E-4</c:v>
                </c:pt>
                <c:pt idx="1329">
                  <c:v>9.9411698238182212E-4</c:v>
                </c:pt>
                <c:pt idx="1330">
                  <c:v>9.9377209773858261E-4</c:v>
                </c:pt>
                <c:pt idx="1331">
                  <c:v>9.9343706721015087E-4</c:v>
                </c:pt>
                <c:pt idx="1332">
                  <c:v>9.9311626797318818E-4</c:v>
                </c:pt>
                <c:pt idx="1333">
                  <c:v>9.9278462449530055E-4</c:v>
                </c:pt>
                <c:pt idx="1334">
                  <c:v>9.9243366713524465E-4</c:v>
                </c:pt>
                <c:pt idx="1335">
                  <c:v>9.9210866678059299E-4</c:v>
                </c:pt>
                <c:pt idx="1336">
                  <c:v>9.9181572899606474E-4</c:v>
                </c:pt>
                <c:pt idx="1337">
                  <c:v>9.91520048636064E-4</c:v>
                </c:pt>
                <c:pt idx="1338">
                  <c:v>9.9122535323103327E-4</c:v>
                </c:pt>
                <c:pt idx="1339">
                  <c:v>9.9088529502656822E-4</c:v>
                </c:pt>
                <c:pt idx="1340">
                  <c:v>9.9050487165401949E-4</c:v>
                </c:pt>
                <c:pt idx="1341">
                  <c:v>9.9016635139960495E-4</c:v>
                </c:pt>
                <c:pt idx="1342">
                  <c:v>9.8982590109322798E-4</c:v>
                </c:pt>
                <c:pt idx="1343">
                  <c:v>9.8945899191535684E-4</c:v>
                </c:pt>
                <c:pt idx="1344">
                  <c:v>9.891085215902424E-4</c:v>
                </c:pt>
                <c:pt idx="1345">
                  <c:v>9.8880337670345262E-4</c:v>
                </c:pt>
                <c:pt idx="1346">
                  <c:v>9.8850971921647115E-4</c:v>
                </c:pt>
                <c:pt idx="1347">
                  <c:v>9.8822091791930583E-4</c:v>
                </c:pt>
                <c:pt idx="1348">
                  <c:v>9.8791257304198092E-4</c:v>
                </c:pt>
                <c:pt idx="1349">
                  <c:v>9.8760059217935996E-4</c:v>
                </c:pt>
                <c:pt idx="1350">
                  <c:v>9.8729325319042412E-4</c:v>
                </c:pt>
                <c:pt idx="1351">
                  <c:v>9.8699897516595796E-4</c:v>
                </c:pt>
                <c:pt idx="1352">
                  <c:v>9.8666574615605563E-4</c:v>
                </c:pt>
                <c:pt idx="1353">
                  <c:v>9.863512813924084E-4</c:v>
                </c:pt>
                <c:pt idx="1354">
                  <c:v>9.8606510491568372E-4</c:v>
                </c:pt>
                <c:pt idx="1355">
                  <c:v>9.8574421010303045E-4</c:v>
                </c:pt>
                <c:pt idx="1356">
                  <c:v>9.8542220204687089E-4</c:v>
                </c:pt>
                <c:pt idx="1357">
                  <c:v>9.8509612715175329E-4</c:v>
                </c:pt>
                <c:pt idx="1358">
                  <c:v>9.848059356987566E-4</c:v>
                </c:pt>
                <c:pt idx="1359">
                  <c:v>9.8452379483982173E-4</c:v>
                </c:pt>
                <c:pt idx="1360">
                  <c:v>9.8423878391007262E-4</c:v>
                </c:pt>
                <c:pt idx="1361">
                  <c:v>9.8394811492724275E-4</c:v>
                </c:pt>
                <c:pt idx="1362">
                  <c:v>9.8367260591850688E-4</c:v>
                </c:pt>
                <c:pt idx="1363">
                  <c:v>9.8333708989332383E-4</c:v>
                </c:pt>
                <c:pt idx="1364">
                  <c:v>9.8300736475523246E-4</c:v>
                </c:pt>
                <c:pt idx="1365">
                  <c:v>9.8271469911376469E-4</c:v>
                </c:pt>
                <c:pt idx="1366">
                  <c:v>9.8243456898059888E-4</c:v>
                </c:pt>
                <c:pt idx="1367">
                  <c:v>9.8213711524789858E-4</c:v>
                </c:pt>
                <c:pt idx="1368">
                  <c:v>9.8181898270211496E-4</c:v>
                </c:pt>
                <c:pt idx="1369">
                  <c:v>9.8148726031394994E-4</c:v>
                </c:pt>
                <c:pt idx="1370">
                  <c:v>9.811616451912144E-4</c:v>
                </c:pt>
                <c:pt idx="1371">
                  <c:v>9.8087042549038425E-4</c:v>
                </c:pt>
                <c:pt idx="1372">
                  <c:v>9.8058429291090674E-4</c:v>
                </c:pt>
                <c:pt idx="1373">
                  <c:v>9.803003737569023E-4</c:v>
                </c:pt>
                <c:pt idx="1374">
                  <c:v>9.8002553901631599E-4</c:v>
                </c:pt>
                <c:pt idx="1375">
                  <c:v>9.7972434378649251E-4</c:v>
                </c:pt>
                <c:pt idx="1376">
                  <c:v>9.7940306372599844E-4</c:v>
                </c:pt>
                <c:pt idx="1377">
                  <c:v>9.7909097980959257E-4</c:v>
                </c:pt>
                <c:pt idx="1378">
                  <c:v>9.7877241532804706E-4</c:v>
                </c:pt>
                <c:pt idx="1379">
                  <c:v>9.7843166815600891E-4</c:v>
                </c:pt>
                <c:pt idx="1380">
                  <c:v>9.7811622379185832E-4</c:v>
                </c:pt>
                <c:pt idx="1381">
                  <c:v>9.7777522512102703E-4</c:v>
                </c:pt>
                <c:pt idx="1382">
                  <c:v>9.7749765833034046E-4</c:v>
                </c:pt>
                <c:pt idx="1383">
                  <c:v>9.7728845430408912E-4</c:v>
                </c:pt>
                <c:pt idx="1384">
                  <c:v>9.7703757999800301E-4</c:v>
                </c:pt>
                <c:pt idx="1385">
                  <c:v>9.7680220646479007E-4</c:v>
                </c:pt>
                <c:pt idx="1386">
                  <c:v>9.7658698407860896E-4</c:v>
                </c:pt>
                <c:pt idx="1387">
                  <c:v>9.7631375031439365E-4</c:v>
                </c:pt>
                <c:pt idx="1388">
                  <c:v>9.7601063832358044E-4</c:v>
                </c:pt>
                <c:pt idx="1389">
                  <c:v>9.7577448852304873E-4</c:v>
                </c:pt>
                <c:pt idx="1390">
                  <c:v>9.7551942753217383E-4</c:v>
                </c:pt>
                <c:pt idx="1391">
                  <c:v>9.7529861063891897E-4</c:v>
                </c:pt>
                <c:pt idx="1392">
                  <c:v>9.7509197390454423E-4</c:v>
                </c:pt>
                <c:pt idx="1393">
                  <c:v>9.7489040726890974E-4</c:v>
                </c:pt>
                <c:pt idx="1394">
                  <c:v>9.7466929083312359E-4</c:v>
                </c:pt>
                <c:pt idx="1395">
                  <c:v>9.7438754960549171E-4</c:v>
                </c:pt>
                <c:pt idx="1396">
                  <c:v>9.7411012877674787E-4</c:v>
                </c:pt>
                <c:pt idx="1397">
                  <c:v>9.7383464948910033E-4</c:v>
                </c:pt>
                <c:pt idx="1398">
                  <c:v>9.7356912267730449E-4</c:v>
                </c:pt>
                <c:pt idx="1399">
                  <c:v>9.7333615340766666E-4</c:v>
                </c:pt>
                <c:pt idx="1400">
                  <c:v>9.7309671196068844E-4</c:v>
                </c:pt>
                <c:pt idx="1401">
                  <c:v>9.7284573100176797E-4</c:v>
                </c:pt>
                <c:pt idx="1402">
                  <c:v>9.7259741195791002E-4</c:v>
                </c:pt>
                <c:pt idx="1403">
                  <c:v>9.7239642678877429E-4</c:v>
                </c:pt>
                <c:pt idx="1404">
                  <c:v>9.7219051905367369E-4</c:v>
                </c:pt>
                <c:pt idx="1405">
                  <c:v>9.7195273620283285E-4</c:v>
                </c:pt>
                <c:pt idx="1406">
                  <c:v>9.7170524068403456E-4</c:v>
                </c:pt>
                <c:pt idx="1407">
                  <c:v>9.7142979814922141E-4</c:v>
                </c:pt>
                <c:pt idx="1408">
                  <c:v>9.7117022040211446E-4</c:v>
                </c:pt>
                <c:pt idx="1409">
                  <c:v>9.7093481042567016E-4</c:v>
                </c:pt>
                <c:pt idx="1410">
                  <c:v>9.7068465915739856E-4</c:v>
                </c:pt>
                <c:pt idx="1411">
                  <c:v>9.7042133684264965E-4</c:v>
                </c:pt>
                <c:pt idx="1412">
                  <c:v>9.7016655552182912E-4</c:v>
                </c:pt>
                <c:pt idx="1413">
                  <c:v>9.6993047690553528E-4</c:v>
                </c:pt>
                <c:pt idx="1414">
                  <c:v>9.6970252890956775E-4</c:v>
                </c:pt>
                <c:pt idx="1415">
                  <c:v>9.6947064951932456E-4</c:v>
                </c:pt>
                <c:pt idx="1416">
                  <c:v>9.692643776585152E-4</c:v>
                </c:pt>
                <c:pt idx="1417">
                  <c:v>9.690701283423316E-4</c:v>
                </c:pt>
                <c:pt idx="1418">
                  <c:v>9.6886594513420231E-4</c:v>
                </c:pt>
                <c:pt idx="1419">
                  <c:v>9.6864467596768672E-4</c:v>
                </c:pt>
                <c:pt idx="1420">
                  <c:v>9.6841584889536961E-4</c:v>
                </c:pt>
                <c:pt idx="1421">
                  <c:v>9.6816983997307228E-4</c:v>
                </c:pt>
                <c:pt idx="1422">
                  <c:v>9.6794468591607002E-4</c:v>
                </c:pt>
                <c:pt idx="1423">
                  <c:v>9.6770772766863872E-4</c:v>
                </c:pt>
                <c:pt idx="1424">
                  <c:v>9.674566517204311E-4</c:v>
                </c:pt>
                <c:pt idx="1425">
                  <c:v>9.6720167402027058E-4</c:v>
                </c:pt>
                <c:pt idx="1426">
                  <c:v>9.6697176074931343E-4</c:v>
                </c:pt>
                <c:pt idx="1427">
                  <c:v>9.6674252717549568E-4</c:v>
                </c:pt>
                <c:pt idx="1428">
                  <c:v>9.6651841343040317E-4</c:v>
                </c:pt>
                <c:pt idx="1429">
                  <c:v>9.6630368130138343E-4</c:v>
                </c:pt>
                <c:pt idx="1430">
                  <c:v>9.6610892737596999E-4</c:v>
                </c:pt>
                <c:pt idx="1431">
                  <c:v>9.6587188547862779E-4</c:v>
                </c:pt>
                <c:pt idx="1432">
                  <c:v>9.6565286841924429E-4</c:v>
                </c:pt>
                <c:pt idx="1433">
                  <c:v>9.6544486641435745E-4</c:v>
                </c:pt>
                <c:pt idx="1434">
                  <c:v>9.652389894144334E-4</c:v>
                </c:pt>
                <c:pt idx="1435">
                  <c:v>9.6500025783091735E-4</c:v>
                </c:pt>
                <c:pt idx="1436">
                  <c:v>9.6477972871047751E-4</c:v>
                </c:pt>
                <c:pt idx="1437">
                  <c:v>9.6457820410237422E-4</c:v>
                </c:pt>
                <c:pt idx="1438">
                  <c:v>9.6439685996779832E-4</c:v>
                </c:pt>
                <c:pt idx="1439">
                  <c:v>9.6415972074100032E-4</c:v>
                </c:pt>
                <c:pt idx="1440">
                  <c:v>9.6393202426281628E-4</c:v>
                </c:pt>
                <c:pt idx="1441">
                  <c:v>9.6365976102685423E-4</c:v>
                </c:pt>
                <c:pt idx="1442">
                  <c:v>9.6343973038443063E-4</c:v>
                </c:pt>
                <c:pt idx="1443">
                  <c:v>9.6316414316007784E-4</c:v>
                </c:pt>
                <c:pt idx="1444">
                  <c:v>9.6290870671475232E-4</c:v>
                </c:pt>
                <c:pt idx="1445">
                  <c:v>9.6264598560079654E-4</c:v>
                </c:pt>
                <c:pt idx="1446">
                  <c:v>9.624134861475781E-4</c:v>
                </c:pt>
                <c:pt idx="1447">
                  <c:v>9.6220479237543234E-4</c:v>
                </c:pt>
                <c:pt idx="1448">
                  <c:v>9.6198539289594673E-4</c:v>
                </c:pt>
                <c:pt idx="1449">
                  <c:v>9.6181426591671786E-4</c:v>
                </c:pt>
                <c:pt idx="1450">
                  <c:v>9.6163595743422269E-4</c:v>
                </c:pt>
                <c:pt idx="1451">
                  <c:v>9.6143996612532505E-4</c:v>
                </c:pt>
                <c:pt idx="1452">
                  <c:v>9.6124843156286405E-4</c:v>
                </c:pt>
                <c:pt idx="1453">
                  <c:v>9.6103183165910204E-4</c:v>
                </c:pt>
                <c:pt idx="1454">
                  <c:v>9.6080303788297376E-4</c:v>
                </c:pt>
                <c:pt idx="1455">
                  <c:v>9.606138912024014E-4</c:v>
                </c:pt>
                <c:pt idx="1456">
                  <c:v>9.6042982232617173E-4</c:v>
                </c:pt>
                <c:pt idx="1457">
                  <c:v>9.6019475729699339E-4</c:v>
                </c:pt>
                <c:pt idx="1458">
                  <c:v>9.5996284011455363E-4</c:v>
                </c:pt>
                <c:pt idx="1459">
                  <c:v>9.5977502910612545E-4</c:v>
                </c:pt>
                <c:pt idx="1460">
                  <c:v>9.5950664723723413E-4</c:v>
                </c:pt>
                <c:pt idx="1461">
                  <c:v>9.5925285490996602E-4</c:v>
                </c:pt>
                <c:pt idx="1462">
                  <c:v>9.5898655476077085E-4</c:v>
                </c:pt>
                <c:pt idx="1463">
                  <c:v>9.5869463232672435E-4</c:v>
                </c:pt>
                <c:pt idx="1464">
                  <c:v>9.5841990016758637E-4</c:v>
                </c:pt>
                <c:pt idx="1465">
                  <c:v>9.5816863110244734E-4</c:v>
                </c:pt>
                <c:pt idx="1466">
                  <c:v>9.5787808251515476E-4</c:v>
                </c:pt>
                <c:pt idx="1467">
                  <c:v>9.5762503655457472E-4</c:v>
                </c:pt>
                <c:pt idx="1468">
                  <c:v>9.5742173612276698E-4</c:v>
                </c:pt>
                <c:pt idx="1469">
                  <c:v>9.5718323742756157E-4</c:v>
                </c:pt>
                <c:pt idx="1470">
                  <c:v>9.5692642370699254E-4</c:v>
                </c:pt>
                <c:pt idx="1471">
                  <c:v>9.5667162970743775E-4</c:v>
                </c:pt>
                <c:pt idx="1472">
                  <c:v>9.5642558903023486E-4</c:v>
                </c:pt>
                <c:pt idx="1473">
                  <c:v>9.5615193965532287E-4</c:v>
                </c:pt>
                <c:pt idx="1474">
                  <c:v>9.5590786064860564E-4</c:v>
                </c:pt>
                <c:pt idx="1475">
                  <c:v>9.556826091985343E-4</c:v>
                </c:pt>
                <c:pt idx="1476">
                  <c:v>9.5543305554172313E-4</c:v>
                </c:pt>
                <c:pt idx="1477">
                  <c:v>9.5515738272430222E-4</c:v>
                </c:pt>
                <c:pt idx="1478">
                  <c:v>9.5488875762121824E-4</c:v>
                </c:pt>
                <c:pt idx="1479">
                  <c:v>9.5465375996678576E-4</c:v>
                </c:pt>
                <c:pt idx="1480">
                  <c:v>9.5445408350865386E-4</c:v>
                </c:pt>
                <c:pt idx="1481">
                  <c:v>9.5421121190345101E-4</c:v>
                </c:pt>
                <c:pt idx="1482">
                  <c:v>9.5400395502896762E-4</c:v>
                </c:pt>
                <c:pt idx="1483">
                  <c:v>9.5378635390044105E-4</c:v>
                </c:pt>
                <c:pt idx="1484">
                  <c:v>9.5356572563948347E-4</c:v>
                </c:pt>
                <c:pt idx="1485">
                  <c:v>9.5337644316290581E-4</c:v>
                </c:pt>
                <c:pt idx="1486">
                  <c:v>9.5318184972316617E-4</c:v>
                </c:pt>
                <c:pt idx="1487">
                  <c:v>9.5296795518384683E-4</c:v>
                </c:pt>
                <c:pt idx="1488">
                  <c:v>9.5275959030274025E-4</c:v>
                </c:pt>
                <c:pt idx="1489">
                  <c:v>9.5252801256323714E-4</c:v>
                </c:pt>
                <c:pt idx="1490">
                  <c:v>9.5230141998561087E-4</c:v>
                </c:pt>
                <c:pt idx="1491">
                  <c:v>9.5203090962376713E-4</c:v>
                </c:pt>
                <c:pt idx="1492">
                  <c:v>9.5179168266397223E-4</c:v>
                </c:pt>
                <c:pt idx="1493">
                  <c:v>9.5154152520655108E-4</c:v>
                </c:pt>
                <c:pt idx="1494">
                  <c:v>9.5127752942839288E-4</c:v>
                </c:pt>
                <c:pt idx="1495">
                  <c:v>9.5103399841610272E-4</c:v>
                </c:pt>
                <c:pt idx="1496">
                  <c:v>9.5078608255844024E-4</c:v>
                </c:pt>
                <c:pt idx="1497">
                  <c:v>9.5052973410953573E-4</c:v>
                </c:pt>
                <c:pt idx="1498">
                  <c:v>9.5028073584379309E-4</c:v>
                </c:pt>
                <c:pt idx="1499">
                  <c:v>9.4999046049000491E-4</c:v>
                </c:pt>
                <c:pt idx="1500">
                  <c:v>9.4972536973793906E-4</c:v>
                </c:pt>
                <c:pt idx="1501">
                  <c:v>9.4951535607801056E-4</c:v>
                </c:pt>
                <c:pt idx="1502">
                  <c:v>9.4932161286762865E-4</c:v>
                </c:pt>
                <c:pt idx="1503">
                  <c:v>9.4908475773541033E-4</c:v>
                </c:pt>
                <c:pt idx="1504">
                  <c:v>9.488658316762884E-4</c:v>
                </c:pt>
                <c:pt idx="1505">
                  <c:v>9.4867582576499464E-4</c:v>
                </c:pt>
                <c:pt idx="1506">
                  <c:v>9.4844016814580137E-4</c:v>
                </c:pt>
                <c:pt idx="1507">
                  <c:v>9.4819170747290028E-4</c:v>
                </c:pt>
                <c:pt idx="1508">
                  <c:v>9.47943622699216E-4</c:v>
                </c:pt>
                <c:pt idx="1509">
                  <c:v>9.4766822323025279E-4</c:v>
                </c:pt>
                <c:pt idx="1510">
                  <c:v>9.4738343768980442E-4</c:v>
                </c:pt>
                <c:pt idx="1511">
                  <c:v>9.4713656615142642E-4</c:v>
                </c:pt>
                <c:pt idx="1512">
                  <c:v>9.4690036253552588E-4</c:v>
                </c:pt>
                <c:pt idx="1513">
                  <c:v>9.4667415092628004E-4</c:v>
                </c:pt>
                <c:pt idx="1514">
                  <c:v>9.4643929465875159E-4</c:v>
                </c:pt>
                <c:pt idx="1515">
                  <c:v>9.4621866331664236E-4</c:v>
                </c:pt>
                <c:pt idx="1516">
                  <c:v>9.4603843749854137E-4</c:v>
                </c:pt>
                <c:pt idx="1517">
                  <c:v>9.4586392416025887E-4</c:v>
                </c:pt>
                <c:pt idx="1518">
                  <c:v>9.4567289290058468E-4</c:v>
                </c:pt>
                <c:pt idx="1519">
                  <c:v>9.4545364707627328E-4</c:v>
                </c:pt>
                <c:pt idx="1520">
                  <c:v>9.4520061397084757E-4</c:v>
                </c:pt>
                <c:pt idx="1521">
                  <c:v>9.4496752324129969E-4</c:v>
                </c:pt>
                <c:pt idx="1522">
                  <c:v>9.4481635460846067E-4</c:v>
                </c:pt>
                <c:pt idx="1523">
                  <c:v>9.4460263990712686E-4</c:v>
                </c:pt>
                <c:pt idx="1524">
                  <c:v>9.4437336774352409E-4</c:v>
                </c:pt>
                <c:pt idx="1525">
                  <c:v>9.4414072909971604E-4</c:v>
                </c:pt>
                <c:pt idx="1526">
                  <c:v>9.4392842626014244E-4</c:v>
                </c:pt>
                <c:pt idx="1527">
                  <c:v>9.4372998562780087E-4</c:v>
                </c:pt>
                <c:pt idx="1528">
                  <c:v>9.4352226118709802E-4</c:v>
                </c:pt>
                <c:pt idx="1529">
                  <c:v>9.4326427084029819E-4</c:v>
                </c:pt>
                <c:pt idx="1530">
                  <c:v>9.4300497971601057E-4</c:v>
                </c:pt>
                <c:pt idx="1531">
                  <c:v>9.4278712183748351E-4</c:v>
                </c:pt>
                <c:pt idx="1532">
                  <c:v>9.4256787695852647E-4</c:v>
                </c:pt>
                <c:pt idx="1533">
                  <c:v>9.4231941370810158E-4</c:v>
                </c:pt>
                <c:pt idx="1534">
                  <c:v>9.4209609382323023E-4</c:v>
                </c:pt>
                <c:pt idx="1535">
                  <c:v>9.4187336352670958E-4</c:v>
                </c:pt>
                <c:pt idx="1536">
                  <c:v>9.4164847336957304E-4</c:v>
                </c:pt>
                <c:pt idx="1537">
                  <c:v>9.4141810404591822E-4</c:v>
                </c:pt>
                <c:pt idx="1538">
                  <c:v>9.4122470611726627E-4</c:v>
                </c:pt>
                <c:pt idx="1539">
                  <c:v>9.4100648217001733E-4</c:v>
                </c:pt>
                <c:pt idx="1540">
                  <c:v>9.407950273915296E-4</c:v>
                </c:pt>
                <c:pt idx="1541">
                  <c:v>9.4056855429644861E-4</c:v>
                </c:pt>
                <c:pt idx="1542">
                  <c:v>9.4032468898331948E-4</c:v>
                </c:pt>
                <c:pt idx="1543">
                  <c:v>9.4004987292635803E-4</c:v>
                </c:pt>
                <c:pt idx="1544">
                  <c:v>9.3977892983924754E-4</c:v>
                </c:pt>
                <c:pt idx="1545">
                  <c:v>9.3953202661693715E-4</c:v>
                </c:pt>
                <c:pt idx="1546">
                  <c:v>9.3929495203509824E-4</c:v>
                </c:pt>
                <c:pt idx="1547">
                  <c:v>9.3905704930014185E-4</c:v>
                </c:pt>
                <c:pt idx="1548">
                  <c:v>9.3882697928378321E-4</c:v>
                </c:pt>
                <c:pt idx="1549">
                  <c:v>9.3861521000648731E-4</c:v>
                </c:pt>
                <c:pt idx="1550">
                  <c:v>9.3837318912764979E-4</c:v>
                </c:pt>
                <c:pt idx="1551">
                  <c:v>9.3806680038434321E-4</c:v>
                </c:pt>
                <c:pt idx="1552">
                  <c:v>9.377704241121293E-4</c:v>
                </c:pt>
                <c:pt idx="1553">
                  <c:v>9.3755227426880626E-4</c:v>
                </c:pt>
                <c:pt idx="1554">
                  <c:v>9.3734511755597918E-4</c:v>
                </c:pt>
                <c:pt idx="1555">
                  <c:v>9.3709996809059374E-4</c:v>
                </c:pt>
                <c:pt idx="1556">
                  <c:v>9.3684315108683177E-4</c:v>
                </c:pt>
                <c:pt idx="1557">
                  <c:v>9.3659457688388377E-4</c:v>
                </c:pt>
                <c:pt idx="1558">
                  <c:v>9.3637020909890047E-4</c:v>
                </c:pt>
                <c:pt idx="1559">
                  <c:v>9.3615426351272653E-4</c:v>
                </c:pt>
                <c:pt idx="1560">
                  <c:v>9.3592531513426265E-4</c:v>
                </c:pt>
                <c:pt idx="1561">
                  <c:v>9.356877263817083E-4</c:v>
                </c:pt>
                <c:pt idx="1562">
                  <c:v>9.3544066626254183E-4</c:v>
                </c:pt>
                <c:pt idx="1563">
                  <c:v>9.3521244211461406E-4</c:v>
                </c:pt>
                <c:pt idx="1564">
                  <c:v>9.349966687126792E-4</c:v>
                </c:pt>
                <c:pt idx="1565">
                  <c:v>9.3479325316936368E-4</c:v>
                </c:pt>
                <c:pt idx="1566">
                  <c:v>9.3459350426475522E-4</c:v>
                </c:pt>
                <c:pt idx="1567">
                  <c:v>9.3436788328735414E-4</c:v>
                </c:pt>
                <c:pt idx="1568">
                  <c:v>9.3417436201203013E-4</c:v>
                </c:pt>
                <c:pt idx="1569">
                  <c:v>9.3396870235930881E-4</c:v>
                </c:pt>
                <c:pt idx="1570">
                  <c:v>9.3372824215315656E-4</c:v>
                </c:pt>
                <c:pt idx="1571">
                  <c:v>9.3349908460878717E-4</c:v>
                </c:pt>
                <c:pt idx="1572">
                  <c:v>9.3326418323176987E-4</c:v>
                </c:pt>
                <c:pt idx="1573">
                  <c:v>9.33047868005775E-4</c:v>
                </c:pt>
                <c:pt idx="1574">
                  <c:v>9.3286442289375858E-4</c:v>
                </c:pt>
                <c:pt idx="1575">
                  <c:v>9.3267349560126984E-4</c:v>
                </c:pt>
                <c:pt idx="1576">
                  <c:v>9.3246737058450067E-4</c:v>
                </c:pt>
                <c:pt idx="1577">
                  <c:v>9.3224950629196073E-4</c:v>
                </c:pt>
                <c:pt idx="1578">
                  <c:v>9.3203633327214579E-4</c:v>
                </c:pt>
                <c:pt idx="1579">
                  <c:v>9.3183520608264205E-4</c:v>
                </c:pt>
                <c:pt idx="1580">
                  <c:v>9.3163953222680956E-4</c:v>
                </c:pt>
                <c:pt idx="1581">
                  <c:v>9.3146012670318066E-4</c:v>
                </c:pt>
                <c:pt idx="1582">
                  <c:v>9.3127292942437137E-4</c:v>
                </c:pt>
                <c:pt idx="1583">
                  <c:v>9.3107778349959733E-4</c:v>
                </c:pt>
                <c:pt idx="1584">
                  <c:v>9.3085863277022089E-4</c:v>
                </c:pt>
                <c:pt idx="1585">
                  <c:v>9.3062701352696195E-4</c:v>
                </c:pt>
                <c:pt idx="1586">
                  <c:v>9.3040074704789583E-4</c:v>
                </c:pt>
                <c:pt idx="1587">
                  <c:v>9.3020478412355917E-4</c:v>
                </c:pt>
                <c:pt idx="1588">
                  <c:v>9.3003674022540481E-4</c:v>
                </c:pt>
                <c:pt idx="1589">
                  <c:v>9.2981600857137612E-4</c:v>
                </c:pt>
                <c:pt idx="1590">
                  <c:v>9.2958448589014659E-4</c:v>
                </c:pt>
                <c:pt idx="1591">
                  <c:v>9.2936314148455476E-4</c:v>
                </c:pt>
                <c:pt idx="1592">
                  <c:v>9.2913876188952221E-4</c:v>
                </c:pt>
                <c:pt idx="1593">
                  <c:v>9.2892287298267486E-4</c:v>
                </c:pt>
                <c:pt idx="1594">
                  <c:v>9.2872168421673543E-4</c:v>
                </c:pt>
                <c:pt idx="1595">
                  <c:v>9.2852526580598056E-4</c:v>
                </c:pt>
                <c:pt idx="1596">
                  <c:v>9.2835595316203613E-4</c:v>
                </c:pt>
                <c:pt idx="1597">
                  <c:v>9.2819375021468715E-4</c:v>
                </c:pt>
                <c:pt idx="1598">
                  <c:v>9.2803815896727788E-4</c:v>
                </c:pt>
                <c:pt idx="1599">
                  <c:v>9.2789307083271735E-4</c:v>
                </c:pt>
                <c:pt idx="1600">
                  <c:v>9.2775491832614162E-4</c:v>
                </c:pt>
                <c:pt idx="1601">
                  <c:v>9.276143008296908E-4</c:v>
                </c:pt>
                <c:pt idx="1602">
                  <c:v>9.2745161639398385E-4</c:v>
                </c:pt>
                <c:pt idx="1603">
                  <c:v>9.2727346054365882E-4</c:v>
                </c:pt>
                <c:pt idx="1604">
                  <c:v>9.2711615370489361E-4</c:v>
                </c:pt>
                <c:pt idx="1605">
                  <c:v>9.2699436751907051E-4</c:v>
                </c:pt>
                <c:pt idx="1606">
                  <c:v>9.2683073560045491E-4</c:v>
                </c:pt>
                <c:pt idx="1607">
                  <c:v>9.266476181413781E-4</c:v>
                </c:pt>
                <c:pt idx="1608">
                  <c:v>9.2646850944910482E-4</c:v>
                </c:pt>
                <c:pt idx="1609">
                  <c:v>9.2631510894224155E-4</c:v>
                </c:pt>
                <c:pt idx="1610">
                  <c:v>9.2614961897912915E-4</c:v>
                </c:pt>
                <c:pt idx="1611">
                  <c:v>9.2595974155428658E-4</c:v>
                </c:pt>
                <c:pt idx="1612">
                  <c:v>9.2576687171308731E-4</c:v>
                </c:pt>
                <c:pt idx="1613">
                  <c:v>9.2558112657846047E-4</c:v>
                </c:pt>
                <c:pt idx="1614">
                  <c:v>9.2530950098227848E-4</c:v>
                </c:pt>
                <c:pt idx="1615">
                  <c:v>9.2503357186482624E-4</c:v>
                </c:pt>
                <c:pt idx="1616">
                  <c:v>9.24792725105991E-4</c:v>
                </c:pt>
                <c:pt idx="1617">
                  <c:v>9.2464374448793002E-4</c:v>
                </c:pt>
                <c:pt idx="1618">
                  <c:v>9.2453426046559589E-4</c:v>
                </c:pt>
                <c:pt idx="1619">
                  <c:v>9.2440384636491009E-4</c:v>
                </c:pt>
                <c:pt idx="1620">
                  <c:v>9.2424913865063343E-4</c:v>
                </c:pt>
                <c:pt idx="1621">
                  <c:v>9.2416314260125555E-4</c:v>
                </c:pt>
                <c:pt idx="1622">
                  <c:v>9.2405178798561475E-4</c:v>
                </c:pt>
                <c:pt idx="1623">
                  <c:v>9.2390936853762543E-4</c:v>
                </c:pt>
                <c:pt idx="1624">
                  <c:v>9.2377424521081436E-4</c:v>
                </c:pt>
                <c:pt idx="1625">
                  <c:v>9.236131276865072E-4</c:v>
                </c:pt>
                <c:pt idx="1626">
                  <c:v>9.2347672380079524E-4</c:v>
                </c:pt>
                <c:pt idx="1627">
                  <c:v>9.2336384888443135E-4</c:v>
                </c:pt>
                <c:pt idx="1628">
                  <c:v>9.2324291231723457E-4</c:v>
                </c:pt>
                <c:pt idx="1629">
                  <c:v>9.231060909690689E-4</c:v>
                </c:pt>
                <c:pt idx="1630">
                  <c:v>9.2297159165111154E-4</c:v>
                </c:pt>
                <c:pt idx="1631">
                  <c:v>9.2283837814994369E-4</c:v>
                </c:pt>
                <c:pt idx="1632">
                  <c:v>9.2273656505987027E-4</c:v>
                </c:pt>
                <c:pt idx="1633">
                  <c:v>9.2261894051329598E-4</c:v>
                </c:pt>
                <c:pt idx="1634">
                  <c:v>9.2251860617497956E-4</c:v>
                </c:pt>
                <c:pt idx="1635">
                  <c:v>9.2240263634106882E-4</c:v>
                </c:pt>
                <c:pt idx="1636">
                  <c:v>9.2223753198257552E-4</c:v>
                </c:pt>
                <c:pt idx="1637">
                  <c:v>9.2205406039051112E-4</c:v>
                </c:pt>
                <c:pt idx="1638">
                  <c:v>9.2191251202152305E-4</c:v>
                </c:pt>
                <c:pt idx="1639">
                  <c:v>9.218033522283486E-4</c:v>
                </c:pt>
                <c:pt idx="1640">
                  <c:v>9.2169956732541202E-4</c:v>
                </c:pt>
                <c:pt idx="1641">
                  <c:v>9.2155695251346418E-4</c:v>
                </c:pt>
                <c:pt idx="1642">
                  <c:v>9.2142130313538925E-4</c:v>
                </c:pt>
                <c:pt idx="1643">
                  <c:v>9.2132101433614773E-4</c:v>
                </c:pt>
                <c:pt idx="1644">
                  <c:v>9.2124305432268673E-4</c:v>
                </c:pt>
                <c:pt idx="1645">
                  <c:v>9.211313598984079E-4</c:v>
                </c:pt>
                <c:pt idx="1646">
                  <c:v>9.2098809685251643E-4</c:v>
                </c:pt>
                <c:pt idx="1647">
                  <c:v>9.2081425151694426E-4</c:v>
                </c:pt>
                <c:pt idx="1648">
                  <c:v>9.2065764387587858E-4</c:v>
                </c:pt>
                <c:pt idx="1649">
                  <c:v>9.2056179858160598E-4</c:v>
                </c:pt>
                <c:pt idx="1650">
                  <c:v>9.2044311545331082E-4</c:v>
                </c:pt>
                <c:pt idx="1651">
                  <c:v>9.2032142258409964E-4</c:v>
                </c:pt>
                <c:pt idx="1652">
                  <c:v>9.2022303295058927E-4</c:v>
                </c:pt>
                <c:pt idx="1653">
                  <c:v>9.2012216234530343E-4</c:v>
                </c:pt>
                <c:pt idx="1654">
                  <c:v>9.1997768582681373E-4</c:v>
                </c:pt>
                <c:pt idx="1655">
                  <c:v>9.1988617877207112E-4</c:v>
                </c:pt>
                <c:pt idx="1656">
                  <c:v>9.1981451518355155E-4</c:v>
                </c:pt>
                <c:pt idx="1657">
                  <c:v>9.1972998693039319E-4</c:v>
                </c:pt>
                <c:pt idx="1658">
                  <c:v>9.1962680347054898E-4</c:v>
                </c:pt>
                <c:pt idx="1659">
                  <c:v>9.1953199406240977E-4</c:v>
                </c:pt>
                <c:pt idx="1660">
                  <c:v>9.1945771371868955E-4</c:v>
                </c:pt>
                <c:pt idx="1661">
                  <c:v>9.1935592338210934E-4</c:v>
                </c:pt>
                <c:pt idx="1662">
                  <c:v>9.1923698361737964E-4</c:v>
                </c:pt>
                <c:pt idx="1663">
                  <c:v>9.19097088075009E-4</c:v>
                </c:pt>
                <c:pt idx="1664">
                  <c:v>9.189726597914051E-4</c:v>
                </c:pt>
                <c:pt idx="1665">
                  <c:v>9.1890680340761207E-4</c:v>
                </c:pt>
                <c:pt idx="1666">
                  <c:v>9.1884193237173515E-4</c:v>
                </c:pt>
                <c:pt idx="1667">
                  <c:v>9.1877065077279065E-4</c:v>
                </c:pt>
                <c:pt idx="1668">
                  <c:v>9.1869029698516996E-4</c:v>
                </c:pt>
                <c:pt idx="1669">
                  <c:v>9.1861271259993085E-4</c:v>
                </c:pt>
                <c:pt idx="1670">
                  <c:v>9.185459585861344E-4</c:v>
                </c:pt>
                <c:pt idx="1671">
                  <c:v>9.1849252645865762E-4</c:v>
                </c:pt>
                <c:pt idx="1672">
                  <c:v>9.1842728251693019E-4</c:v>
                </c:pt>
                <c:pt idx="1673">
                  <c:v>9.1835527246070595E-4</c:v>
                </c:pt>
                <c:pt idx="1674">
                  <c:v>9.1828528812927795E-4</c:v>
                </c:pt>
                <c:pt idx="1675">
                  <c:v>9.1821651325727188E-4</c:v>
                </c:pt>
                <c:pt idx="1676">
                  <c:v>9.1810506691213263E-4</c:v>
                </c:pt>
                <c:pt idx="1677">
                  <c:v>9.1800277190714856E-4</c:v>
                </c:pt>
                <c:pt idx="1678">
                  <c:v>9.1790951499977412E-4</c:v>
                </c:pt>
                <c:pt idx="1679">
                  <c:v>9.1777242893028037E-4</c:v>
                </c:pt>
                <c:pt idx="1680">
                  <c:v>9.1763242614162398E-4</c:v>
                </c:pt>
                <c:pt idx="1681">
                  <c:v>9.1754088219005668E-4</c:v>
                </c:pt>
                <c:pt idx="1682">
                  <c:v>9.1744742559531002E-4</c:v>
                </c:pt>
                <c:pt idx="1683">
                  <c:v>9.173580634566353E-4</c:v>
                </c:pt>
                <c:pt idx="1684">
                  <c:v>9.1729883238969437E-4</c:v>
                </c:pt>
                <c:pt idx="1685">
                  <c:v>9.1724011065530344E-4</c:v>
                </c:pt>
                <c:pt idx="1686">
                  <c:v>9.1719040801421857E-4</c:v>
                </c:pt>
                <c:pt idx="1687">
                  <c:v>9.1734983208142289E-4</c:v>
                </c:pt>
                <c:pt idx="1688">
                  <c:v>9.1766998826241231E-4</c:v>
                </c:pt>
                <c:pt idx="1689">
                  <c:v>9.1812708595830658E-4</c:v>
                </c:pt>
                <c:pt idx="1690">
                  <c:v>9.1844380780877659E-4</c:v>
                </c:pt>
                <c:pt idx="1691">
                  <c:v>9.1866461104773674E-4</c:v>
                </c:pt>
                <c:pt idx="1692">
                  <c:v>9.1876068257048279E-4</c:v>
                </c:pt>
                <c:pt idx="1693">
                  <c:v>9.1880320855924696E-4</c:v>
                </c:pt>
                <c:pt idx="1694">
                  <c:v>9.1881140237256534E-4</c:v>
                </c:pt>
                <c:pt idx="1695">
                  <c:v>9.1882816342069755E-4</c:v>
                </c:pt>
                <c:pt idx="1696">
                  <c:v>9.1880670363550033E-4</c:v>
                </c:pt>
                <c:pt idx="1697">
                  <c:v>9.1877877062457043E-4</c:v>
                </c:pt>
                <c:pt idx="1698">
                  <c:v>9.1874138909941105E-4</c:v>
                </c:pt>
                <c:pt idx="1699">
                  <c:v>9.1865418297957494E-4</c:v>
                </c:pt>
                <c:pt idx="1700">
                  <c:v>9.1854453689391526E-4</c:v>
                </c:pt>
                <c:pt idx="1701">
                  <c:v>9.1839469724967326E-4</c:v>
                </c:pt>
                <c:pt idx="1702">
                  <c:v>9.1825379057695249E-4</c:v>
                </c:pt>
                <c:pt idx="1703">
                  <c:v>9.1809332653508926E-4</c:v>
                </c:pt>
                <c:pt idx="1704">
                  <c:v>9.1792995001723518E-4</c:v>
                </c:pt>
                <c:pt idx="1705">
                  <c:v>9.1774110418198663E-4</c:v>
                </c:pt>
                <c:pt idx="1706">
                  <c:v>9.1759439682486093E-4</c:v>
                </c:pt>
                <c:pt idx="1707">
                  <c:v>9.1746541349934144E-4</c:v>
                </c:pt>
                <c:pt idx="1708">
                  <c:v>9.1734584711971017E-4</c:v>
                </c:pt>
                <c:pt idx="1709">
                  <c:v>9.1724274609384781E-4</c:v>
                </c:pt>
                <c:pt idx="1710">
                  <c:v>9.1719867565982869E-4</c:v>
                </c:pt>
                <c:pt idx="1711">
                  <c:v>9.1708649269071235E-4</c:v>
                </c:pt>
                <c:pt idx="1712">
                  <c:v>9.1699144604126754E-4</c:v>
                </c:pt>
                <c:pt idx="1713">
                  <c:v>9.1693824154504575E-4</c:v>
                </c:pt>
                <c:pt idx="1714">
                  <c:v>9.1692556767928213E-4</c:v>
                </c:pt>
                <c:pt idx="1715">
                  <c:v>9.1693032101582952E-4</c:v>
                </c:pt>
                <c:pt idx="1716">
                  <c:v>9.1691085295192919E-4</c:v>
                </c:pt>
                <c:pt idx="1717">
                  <c:v>9.1693504074937633E-4</c:v>
                </c:pt>
                <c:pt idx="1718">
                  <c:v>9.1693118850825009E-4</c:v>
                </c:pt>
                <c:pt idx="1719">
                  <c:v>9.1689011871644971E-4</c:v>
                </c:pt>
                <c:pt idx="1720">
                  <c:v>9.1680829889980852E-4</c:v>
                </c:pt>
                <c:pt idx="1721">
                  <c:v>9.1678510998633768E-4</c:v>
                </c:pt>
                <c:pt idx="1722">
                  <c:v>9.1672022141703379E-4</c:v>
                </c:pt>
                <c:pt idx="1723">
                  <c:v>9.1671358744418844E-4</c:v>
                </c:pt>
                <c:pt idx="1724">
                  <c:v>9.1668538834809574E-4</c:v>
                </c:pt>
                <c:pt idx="1725">
                  <c:v>9.1662478766963036E-4</c:v>
                </c:pt>
                <c:pt idx="1726">
                  <c:v>9.1657875498987187E-4</c:v>
                </c:pt>
                <c:pt idx="1727">
                  <c:v>9.1657154294970042E-4</c:v>
                </c:pt>
                <c:pt idx="1728">
                  <c:v>9.1656957353057481E-4</c:v>
                </c:pt>
                <c:pt idx="1729">
                  <c:v>9.1656100091196818E-4</c:v>
                </c:pt>
                <c:pt idx="1730">
                  <c:v>9.1654699291776024E-4</c:v>
                </c:pt>
                <c:pt idx="1731">
                  <c:v>9.1653388798523588E-4</c:v>
                </c:pt>
                <c:pt idx="1732">
                  <c:v>9.1653660777369055E-4</c:v>
                </c:pt>
                <c:pt idx="1733">
                  <c:v>9.1650382665702033E-4</c:v>
                </c:pt>
                <c:pt idx="1734">
                  <c:v>9.1647471350638757E-4</c:v>
                </c:pt>
                <c:pt idx="1735">
                  <c:v>9.1648874554617278E-4</c:v>
                </c:pt>
                <c:pt idx="1736">
                  <c:v>9.1649002070378954E-4</c:v>
                </c:pt>
                <c:pt idx="1737">
                  <c:v>9.1645773131552861E-4</c:v>
                </c:pt>
                <c:pt idx="1738">
                  <c:v>9.1642730452882548E-4</c:v>
                </c:pt>
                <c:pt idx="1739">
                  <c:v>9.1640117563338193E-4</c:v>
                </c:pt>
                <c:pt idx="1740">
                  <c:v>9.1637914577459708E-4</c:v>
                </c:pt>
                <c:pt idx="1741">
                  <c:v>9.1636760256365269E-4</c:v>
                </c:pt>
                <c:pt idx="1742">
                  <c:v>9.1632981617888697E-4</c:v>
                </c:pt>
                <c:pt idx="1743">
                  <c:v>9.1631179576996853E-4</c:v>
                </c:pt>
                <c:pt idx="1744">
                  <c:v>9.1630761377531073E-4</c:v>
                </c:pt>
                <c:pt idx="1745">
                  <c:v>9.1625655413099939E-4</c:v>
                </c:pt>
                <c:pt idx="1746">
                  <c:v>9.1618724715157324E-4</c:v>
                </c:pt>
                <c:pt idx="1747">
                  <c:v>9.1617163679171422E-4</c:v>
                </c:pt>
                <c:pt idx="1748">
                  <c:v>9.1618280952369762E-4</c:v>
                </c:pt>
                <c:pt idx="1749">
                  <c:v>9.1620413230755369E-4</c:v>
                </c:pt>
                <c:pt idx="1750">
                  <c:v>9.1621096832687028E-4</c:v>
                </c:pt>
                <c:pt idx="1751">
                  <c:v>9.1618826084704857E-4</c:v>
                </c:pt>
                <c:pt idx="1752">
                  <c:v>9.1611902960922226E-4</c:v>
                </c:pt>
                <c:pt idx="1753">
                  <c:v>9.1607644941623702E-4</c:v>
                </c:pt>
                <c:pt idx="1754">
                  <c:v>9.1602990234783454E-4</c:v>
                </c:pt>
                <c:pt idx="1755">
                  <c:v>9.1603963636516076E-4</c:v>
                </c:pt>
                <c:pt idx="1756">
                  <c:v>9.1604719905169106E-4</c:v>
                </c:pt>
                <c:pt idx="1757">
                  <c:v>9.1604221471041183E-4</c:v>
                </c:pt>
                <c:pt idx="1758">
                  <c:v>9.1603840880654221E-4</c:v>
                </c:pt>
                <c:pt idx="1759">
                  <c:v>9.159807859798198E-4</c:v>
                </c:pt>
                <c:pt idx="1760">
                  <c:v>9.1595551877962048E-4</c:v>
                </c:pt>
                <c:pt idx="1761">
                  <c:v>9.1596444617474137E-4</c:v>
                </c:pt>
                <c:pt idx="1762">
                  <c:v>9.1594160371899578E-4</c:v>
                </c:pt>
                <c:pt idx="1763">
                  <c:v>9.1593727818990451E-4</c:v>
                </c:pt>
                <c:pt idx="1764">
                  <c:v>9.1594960496120699E-4</c:v>
                </c:pt>
                <c:pt idx="1765">
                  <c:v>9.1592775435427238E-4</c:v>
                </c:pt>
                <c:pt idx="1766">
                  <c:v>9.1590359762271198E-4</c:v>
                </c:pt>
                <c:pt idx="1767">
                  <c:v>9.1587398624142793E-4</c:v>
                </c:pt>
                <c:pt idx="1768">
                  <c:v>9.1587361259813443E-4</c:v>
                </c:pt>
                <c:pt idx="1769">
                  <c:v>9.1585284661734609E-4</c:v>
                </c:pt>
                <c:pt idx="1770">
                  <c:v>9.1580330099981706E-4</c:v>
                </c:pt>
                <c:pt idx="1771">
                  <c:v>9.1574205795242898E-4</c:v>
                </c:pt>
                <c:pt idx="1772">
                  <c:v>9.1566897130989386E-4</c:v>
                </c:pt>
                <c:pt idx="1773">
                  <c:v>9.1565527832126114E-4</c:v>
                </c:pt>
                <c:pt idx="1774">
                  <c:v>9.1565733791625114E-4</c:v>
                </c:pt>
                <c:pt idx="1775">
                  <c:v>9.1565581722627279E-4</c:v>
                </c:pt>
                <c:pt idx="1776">
                  <c:v>9.1566427226619067E-4</c:v>
                </c:pt>
                <c:pt idx="1777">
                  <c:v>9.1564126620125659E-4</c:v>
                </c:pt>
                <c:pt idx="1778">
                  <c:v>9.1560284443273159E-4</c:v>
                </c:pt>
                <c:pt idx="1779">
                  <c:v>9.1558108521306528E-4</c:v>
                </c:pt>
                <c:pt idx="1780">
                  <c:v>9.1556689964584191E-4</c:v>
                </c:pt>
                <c:pt idx="1781">
                  <c:v>9.1554382606076829E-4</c:v>
                </c:pt>
                <c:pt idx="1782">
                  <c:v>9.1549770101807338E-4</c:v>
                </c:pt>
                <c:pt idx="1783">
                  <c:v>9.1546997477521706E-4</c:v>
                </c:pt>
                <c:pt idx="1784">
                  <c:v>9.1547417769788472E-4</c:v>
                </c:pt>
                <c:pt idx="1785">
                  <c:v>9.1547288409327284E-4</c:v>
                </c:pt>
                <c:pt idx="1786">
                  <c:v>9.1546840074470219E-4</c:v>
                </c:pt>
                <c:pt idx="1787">
                  <c:v>9.1548373649442353E-4</c:v>
                </c:pt>
                <c:pt idx="1788">
                  <c:v>9.154338651660394E-4</c:v>
                </c:pt>
                <c:pt idx="1789">
                  <c:v>9.1539857337277547E-4</c:v>
                </c:pt>
                <c:pt idx="1790">
                  <c:v>9.1536269181923533E-4</c:v>
                </c:pt>
                <c:pt idx="1791">
                  <c:v>9.1532254565978666E-4</c:v>
                </c:pt>
                <c:pt idx="1792">
                  <c:v>9.1531551859240512E-4</c:v>
                </c:pt>
                <c:pt idx="1793">
                  <c:v>9.1532214123053637E-4</c:v>
                </c:pt>
                <c:pt idx="1794">
                  <c:v>9.1530118248219069E-4</c:v>
                </c:pt>
                <c:pt idx="1795">
                  <c:v>9.1526007202243336E-4</c:v>
                </c:pt>
                <c:pt idx="1796">
                  <c:v>9.1522704883394471E-4</c:v>
                </c:pt>
                <c:pt idx="1797">
                  <c:v>9.1524911205193113E-4</c:v>
                </c:pt>
                <c:pt idx="1798">
                  <c:v>9.1525481214577663E-4</c:v>
                </c:pt>
                <c:pt idx="1799">
                  <c:v>9.1521892693106129E-4</c:v>
                </c:pt>
                <c:pt idx="1800">
                  <c:v>9.1518142433212656E-4</c:v>
                </c:pt>
                <c:pt idx="1801">
                  <c:v>9.1517909818338212E-4</c:v>
                </c:pt>
                <c:pt idx="1802">
                  <c:v>9.1517658498480546E-4</c:v>
                </c:pt>
                <c:pt idx="1803">
                  <c:v>9.1520222841834755E-4</c:v>
                </c:pt>
                <c:pt idx="1804">
                  <c:v>9.1520110217971828E-4</c:v>
                </c:pt>
                <c:pt idx="1805">
                  <c:v>9.1519448745271798E-4</c:v>
                </c:pt>
                <c:pt idx="1806">
                  <c:v>9.1521532811744287E-4</c:v>
                </c:pt>
                <c:pt idx="1807">
                  <c:v>9.1522162130782227E-4</c:v>
                </c:pt>
                <c:pt idx="1808">
                  <c:v>9.1523074050120143E-4</c:v>
                </c:pt>
                <c:pt idx="1809">
                  <c:v>9.1526889354035033E-4</c:v>
                </c:pt>
                <c:pt idx="1810">
                  <c:v>9.1531262351911226E-4</c:v>
                </c:pt>
                <c:pt idx="1811">
                  <c:v>9.1535775980994586E-4</c:v>
                </c:pt>
                <c:pt idx="1812">
                  <c:v>9.1540169028239758E-4</c:v>
                </c:pt>
                <c:pt idx="1813">
                  <c:v>9.154598061640295E-4</c:v>
                </c:pt>
                <c:pt idx="1814">
                  <c:v>9.1549384824880797E-4</c:v>
                </c:pt>
                <c:pt idx="1815">
                  <c:v>9.1550614401714886E-4</c:v>
                </c:pt>
                <c:pt idx="1816">
                  <c:v>9.1553192374917765E-4</c:v>
                </c:pt>
                <c:pt idx="1817">
                  <c:v>9.1557451886475503E-4</c:v>
                </c:pt>
                <c:pt idx="1818">
                  <c:v>9.1558283294498313E-4</c:v>
                </c:pt>
                <c:pt idx="1819">
                  <c:v>9.1556860220450335E-4</c:v>
                </c:pt>
                <c:pt idx="1820">
                  <c:v>9.1559133439691109E-4</c:v>
                </c:pt>
                <c:pt idx="1821">
                  <c:v>9.1562277006412547E-4</c:v>
                </c:pt>
                <c:pt idx="1822">
                  <c:v>9.1567251776854643E-4</c:v>
                </c:pt>
                <c:pt idx="1823">
                  <c:v>9.1572965507952806E-4</c:v>
                </c:pt>
                <c:pt idx="1824">
                  <c:v>9.1577540364863239E-4</c:v>
                </c:pt>
                <c:pt idx="1825">
                  <c:v>9.1585425955588028E-4</c:v>
                </c:pt>
                <c:pt idx="1826">
                  <c:v>9.1592478711660273E-4</c:v>
                </c:pt>
                <c:pt idx="1827">
                  <c:v>9.159738387749778E-4</c:v>
                </c:pt>
                <c:pt idx="1828">
                  <c:v>9.1601595673278474E-4</c:v>
                </c:pt>
                <c:pt idx="1829">
                  <c:v>9.1607624765200366E-4</c:v>
                </c:pt>
                <c:pt idx="1830">
                  <c:v>9.1614701221945209E-4</c:v>
                </c:pt>
                <c:pt idx="1831">
                  <c:v>9.1619834394903973E-4</c:v>
                </c:pt>
                <c:pt idx="1832">
                  <c:v>9.1625297884972902E-4</c:v>
                </c:pt>
                <c:pt idx="1833">
                  <c:v>9.1632316521414339E-4</c:v>
                </c:pt>
                <c:pt idx="1834">
                  <c:v>9.163827577467862E-4</c:v>
                </c:pt>
                <c:pt idx="1835">
                  <c:v>9.1646823225911746E-4</c:v>
                </c:pt>
                <c:pt idx="1836">
                  <c:v>9.1657872099883489E-4</c:v>
                </c:pt>
                <c:pt idx="1837">
                  <c:v>9.1671187693763141E-4</c:v>
                </c:pt>
                <c:pt idx="1838">
                  <c:v>9.1680994027633713E-4</c:v>
                </c:pt>
                <c:pt idx="1839">
                  <c:v>9.1690268409833726E-4</c:v>
                </c:pt>
                <c:pt idx="1840">
                  <c:v>9.1698251366571098E-4</c:v>
                </c:pt>
                <c:pt idx="1841">
                  <c:v>9.1709554709549276E-4</c:v>
                </c:pt>
                <c:pt idx="1842">
                  <c:v>9.1722759830819602E-4</c:v>
                </c:pt>
                <c:pt idx="1843">
                  <c:v>9.1737166296186872E-4</c:v>
                </c:pt>
                <c:pt idx="1844">
                  <c:v>9.174917711749931E-4</c:v>
                </c:pt>
                <c:pt idx="1845">
                  <c:v>9.175856767527805E-4</c:v>
                </c:pt>
                <c:pt idx="1846">
                  <c:v>9.176825353453302E-4</c:v>
                </c:pt>
                <c:pt idx="1847">
                  <c:v>9.1784104741269809E-4</c:v>
                </c:pt>
                <c:pt idx="1848">
                  <c:v>9.1792441969066783E-4</c:v>
                </c:pt>
                <c:pt idx="1849">
                  <c:v>9.1798771320727112E-4</c:v>
                </c:pt>
                <c:pt idx="1850">
                  <c:v>9.1806945355280478E-4</c:v>
                </c:pt>
                <c:pt idx="1851">
                  <c:v>9.1814822457834955E-4</c:v>
                </c:pt>
                <c:pt idx="1852">
                  <c:v>9.1822257630605475E-4</c:v>
                </c:pt>
                <c:pt idx="1853">
                  <c:v>9.1830600540320243E-4</c:v>
                </c:pt>
                <c:pt idx="1854">
                  <c:v>9.1839375713946385E-4</c:v>
                </c:pt>
                <c:pt idx="1855">
                  <c:v>9.1847239295069459E-4</c:v>
                </c:pt>
                <c:pt idx="1856">
                  <c:v>9.1854265221432037E-4</c:v>
                </c:pt>
                <c:pt idx="1857">
                  <c:v>9.1864538950266292E-4</c:v>
                </c:pt>
                <c:pt idx="1858">
                  <c:v>9.1874883343816922E-4</c:v>
                </c:pt>
                <c:pt idx="1859">
                  <c:v>9.1888509042644219E-4</c:v>
                </c:pt>
                <c:pt idx="1860">
                  <c:v>9.1905516725990482E-4</c:v>
                </c:pt>
                <c:pt idx="1861">
                  <c:v>9.1934343807041348E-4</c:v>
                </c:pt>
                <c:pt idx="1862">
                  <c:v>9.1968133750067768E-4</c:v>
                </c:pt>
                <c:pt idx="1863">
                  <c:v>9.1995398175457926E-4</c:v>
                </c:pt>
                <c:pt idx="1864">
                  <c:v>9.2015160373586622E-4</c:v>
                </c:pt>
                <c:pt idx="1865">
                  <c:v>9.202712599918004E-4</c:v>
                </c:pt>
                <c:pt idx="1866">
                  <c:v>9.2036068246541844E-4</c:v>
                </c:pt>
                <c:pt idx="1867">
                  <c:v>9.2044539032346245E-4</c:v>
                </c:pt>
                <c:pt idx="1868">
                  <c:v>9.2054521670670048E-4</c:v>
                </c:pt>
                <c:pt idx="1869">
                  <c:v>9.206795132864461E-4</c:v>
                </c:pt>
                <c:pt idx="1870">
                  <c:v>9.2080583596342665E-4</c:v>
                </c:pt>
                <c:pt idx="1871">
                  <c:v>9.2090877668200908E-4</c:v>
                </c:pt>
                <c:pt idx="1872">
                  <c:v>9.2101486456344758E-4</c:v>
                </c:pt>
                <c:pt idx="1873">
                  <c:v>9.2109733125273082E-4</c:v>
                </c:pt>
                <c:pt idx="1874">
                  <c:v>9.2117325992893055E-4</c:v>
                </c:pt>
                <c:pt idx="1875">
                  <c:v>9.2124760402418032E-4</c:v>
                </c:pt>
                <c:pt idx="1876">
                  <c:v>9.2132562449127051E-4</c:v>
                </c:pt>
                <c:pt idx="1877">
                  <c:v>9.2145829175403619E-4</c:v>
                </c:pt>
                <c:pt idx="1878">
                  <c:v>9.2158892488239884E-4</c:v>
                </c:pt>
                <c:pt idx="1879">
                  <c:v>9.2169043267924743E-4</c:v>
                </c:pt>
                <c:pt idx="1880">
                  <c:v>9.2171347679370489E-4</c:v>
                </c:pt>
                <c:pt idx="1881">
                  <c:v>9.2177140607041736E-4</c:v>
                </c:pt>
                <c:pt idx="1882">
                  <c:v>9.2187363958457088E-4</c:v>
                </c:pt>
                <c:pt idx="1883">
                  <c:v>9.2199035989174057E-4</c:v>
                </c:pt>
                <c:pt idx="1884">
                  <c:v>9.2206148601944502E-4</c:v>
                </c:pt>
                <c:pt idx="1885">
                  <c:v>9.2214256433871143E-4</c:v>
                </c:pt>
                <c:pt idx="1886">
                  <c:v>9.2223298842912581E-4</c:v>
                </c:pt>
                <c:pt idx="1887">
                  <c:v>9.2232510950906695E-4</c:v>
                </c:pt>
                <c:pt idx="1888">
                  <c:v>9.2244407671464702E-4</c:v>
                </c:pt>
                <c:pt idx="1889">
                  <c:v>9.2253054516224734E-4</c:v>
                </c:pt>
                <c:pt idx="1890">
                  <c:v>9.2263285196532972E-4</c:v>
                </c:pt>
                <c:pt idx="1891">
                  <c:v>9.2276467833515515E-4</c:v>
                </c:pt>
                <c:pt idx="1892">
                  <c:v>9.2295352728470343E-4</c:v>
                </c:pt>
                <c:pt idx="1893">
                  <c:v>9.2319449385892067E-4</c:v>
                </c:pt>
                <c:pt idx="1894">
                  <c:v>9.2346967584408654E-4</c:v>
                </c:pt>
                <c:pt idx="1895">
                  <c:v>9.2370294139630508E-4</c:v>
                </c:pt>
                <c:pt idx="1896">
                  <c:v>9.2388482464242794E-4</c:v>
                </c:pt>
                <c:pt idx="1897">
                  <c:v>9.2403285210843652E-4</c:v>
                </c:pt>
                <c:pt idx="1898">
                  <c:v>9.2418970384436079E-4</c:v>
                </c:pt>
                <c:pt idx="1899">
                  <c:v>9.2434355220756591E-4</c:v>
                </c:pt>
                <c:pt idx="1900">
                  <c:v>9.2452226790669129E-4</c:v>
                </c:pt>
                <c:pt idx="1901">
                  <c:v>9.2466609457248525E-4</c:v>
                </c:pt>
                <c:pt idx="1902">
                  <c:v>9.2478173957453297E-4</c:v>
                </c:pt>
                <c:pt idx="1903">
                  <c:v>9.2490408773725956E-4</c:v>
                </c:pt>
                <c:pt idx="1904">
                  <c:v>9.2504879417200977E-4</c:v>
                </c:pt>
                <c:pt idx="1905">
                  <c:v>9.2520782348943771E-4</c:v>
                </c:pt>
                <c:pt idx="1906">
                  <c:v>9.2536128161312429E-4</c:v>
                </c:pt>
                <c:pt idx="1907">
                  <c:v>9.2548719764622373E-4</c:v>
                </c:pt>
                <c:pt idx="1908">
                  <c:v>9.2559525450704215E-4</c:v>
                </c:pt>
                <c:pt idx="1909">
                  <c:v>9.2574774681757164E-4</c:v>
                </c:pt>
                <c:pt idx="1910">
                  <c:v>9.2589303715388208E-4</c:v>
                </c:pt>
                <c:pt idx="1911">
                  <c:v>9.2602465051504212E-4</c:v>
                </c:pt>
                <c:pt idx="1912">
                  <c:v>9.2613520420950675E-4</c:v>
                </c:pt>
                <c:pt idx="1913">
                  <c:v>9.2629128325245154E-4</c:v>
                </c:pt>
                <c:pt idx="1914">
                  <c:v>9.2642826979443492E-4</c:v>
                </c:pt>
                <c:pt idx="1915">
                  <c:v>9.2659760212299429E-4</c:v>
                </c:pt>
                <c:pt idx="1916">
                  <c:v>9.2674284464636938E-4</c:v>
                </c:pt>
                <c:pt idx="1917">
                  <c:v>9.2686694894490447E-4</c:v>
                </c:pt>
                <c:pt idx="1918">
                  <c:v>9.2700137726459554E-4</c:v>
                </c:pt>
                <c:pt idx="1919">
                  <c:v>9.2714013169037271E-4</c:v>
                </c:pt>
                <c:pt idx="1920">
                  <c:v>9.2729053296849474E-4</c:v>
                </c:pt>
                <c:pt idx="1921">
                  <c:v>9.2741416922530466E-4</c:v>
                </c:pt>
                <c:pt idx="1922">
                  <c:v>9.2757652518583758E-4</c:v>
                </c:pt>
                <c:pt idx="1923">
                  <c:v>9.2771280931633652E-4</c:v>
                </c:pt>
                <c:pt idx="1924">
                  <c:v>9.2783713428027412E-4</c:v>
                </c:pt>
                <c:pt idx="1925">
                  <c:v>9.279427357568688E-4</c:v>
                </c:pt>
                <c:pt idx="1926">
                  <c:v>9.2806753747996286E-4</c:v>
                </c:pt>
                <c:pt idx="1927">
                  <c:v>9.2819622880253925E-4</c:v>
                </c:pt>
                <c:pt idx="1928">
                  <c:v>9.2834989215854677E-4</c:v>
                </c:pt>
                <c:pt idx="1929">
                  <c:v>9.2853922972145717E-4</c:v>
                </c:pt>
                <c:pt idx="1930">
                  <c:v>9.2875609944855506E-4</c:v>
                </c:pt>
                <c:pt idx="1931">
                  <c:v>9.2890825836299733E-4</c:v>
                </c:pt>
                <c:pt idx="1932">
                  <c:v>9.2905272588347148E-4</c:v>
                </c:pt>
                <c:pt idx="1933">
                  <c:v>9.292143170910775E-4</c:v>
                </c:pt>
                <c:pt idx="1934">
                  <c:v>9.2934934087892502E-4</c:v>
                </c:pt>
                <c:pt idx="1935">
                  <c:v>9.2948299522734501E-4</c:v>
                </c:pt>
                <c:pt idx="1936">
                  <c:v>9.2961278184178252E-4</c:v>
                </c:pt>
                <c:pt idx="1937">
                  <c:v>9.2975769175002014E-4</c:v>
                </c:pt>
                <c:pt idx="1938">
                  <c:v>9.2991701346844147E-4</c:v>
                </c:pt>
                <c:pt idx="1939">
                  <c:v>9.300852802838057E-4</c:v>
                </c:pt>
                <c:pt idx="1940">
                  <c:v>9.3023234552769339E-4</c:v>
                </c:pt>
                <c:pt idx="1941">
                  <c:v>9.3036245913505843E-4</c:v>
                </c:pt>
                <c:pt idx="1942">
                  <c:v>9.3050493899313538E-4</c:v>
                </c:pt>
                <c:pt idx="1943">
                  <c:v>9.3067432934677808E-4</c:v>
                </c:pt>
                <c:pt idx="1944">
                  <c:v>9.3081414533386687E-4</c:v>
                </c:pt>
                <c:pt idx="1945">
                  <c:v>9.3099499873489913E-4</c:v>
                </c:pt>
                <c:pt idx="1946">
                  <c:v>9.3118200401556969E-4</c:v>
                </c:pt>
                <c:pt idx="1947">
                  <c:v>9.3136589063425837E-4</c:v>
                </c:pt>
                <c:pt idx="1948">
                  <c:v>9.3157215933934302E-4</c:v>
                </c:pt>
                <c:pt idx="1949">
                  <c:v>9.3173765780459343E-4</c:v>
                </c:pt>
                <c:pt idx="1950">
                  <c:v>9.3189262763732257E-4</c:v>
                </c:pt>
                <c:pt idx="1951">
                  <c:v>9.3209277058227337E-4</c:v>
                </c:pt>
                <c:pt idx="1952">
                  <c:v>9.3231894105497127E-4</c:v>
                </c:pt>
                <c:pt idx="1953">
                  <c:v>9.3254491359276502E-4</c:v>
                </c:pt>
                <c:pt idx="1954">
                  <c:v>9.327989158186466E-4</c:v>
                </c:pt>
                <c:pt idx="1955">
                  <c:v>9.3302425321964031E-4</c:v>
                </c:pt>
                <c:pt idx="1956">
                  <c:v>9.332633501725955E-4</c:v>
                </c:pt>
                <c:pt idx="1957">
                  <c:v>9.3345946492357683E-4</c:v>
                </c:pt>
                <c:pt idx="1958">
                  <c:v>9.3366127230076193E-4</c:v>
                </c:pt>
                <c:pt idx="1959">
                  <c:v>9.3390422650184923E-4</c:v>
                </c:pt>
                <c:pt idx="1960">
                  <c:v>9.3414050957115044E-4</c:v>
                </c:pt>
                <c:pt idx="1961">
                  <c:v>9.3436554755620615E-4</c:v>
                </c:pt>
                <c:pt idx="1962">
                  <c:v>9.3459039190681213E-4</c:v>
                </c:pt>
                <c:pt idx="1963">
                  <c:v>9.3481937815625374E-4</c:v>
                </c:pt>
                <c:pt idx="1964">
                  <c:v>9.3506068936612336E-4</c:v>
                </c:pt>
                <c:pt idx="1965">
                  <c:v>9.3529757750595904E-4</c:v>
                </c:pt>
                <c:pt idx="1966">
                  <c:v>9.3552109460660557E-4</c:v>
                </c:pt>
                <c:pt idx="1967">
                  <c:v>9.3573930312068295E-4</c:v>
                </c:pt>
                <c:pt idx="1968">
                  <c:v>9.3592710308524425E-4</c:v>
                </c:pt>
                <c:pt idx="1969">
                  <c:v>9.3609372402852424E-4</c:v>
                </c:pt>
                <c:pt idx="1970">
                  <c:v>9.3627937521233466E-4</c:v>
                </c:pt>
                <c:pt idx="1971">
                  <c:v>9.3648247890601259E-4</c:v>
                </c:pt>
                <c:pt idx="1972">
                  <c:v>9.3669931206738846E-4</c:v>
                </c:pt>
                <c:pt idx="1973">
                  <c:v>9.368734459897464E-4</c:v>
                </c:pt>
                <c:pt idx="1974">
                  <c:v>9.3705469897652574E-4</c:v>
                </c:pt>
                <c:pt idx="1975">
                  <c:v>9.3726488625367195E-4</c:v>
                </c:pt>
                <c:pt idx="1976">
                  <c:v>9.3748587418961355E-4</c:v>
                </c:pt>
                <c:pt idx="1977">
                  <c:v>9.3771721315720708E-4</c:v>
                </c:pt>
                <c:pt idx="1978">
                  <c:v>9.37941267453221E-4</c:v>
                </c:pt>
                <c:pt idx="1979">
                  <c:v>9.3817113714765935E-4</c:v>
                </c:pt>
                <c:pt idx="1980">
                  <c:v>9.3838719815582763E-4</c:v>
                </c:pt>
                <c:pt idx="1981">
                  <c:v>9.3859858306032009E-4</c:v>
                </c:pt>
                <c:pt idx="1982">
                  <c:v>9.388163204108235E-4</c:v>
                </c:pt>
                <c:pt idx="1983">
                  <c:v>9.3902483029449559E-4</c:v>
                </c:pt>
                <c:pt idx="1984">
                  <c:v>9.3921746542440204E-4</c:v>
                </c:pt>
                <c:pt idx="1985">
                  <c:v>9.3938561638185305E-4</c:v>
                </c:pt>
                <c:pt idx="1986">
                  <c:v>9.3958375824595975E-4</c:v>
                </c:pt>
                <c:pt idx="1987">
                  <c:v>9.3982278993956644E-4</c:v>
                </c:pt>
                <c:pt idx="1988">
                  <c:v>9.4007130703187129E-4</c:v>
                </c:pt>
                <c:pt idx="1989">
                  <c:v>9.4030266900746863E-4</c:v>
                </c:pt>
                <c:pt idx="1990">
                  <c:v>9.4054774195894558E-4</c:v>
                </c:pt>
                <c:pt idx="1991">
                  <c:v>9.4078429754460306E-4</c:v>
                </c:pt>
                <c:pt idx="1992">
                  <c:v>9.4100853575133036E-4</c:v>
                </c:pt>
                <c:pt idx="1993">
                  <c:v>9.4123500581580542E-4</c:v>
                </c:pt>
                <c:pt idx="1994">
                  <c:v>9.4147299801808251E-4</c:v>
                </c:pt>
                <c:pt idx="1995">
                  <c:v>9.417026161242124E-4</c:v>
                </c:pt>
                <c:pt idx="1996">
                  <c:v>9.4195052513153363E-4</c:v>
                </c:pt>
                <c:pt idx="1997">
                  <c:v>9.4215008544327582E-4</c:v>
                </c:pt>
                <c:pt idx="1998">
                  <c:v>9.4232518624805587E-4</c:v>
                </c:pt>
                <c:pt idx="1999">
                  <c:v>9.4252610040824992E-4</c:v>
                </c:pt>
                <c:pt idx="2000">
                  <c:v>9.4277283207319694E-4</c:v>
                </c:pt>
                <c:pt idx="2001">
                  <c:v>9.4300950582981539E-4</c:v>
                </c:pt>
                <c:pt idx="2002">
                  <c:v>9.4324460827175315E-4</c:v>
                </c:pt>
                <c:pt idx="2003">
                  <c:v>9.4349589803067514E-4</c:v>
                </c:pt>
                <c:pt idx="2004">
                  <c:v>9.4369892159017199E-4</c:v>
                </c:pt>
                <c:pt idx="2005">
                  <c:v>9.4393863757738896E-4</c:v>
                </c:pt>
                <c:pt idx="2006">
                  <c:v>9.4419100234793363E-4</c:v>
                </c:pt>
                <c:pt idx="2007">
                  <c:v>9.4442691829576446E-4</c:v>
                </c:pt>
                <c:pt idx="2008">
                  <c:v>9.4464068538804326E-4</c:v>
                </c:pt>
                <c:pt idx="2009">
                  <c:v>9.4482454522503052E-4</c:v>
                </c:pt>
                <c:pt idx="2010">
                  <c:v>9.45037781571779E-4</c:v>
                </c:pt>
                <c:pt idx="2011">
                  <c:v>9.4532629794812344E-4</c:v>
                </c:pt>
                <c:pt idx="2012">
                  <c:v>9.4561660564341371E-4</c:v>
                </c:pt>
                <c:pt idx="2013">
                  <c:v>9.4588737328031634E-4</c:v>
                </c:pt>
                <c:pt idx="2014">
                  <c:v>9.4616112672323406E-4</c:v>
                </c:pt>
                <c:pt idx="2015">
                  <c:v>9.4641185354210383E-4</c:v>
                </c:pt>
                <c:pt idx="2016">
                  <c:v>9.4667004709297886E-4</c:v>
                </c:pt>
                <c:pt idx="2017">
                  <c:v>9.469404950324578E-4</c:v>
                </c:pt>
                <c:pt idx="2018">
                  <c:v>9.4718858837909117E-4</c:v>
                </c:pt>
                <c:pt idx="2019">
                  <c:v>9.4738893085948082E-4</c:v>
                </c:pt>
                <c:pt idx="2020">
                  <c:v>9.4765304842125324E-4</c:v>
                </c:pt>
                <c:pt idx="2021">
                  <c:v>9.4789695657676652E-4</c:v>
                </c:pt>
                <c:pt idx="2022">
                  <c:v>9.4817456589214063E-4</c:v>
                </c:pt>
                <c:pt idx="2023">
                  <c:v>9.4844710287757738E-4</c:v>
                </c:pt>
                <c:pt idx="2024">
                  <c:v>9.4870749418536138E-4</c:v>
                </c:pt>
                <c:pt idx="2025">
                  <c:v>9.4901581730667958E-4</c:v>
                </c:pt>
                <c:pt idx="2026">
                  <c:v>9.4932221847127888E-4</c:v>
                </c:pt>
                <c:pt idx="2027">
                  <c:v>9.495883814183636E-4</c:v>
                </c:pt>
                <c:pt idx="2028">
                  <c:v>9.4985782170155513E-4</c:v>
                </c:pt>
                <c:pt idx="2029">
                  <c:v>9.5008282648407843E-4</c:v>
                </c:pt>
                <c:pt idx="2030">
                  <c:v>9.5028441261718556E-4</c:v>
                </c:pt>
                <c:pt idx="2031">
                  <c:v>9.5048566485022266E-4</c:v>
                </c:pt>
                <c:pt idx="2032">
                  <c:v>9.5071350137139498E-4</c:v>
                </c:pt>
                <c:pt idx="2033">
                  <c:v>9.5098751477747361E-4</c:v>
                </c:pt>
                <c:pt idx="2034">
                  <c:v>9.5127104462612653E-4</c:v>
                </c:pt>
                <c:pt idx="2035">
                  <c:v>9.5156417415577033E-4</c:v>
                </c:pt>
                <c:pt idx="2036">
                  <c:v>9.5187726703812778E-4</c:v>
                </c:pt>
                <c:pt idx="2037">
                  <c:v>9.5217138314303458E-4</c:v>
                </c:pt>
                <c:pt idx="2038">
                  <c:v>9.5247246606873016E-4</c:v>
                </c:pt>
                <c:pt idx="2039">
                  <c:v>9.5274529726199493E-4</c:v>
                </c:pt>
                <c:pt idx="2040">
                  <c:v>9.5298580822861636E-4</c:v>
                </c:pt>
                <c:pt idx="2041">
                  <c:v>9.5320144208498546E-4</c:v>
                </c:pt>
                <c:pt idx="2042">
                  <c:v>9.5347979414119467E-4</c:v>
                </c:pt>
                <c:pt idx="2043">
                  <c:v>9.5378539538788017E-4</c:v>
                </c:pt>
                <c:pt idx="2044">
                  <c:v>9.5406700267790137E-4</c:v>
                </c:pt>
                <c:pt idx="2045">
                  <c:v>9.5432649418073444E-4</c:v>
                </c:pt>
                <c:pt idx="2046">
                  <c:v>9.545815384893251E-4</c:v>
                </c:pt>
                <c:pt idx="2047">
                  <c:v>9.5481364583123527E-4</c:v>
                </c:pt>
                <c:pt idx="2048">
                  <c:v>9.5503078219012706E-4</c:v>
                </c:pt>
                <c:pt idx="2049">
                  <c:v>9.5531169046277075E-4</c:v>
                </c:pt>
                <c:pt idx="2050">
                  <c:v>9.5558183352334545E-4</c:v>
                </c:pt>
                <c:pt idx="2051">
                  <c:v>9.5582618736566943E-4</c:v>
                </c:pt>
                <c:pt idx="2052">
                  <c:v>9.5606335405066937E-4</c:v>
                </c:pt>
                <c:pt idx="2053">
                  <c:v>9.5630800402285725E-4</c:v>
                </c:pt>
                <c:pt idx="2054">
                  <c:v>9.5654640998392936E-4</c:v>
                </c:pt>
                <c:pt idx="2055">
                  <c:v>9.5679936537397005E-4</c:v>
                </c:pt>
                <c:pt idx="2056">
                  <c:v>9.5707005260591753E-4</c:v>
                </c:pt>
                <c:pt idx="2057">
                  <c:v>9.5725520457822313E-4</c:v>
                </c:pt>
                <c:pt idx="2058">
                  <c:v>9.5748912040438357E-4</c:v>
                </c:pt>
                <c:pt idx="2059">
                  <c:v>9.5771717170673354E-4</c:v>
                </c:pt>
                <c:pt idx="2060">
                  <c:v>9.5794557634144351E-4</c:v>
                </c:pt>
                <c:pt idx="2061">
                  <c:v>9.5820641102399356E-4</c:v>
                </c:pt>
                <c:pt idx="2062">
                  <c:v>9.5847192763893704E-4</c:v>
                </c:pt>
                <c:pt idx="2063">
                  <c:v>9.5875992627480024E-4</c:v>
                </c:pt>
                <c:pt idx="2064">
                  <c:v>9.5906931891436291E-4</c:v>
                </c:pt>
                <c:pt idx="2065">
                  <c:v>9.5938989746276507E-4</c:v>
                </c:pt>
                <c:pt idx="2066">
                  <c:v>9.5969859849874908E-4</c:v>
                </c:pt>
                <c:pt idx="2067">
                  <c:v>9.5995373892071784E-4</c:v>
                </c:pt>
                <c:pt idx="2068">
                  <c:v>9.6022145801613699E-4</c:v>
                </c:pt>
                <c:pt idx="2069">
                  <c:v>9.6049791886026342E-4</c:v>
                </c:pt>
                <c:pt idx="2070">
                  <c:v>9.607262428064573E-4</c:v>
                </c:pt>
                <c:pt idx="2071">
                  <c:v>9.6095579201569846E-4</c:v>
                </c:pt>
                <c:pt idx="2072">
                  <c:v>9.6116423198766836E-4</c:v>
                </c:pt>
                <c:pt idx="2073">
                  <c:v>9.6139874217142569E-4</c:v>
                </c:pt>
                <c:pt idx="2074">
                  <c:v>9.6169429711472673E-4</c:v>
                </c:pt>
                <c:pt idx="2075">
                  <c:v>9.6204657234796225E-4</c:v>
                </c:pt>
                <c:pt idx="2076">
                  <c:v>9.6238014344397522E-4</c:v>
                </c:pt>
                <c:pt idx="2077">
                  <c:v>9.6271960175731966E-4</c:v>
                </c:pt>
                <c:pt idx="2078">
                  <c:v>9.6303129512329954E-4</c:v>
                </c:pt>
                <c:pt idx="2079">
                  <c:v>9.6336223580337622E-4</c:v>
                </c:pt>
                <c:pt idx="2080">
                  <c:v>9.6370245531734598E-4</c:v>
                </c:pt>
                <c:pt idx="2081">
                  <c:v>9.6403219292243375E-4</c:v>
                </c:pt>
                <c:pt idx="2082">
                  <c:v>9.6433103051135258E-4</c:v>
                </c:pt>
                <c:pt idx="2083">
                  <c:v>9.6462777757796764E-4</c:v>
                </c:pt>
                <c:pt idx="2084">
                  <c:v>9.6492176799111784E-4</c:v>
                </c:pt>
                <c:pt idx="2085">
                  <c:v>9.6518007205261024E-4</c:v>
                </c:pt>
                <c:pt idx="2086">
                  <c:v>9.654686634785691E-4</c:v>
                </c:pt>
                <c:pt idx="2087">
                  <c:v>9.6572994214155425E-4</c:v>
                </c:pt>
                <c:pt idx="2088">
                  <c:v>9.6599421360721684E-4</c:v>
                </c:pt>
                <c:pt idx="2089">
                  <c:v>9.6625281811313357E-4</c:v>
                </c:pt>
                <c:pt idx="2090">
                  <c:v>9.6652523480946244E-4</c:v>
                </c:pt>
                <c:pt idx="2091">
                  <c:v>9.6680495991060915E-4</c:v>
                </c:pt>
                <c:pt idx="2092">
                  <c:v>9.6706303465863967E-4</c:v>
                </c:pt>
                <c:pt idx="2093">
                  <c:v>9.672709956478876E-4</c:v>
                </c:pt>
                <c:pt idx="2094">
                  <c:v>9.6746900319946867E-4</c:v>
                </c:pt>
                <c:pt idx="2095">
                  <c:v>9.6776034352856314E-4</c:v>
                </c:pt>
                <c:pt idx="2096">
                  <c:v>9.6804686373832161E-4</c:v>
                </c:pt>
                <c:pt idx="2097">
                  <c:v>9.6826571464540974E-4</c:v>
                </c:pt>
                <c:pt idx="2098">
                  <c:v>9.6848422890903586E-4</c:v>
                </c:pt>
                <c:pt idx="2099">
                  <c:v>9.6870636391383337E-4</c:v>
                </c:pt>
                <c:pt idx="2100">
                  <c:v>9.6896261431896958E-4</c:v>
                </c:pt>
                <c:pt idx="2101">
                  <c:v>9.6921886700158651E-4</c:v>
                </c:pt>
                <c:pt idx="2102">
                  <c:v>9.6948661615994022E-4</c:v>
                </c:pt>
                <c:pt idx="2103">
                  <c:v>9.69779092778262E-4</c:v>
                </c:pt>
                <c:pt idx="2104">
                  <c:v>9.7004640079853359E-4</c:v>
                </c:pt>
                <c:pt idx="2105">
                  <c:v>9.7032439493369973E-4</c:v>
                </c:pt>
                <c:pt idx="2106">
                  <c:v>9.7064769004643725E-4</c:v>
                </c:pt>
                <c:pt idx="2107">
                  <c:v>9.7097845402289778E-4</c:v>
                </c:pt>
                <c:pt idx="2108">
                  <c:v>9.7123249924387371E-4</c:v>
                </c:pt>
                <c:pt idx="2109">
                  <c:v>9.7146771813059465E-4</c:v>
                </c:pt>
                <c:pt idx="2110">
                  <c:v>9.7174455722534039E-4</c:v>
                </c:pt>
                <c:pt idx="2111">
                  <c:v>9.7202544761876384E-4</c:v>
                </c:pt>
                <c:pt idx="2112">
                  <c:v>9.7229124681417697E-4</c:v>
                </c:pt>
                <c:pt idx="2113">
                  <c:v>9.7255995313573907E-4</c:v>
                </c:pt>
                <c:pt idx="2114">
                  <c:v>9.7281853645224447E-4</c:v>
                </c:pt>
                <c:pt idx="2115">
                  <c:v>9.7310004679555025E-4</c:v>
                </c:pt>
                <c:pt idx="2116">
                  <c:v>9.7338737649764679E-4</c:v>
                </c:pt>
                <c:pt idx="2117">
                  <c:v>9.7364828730115251E-4</c:v>
                </c:pt>
                <c:pt idx="2118">
                  <c:v>9.7389234669257674E-4</c:v>
                </c:pt>
                <c:pt idx="2119">
                  <c:v>9.7416812173825064E-4</c:v>
                </c:pt>
                <c:pt idx="2120">
                  <c:v>9.7445508739357745E-4</c:v>
                </c:pt>
                <c:pt idx="2121">
                  <c:v>9.747238736581386E-4</c:v>
                </c:pt>
                <c:pt idx="2122">
                  <c:v>9.7501154801487948E-4</c:v>
                </c:pt>
                <c:pt idx="2123">
                  <c:v>9.7527435558485576E-4</c:v>
                </c:pt>
                <c:pt idx="2124">
                  <c:v>9.7551732217659158E-4</c:v>
                </c:pt>
                <c:pt idx="2125">
                  <c:v>9.7576483770872753E-4</c:v>
                </c:pt>
                <c:pt idx="2126">
                  <c:v>9.7601666945285688E-4</c:v>
                </c:pt>
                <c:pt idx="2127">
                  <c:v>9.7626867913480793E-4</c:v>
                </c:pt>
                <c:pt idx="2128">
                  <c:v>9.7648148988298798E-4</c:v>
                </c:pt>
                <c:pt idx="2129">
                  <c:v>9.7674502386216832E-4</c:v>
                </c:pt>
                <c:pt idx="2130">
                  <c:v>9.7700674771682952E-4</c:v>
                </c:pt>
                <c:pt idx="2131">
                  <c:v>9.7726926676737296E-4</c:v>
                </c:pt>
                <c:pt idx="2132">
                  <c:v>9.7753123518381948E-4</c:v>
                </c:pt>
                <c:pt idx="2133">
                  <c:v>9.778094984159956E-4</c:v>
                </c:pt>
                <c:pt idx="2134">
                  <c:v>9.7808474227130751E-4</c:v>
                </c:pt>
                <c:pt idx="2135">
                  <c:v>9.7834941952025392E-4</c:v>
                </c:pt>
                <c:pt idx="2136">
                  <c:v>9.7860143303429023E-4</c:v>
                </c:pt>
                <c:pt idx="2137">
                  <c:v>9.7883241956023335E-4</c:v>
                </c:pt>
                <c:pt idx="2138">
                  <c:v>9.7906707362544528E-4</c:v>
                </c:pt>
                <c:pt idx="2139">
                  <c:v>9.7927684471105681E-4</c:v>
                </c:pt>
                <c:pt idx="2140">
                  <c:v>9.7949494099040671E-4</c:v>
                </c:pt>
                <c:pt idx="2141">
                  <c:v>9.7973976053208163E-4</c:v>
                </c:pt>
                <c:pt idx="2142">
                  <c:v>9.7999601349634761E-4</c:v>
                </c:pt>
                <c:pt idx="2143">
                  <c:v>9.8024471192731302E-4</c:v>
                </c:pt>
                <c:pt idx="2144">
                  <c:v>9.8049617307596347E-4</c:v>
                </c:pt>
                <c:pt idx="2145">
                  <c:v>9.8079193012767037E-4</c:v>
                </c:pt>
                <c:pt idx="2146">
                  <c:v>9.8105565295324246E-4</c:v>
                </c:pt>
                <c:pt idx="2147">
                  <c:v>9.8129991285670726E-4</c:v>
                </c:pt>
                <c:pt idx="2148">
                  <c:v>9.8153821279849205E-4</c:v>
                </c:pt>
                <c:pt idx="2149">
                  <c:v>9.8176298093397224E-4</c:v>
                </c:pt>
                <c:pt idx="2150">
                  <c:v>9.8196428637146028E-4</c:v>
                </c:pt>
                <c:pt idx="2151">
                  <c:v>9.8221006601847743E-4</c:v>
                </c:pt>
                <c:pt idx="2152">
                  <c:v>9.8249090380945407E-4</c:v>
                </c:pt>
                <c:pt idx="2153">
                  <c:v>9.8273400468028294E-4</c:v>
                </c:pt>
                <c:pt idx="2154">
                  <c:v>9.8294339552411195E-4</c:v>
                </c:pt>
                <c:pt idx="2155">
                  <c:v>9.8318235270357574E-4</c:v>
                </c:pt>
                <c:pt idx="2156">
                  <c:v>9.8342877599954756E-4</c:v>
                </c:pt>
                <c:pt idx="2157">
                  <c:v>9.837360666337825E-4</c:v>
                </c:pt>
                <c:pt idx="2158">
                  <c:v>9.8400771991887545E-4</c:v>
                </c:pt>
                <c:pt idx="2159">
                  <c:v>9.8431887931812274E-4</c:v>
                </c:pt>
                <c:pt idx="2160">
                  <c:v>9.846209472491711E-4</c:v>
                </c:pt>
                <c:pt idx="2161">
                  <c:v>9.8489320389666315E-4</c:v>
                </c:pt>
                <c:pt idx="2162">
                  <c:v>9.8516121764311362E-4</c:v>
                </c:pt>
                <c:pt idx="2163">
                  <c:v>9.8543355316066481E-4</c:v>
                </c:pt>
                <c:pt idx="2164">
                  <c:v>9.8563282537850443E-4</c:v>
                </c:pt>
                <c:pt idx="2165">
                  <c:v>9.8584640125581706E-4</c:v>
                </c:pt>
                <c:pt idx="2166">
                  <c:v>9.8603822119837977E-4</c:v>
                </c:pt>
                <c:pt idx="2167">
                  <c:v>9.8624020032309751E-4</c:v>
                </c:pt>
                <c:pt idx="2168">
                  <c:v>9.8647220402607442E-4</c:v>
                </c:pt>
                <c:pt idx="2169">
                  <c:v>9.8670999295006299E-4</c:v>
                </c:pt>
                <c:pt idx="2170">
                  <c:v>9.8694570406563124E-4</c:v>
                </c:pt>
                <c:pt idx="2171">
                  <c:v>9.871946732047639E-4</c:v>
                </c:pt>
                <c:pt idx="2172">
                  <c:v>9.8744937151874919E-4</c:v>
                </c:pt>
                <c:pt idx="2173">
                  <c:v>9.8770673495163414E-4</c:v>
                </c:pt>
                <c:pt idx="2174">
                  <c:v>9.8794767984555667E-4</c:v>
                </c:pt>
                <c:pt idx="2175">
                  <c:v>9.8818162953964424E-4</c:v>
                </c:pt>
                <c:pt idx="2176">
                  <c:v>9.8840256021514921E-4</c:v>
                </c:pt>
                <c:pt idx="2177">
                  <c:v>9.8863803291096412E-4</c:v>
                </c:pt>
                <c:pt idx="2178">
                  <c:v>9.8890537924788417E-4</c:v>
                </c:pt>
                <c:pt idx="2179">
                  <c:v>9.8916983027283489E-4</c:v>
                </c:pt>
                <c:pt idx="2180">
                  <c:v>9.8941051753619427E-4</c:v>
                </c:pt>
                <c:pt idx="2181">
                  <c:v>9.8959898787337615E-4</c:v>
                </c:pt>
                <c:pt idx="2182">
                  <c:v>9.8984152984994515E-4</c:v>
                </c:pt>
                <c:pt idx="2183">
                  <c:v>9.9009374346840625E-4</c:v>
                </c:pt>
                <c:pt idx="2184">
                  <c:v>9.9032040232477727E-4</c:v>
                </c:pt>
                <c:pt idx="2185">
                  <c:v>9.9051530736228317E-4</c:v>
                </c:pt>
                <c:pt idx="2186">
                  <c:v>9.9071836741652995E-4</c:v>
                </c:pt>
                <c:pt idx="2187">
                  <c:v>9.9095190124873439E-4</c:v>
                </c:pt>
                <c:pt idx="2188">
                  <c:v>9.9120733802548393E-4</c:v>
                </c:pt>
                <c:pt idx="2189">
                  <c:v>9.9142517241606731E-4</c:v>
                </c:pt>
                <c:pt idx="2190">
                  <c:v>9.9166385105143012E-4</c:v>
                </c:pt>
                <c:pt idx="2191">
                  <c:v>9.9190854396744173E-4</c:v>
                </c:pt>
                <c:pt idx="2192">
                  <c:v>9.9213673145342367E-4</c:v>
                </c:pt>
                <c:pt idx="2193">
                  <c:v>9.92366901855722E-4</c:v>
                </c:pt>
                <c:pt idx="2194">
                  <c:v>9.9258149512376206E-4</c:v>
                </c:pt>
                <c:pt idx="2195">
                  <c:v>9.9277561520253279E-4</c:v>
                </c:pt>
                <c:pt idx="2196">
                  <c:v>9.9295336906358479E-4</c:v>
                </c:pt>
                <c:pt idx="2197">
                  <c:v>9.9313696768785231E-4</c:v>
                </c:pt>
                <c:pt idx="2198">
                  <c:v>9.9332841672812892E-4</c:v>
                </c:pt>
                <c:pt idx="2199">
                  <c:v>9.9350838560321227E-4</c:v>
                </c:pt>
                <c:pt idx="2200">
                  <c:v>9.9374107009999398E-4</c:v>
                </c:pt>
                <c:pt idx="2201">
                  <c:v>9.9395925134849604E-4</c:v>
                </c:pt>
                <c:pt idx="2202">
                  <c:v>9.9418012446672263E-4</c:v>
                </c:pt>
                <c:pt idx="2203">
                  <c:v>9.9442539718910729E-4</c:v>
                </c:pt>
                <c:pt idx="2204">
                  <c:v>9.9471181954793398E-4</c:v>
                </c:pt>
                <c:pt idx="2205">
                  <c:v>9.9495341160018951E-4</c:v>
                </c:pt>
                <c:pt idx="2206">
                  <c:v>9.9518418928211394E-4</c:v>
                </c:pt>
                <c:pt idx="2207">
                  <c:v>9.9542089297678638E-4</c:v>
                </c:pt>
                <c:pt idx="2208">
                  <c:v>9.9564753755033162E-4</c:v>
                </c:pt>
                <c:pt idx="2209">
                  <c:v>9.9584500707760714E-4</c:v>
                </c:pt>
                <c:pt idx="2210">
                  <c:v>9.9602687142697583E-4</c:v>
                </c:pt>
                <c:pt idx="2211">
                  <c:v>9.9621111275109697E-4</c:v>
                </c:pt>
                <c:pt idx="2212">
                  <c:v>9.9642960090717998E-4</c:v>
                </c:pt>
                <c:pt idx="2213">
                  <c:v>9.9662871705111363E-4</c:v>
                </c:pt>
                <c:pt idx="2214">
                  <c:v>9.9683728267392548E-4</c:v>
                </c:pt>
                <c:pt idx="2215">
                  <c:v>9.9708052800170162E-4</c:v>
                </c:pt>
                <c:pt idx="2216">
                  <c:v>9.9730518701038307E-4</c:v>
                </c:pt>
                <c:pt idx="2217">
                  <c:v>9.9750582783330048E-4</c:v>
                </c:pt>
                <c:pt idx="2218">
                  <c:v>9.9771488000209162E-4</c:v>
                </c:pt>
                <c:pt idx="2219">
                  <c:v>9.9794266251461037E-4</c:v>
                </c:pt>
                <c:pt idx="2220">
                  <c:v>9.9814310273116445E-4</c:v>
                </c:pt>
                <c:pt idx="2221">
                  <c:v>9.9833704597683385E-4</c:v>
                </c:pt>
                <c:pt idx="2222">
                  <c:v>9.985325102005204E-4</c:v>
                </c:pt>
                <c:pt idx="2223">
                  <c:v>9.9875542936204553E-4</c:v>
                </c:pt>
                <c:pt idx="2224">
                  <c:v>9.9896668129232291E-4</c:v>
                </c:pt>
                <c:pt idx="2225">
                  <c:v>9.9916318811583255E-4</c:v>
                </c:pt>
                <c:pt idx="2226">
                  <c:v>9.9934406140892644E-4</c:v>
                </c:pt>
                <c:pt idx="2227">
                  <c:v>9.9955492819811293E-4</c:v>
                </c:pt>
                <c:pt idx="2228">
                  <c:v>9.9977603501544754E-4</c:v>
                </c:pt>
                <c:pt idx="2229">
                  <c:v>9.9999374888328743E-4</c:v>
                </c:pt>
                <c:pt idx="2230">
                  <c:v>1.0002380687393279E-3</c:v>
                </c:pt>
                <c:pt idx="2231">
                  <c:v>1.0004635925796057E-3</c:v>
                </c:pt>
                <c:pt idx="2232">
                  <c:v>1.0006584377389672E-3</c:v>
                </c:pt>
                <c:pt idx="2233">
                  <c:v>1.0008732858807852E-3</c:v>
                </c:pt>
                <c:pt idx="2234">
                  <c:v>1.0010965087946838E-3</c:v>
                </c:pt>
                <c:pt idx="2235">
                  <c:v>1.0013111201266412E-3</c:v>
                </c:pt>
                <c:pt idx="2236">
                  <c:v>1.0015138466210655E-3</c:v>
                </c:pt>
                <c:pt idx="2237">
                  <c:v>1.0017174906511235E-3</c:v>
                </c:pt>
                <c:pt idx="2238">
                  <c:v>1.0019422194453196E-3</c:v>
                </c:pt>
                <c:pt idx="2239">
                  <c:v>1.0021457068044711E-3</c:v>
                </c:pt>
                <c:pt idx="2240">
                  <c:v>1.0023411819672463E-3</c:v>
                </c:pt>
                <c:pt idx="2241">
                  <c:v>1.0025506647185424E-3</c:v>
                </c:pt>
                <c:pt idx="2242">
                  <c:v>1.0027384447571105E-3</c:v>
                </c:pt>
                <c:pt idx="2243">
                  <c:v>1.002905361342782E-3</c:v>
                </c:pt>
                <c:pt idx="2244">
                  <c:v>1.0030818253959741E-3</c:v>
                </c:pt>
                <c:pt idx="2245">
                  <c:v>1.0032927342073835E-3</c:v>
                </c:pt>
                <c:pt idx="2246">
                  <c:v>1.0035032872341147E-3</c:v>
                </c:pt>
                <c:pt idx="2247">
                  <c:v>1.0036799677896877E-3</c:v>
                </c:pt>
                <c:pt idx="2248">
                  <c:v>1.003879670671119E-3</c:v>
                </c:pt>
                <c:pt idx="2249">
                  <c:v>1.0040721278909571E-3</c:v>
                </c:pt>
                <c:pt idx="2250">
                  <c:v>1.0042795362209757E-3</c:v>
                </c:pt>
                <c:pt idx="2251">
                  <c:v>1.0044824748134803E-3</c:v>
                </c:pt>
                <c:pt idx="2252">
                  <c:v>1.0046469527158206E-3</c:v>
                </c:pt>
                <c:pt idx="2253">
                  <c:v>1.0047999928360467E-3</c:v>
                </c:pt>
                <c:pt idx="2254">
                  <c:v>1.004977308004936E-3</c:v>
                </c:pt>
                <c:pt idx="2255">
                  <c:v>1.0051813466782301E-3</c:v>
                </c:pt>
                <c:pt idx="2256">
                  <c:v>1.0053944282748387E-3</c:v>
                </c:pt>
                <c:pt idx="2257">
                  <c:v>1.0055821966951858E-3</c:v>
                </c:pt>
                <c:pt idx="2258">
                  <c:v>1.0057692230472813E-3</c:v>
                </c:pt>
                <c:pt idx="2259">
                  <c:v>1.0059506071539842E-3</c:v>
                </c:pt>
                <c:pt idx="2260">
                  <c:v>1.0061378565516159E-3</c:v>
                </c:pt>
                <c:pt idx="2261">
                  <c:v>1.0063095822443228E-3</c:v>
                </c:pt>
                <c:pt idx="2262">
                  <c:v>1.0065185761342658E-3</c:v>
                </c:pt>
                <c:pt idx="2263">
                  <c:v>1.0067505720831435E-3</c:v>
                </c:pt>
                <c:pt idx="2264">
                  <c:v>1.0069514829692517E-3</c:v>
                </c:pt>
                <c:pt idx="2265">
                  <c:v>1.0071246454269795E-3</c:v>
                </c:pt>
                <c:pt idx="2266">
                  <c:v>1.007337872632076E-3</c:v>
                </c:pt>
                <c:pt idx="2267">
                  <c:v>1.0075825884084948E-3</c:v>
                </c:pt>
                <c:pt idx="2268">
                  <c:v>1.0078181605863805E-3</c:v>
                </c:pt>
                <c:pt idx="2269">
                  <c:v>1.0080347962193648E-3</c:v>
                </c:pt>
                <c:pt idx="2270">
                  <c:v>1.0082143458245291E-3</c:v>
                </c:pt>
                <c:pt idx="2271">
                  <c:v>1.0083992262439022E-3</c:v>
                </c:pt>
                <c:pt idx="2272">
                  <c:v>1.0085988491097631E-3</c:v>
                </c:pt>
                <c:pt idx="2273">
                  <c:v>1.0087888897515561E-3</c:v>
                </c:pt>
                <c:pt idx="2274">
                  <c:v>1.0089776976589119E-3</c:v>
                </c:pt>
                <c:pt idx="2275">
                  <c:v>1.0091665777995848E-3</c:v>
                </c:pt>
                <c:pt idx="2276">
                  <c:v>1.0093514813115437E-3</c:v>
                </c:pt>
                <c:pt idx="2277">
                  <c:v>1.0095228327312591E-3</c:v>
                </c:pt>
                <c:pt idx="2278">
                  <c:v>1.0096684008659093E-3</c:v>
                </c:pt>
                <c:pt idx="2279">
                  <c:v>1.0098371938345692E-3</c:v>
                </c:pt>
                <c:pt idx="2280">
                  <c:v>1.0099812915487284E-3</c:v>
                </c:pt>
                <c:pt idx="2281">
                  <c:v>1.0101206499376291E-3</c:v>
                </c:pt>
                <c:pt idx="2282">
                  <c:v>1.010269050784037E-3</c:v>
                </c:pt>
                <c:pt idx="2283">
                  <c:v>1.0104168359194752E-3</c:v>
                </c:pt>
                <c:pt idx="2284">
                  <c:v>1.0105418067699139E-3</c:v>
                </c:pt>
                <c:pt idx="2285">
                  <c:v>1.0106155002811961E-3</c:v>
                </c:pt>
                <c:pt idx="2286">
                  <c:v>1.0107291326018548E-3</c:v>
                </c:pt>
                <c:pt idx="2287">
                  <c:v>1.0108803000947403E-3</c:v>
                </c:pt>
                <c:pt idx="2288">
                  <c:v>1.0109951079386847E-3</c:v>
                </c:pt>
                <c:pt idx="2289">
                  <c:v>1.0111015286447143E-3</c:v>
                </c:pt>
                <c:pt idx="2290">
                  <c:v>1.0112161676316975E-3</c:v>
                </c:pt>
                <c:pt idx="2291">
                  <c:v>1.0113784878164975E-3</c:v>
                </c:pt>
                <c:pt idx="2292">
                  <c:v>1.0115216237467921E-3</c:v>
                </c:pt>
                <c:pt idx="2293">
                  <c:v>1.0116634115818644E-3</c:v>
                </c:pt>
                <c:pt idx="2294">
                  <c:v>1.0117772188218345E-3</c:v>
                </c:pt>
                <c:pt idx="2295">
                  <c:v>1.011907126436541E-3</c:v>
                </c:pt>
                <c:pt idx="2296">
                  <c:v>1.0120228601313819E-3</c:v>
                </c:pt>
                <c:pt idx="2297">
                  <c:v>1.0121412111872823E-3</c:v>
                </c:pt>
                <c:pt idx="2298">
                  <c:v>1.0123063098955961E-3</c:v>
                </c:pt>
                <c:pt idx="2299">
                  <c:v>1.0124097668008545E-3</c:v>
                </c:pt>
                <c:pt idx="2300">
                  <c:v>1.0125232936771238E-3</c:v>
                </c:pt>
                <c:pt idx="2301">
                  <c:v>1.0126380037788942E-3</c:v>
                </c:pt>
                <c:pt idx="2302">
                  <c:v>1.0127792505437022E-3</c:v>
                </c:pt>
                <c:pt idx="2303">
                  <c:v>1.0129436662184388E-3</c:v>
                </c:pt>
                <c:pt idx="2304">
                  <c:v>1.0131101989521011E-3</c:v>
                </c:pt>
                <c:pt idx="2305">
                  <c:v>1.0132762802306378E-3</c:v>
                </c:pt>
                <c:pt idx="2306">
                  <c:v>1.0134363203002624E-3</c:v>
                </c:pt>
                <c:pt idx="2307">
                  <c:v>1.013549256220956E-3</c:v>
                </c:pt>
                <c:pt idx="2308">
                  <c:v>1.0136356426562632E-3</c:v>
                </c:pt>
                <c:pt idx="2309">
                  <c:v>1.0137040573938506E-3</c:v>
                </c:pt>
                <c:pt idx="2310">
                  <c:v>1.0137827381095786E-3</c:v>
                </c:pt>
                <c:pt idx="2311">
                  <c:v>1.0138567161486339E-3</c:v>
                </c:pt>
                <c:pt idx="2312">
                  <c:v>1.0139702566190772E-3</c:v>
                </c:pt>
                <c:pt idx="2313">
                  <c:v>1.0140810838934742E-3</c:v>
                </c:pt>
                <c:pt idx="2314">
                  <c:v>1.0141500747156778E-3</c:v>
                </c:pt>
                <c:pt idx="2315">
                  <c:v>1.014232213302784E-3</c:v>
                </c:pt>
                <c:pt idx="2316">
                  <c:v>1.0143447138147329E-3</c:v>
                </c:pt>
                <c:pt idx="2317">
                  <c:v>1.0144528420082074E-3</c:v>
                </c:pt>
                <c:pt idx="2318">
                  <c:v>1.0145593588231016E-3</c:v>
                </c:pt>
                <c:pt idx="2319">
                  <c:v>1.0146881511744579E-3</c:v>
                </c:pt>
                <c:pt idx="2320">
                  <c:v>1.0148559343842055E-3</c:v>
                </c:pt>
                <c:pt idx="2321">
                  <c:v>1.015027826384559E-3</c:v>
                </c:pt>
                <c:pt idx="2322">
                  <c:v>1.0151546996120257E-3</c:v>
                </c:pt>
                <c:pt idx="2323">
                  <c:v>1.0152926711066341E-3</c:v>
                </c:pt>
                <c:pt idx="2324">
                  <c:v>1.015407642882658E-3</c:v>
                </c:pt>
                <c:pt idx="2325">
                  <c:v>1.0155182553925348E-3</c:v>
                </c:pt>
                <c:pt idx="2326">
                  <c:v>1.0156260126873923E-3</c:v>
                </c:pt>
                <c:pt idx="2327">
                  <c:v>1.0157393671263778E-3</c:v>
                </c:pt>
                <c:pt idx="2328">
                  <c:v>1.0158525439659439E-3</c:v>
                </c:pt>
                <c:pt idx="2329">
                  <c:v>1.0159545947332723E-3</c:v>
                </c:pt>
                <c:pt idx="2330">
                  <c:v>1.0160527688922115E-3</c:v>
                </c:pt>
                <c:pt idx="2331">
                  <c:v>1.0161428375538039E-3</c:v>
                </c:pt>
                <c:pt idx="2332">
                  <c:v>1.0162178214502423E-3</c:v>
                </c:pt>
                <c:pt idx="2333">
                  <c:v>1.016310990690515E-3</c:v>
                </c:pt>
                <c:pt idx="2334">
                  <c:v>1.0163809577457947E-3</c:v>
                </c:pt>
                <c:pt idx="2335">
                  <c:v>1.016452422432725E-3</c:v>
                </c:pt>
                <c:pt idx="2336">
                  <c:v>1.0165334442026775E-3</c:v>
                </c:pt>
                <c:pt idx="2337">
                  <c:v>1.0166243992402481E-3</c:v>
                </c:pt>
                <c:pt idx="2338">
                  <c:v>1.0166900998730595E-3</c:v>
                </c:pt>
                <c:pt idx="2339">
                  <c:v>1.0167743526585599E-3</c:v>
                </c:pt>
                <c:pt idx="2340">
                  <c:v>1.0168870257876294E-3</c:v>
                </c:pt>
                <c:pt idx="2341">
                  <c:v>1.0169784714360727E-3</c:v>
                </c:pt>
                <c:pt idx="2342">
                  <c:v>1.0170795006430411E-3</c:v>
                </c:pt>
                <c:pt idx="2343">
                  <c:v>1.0172172122259982E-3</c:v>
                </c:pt>
                <c:pt idx="2344">
                  <c:v>1.017343862973606E-3</c:v>
                </c:pt>
                <c:pt idx="2345">
                  <c:v>1.0174656693193508E-3</c:v>
                </c:pt>
                <c:pt idx="2346">
                  <c:v>1.0175943178186628E-3</c:v>
                </c:pt>
                <c:pt idx="2347">
                  <c:v>1.0177072347427561E-3</c:v>
                </c:pt>
                <c:pt idx="2348">
                  <c:v>1.0178406187411279E-3</c:v>
                </c:pt>
                <c:pt idx="2349">
                  <c:v>1.017979721676121E-3</c:v>
                </c:pt>
                <c:pt idx="2350">
                  <c:v>1.0180877043398594E-3</c:v>
                </c:pt>
                <c:pt idx="2351">
                  <c:v>1.0182038740099357E-3</c:v>
                </c:pt>
                <c:pt idx="2352">
                  <c:v>1.0183432509241863E-3</c:v>
                </c:pt>
                <c:pt idx="2353">
                  <c:v>1.0184604865226764E-3</c:v>
                </c:pt>
                <c:pt idx="2354">
                  <c:v>1.018531861844177E-3</c:v>
                </c:pt>
                <c:pt idx="2355">
                  <c:v>1.0185941195596879E-3</c:v>
                </c:pt>
                <c:pt idx="2356">
                  <c:v>1.0186442408876963E-3</c:v>
                </c:pt>
                <c:pt idx="2357">
                  <c:v>1.0186947967763969E-3</c:v>
                </c:pt>
                <c:pt idx="2358">
                  <c:v>1.0187408862141294E-3</c:v>
                </c:pt>
                <c:pt idx="2359">
                  <c:v>1.0188221964548389E-3</c:v>
                </c:pt>
                <c:pt idx="2360">
                  <c:v>1.0189223276609765E-3</c:v>
                </c:pt>
                <c:pt idx="2361">
                  <c:v>1.0189955596336161E-3</c:v>
                </c:pt>
                <c:pt idx="2362">
                  <c:v>1.0190159557298627E-3</c:v>
                </c:pt>
                <c:pt idx="2363">
                  <c:v>1.0190688966667544E-3</c:v>
                </c:pt>
                <c:pt idx="2364">
                  <c:v>1.019145194240285E-3</c:v>
                </c:pt>
                <c:pt idx="2365">
                  <c:v>1.0191851465002125E-3</c:v>
                </c:pt>
                <c:pt idx="2366">
                  <c:v>1.0192051397024794E-3</c:v>
                </c:pt>
                <c:pt idx="2367">
                  <c:v>1.0192408199298385E-3</c:v>
                </c:pt>
                <c:pt idx="2368">
                  <c:v>1.0193266232553658E-3</c:v>
                </c:pt>
                <c:pt idx="2369">
                  <c:v>1.0194445014831872E-3</c:v>
                </c:pt>
                <c:pt idx="2370">
                  <c:v>1.0195699119563168E-3</c:v>
                </c:pt>
                <c:pt idx="2371">
                  <c:v>1.0196766342350113E-3</c:v>
                </c:pt>
                <c:pt idx="2372">
                  <c:v>1.019758999877753E-3</c:v>
                </c:pt>
                <c:pt idx="2373">
                  <c:v>1.0198352379639265E-3</c:v>
                </c:pt>
                <c:pt idx="2374">
                  <c:v>1.0199217958956862E-3</c:v>
                </c:pt>
                <c:pt idx="2375">
                  <c:v>1.0199981999194326E-3</c:v>
                </c:pt>
                <c:pt idx="2376">
                  <c:v>1.0200778405315026E-3</c:v>
                </c:pt>
                <c:pt idx="2377">
                  <c:v>1.0201714510468579E-3</c:v>
                </c:pt>
                <c:pt idx="2378">
                  <c:v>1.0202323610329581E-3</c:v>
                </c:pt>
                <c:pt idx="2379">
                  <c:v>1.0202675832171925E-3</c:v>
                </c:pt>
                <c:pt idx="2380">
                  <c:v>1.0203509224737612E-3</c:v>
                </c:pt>
                <c:pt idx="2381">
                  <c:v>1.020406024453161E-3</c:v>
                </c:pt>
                <c:pt idx="2382">
                  <c:v>1.0204253674606545E-3</c:v>
                </c:pt>
                <c:pt idx="2383">
                  <c:v>1.0204409520955021E-3</c:v>
                </c:pt>
                <c:pt idx="2384">
                  <c:v>1.0204842734439163E-3</c:v>
                </c:pt>
                <c:pt idx="2385">
                  <c:v>1.0204946794577013E-3</c:v>
                </c:pt>
                <c:pt idx="2386">
                  <c:v>1.0204894930256566E-3</c:v>
                </c:pt>
                <c:pt idx="2387">
                  <c:v>1.0205084005815563E-3</c:v>
                </c:pt>
                <c:pt idx="2388">
                  <c:v>1.0205502220507975E-3</c:v>
                </c:pt>
                <c:pt idx="2389">
                  <c:v>1.0206089689444966E-3</c:v>
                </c:pt>
                <c:pt idx="2390">
                  <c:v>1.0206716612642147E-3</c:v>
                </c:pt>
                <c:pt idx="2391">
                  <c:v>1.0207202013247825E-3</c:v>
                </c:pt>
                <c:pt idx="2392">
                  <c:v>1.0207840465492068E-3</c:v>
                </c:pt>
                <c:pt idx="2393">
                  <c:v>1.0208269080701094E-3</c:v>
                </c:pt>
                <c:pt idx="2394">
                  <c:v>1.0208648350514527E-3</c:v>
                </c:pt>
                <c:pt idx="2395">
                  <c:v>1.0209170911656244E-3</c:v>
                </c:pt>
                <c:pt idx="2396">
                  <c:v>1.0209685144854832E-3</c:v>
                </c:pt>
                <c:pt idx="2397">
                  <c:v>1.021009476237003E-3</c:v>
                </c:pt>
                <c:pt idx="2398">
                  <c:v>1.0210424531016762E-3</c:v>
                </c:pt>
                <c:pt idx="2399">
                  <c:v>1.0210163894154439E-3</c:v>
                </c:pt>
                <c:pt idx="2400">
                  <c:v>1.0210060981673044E-3</c:v>
                </c:pt>
                <c:pt idx="2401">
                  <c:v>1.0210385657215318E-3</c:v>
                </c:pt>
                <c:pt idx="2402">
                  <c:v>1.0210981748511097E-3</c:v>
                </c:pt>
                <c:pt idx="2403">
                  <c:v>1.0210957722326787E-3</c:v>
                </c:pt>
                <c:pt idx="2404">
                  <c:v>1.0210941584948092E-3</c:v>
                </c:pt>
                <c:pt idx="2405">
                  <c:v>1.0211111790902063E-3</c:v>
                </c:pt>
                <c:pt idx="2406">
                  <c:v>1.0210961090613973E-3</c:v>
                </c:pt>
                <c:pt idx="2407">
                  <c:v>1.0210632275739397E-3</c:v>
                </c:pt>
                <c:pt idx="2408">
                  <c:v>1.0210559321086107E-3</c:v>
                </c:pt>
                <c:pt idx="2409">
                  <c:v>1.0210889331696402E-3</c:v>
                </c:pt>
                <c:pt idx="2410">
                  <c:v>1.0211160210053117E-3</c:v>
                </c:pt>
                <c:pt idx="2411">
                  <c:v>1.0211281012510293E-3</c:v>
                </c:pt>
                <c:pt idx="2412">
                  <c:v>1.021160188275506E-3</c:v>
                </c:pt>
                <c:pt idx="2413">
                  <c:v>1.0211938715521929E-3</c:v>
                </c:pt>
                <c:pt idx="2414">
                  <c:v>1.0212132907677692E-3</c:v>
                </c:pt>
                <c:pt idx="2415">
                  <c:v>1.0212245855517345E-3</c:v>
                </c:pt>
                <c:pt idx="2416">
                  <c:v>1.0212512881733686E-3</c:v>
                </c:pt>
                <c:pt idx="2417">
                  <c:v>1.0212567579598105E-3</c:v>
                </c:pt>
                <c:pt idx="2418">
                  <c:v>1.0212365635796207E-3</c:v>
                </c:pt>
                <c:pt idx="2419">
                  <c:v>1.0212240857464848E-3</c:v>
                </c:pt>
                <c:pt idx="2420">
                  <c:v>1.0212387835311148E-3</c:v>
                </c:pt>
                <c:pt idx="2421">
                  <c:v>1.0212568645503255E-3</c:v>
                </c:pt>
                <c:pt idx="2422">
                  <c:v>1.0212408505561195E-3</c:v>
                </c:pt>
                <c:pt idx="2423">
                  <c:v>1.0212175533675951E-3</c:v>
                </c:pt>
                <c:pt idx="2424">
                  <c:v>1.0212242367161899E-3</c:v>
                </c:pt>
                <c:pt idx="2425">
                  <c:v>1.0212456637657551E-3</c:v>
                </c:pt>
                <c:pt idx="2426">
                  <c:v>1.0212664852149193E-3</c:v>
                </c:pt>
                <c:pt idx="2427">
                  <c:v>1.0212812902107966E-3</c:v>
                </c:pt>
                <c:pt idx="2428">
                  <c:v>1.0213171304434376E-3</c:v>
                </c:pt>
                <c:pt idx="2429">
                  <c:v>1.0213349965281441E-3</c:v>
                </c:pt>
                <c:pt idx="2430">
                  <c:v>1.0213274204648596E-3</c:v>
                </c:pt>
                <c:pt idx="2431">
                  <c:v>1.021349128220686E-3</c:v>
                </c:pt>
                <c:pt idx="2432">
                  <c:v>1.0213637971709536E-3</c:v>
                </c:pt>
                <c:pt idx="2433">
                  <c:v>1.0213692591784678E-3</c:v>
                </c:pt>
                <c:pt idx="2434">
                  <c:v>1.0213637864386136E-3</c:v>
                </c:pt>
                <c:pt idx="2435">
                  <c:v>1.0213256199464562E-3</c:v>
                </c:pt>
                <c:pt idx="2436">
                  <c:v>1.0212914945796744E-3</c:v>
                </c:pt>
                <c:pt idx="2437">
                  <c:v>1.0212851110034495E-3</c:v>
                </c:pt>
                <c:pt idx="2438">
                  <c:v>1.0212981099705126E-3</c:v>
                </c:pt>
                <c:pt idx="2439">
                  <c:v>1.0213090314094575E-3</c:v>
                </c:pt>
                <c:pt idx="2440">
                  <c:v>1.0212811428875197E-3</c:v>
                </c:pt>
                <c:pt idx="2441">
                  <c:v>1.0212685911912924E-3</c:v>
                </c:pt>
                <c:pt idx="2442">
                  <c:v>1.0212698905129986E-3</c:v>
                </c:pt>
                <c:pt idx="2443">
                  <c:v>1.0212850446293274E-3</c:v>
                </c:pt>
                <c:pt idx="2444">
                  <c:v>1.021240130461668E-3</c:v>
                </c:pt>
                <c:pt idx="2445">
                  <c:v>1.0212529819713493E-3</c:v>
                </c:pt>
                <c:pt idx="2446">
                  <c:v>1.021278247705026E-3</c:v>
                </c:pt>
                <c:pt idx="2447">
                  <c:v>1.0212874888540851E-3</c:v>
                </c:pt>
                <c:pt idx="2448">
                  <c:v>1.0213002964236798E-3</c:v>
                </c:pt>
                <c:pt idx="2449">
                  <c:v>1.0213085060928025E-3</c:v>
                </c:pt>
                <c:pt idx="2450">
                  <c:v>1.0213023452369297E-3</c:v>
                </c:pt>
                <c:pt idx="2451">
                  <c:v>1.0212983486312449E-3</c:v>
                </c:pt>
                <c:pt idx="2452">
                  <c:v>1.0212989194452393E-3</c:v>
                </c:pt>
                <c:pt idx="2453">
                  <c:v>1.0212838823739582E-3</c:v>
                </c:pt>
                <c:pt idx="2454">
                  <c:v>1.0212877835429426E-3</c:v>
                </c:pt>
                <c:pt idx="2455">
                  <c:v>1.0213103147723574E-3</c:v>
                </c:pt>
                <c:pt idx="2456">
                  <c:v>1.0213370151342281E-3</c:v>
                </c:pt>
                <c:pt idx="2457">
                  <c:v>1.0213911404162927E-3</c:v>
                </c:pt>
                <c:pt idx="2458">
                  <c:v>1.0214168870717243E-3</c:v>
                </c:pt>
                <c:pt idx="2459">
                  <c:v>1.0214561101863188E-3</c:v>
                </c:pt>
                <c:pt idx="2460">
                  <c:v>1.0215146844095926E-3</c:v>
                </c:pt>
                <c:pt idx="2461">
                  <c:v>1.0215068009669841E-3</c:v>
                </c:pt>
                <c:pt idx="2462">
                  <c:v>1.0214643049082119E-3</c:v>
                </c:pt>
                <c:pt idx="2463">
                  <c:v>1.0214744902233338E-3</c:v>
                </c:pt>
                <c:pt idx="2464">
                  <c:v>1.0215140307329063E-3</c:v>
                </c:pt>
                <c:pt idx="2465">
                  <c:v>1.0215210901202516E-3</c:v>
                </c:pt>
                <c:pt idx="2466">
                  <c:v>1.0215262527415556E-3</c:v>
                </c:pt>
                <c:pt idx="2467">
                  <c:v>1.0215138041000662E-3</c:v>
                </c:pt>
                <c:pt idx="2468">
                  <c:v>1.021489341468941E-3</c:v>
                </c:pt>
                <c:pt idx="2469">
                  <c:v>1.0214632533125966E-3</c:v>
                </c:pt>
                <c:pt idx="2470">
                  <c:v>1.0214432154563688E-3</c:v>
                </c:pt>
                <c:pt idx="2471">
                  <c:v>1.0214711280427436E-3</c:v>
                </c:pt>
                <c:pt idx="2472">
                  <c:v>1.0214831729407022E-3</c:v>
                </c:pt>
                <c:pt idx="2473">
                  <c:v>1.021521516844302E-3</c:v>
                </c:pt>
                <c:pt idx="2474">
                  <c:v>1.021579046114892E-3</c:v>
                </c:pt>
                <c:pt idx="2475">
                  <c:v>1.0216116441396394E-3</c:v>
                </c:pt>
                <c:pt idx="2476">
                  <c:v>1.021596691356208E-3</c:v>
                </c:pt>
                <c:pt idx="2477">
                  <c:v>1.021583368869848E-3</c:v>
                </c:pt>
                <c:pt idx="2478">
                  <c:v>1.0216103255835148E-3</c:v>
                </c:pt>
                <c:pt idx="2479">
                  <c:v>1.0216308354804855E-3</c:v>
                </c:pt>
                <c:pt idx="2480">
                  <c:v>1.0216135881199633E-3</c:v>
                </c:pt>
                <c:pt idx="2481">
                  <c:v>1.0215856363773302E-3</c:v>
                </c:pt>
                <c:pt idx="2482">
                  <c:v>1.021595037653551E-3</c:v>
                </c:pt>
                <c:pt idx="2483">
                  <c:v>1.0215553286427523E-3</c:v>
                </c:pt>
                <c:pt idx="2484">
                  <c:v>1.0215043979716904E-3</c:v>
                </c:pt>
                <c:pt idx="2485">
                  <c:v>1.021446136897606E-3</c:v>
                </c:pt>
                <c:pt idx="2486">
                  <c:v>1.021394884904955E-3</c:v>
                </c:pt>
                <c:pt idx="2487">
                  <c:v>1.021338977883508E-3</c:v>
                </c:pt>
                <c:pt idx="2488">
                  <c:v>1.0212467807299514E-3</c:v>
                </c:pt>
                <c:pt idx="2489">
                  <c:v>1.0211635267887704E-3</c:v>
                </c:pt>
                <c:pt idx="2490">
                  <c:v>1.0210936230257493E-3</c:v>
                </c:pt>
                <c:pt idx="2491">
                  <c:v>1.0210208713814677E-3</c:v>
                </c:pt>
                <c:pt idx="2492">
                  <c:v>1.0209319517758761E-3</c:v>
                </c:pt>
                <c:pt idx="2493">
                  <c:v>1.0208709534315502E-3</c:v>
                </c:pt>
                <c:pt idx="2494">
                  <c:v>1.0207945739094909E-3</c:v>
                </c:pt>
                <c:pt idx="2495">
                  <c:v>1.0207258971604257E-3</c:v>
                </c:pt>
                <c:pt idx="2496">
                  <c:v>1.020656407455249E-3</c:v>
                </c:pt>
                <c:pt idx="2497">
                  <c:v>1.020585230229479E-3</c:v>
                </c:pt>
                <c:pt idx="2498">
                  <c:v>1.0205292493995445E-3</c:v>
                </c:pt>
                <c:pt idx="2499">
                  <c:v>1.020475627618498E-3</c:v>
                </c:pt>
                <c:pt idx="2500">
                  <c:v>1.0204068375437856E-3</c:v>
                </c:pt>
                <c:pt idx="2501">
                  <c:v>1.0203425419680091E-3</c:v>
                </c:pt>
                <c:pt idx="2502">
                  <c:v>1.0202610180072293E-3</c:v>
                </c:pt>
                <c:pt idx="2503">
                  <c:v>1.0201898889520237E-3</c:v>
                </c:pt>
                <c:pt idx="2504">
                  <c:v>1.0201228612378714E-3</c:v>
                </c:pt>
                <c:pt idx="2505">
                  <c:v>1.0200543703935065E-3</c:v>
                </c:pt>
                <c:pt idx="2506">
                  <c:v>1.0199496129515847E-3</c:v>
                </c:pt>
                <c:pt idx="2507">
                  <c:v>1.0198478068507543E-3</c:v>
                </c:pt>
                <c:pt idx="2508">
                  <c:v>1.0197371649124437E-3</c:v>
                </c:pt>
                <c:pt idx="2509">
                  <c:v>1.019626972873105E-3</c:v>
                </c:pt>
                <c:pt idx="2510">
                  <c:v>1.0195629092609574E-3</c:v>
                </c:pt>
                <c:pt idx="2511">
                  <c:v>1.0195323576686888E-3</c:v>
                </c:pt>
                <c:pt idx="2512">
                  <c:v>1.0195200766199718E-3</c:v>
                </c:pt>
                <c:pt idx="2513">
                  <c:v>1.0194714115432258E-3</c:v>
                </c:pt>
                <c:pt idx="2514">
                  <c:v>1.0194214070498671E-3</c:v>
                </c:pt>
                <c:pt idx="2515">
                  <c:v>1.0193873630077049E-3</c:v>
                </c:pt>
                <c:pt idx="2516">
                  <c:v>1.0193673999631847E-3</c:v>
                </c:pt>
                <c:pt idx="2517">
                  <c:v>1.0193500491249292E-3</c:v>
                </c:pt>
                <c:pt idx="2518">
                  <c:v>1.0192534442488865E-3</c:v>
                </c:pt>
                <c:pt idx="2519">
                  <c:v>1.0191634166034477E-3</c:v>
                </c:pt>
                <c:pt idx="2520">
                  <c:v>1.0191006607404665E-3</c:v>
                </c:pt>
                <c:pt idx="2521">
                  <c:v>1.0190455554905111E-3</c:v>
                </c:pt>
                <c:pt idx="2522">
                  <c:v>1.0189634961562241E-3</c:v>
                </c:pt>
                <c:pt idx="2523">
                  <c:v>1.0188739265153206E-3</c:v>
                </c:pt>
                <c:pt idx="2524">
                  <c:v>1.0188099441354142E-3</c:v>
                </c:pt>
                <c:pt idx="2525">
                  <c:v>1.0187285153250077E-3</c:v>
                </c:pt>
                <c:pt idx="2526">
                  <c:v>1.0186689494980671E-3</c:v>
                </c:pt>
                <c:pt idx="2527">
                  <c:v>1.0186315035629161E-3</c:v>
                </c:pt>
                <c:pt idx="2528">
                  <c:v>1.018610613429127E-3</c:v>
                </c:pt>
                <c:pt idx="2529">
                  <c:v>1.0185576683513695E-3</c:v>
                </c:pt>
                <c:pt idx="2530">
                  <c:v>1.0184858384011811E-3</c:v>
                </c:pt>
                <c:pt idx="2531">
                  <c:v>1.0183702721178179E-3</c:v>
                </c:pt>
                <c:pt idx="2532">
                  <c:v>1.0182830061183756E-3</c:v>
                </c:pt>
                <c:pt idx="2533">
                  <c:v>1.0182345420311804E-3</c:v>
                </c:pt>
                <c:pt idx="2534">
                  <c:v>1.0181639212053419E-3</c:v>
                </c:pt>
                <c:pt idx="2535">
                  <c:v>1.0180641888453078E-3</c:v>
                </c:pt>
                <c:pt idx="2536">
                  <c:v>1.0180325383598184E-3</c:v>
                </c:pt>
                <c:pt idx="2537">
                  <c:v>1.0179909321060203E-3</c:v>
                </c:pt>
                <c:pt idx="2538">
                  <c:v>1.0179200045546E-3</c:v>
                </c:pt>
                <c:pt idx="2539">
                  <c:v>1.0178346815588571E-3</c:v>
                </c:pt>
                <c:pt idx="2540">
                  <c:v>1.0177568006446444E-3</c:v>
                </c:pt>
                <c:pt idx="2541">
                  <c:v>1.0176496512749058E-3</c:v>
                </c:pt>
                <c:pt idx="2542">
                  <c:v>1.0175333389100662E-3</c:v>
                </c:pt>
                <c:pt idx="2543">
                  <c:v>1.0174144230704206E-3</c:v>
                </c:pt>
                <c:pt idx="2544">
                  <c:v>1.0173229439595737E-3</c:v>
                </c:pt>
                <c:pt idx="2545">
                  <c:v>1.017211086768598E-3</c:v>
                </c:pt>
                <c:pt idx="2546">
                  <c:v>1.0171247509349049E-3</c:v>
                </c:pt>
                <c:pt idx="2547">
                  <c:v>1.017008480165183E-3</c:v>
                </c:pt>
                <c:pt idx="2548">
                  <c:v>1.0168792588064828E-3</c:v>
                </c:pt>
                <c:pt idx="2549">
                  <c:v>1.0167609015588148E-3</c:v>
                </c:pt>
                <c:pt idx="2550">
                  <c:v>1.0166505091426246E-3</c:v>
                </c:pt>
                <c:pt idx="2551">
                  <c:v>1.0165491367141997E-3</c:v>
                </c:pt>
                <c:pt idx="2552">
                  <c:v>1.0164541163515531E-3</c:v>
                </c:pt>
                <c:pt idx="2553">
                  <c:v>1.0163552720447587E-3</c:v>
                </c:pt>
                <c:pt idx="2554">
                  <c:v>1.0162271452517305E-3</c:v>
                </c:pt>
                <c:pt idx="2555">
                  <c:v>1.0161042586970639E-3</c:v>
                </c:pt>
                <c:pt idx="2556">
                  <c:v>1.0160718942487834E-3</c:v>
                </c:pt>
                <c:pt idx="2557">
                  <c:v>1.0159811603178595E-3</c:v>
                </c:pt>
                <c:pt idx="2558">
                  <c:v>1.0158398783425158E-3</c:v>
                </c:pt>
                <c:pt idx="2559">
                  <c:v>1.0157597624908261E-3</c:v>
                </c:pt>
                <c:pt idx="2560">
                  <c:v>1.0157010999407299E-3</c:v>
                </c:pt>
                <c:pt idx="2561">
                  <c:v>1.0156590325789759E-3</c:v>
                </c:pt>
                <c:pt idx="2562">
                  <c:v>1.0155996885156059E-3</c:v>
                </c:pt>
                <c:pt idx="2563">
                  <c:v>1.0155522379270913E-3</c:v>
                </c:pt>
                <c:pt idx="2564">
                  <c:v>1.0154872724699321E-3</c:v>
                </c:pt>
                <c:pt idx="2565">
                  <c:v>1.0154069047374427E-3</c:v>
                </c:pt>
                <c:pt idx="2566">
                  <c:v>1.0153580732740887E-3</c:v>
                </c:pt>
                <c:pt idx="2567">
                  <c:v>1.0152902393527421E-3</c:v>
                </c:pt>
                <c:pt idx="2568">
                  <c:v>1.0151820604643081E-3</c:v>
                </c:pt>
                <c:pt idx="2569">
                  <c:v>1.0150560253385215E-3</c:v>
                </c:pt>
                <c:pt idx="2570">
                  <c:v>1.0149109732575494E-3</c:v>
                </c:pt>
                <c:pt idx="2571">
                  <c:v>1.0147866959972121E-3</c:v>
                </c:pt>
                <c:pt idx="2572">
                  <c:v>1.0146252748654415E-3</c:v>
                </c:pt>
                <c:pt idx="2573">
                  <c:v>1.0144893384489277E-3</c:v>
                </c:pt>
                <c:pt idx="2574">
                  <c:v>1.0144184140657771E-3</c:v>
                </c:pt>
                <c:pt idx="2575">
                  <c:v>1.0143531416662824E-3</c:v>
                </c:pt>
                <c:pt idx="2576">
                  <c:v>1.0142621447560081E-3</c:v>
                </c:pt>
                <c:pt idx="2577">
                  <c:v>1.0141680924438123E-3</c:v>
                </c:pt>
                <c:pt idx="2578">
                  <c:v>1.0140985316859862E-3</c:v>
                </c:pt>
                <c:pt idx="2579">
                  <c:v>1.0140446995276524E-3</c:v>
                </c:pt>
                <c:pt idx="2580">
                  <c:v>1.0139834861880154E-3</c:v>
                </c:pt>
                <c:pt idx="2581">
                  <c:v>1.0138970904695467E-3</c:v>
                </c:pt>
                <c:pt idx="2582">
                  <c:v>1.0137910876737888E-3</c:v>
                </c:pt>
                <c:pt idx="2583">
                  <c:v>1.0136738476102902E-3</c:v>
                </c:pt>
                <c:pt idx="2584">
                  <c:v>1.0135736910800075E-3</c:v>
                </c:pt>
                <c:pt idx="2585">
                  <c:v>1.0134701426423103E-3</c:v>
                </c:pt>
                <c:pt idx="2586">
                  <c:v>1.0133657411653882E-3</c:v>
                </c:pt>
                <c:pt idx="2587">
                  <c:v>1.0132741530400559E-3</c:v>
                </c:pt>
                <c:pt idx="2588">
                  <c:v>1.0131765222189117E-3</c:v>
                </c:pt>
                <c:pt idx="2589">
                  <c:v>1.0130860871851821E-3</c:v>
                </c:pt>
                <c:pt idx="2590">
                  <c:v>1.012989799336743E-3</c:v>
                </c:pt>
                <c:pt idx="2591">
                  <c:v>1.0128828850417253E-3</c:v>
                </c:pt>
                <c:pt idx="2592">
                  <c:v>1.0127910724818446E-3</c:v>
                </c:pt>
                <c:pt idx="2593">
                  <c:v>1.0127405739600902E-3</c:v>
                </c:pt>
                <c:pt idx="2594">
                  <c:v>1.0126298608857743E-3</c:v>
                </c:pt>
                <c:pt idx="2595">
                  <c:v>1.0125096259396686E-3</c:v>
                </c:pt>
                <c:pt idx="2596">
                  <c:v>1.0124117989343308E-3</c:v>
                </c:pt>
                <c:pt idx="2597">
                  <c:v>1.0122991517657251E-3</c:v>
                </c:pt>
                <c:pt idx="2598">
                  <c:v>1.0121764912031307E-3</c:v>
                </c:pt>
                <c:pt idx="2599">
                  <c:v>1.0120869902572982E-3</c:v>
                </c:pt>
                <c:pt idx="2600">
                  <c:v>1.0120135560405771E-3</c:v>
                </c:pt>
                <c:pt idx="2601">
                  <c:v>1.0119541664016741E-3</c:v>
                </c:pt>
                <c:pt idx="2602">
                  <c:v>1.0118941493360237E-3</c:v>
                </c:pt>
                <c:pt idx="2603">
                  <c:v>1.0118266337925536E-3</c:v>
                </c:pt>
                <c:pt idx="2604">
                  <c:v>1.0117772100202852E-3</c:v>
                </c:pt>
                <c:pt idx="2605">
                  <c:v>1.0117304211218899E-3</c:v>
                </c:pt>
                <c:pt idx="2606">
                  <c:v>1.0116706989081116E-3</c:v>
                </c:pt>
                <c:pt idx="2607">
                  <c:v>1.011563083315411E-3</c:v>
                </c:pt>
                <c:pt idx="2608">
                  <c:v>1.0114180355007883E-3</c:v>
                </c:pt>
                <c:pt idx="2609">
                  <c:v>1.011286850596644E-3</c:v>
                </c:pt>
                <c:pt idx="2610">
                  <c:v>1.0111706397270409E-3</c:v>
                </c:pt>
                <c:pt idx="2611">
                  <c:v>1.0110550720627107E-3</c:v>
                </c:pt>
                <c:pt idx="2612">
                  <c:v>1.0109454655529411E-3</c:v>
                </c:pt>
                <c:pt idx="2613">
                  <c:v>1.0108476638789098E-3</c:v>
                </c:pt>
                <c:pt idx="2614">
                  <c:v>1.010741773783116E-3</c:v>
                </c:pt>
                <c:pt idx="2615">
                  <c:v>1.0106518276298097E-3</c:v>
                </c:pt>
                <c:pt idx="2616">
                  <c:v>1.0105910326061241E-3</c:v>
                </c:pt>
                <c:pt idx="2617">
                  <c:v>1.0105180775967645E-3</c:v>
                </c:pt>
                <c:pt idx="2618">
                  <c:v>1.0104551975754787E-3</c:v>
                </c:pt>
                <c:pt idx="2619">
                  <c:v>1.0104326042223624E-3</c:v>
                </c:pt>
                <c:pt idx="2620">
                  <c:v>1.0103531081678684E-3</c:v>
                </c:pt>
                <c:pt idx="2621">
                  <c:v>1.010273853662688E-3</c:v>
                </c:pt>
                <c:pt idx="2622">
                  <c:v>1.0102139976732023E-3</c:v>
                </c:pt>
                <c:pt idx="2623">
                  <c:v>1.0101780265070971E-3</c:v>
                </c:pt>
                <c:pt idx="2624">
                  <c:v>1.0100877565043405E-3</c:v>
                </c:pt>
                <c:pt idx="2625">
                  <c:v>1.0099662950551552E-3</c:v>
                </c:pt>
                <c:pt idx="2626">
                  <c:v>1.0098359164667902E-3</c:v>
                </c:pt>
                <c:pt idx="2627">
                  <c:v>1.0096625808668832E-3</c:v>
                </c:pt>
                <c:pt idx="2628">
                  <c:v>1.0095164111281973E-3</c:v>
                </c:pt>
                <c:pt idx="2629">
                  <c:v>1.0094110204822869E-3</c:v>
                </c:pt>
                <c:pt idx="2630">
                  <c:v>1.0092873133784801E-3</c:v>
                </c:pt>
                <c:pt idx="2631">
                  <c:v>1.0091387082192533E-3</c:v>
                </c:pt>
                <c:pt idx="2632">
                  <c:v>1.0089671378459861E-3</c:v>
                </c:pt>
                <c:pt idx="2633">
                  <c:v>1.0088235481026555E-3</c:v>
                </c:pt>
                <c:pt idx="2634">
                  <c:v>1.0087048764400269E-3</c:v>
                </c:pt>
                <c:pt idx="2635">
                  <c:v>1.0085693943983234E-3</c:v>
                </c:pt>
                <c:pt idx="2636">
                  <c:v>1.0084628174379239E-3</c:v>
                </c:pt>
                <c:pt idx="2637">
                  <c:v>1.0084327457514975E-3</c:v>
                </c:pt>
                <c:pt idx="2638">
                  <c:v>1.0084718418741753E-3</c:v>
                </c:pt>
                <c:pt idx="2639">
                  <c:v>1.0084532216201086E-3</c:v>
                </c:pt>
                <c:pt idx="2640">
                  <c:v>1.0083545974926113E-3</c:v>
                </c:pt>
                <c:pt idx="2641">
                  <c:v>1.008203972053026E-3</c:v>
                </c:pt>
                <c:pt idx="2642">
                  <c:v>1.0080460334134641E-3</c:v>
                </c:pt>
                <c:pt idx="2643">
                  <c:v>1.0079283425442754E-3</c:v>
                </c:pt>
                <c:pt idx="2644">
                  <c:v>1.0078338265599115E-3</c:v>
                </c:pt>
                <c:pt idx="2645">
                  <c:v>1.0077167223162208E-3</c:v>
                </c:pt>
                <c:pt idx="2646">
                  <c:v>1.0076190087011309E-3</c:v>
                </c:pt>
                <c:pt idx="2647">
                  <c:v>1.0075159655126985E-3</c:v>
                </c:pt>
                <c:pt idx="2648">
                  <c:v>1.0073896696047022E-3</c:v>
                </c:pt>
                <c:pt idx="2649">
                  <c:v>1.0072747762336347E-3</c:v>
                </c:pt>
                <c:pt idx="2650">
                  <c:v>1.0071681329908543E-3</c:v>
                </c:pt>
                <c:pt idx="2651">
                  <c:v>1.0070134628306184E-3</c:v>
                </c:pt>
                <c:pt idx="2652">
                  <c:v>1.0068526259616436E-3</c:v>
                </c:pt>
                <c:pt idx="2653">
                  <c:v>1.0067275115072031E-3</c:v>
                </c:pt>
                <c:pt idx="2654">
                  <c:v>1.0066236110155766E-3</c:v>
                </c:pt>
                <c:pt idx="2655">
                  <c:v>1.0065099776640897E-3</c:v>
                </c:pt>
                <c:pt idx="2656">
                  <c:v>1.0063878443464459E-3</c:v>
                </c:pt>
                <c:pt idx="2657">
                  <c:v>1.0062785686489404E-3</c:v>
                </c:pt>
                <c:pt idx="2658">
                  <c:v>1.0061678919877782E-3</c:v>
                </c:pt>
                <c:pt idx="2659">
                  <c:v>1.00602122415204E-3</c:v>
                </c:pt>
                <c:pt idx="2660">
                  <c:v>1.0058854922896886E-3</c:v>
                </c:pt>
                <c:pt idx="2661">
                  <c:v>1.0057539869449501E-3</c:v>
                </c:pt>
                <c:pt idx="2662">
                  <c:v>1.0056672243630911E-3</c:v>
                </c:pt>
                <c:pt idx="2663">
                  <c:v>1.0055786373158327E-3</c:v>
                </c:pt>
                <c:pt idx="2664">
                  <c:v>1.005470019273624E-3</c:v>
                </c:pt>
                <c:pt idx="2665">
                  <c:v>1.0053957400852659E-3</c:v>
                </c:pt>
                <c:pt idx="2666">
                  <c:v>1.0053002008887301E-3</c:v>
                </c:pt>
                <c:pt idx="2667">
                  <c:v>1.0052062608846414E-3</c:v>
                </c:pt>
                <c:pt idx="2668">
                  <c:v>1.0050800296438364E-3</c:v>
                </c:pt>
                <c:pt idx="2669">
                  <c:v>1.0049334517120015E-3</c:v>
                </c:pt>
                <c:pt idx="2670">
                  <c:v>1.0048260899725256E-3</c:v>
                </c:pt>
                <c:pt idx="2671">
                  <c:v>1.0047244818757706E-3</c:v>
                </c:pt>
                <c:pt idx="2672">
                  <c:v>1.0046092458302115E-3</c:v>
                </c:pt>
                <c:pt idx="2673">
                  <c:v>1.0044896625485023E-3</c:v>
                </c:pt>
                <c:pt idx="2674">
                  <c:v>1.0043574431948131E-3</c:v>
                </c:pt>
                <c:pt idx="2675">
                  <c:v>1.0042348505878379E-3</c:v>
                </c:pt>
                <c:pt idx="2676">
                  <c:v>1.0040751382043038E-3</c:v>
                </c:pt>
                <c:pt idx="2677">
                  <c:v>1.0039102535835719E-3</c:v>
                </c:pt>
                <c:pt idx="2678">
                  <c:v>1.0037480755861899E-3</c:v>
                </c:pt>
                <c:pt idx="2679">
                  <c:v>1.0035427683989027E-3</c:v>
                </c:pt>
                <c:pt idx="2680">
                  <c:v>1.0033490166111304E-3</c:v>
                </c:pt>
                <c:pt idx="2681">
                  <c:v>1.0032029397376969E-3</c:v>
                </c:pt>
                <c:pt idx="2682">
                  <c:v>1.0030852633501062E-3</c:v>
                </c:pt>
                <c:pt idx="2683">
                  <c:v>1.0029812079033805E-3</c:v>
                </c:pt>
                <c:pt idx="2684">
                  <c:v>1.0028642111727468E-3</c:v>
                </c:pt>
                <c:pt idx="2685">
                  <c:v>1.0027196400876463E-3</c:v>
                </c:pt>
                <c:pt idx="2686">
                  <c:v>1.002607979121958E-3</c:v>
                </c:pt>
                <c:pt idx="2687">
                  <c:v>1.0025035925491483E-3</c:v>
                </c:pt>
                <c:pt idx="2688">
                  <c:v>1.0024090400893293E-3</c:v>
                </c:pt>
                <c:pt idx="2689">
                  <c:v>1.0023072658061451E-3</c:v>
                </c:pt>
                <c:pt idx="2690">
                  <c:v>1.0021845220562105E-3</c:v>
                </c:pt>
                <c:pt idx="2691">
                  <c:v>1.002045016060292E-3</c:v>
                </c:pt>
                <c:pt idx="2692">
                  <c:v>1.001900049109787E-3</c:v>
                </c:pt>
                <c:pt idx="2693">
                  <c:v>1.0017325684821021E-3</c:v>
                </c:pt>
                <c:pt idx="2694">
                  <c:v>1.0015603491632249E-3</c:v>
                </c:pt>
                <c:pt idx="2695">
                  <c:v>1.0014254253389683E-3</c:v>
                </c:pt>
                <c:pt idx="2696">
                  <c:v>1.0013118800705849E-3</c:v>
                </c:pt>
                <c:pt idx="2697">
                  <c:v>1.00114515211767E-3</c:v>
                </c:pt>
                <c:pt idx="2698">
                  <c:v>1.0009566323018841E-3</c:v>
                </c:pt>
                <c:pt idx="2699">
                  <c:v>1.0007737550947753E-3</c:v>
                </c:pt>
                <c:pt idx="2700">
                  <c:v>1.0006329080348287E-3</c:v>
                </c:pt>
                <c:pt idx="2701">
                  <c:v>1.0005010030620849E-3</c:v>
                </c:pt>
                <c:pt idx="2702">
                  <c:v>1.0003316549385859E-3</c:v>
                </c:pt>
                <c:pt idx="2703">
                  <c:v>1.0001604169533279E-3</c:v>
                </c:pt>
                <c:pt idx="2704">
                  <c:v>1.0000207743596425E-3</c:v>
                </c:pt>
                <c:pt idx="2705">
                  <c:v>9.9989815433208871E-4</c:v>
                </c:pt>
                <c:pt idx="2706">
                  <c:v>9.9975696804260362E-4</c:v>
                </c:pt>
                <c:pt idx="2707">
                  <c:v>9.9955843184113577E-4</c:v>
                </c:pt>
                <c:pt idx="2708">
                  <c:v>9.9935863938426135E-4</c:v>
                </c:pt>
                <c:pt idx="2709">
                  <c:v>9.992138484141923E-4</c:v>
                </c:pt>
                <c:pt idx="2710">
                  <c:v>9.9907936355745556E-4</c:v>
                </c:pt>
                <c:pt idx="2711">
                  <c:v>9.9891801489276509E-4</c:v>
                </c:pt>
                <c:pt idx="2712">
                  <c:v>9.9876129095931255E-4</c:v>
                </c:pt>
                <c:pt idx="2713">
                  <c:v>9.9863755134538094E-4</c:v>
                </c:pt>
                <c:pt idx="2714">
                  <c:v>9.9853141875457419E-4</c:v>
                </c:pt>
                <c:pt idx="2715">
                  <c:v>9.9842464222256217E-4</c:v>
                </c:pt>
                <c:pt idx="2716">
                  <c:v>9.9827955028387004E-4</c:v>
                </c:pt>
                <c:pt idx="2717">
                  <c:v>9.9811573770920833E-4</c:v>
                </c:pt>
                <c:pt idx="2718">
                  <c:v>9.9800295052378707E-4</c:v>
                </c:pt>
                <c:pt idx="2719">
                  <c:v>9.978853988840573E-4</c:v>
                </c:pt>
                <c:pt idx="2720">
                  <c:v>9.9774722905847943E-4</c:v>
                </c:pt>
                <c:pt idx="2721">
                  <c:v>9.9758716177504331E-4</c:v>
                </c:pt>
                <c:pt idx="2722">
                  <c:v>9.9742383287914575E-4</c:v>
                </c:pt>
                <c:pt idx="2723">
                  <c:v>9.9726512202650674E-4</c:v>
                </c:pt>
                <c:pt idx="2724">
                  <c:v>9.9708466312065287E-4</c:v>
                </c:pt>
                <c:pt idx="2725">
                  <c:v>9.9689944010460216E-4</c:v>
                </c:pt>
                <c:pt idx="2726">
                  <c:v>9.9671270446660362E-4</c:v>
                </c:pt>
                <c:pt idx="2727">
                  <c:v>9.9655155143734049E-4</c:v>
                </c:pt>
                <c:pt idx="2728">
                  <c:v>9.9641800394044498E-4</c:v>
                </c:pt>
                <c:pt idx="2729">
                  <c:v>9.9632306090135267E-4</c:v>
                </c:pt>
                <c:pt idx="2730">
                  <c:v>9.9617285326393567E-4</c:v>
                </c:pt>
                <c:pt idx="2731">
                  <c:v>9.9603258797763858E-4</c:v>
                </c:pt>
                <c:pt idx="2732">
                  <c:v>9.9590386410458847E-4</c:v>
                </c:pt>
                <c:pt idx="2733">
                  <c:v>9.9580244350334522E-4</c:v>
                </c:pt>
                <c:pt idx="2734">
                  <c:v>9.9569968939769091E-4</c:v>
                </c:pt>
                <c:pt idx="2735">
                  <c:v>9.9558340873896864E-4</c:v>
                </c:pt>
                <c:pt idx="2736">
                  <c:v>9.9542857674452499E-4</c:v>
                </c:pt>
                <c:pt idx="2737">
                  <c:v>9.9531415271934842E-4</c:v>
                </c:pt>
                <c:pt idx="2738">
                  <c:v>9.952195828421839E-4</c:v>
                </c:pt>
                <c:pt idx="2739">
                  <c:v>9.9509988976184596E-4</c:v>
                </c:pt>
                <c:pt idx="2740">
                  <c:v>9.9492639049088088E-4</c:v>
                </c:pt>
                <c:pt idx="2741">
                  <c:v>9.9474513183660219E-4</c:v>
                </c:pt>
                <c:pt idx="2742">
                  <c:v>9.9456804461357665E-4</c:v>
                </c:pt>
                <c:pt idx="2743">
                  <c:v>9.9440536585969222E-4</c:v>
                </c:pt>
                <c:pt idx="2744">
                  <c:v>9.9425156948275049E-4</c:v>
                </c:pt>
                <c:pt idx="2745">
                  <c:v>9.9407085607173032E-4</c:v>
                </c:pt>
                <c:pt idx="2746">
                  <c:v>9.9386129871075596E-4</c:v>
                </c:pt>
                <c:pt idx="2747">
                  <c:v>9.9362420863912163E-4</c:v>
                </c:pt>
                <c:pt idx="2748">
                  <c:v>9.9341171989127922E-4</c:v>
                </c:pt>
                <c:pt idx="2749">
                  <c:v>9.9322250728437226E-4</c:v>
                </c:pt>
                <c:pt idx="2750">
                  <c:v>9.9303336062406939E-4</c:v>
                </c:pt>
                <c:pt idx="2751">
                  <c:v>9.9284531962341195E-4</c:v>
                </c:pt>
                <c:pt idx="2752">
                  <c:v>9.9264809692487768E-4</c:v>
                </c:pt>
                <c:pt idx="2753">
                  <c:v>9.9250713447950035E-4</c:v>
                </c:pt>
                <c:pt idx="2754">
                  <c:v>9.923788239184347E-4</c:v>
                </c:pt>
                <c:pt idx="2755">
                  <c:v>9.922308324983749E-4</c:v>
                </c:pt>
                <c:pt idx="2756">
                  <c:v>9.920739721621778E-4</c:v>
                </c:pt>
                <c:pt idx="2757">
                  <c:v>9.9189096338523968E-4</c:v>
                </c:pt>
                <c:pt idx="2758">
                  <c:v>9.9169313513452714E-4</c:v>
                </c:pt>
                <c:pt idx="2759">
                  <c:v>9.9154410376891969E-4</c:v>
                </c:pt>
                <c:pt idx="2760">
                  <c:v>9.9139958970775725E-4</c:v>
                </c:pt>
                <c:pt idx="2761">
                  <c:v>9.9125107628783983E-4</c:v>
                </c:pt>
                <c:pt idx="2762">
                  <c:v>9.9110942700377847E-4</c:v>
                </c:pt>
                <c:pt idx="2763">
                  <c:v>9.9096281957863496E-4</c:v>
                </c:pt>
                <c:pt idx="2764">
                  <c:v>9.9082874223357974E-4</c:v>
                </c:pt>
                <c:pt idx="2765">
                  <c:v>9.9069069032054076E-4</c:v>
                </c:pt>
                <c:pt idx="2766">
                  <c:v>9.9056063753592523E-4</c:v>
                </c:pt>
                <c:pt idx="2767">
                  <c:v>9.9040319174480661E-4</c:v>
                </c:pt>
                <c:pt idx="2768">
                  <c:v>9.9022295327036631E-4</c:v>
                </c:pt>
                <c:pt idx="2769">
                  <c:v>9.9006055886880742E-4</c:v>
                </c:pt>
                <c:pt idx="2770">
                  <c:v>9.8992742924352184E-4</c:v>
                </c:pt>
                <c:pt idx="2771">
                  <c:v>9.8977044416671497E-4</c:v>
                </c:pt>
                <c:pt idx="2772">
                  <c:v>9.895795172634057E-4</c:v>
                </c:pt>
                <c:pt idx="2773">
                  <c:v>9.8938153997086241E-4</c:v>
                </c:pt>
                <c:pt idx="2774">
                  <c:v>9.8919519399791366E-4</c:v>
                </c:pt>
                <c:pt idx="2775">
                  <c:v>9.8902489779131007E-4</c:v>
                </c:pt>
                <c:pt idx="2776">
                  <c:v>9.8881668651376012E-4</c:v>
                </c:pt>
                <c:pt idx="2777">
                  <c:v>9.885968458185426E-4</c:v>
                </c:pt>
                <c:pt idx="2778">
                  <c:v>9.8838540931667478E-4</c:v>
                </c:pt>
                <c:pt idx="2779">
                  <c:v>9.8816121191611615E-4</c:v>
                </c:pt>
                <c:pt idx="2780">
                  <c:v>9.8792061023425179E-4</c:v>
                </c:pt>
                <c:pt idx="2781">
                  <c:v>9.8768622006757873E-4</c:v>
                </c:pt>
                <c:pt idx="2782">
                  <c:v>9.8749042935321395E-4</c:v>
                </c:pt>
                <c:pt idx="2783">
                  <c:v>9.8733823750039363E-4</c:v>
                </c:pt>
                <c:pt idx="2784">
                  <c:v>9.8716584478277989E-4</c:v>
                </c:pt>
                <c:pt idx="2785">
                  <c:v>9.8697415311115619E-4</c:v>
                </c:pt>
                <c:pt idx="2786">
                  <c:v>9.8678807969336253E-4</c:v>
                </c:pt>
                <c:pt idx="2787">
                  <c:v>9.866338693205023E-4</c:v>
                </c:pt>
                <c:pt idx="2788">
                  <c:v>9.8646483671719384E-4</c:v>
                </c:pt>
                <c:pt idx="2789">
                  <c:v>9.8627572961492642E-4</c:v>
                </c:pt>
                <c:pt idx="2790">
                  <c:v>9.8607029329831892E-4</c:v>
                </c:pt>
                <c:pt idx="2791">
                  <c:v>9.8587464752314087E-4</c:v>
                </c:pt>
                <c:pt idx="2792">
                  <c:v>9.8568265218639071E-4</c:v>
                </c:pt>
                <c:pt idx="2793">
                  <c:v>9.8544849740800052E-4</c:v>
                </c:pt>
                <c:pt idx="2794">
                  <c:v>9.8520948615925144E-4</c:v>
                </c:pt>
                <c:pt idx="2795">
                  <c:v>9.8500067332227357E-4</c:v>
                </c:pt>
                <c:pt idx="2796">
                  <c:v>9.8479080950667494E-4</c:v>
                </c:pt>
                <c:pt idx="2797">
                  <c:v>9.8456971924357727E-4</c:v>
                </c:pt>
                <c:pt idx="2798">
                  <c:v>9.8435434124913052E-4</c:v>
                </c:pt>
                <c:pt idx="2799">
                  <c:v>9.8412613210840873E-4</c:v>
                </c:pt>
                <c:pt idx="2800">
                  <c:v>9.8385395229107328E-4</c:v>
                </c:pt>
                <c:pt idx="2801">
                  <c:v>9.8360606757121266E-4</c:v>
                </c:pt>
                <c:pt idx="2802">
                  <c:v>9.8340512033034825E-4</c:v>
                </c:pt>
                <c:pt idx="2803">
                  <c:v>9.8323226431569076E-4</c:v>
                </c:pt>
                <c:pt idx="2804">
                  <c:v>9.8306998461486538E-4</c:v>
                </c:pt>
                <c:pt idx="2805">
                  <c:v>9.8283490174767493E-4</c:v>
                </c:pt>
                <c:pt idx="2806">
                  <c:v>9.8265039297048586E-4</c:v>
                </c:pt>
                <c:pt idx="2807">
                  <c:v>9.8245762933499878E-4</c:v>
                </c:pt>
                <c:pt idx="2808">
                  <c:v>9.8231042485165745E-4</c:v>
                </c:pt>
                <c:pt idx="2809">
                  <c:v>9.8213308597028346E-4</c:v>
                </c:pt>
                <c:pt idx="2810">
                  <c:v>9.8192215762041833E-4</c:v>
                </c:pt>
                <c:pt idx="2811">
                  <c:v>9.8169488252022917E-4</c:v>
                </c:pt>
                <c:pt idx="2812">
                  <c:v>9.8144815986724249E-4</c:v>
                </c:pt>
                <c:pt idx="2813">
                  <c:v>9.8122453852513892E-4</c:v>
                </c:pt>
                <c:pt idx="2814">
                  <c:v>9.8099606880092745E-4</c:v>
                </c:pt>
                <c:pt idx="2815">
                  <c:v>9.8073832652123528E-4</c:v>
                </c:pt>
                <c:pt idx="2816">
                  <c:v>9.8047619515343647E-4</c:v>
                </c:pt>
                <c:pt idx="2817">
                  <c:v>9.802327875940214E-4</c:v>
                </c:pt>
                <c:pt idx="2818">
                  <c:v>9.8000966866482078E-4</c:v>
                </c:pt>
                <c:pt idx="2819">
                  <c:v>9.7980755317931623E-4</c:v>
                </c:pt>
                <c:pt idx="2820">
                  <c:v>9.7960952969265084E-4</c:v>
                </c:pt>
                <c:pt idx="2821">
                  <c:v>9.7936367892834607E-4</c:v>
                </c:pt>
                <c:pt idx="2822">
                  <c:v>9.7906095716906571E-4</c:v>
                </c:pt>
                <c:pt idx="2823">
                  <c:v>9.787605469204516E-4</c:v>
                </c:pt>
                <c:pt idx="2824">
                  <c:v>9.784993944645954E-4</c:v>
                </c:pt>
                <c:pt idx="2825">
                  <c:v>9.7823455437712832E-4</c:v>
                </c:pt>
                <c:pt idx="2826">
                  <c:v>9.7795508535636734E-4</c:v>
                </c:pt>
                <c:pt idx="2827">
                  <c:v>9.7770294307020006E-4</c:v>
                </c:pt>
                <c:pt idx="2828">
                  <c:v>9.7746156357647086E-4</c:v>
                </c:pt>
                <c:pt idx="2829">
                  <c:v>9.7720923365943245E-4</c:v>
                </c:pt>
                <c:pt idx="2830">
                  <c:v>9.769466397745734E-4</c:v>
                </c:pt>
                <c:pt idx="2831">
                  <c:v>9.7667324683402084E-4</c:v>
                </c:pt>
                <c:pt idx="2832">
                  <c:v>9.7640058095782524E-4</c:v>
                </c:pt>
                <c:pt idx="2833">
                  <c:v>9.7617670473672193E-4</c:v>
                </c:pt>
                <c:pt idx="2834">
                  <c:v>9.7603393557137022E-4</c:v>
                </c:pt>
                <c:pt idx="2835">
                  <c:v>9.7597333335285529E-4</c:v>
                </c:pt>
                <c:pt idx="2836">
                  <c:v>9.7590081215162463E-4</c:v>
                </c:pt>
                <c:pt idx="2837">
                  <c:v>9.7575205383059903E-4</c:v>
                </c:pt>
                <c:pt idx="2838">
                  <c:v>9.7557229306992896E-4</c:v>
                </c:pt>
                <c:pt idx="2839">
                  <c:v>9.7534788818252308E-4</c:v>
                </c:pt>
                <c:pt idx="2840">
                  <c:v>9.7509670106616557E-4</c:v>
                </c:pt>
                <c:pt idx="2841">
                  <c:v>9.7484823519201349E-4</c:v>
                </c:pt>
                <c:pt idx="2842">
                  <c:v>9.7459143396613779E-4</c:v>
                </c:pt>
                <c:pt idx="2843">
                  <c:v>9.7436191185114025E-4</c:v>
                </c:pt>
                <c:pt idx="2844">
                  <c:v>9.7413549443658651E-4</c:v>
                </c:pt>
                <c:pt idx="2845">
                  <c:v>9.7387255439011788E-4</c:v>
                </c:pt>
                <c:pt idx="2846">
                  <c:v>9.736264781878474E-4</c:v>
                </c:pt>
                <c:pt idx="2847">
                  <c:v>9.7342305467146371E-4</c:v>
                </c:pt>
                <c:pt idx="2848">
                  <c:v>9.732148401218251E-4</c:v>
                </c:pt>
                <c:pt idx="2849">
                  <c:v>9.7299469499190965E-4</c:v>
                </c:pt>
                <c:pt idx="2850">
                  <c:v>9.7272665551323921E-4</c:v>
                </c:pt>
                <c:pt idx="2851">
                  <c:v>9.7238235998859074E-4</c:v>
                </c:pt>
                <c:pt idx="2852">
                  <c:v>9.7209738670459521E-4</c:v>
                </c:pt>
                <c:pt idx="2853">
                  <c:v>9.7185137006780206E-4</c:v>
                </c:pt>
                <c:pt idx="2854">
                  <c:v>9.7156793627491199E-4</c:v>
                </c:pt>
                <c:pt idx="2855">
                  <c:v>9.7125853044884036E-4</c:v>
                </c:pt>
                <c:pt idx="2856">
                  <c:v>9.7095648653818846E-4</c:v>
                </c:pt>
                <c:pt idx="2857">
                  <c:v>9.7069300615153827E-4</c:v>
                </c:pt>
                <c:pt idx="2858">
                  <c:v>9.7040500115590244E-4</c:v>
                </c:pt>
                <c:pt idx="2859">
                  <c:v>9.7009620273872613E-4</c:v>
                </c:pt>
                <c:pt idx="2860">
                  <c:v>9.6979731643667406E-4</c:v>
                </c:pt>
                <c:pt idx="2861">
                  <c:v>9.6951985824026874E-4</c:v>
                </c:pt>
                <c:pt idx="2862">
                  <c:v>9.6923246811902542E-4</c:v>
                </c:pt>
                <c:pt idx="2863">
                  <c:v>9.689534149703473E-4</c:v>
                </c:pt>
                <c:pt idx="2864">
                  <c:v>9.6869662606697117E-4</c:v>
                </c:pt>
                <c:pt idx="2865">
                  <c:v>9.6846316807316045E-4</c:v>
                </c:pt>
                <c:pt idx="2866">
                  <c:v>9.6820696111842399E-4</c:v>
                </c:pt>
                <c:pt idx="2867">
                  <c:v>9.6793667632244583E-4</c:v>
                </c:pt>
                <c:pt idx="2868">
                  <c:v>9.6765742749627592E-4</c:v>
                </c:pt>
                <c:pt idx="2869">
                  <c:v>9.6739165569409826E-4</c:v>
                </c:pt>
                <c:pt idx="2870">
                  <c:v>9.6711164062986924E-4</c:v>
                </c:pt>
                <c:pt idx="2871">
                  <c:v>9.6680913049406478E-4</c:v>
                </c:pt>
                <c:pt idx="2872">
                  <c:v>9.6652698453217529E-4</c:v>
                </c:pt>
                <c:pt idx="2873">
                  <c:v>9.6621465380396644E-4</c:v>
                </c:pt>
                <c:pt idx="2874">
                  <c:v>9.6586483284079728E-4</c:v>
                </c:pt>
                <c:pt idx="2875">
                  <c:v>9.6549586879102645E-4</c:v>
                </c:pt>
                <c:pt idx="2876">
                  <c:v>9.6514874046165237E-4</c:v>
                </c:pt>
                <c:pt idx="2877">
                  <c:v>9.648233094119524E-4</c:v>
                </c:pt>
                <c:pt idx="2878">
                  <c:v>9.6450095468048524E-4</c:v>
                </c:pt>
                <c:pt idx="2879">
                  <c:v>9.6416090669544164E-4</c:v>
                </c:pt>
                <c:pt idx="2880">
                  <c:v>9.6383412283547031E-4</c:v>
                </c:pt>
                <c:pt idx="2881">
                  <c:v>9.6235203796494204E-4</c:v>
                </c:pt>
                <c:pt idx="2882">
                  <c:v>9.607131561270878E-4</c:v>
                </c:pt>
                <c:pt idx="2883">
                  <c:v>9.5900219109375424E-4</c:v>
                </c:pt>
                <c:pt idx="2884">
                  <c:v>9.5733653992814477E-4</c:v>
                </c:pt>
                <c:pt idx="2885">
                  <c:v>9.5641237676314761E-4</c:v>
                </c:pt>
                <c:pt idx="2886">
                  <c:v>9.5446991557354764E-4</c:v>
                </c:pt>
                <c:pt idx="2887">
                  <c:v>9.5272872730830279E-4</c:v>
                </c:pt>
                <c:pt idx="2888">
                  <c:v>9.5083885459586507E-4</c:v>
                </c:pt>
                <c:pt idx="2889">
                  <c:v>9.4896704458393073E-4</c:v>
                </c:pt>
                <c:pt idx="2890">
                  <c:v>9.4713478433121757E-4</c:v>
                </c:pt>
                <c:pt idx="2891">
                  <c:v>9.4528220062738719E-4</c:v>
                </c:pt>
                <c:pt idx="2892">
                  <c:v>9.4331150976870973E-4</c:v>
                </c:pt>
                <c:pt idx="2893">
                  <c:v>9.4137010623058224E-4</c:v>
                </c:pt>
                <c:pt idx="2894">
                  <c:v>9.3950042700351362E-4</c:v>
                </c:pt>
                <c:pt idx="2895">
                  <c:v>9.375221846768993E-4</c:v>
                </c:pt>
                <c:pt idx="2896">
                  <c:v>9.3529930458450454E-4</c:v>
                </c:pt>
                <c:pt idx="2897">
                  <c:v>9.3319927578090084E-4</c:v>
                </c:pt>
                <c:pt idx="2898">
                  <c:v>9.3101615022071695E-4</c:v>
                </c:pt>
                <c:pt idx="2899">
                  <c:v>9.2868094409618521E-4</c:v>
                </c:pt>
                <c:pt idx="2900">
                  <c:v>9.2646983836942246E-4</c:v>
                </c:pt>
                <c:pt idx="2901">
                  <c:v>9.2409326989109652E-4</c:v>
                </c:pt>
                <c:pt idx="2902">
                  <c:v>9.217411512913872E-4</c:v>
                </c:pt>
                <c:pt idx="2903">
                  <c:v>9.194254047988254E-4</c:v>
                </c:pt>
                <c:pt idx="2904">
                  <c:v>9.1703921688778326E-4</c:v>
                </c:pt>
                <c:pt idx="2905">
                  <c:v>9.1469352102137183E-4</c:v>
                </c:pt>
                <c:pt idx="2906">
                  <c:v>9.1228606884901286E-4</c:v>
                </c:pt>
                <c:pt idx="2907">
                  <c:v>9.0994563937263069E-4</c:v>
                </c:pt>
                <c:pt idx="2908">
                  <c:v>9.0734315887340176E-4</c:v>
                </c:pt>
                <c:pt idx="2909">
                  <c:v>9.0465251480923001E-4</c:v>
                </c:pt>
                <c:pt idx="2910">
                  <c:v>9.0179398494528073E-4</c:v>
                </c:pt>
                <c:pt idx="2911">
                  <c:v>8.9896240213608355E-4</c:v>
                </c:pt>
                <c:pt idx="2912">
                  <c:v>8.960225840350805E-4</c:v>
                </c:pt>
                <c:pt idx="2913">
                  <c:v>8.9310031435137953E-4</c:v>
                </c:pt>
                <c:pt idx="2914">
                  <c:v>8.9021794212067662E-4</c:v>
                </c:pt>
                <c:pt idx="2915">
                  <c:v>8.8718343754331781E-4</c:v>
                </c:pt>
                <c:pt idx="2916">
                  <c:v>8.8426311695261029E-4</c:v>
                </c:pt>
                <c:pt idx="2917">
                  <c:v>8.8105640835201232E-4</c:v>
                </c:pt>
                <c:pt idx="2918">
                  <c:v>8.7800307555109232E-4</c:v>
                </c:pt>
                <c:pt idx="2919">
                  <c:v>8.7498704281346331E-4</c:v>
                </c:pt>
                <c:pt idx="2920">
                  <c:v>8.7179086389786882E-4</c:v>
                </c:pt>
                <c:pt idx="2921">
                  <c:v>8.6867555203352649E-4</c:v>
                </c:pt>
                <c:pt idx="2922">
                  <c:v>8.6538224456179068E-4</c:v>
                </c:pt>
                <c:pt idx="2923">
                  <c:v>8.6219401061421181E-4</c:v>
                </c:pt>
                <c:pt idx="2924">
                  <c:v>8.5883160537891356E-4</c:v>
                </c:pt>
                <c:pt idx="2925">
                  <c:v>8.5549938434311432E-4</c:v>
                </c:pt>
                <c:pt idx="2926">
                  <c:v>8.5228682946179542E-4</c:v>
                </c:pt>
                <c:pt idx="2927">
                  <c:v>8.4899419473939892E-4</c:v>
                </c:pt>
                <c:pt idx="2928">
                  <c:v>8.4549983927919073E-4</c:v>
                </c:pt>
                <c:pt idx="2929">
                  <c:v>8.4207712003017742E-4</c:v>
                </c:pt>
                <c:pt idx="2930">
                  <c:v>8.3858102329172936E-4</c:v>
                </c:pt>
                <c:pt idx="2931">
                  <c:v>8.3507574227791959E-4</c:v>
                </c:pt>
                <c:pt idx="2932">
                  <c:v>8.3144445998160335E-4</c:v>
                </c:pt>
                <c:pt idx="2933">
                  <c:v>8.2791233077813707E-4</c:v>
                </c:pt>
                <c:pt idx="2934">
                  <c:v>8.2433545778884344E-4</c:v>
                </c:pt>
                <c:pt idx="2935">
                  <c:v>8.2066823522608772E-4</c:v>
                </c:pt>
                <c:pt idx="2936">
                  <c:v>8.1698850527811757E-4</c:v>
                </c:pt>
                <c:pt idx="2937">
                  <c:v>8.1346498235270598E-4</c:v>
                </c:pt>
                <c:pt idx="2938">
                  <c:v>8.0962625199545535E-4</c:v>
                </c:pt>
                <c:pt idx="2939">
                  <c:v>8.0588077346592307E-4</c:v>
                </c:pt>
                <c:pt idx="2940">
                  <c:v>8.0213919193545158E-4</c:v>
                </c:pt>
                <c:pt idx="2941">
                  <c:v>7.9837009976441598E-4</c:v>
                </c:pt>
                <c:pt idx="2942">
                  <c:v>7.9468507190460786E-4</c:v>
                </c:pt>
                <c:pt idx="2943">
                  <c:v>7.9090494058665787E-4</c:v>
                </c:pt>
                <c:pt idx="2944">
                  <c:v>7.8717377351175503E-4</c:v>
                </c:pt>
                <c:pt idx="2945">
                  <c:v>7.8345185859362968E-4</c:v>
                </c:pt>
                <c:pt idx="2946">
                  <c:v>7.7978161622203879E-4</c:v>
                </c:pt>
                <c:pt idx="2947">
                  <c:v>7.7603153276077001E-4</c:v>
                </c:pt>
                <c:pt idx="2948">
                  <c:v>7.7215161412801895E-4</c:v>
                </c:pt>
                <c:pt idx="2949">
                  <c:v>7.6825761359638025E-4</c:v>
                </c:pt>
                <c:pt idx="2950">
                  <c:v>7.64453485473704E-4</c:v>
                </c:pt>
                <c:pt idx="2951">
                  <c:v>7.6059718752321745E-4</c:v>
                </c:pt>
                <c:pt idx="2952">
                  <c:v>7.5674705173511868E-4</c:v>
                </c:pt>
                <c:pt idx="2953">
                  <c:v>7.5275980337131813E-4</c:v>
                </c:pt>
                <c:pt idx="2954">
                  <c:v>7.489425617173849E-4</c:v>
                </c:pt>
                <c:pt idx="2955">
                  <c:v>7.4501055005806328E-4</c:v>
                </c:pt>
                <c:pt idx="2956">
                  <c:v>7.4108917580565715E-4</c:v>
                </c:pt>
                <c:pt idx="2957">
                  <c:v>7.3718842433087909E-4</c:v>
                </c:pt>
                <c:pt idx="2958">
                  <c:v>7.3342215793805268E-4</c:v>
                </c:pt>
                <c:pt idx="2959">
                  <c:v>7.2944883957683703E-4</c:v>
                </c:pt>
                <c:pt idx="2960">
                  <c:v>7.2551669233219802E-4</c:v>
                </c:pt>
                <c:pt idx="2961">
                  <c:v>7.2174049519381229E-4</c:v>
                </c:pt>
                <c:pt idx="2962">
                  <c:v>7.1790378331261799E-4</c:v>
                </c:pt>
                <c:pt idx="2963">
                  <c:v>7.1410007716660282E-4</c:v>
                </c:pt>
                <c:pt idx="2964">
                  <c:v>7.1019910461567019E-4</c:v>
                </c:pt>
                <c:pt idx="2965">
                  <c:v>7.0623966795200588E-4</c:v>
                </c:pt>
                <c:pt idx="2966">
                  <c:v>7.0241557268010501E-4</c:v>
                </c:pt>
                <c:pt idx="2967">
                  <c:v>6.9857019426131052E-4</c:v>
                </c:pt>
                <c:pt idx="2968">
                  <c:v>6.9459347360594458E-4</c:v>
                </c:pt>
                <c:pt idx="2969">
                  <c:v>6.9079515252288648E-4</c:v>
                </c:pt>
                <c:pt idx="2970">
                  <c:v>6.8694613238244086E-4</c:v>
                </c:pt>
                <c:pt idx="2971">
                  <c:v>6.8315651694791967E-4</c:v>
                </c:pt>
                <c:pt idx="2972">
                  <c:v>6.7938575442879061E-4</c:v>
                </c:pt>
                <c:pt idx="2973">
                  <c:v>6.7569042600375956E-4</c:v>
                </c:pt>
                <c:pt idx="2974">
                  <c:v>6.721699614965533E-4</c:v>
                </c:pt>
                <c:pt idx="2975">
                  <c:v>6.6846149586565612E-4</c:v>
                </c:pt>
                <c:pt idx="2976">
                  <c:v>6.6474230210303862E-4</c:v>
                </c:pt>
                <c:pt idx="2977">
                  <c:v>6.6099083423469898E-4</c:v>
                </c:pt>
                <c:pt idx="2978">
                  <c:v>6.5736820019409792E-4</c:v>
                </c:pt>
                <c:pt idx="2979">
                  <c:v>6.5365530107980492E-4</c:v>
                </c:pt>
                <c:pt idx="2980">
                  <c:v>6.50028189670083E-4</c:v>
                </c:pt>
                <c:pt idx="2981">
                  <c:v>6.4641230682046331E-4</c:v>
                </c:pt>
                <c:pt idx="2982">
                  <c:v>6.4288901339829788E-4</c:v>
                </c:pt>
                <c:pt idx="2983">
                  <c:v>6.3932509429436718E-4</c:v>
                </c:pt>
                <c:pt idx="2984">
                  <c:v>6.3568629925740683E-4</c:v>
                </c:pt>
                <c:pt idx="2985">
                  <c:v>6.3227993088849175E-4</c:v>
                </c:pt>
                <c:pt idx="2986">
                  <c:v>6.2886947683399481E-4</c:v>
                </c:pt>
                <c:pt idx="2987">
                  <c:v>6.2541588520444158E-4</c:v>
                </c:pt>
                <c:pt idx="2988">
                  <c:v>6.2197458890214836E-4</c:v>
                </c:pt>
                <c:pt idx="2989">
                  <c:v>6.1853201700229885E-4</c:v>
                </c:pt>
                <c:pt idx="2990">
                  <c:v>6.1525368048038717E-4</c:v>
                </c:pt>
                <c:pt idx="2991">
                  <c:v>6.1191384950863342E-4</c:v>
                </c:pt>
                <c:pt idx="2992">
                  <c:v>6.0861468986871418E-4</c:v>
                </c:pt>
                <c:pt idx="2993">
                  <c:v>6.0531095233771744E-4</c:v>
                </c:pt>
                <c:pt idx="2994">
                  <c:v>6.0200412406277227E-4</c:v>
                </c:pt>
                <c:pt idx="2995">
                  <c:v>5.9864347206283516E-4</c:v>
                </c:pt>
                <c:pt idx="2996">
                  <c:v>5.9535164663464799E-4</c:v>
                </c:pt>
                <c:pt idx="2997">
                  <c:v>5.9203814978388974E-4</c:v>
                </c:pt>
                <c:pt idx="2998">
                  <c:v>5.8876234462672727E-4</c:v>
                </c:pt>
                <c:pt idx="2999">
                  <c:v>5.8566345177820409E-4</c:v>
                </c:pt>
                <c:pt idx="3000">
                  <c:v>5.8256923766331764E-4</c:v>
                </c:pt>
                <c:pt idx="3001">
                  <c:v>5.7938476087312596E-4</c:v>
                </c:pt>
                <c:pt idx="3002">
                  <c:v>5.7639206403802066E-4</c:v>
                </c:pt>
                <c:pt idx="3003">
                  <c:v>5.7328298827161845E-4</c:v>
                </c:pt>
                <c:pt idx="3004">
                  <c:v>5.7037147847246853E-4</c:v>
                </c:pt>
                <c:pt idx="3005">
                  <c:v>5.6739678284539079E-4</c:v>
                </c:pt>
                <c:pt idx="3006">
                  <c:v>5.6426117052790564E-4</c:v>
                </c:pt>
                <c:pt idx="3007">
                  <c:v>5.6130300518731876E-4</c:v>
                </c:pt>
                <c:pt idx="3008">
                  <c:v>5.5835889064986225E-4</c:v>
                </c:pt>
                <c:pt idx="3009">
                  <c:v>5.5535610879236066E-4</c:v>
                </c:pt>
                <c:pt idx="3010">
                  <c:v>5.5249793415958974E-4</c:v>
                </c:pt>
                <c:pt idx="3011">
                  <c:v>5.4964591139338922E-4</c:v>
                </c:pt>
                <c:pt idx="3012">
                  <c:v>5.4674142319674696E-4</c:v>
                </c:pt>
                <c:pt idx="3013">
                  <c:v>5.4397764726168637E-4</c:v>
                </c:pt>
                <c:pt idx="3014">
                  <c:v>5.4117692536492595E-4</c:v>
                </c:pt>
                <c:pt idx="3015">
                  <c:v>5.3840216830355339E-4</c:v>
                </c:pt>
                <c:pt idx="3016">
                  <c:v>5.3550754799916607E-4</c:v>
                </c:pt>
                <c:pt idx="3017">
                  <c:v>5.3275440294099858E-4</c:v>
                </c:pt>
                <c:pt idx="3018">
                  <c:v>5.3001708551321839E-4</c:v>
                </c:pt>
                <c:pt idx="3019">
                  <c:v>5.2723426931066124E-4</c:v>
                </c:pt>
                <c:pt idx="3020">
                  <c:v>5.247004950961865E-4</c:v>
                </c:pt>
                <c:pt idx="3021">
                  <c:v>5.2197072882078103E-4</c:v>
                </c:pt>
                <c:pt idx="3022">
                  <c:v>5.1940256176176002E-4</c:v>
                </c:pt>
                <c:pt idx="3023">
                  <c:v>5.1699058224851497E-4</c:v>
                </c:pt>
                <c:pt idx="3024">
                  <c:v>5.1443901942982179E-4</c:v>
                </c:pt>
                <c:pt idx="3025">
                  <c:v>5.1170866300878799E-4</c:v>
                </c:pt>
                <c:pt idx="3026">
                  <c:v>5.0911724729501727E-4</c:v>
                </c:pt>
                <c:pt idx="3027">
                  <c:v>5.0667498050982528E-4</c:v>
                </c:pt>
                <c:pt idx="3028">
                  <c:v>5.0414938670424172E-4</c:v>
                </c:pt>
                <c:pt idx="3029">
                  <c:v>5.0174056736435437E-4</c:v>
                </c:pt>
                <c:pt idx="3030">
                  <c:v>4.9929095417852102E-4</c:v>
                </c:pt>
                <c:pt idx="3031">
                  <c:v>4.970215195456791E-4</c:v>
                </c:pt>
                <c:pt idx="3032">
                  <c:v>4.9464391508578461E-4</c:v>
                </c:pt>
                <c:pt idx="3033">
                  <c:v>4.9220384620312784E-4</c:v>
                </c:pt>
                <c:pt idx="3034">
                  <c:v>4.8986734262620785E-4</c:v>
                </c:pt>
                <c:pt idx="3035">
                  <c:v>4.8751988127353441E-4</c:v>
                </c:pt>
                <c:pt idx="3036">
                  <c:v>4.8518355914912883E-4</c:v>
                </c:pt>
                <c:pt idx="3037">
                  <c:v>4.8298093224566357E-4</c:v>
                </c:pt>
                <c:pt idx="3038">
                  <c:v>4.8072743732768776E-4</c:v>
                </c:pt>
                <c:pt idx="3039">
                  <c:v>4.7841585921462023E-4</c:v>
                </c:pt>
                <c:pt idx="3040">
                  <c:v>4.7620322432307766E-4</c:v>
                </c:pt>
                <c:pt idx="3041">
                  <c:v>4.739549856226453E-4</c:v>
                </c:pt>
                <c:pt idx="3042">
                  <c:v>4.7176798463630782E-4</c:v>
                </c:pt>
                <c:pt idx="3043">
                  <c:v>4.6957929256638179E-4</c:v>
                </c:pt>
                <c:pt idx="3044">
                  <c:v>4.6737561936563079E-4</c:v>
                </c:pt>
                <c:pt idx="3045">
                  <c:v>4.6527752305392455E-4</c:v>
                </c:pt>
                <c:pt idx="3046">
                  <c:v>4.6315030593146507E-4</c:v>
                </c:pt>
                <c:pt idx="3047">
                  <c:v>4.6085367671050312E-4</c:v>
                </c:pt>
                <c:pt idx="3048">
                  <c:v>4.5878746075651345E-4</c:v>
                </c:pt>
                <c:pt idx="3049">
                  <c:v>4.5680411588860297E-4</c:v>
                </c:pt>
                <c:pt idx="3050">
                  <c:v>4.5476330637861379E-4</c:v>
                </c:pt>
                <c:pt idx="3051">
                  <c:v>4.5265625683875801E-4</c:v>
                </c:pt>
                <c:pt idx="3052">
                  <c:v>4.5060237168375689E-4</c:v>
                </c:pt>
                <c:pt idx="3053">
                  <c:v>4.4859418663366476E-4</c:v>
                </c:pt>
                <c:pt idx="3054">
                  <c:v>4.4651040628696344E-4</c:v>
                </c:pt>
                <c:pt idx="3055">
                  <c:v>4.4455894815356966E-4</c:v>
                </c:pt>
                <c:pt idx="3056">
                  <c:v>4.4256146717622588E-4</c:v>
                </c:pt>
                <c:pt idx="3057">
                  <c:v>4.4060049765087703E-4</c:v>
                </c:pt>
                <c:pt idx="3058">
                  <c:v>4.3859864514492262E-4</c:v>
                </c:pt>
                <c:pt idx="3059">
                  <c:v>4.3660717476133311E-4</c:v>
                </c:pt>
                <c:pt idx="3060">
                  <c:v>4.3480140163315307E-4</c:v>
                </c:pt>
                <c:pt idx="3061">
                  <c:v>4.3283344307989513E-4</c:v>
                </c:pt>
                <c:pt idx="3062">
                  <c:v>4.3090929831108893E-4</c:v>
                </c:pt>
                <c:pt idx="3063">
                  <c:v>4.2919481318476598E-4</c:v>
                </c:pt>
                <c:pt idx="3064">
                  <c:v>4.2751636526103736E-4</c:v>
                </c:pt>
                <c:pt idx="3065">
                  <c:v>4.2562097199157938E-4</c:v>
                </c:pt>
                <c:pt idx="3066">
                  <c:v>4.2374559149598896E-4</c:v>
                </c:pt>
                <c:pt idx="3067">
                  <c:v>4.2200487721929381E-4</c:v>
                </c:pt>
                <c:pt idx="3068">
                  <c:v>4.2023169163811811E-4</c:v>
                </c:pt>
                <c:pt idx="3069">
                  <c:v>4.184460668005274E-4</c:v>
                </c:pt>
                <c:pt idx="3070">
                  <c:v>4.1656983540449985E-4</c:v>
                </c:pt>
                <c:pt idx="3071">
                  <c:v>4.1491543077889885E-4</c:v>
                </c:pt>
                <c:pt idx="3072">
                  <c:v>4.1338418139912384E-4</c:v>
                </c:pt>
                <c:pt idx="3073">
                  <c:v>4.1163017113806977E-4</c:v>
                </c:pt>
                <c:pt idx="3074">
                  <c:v>4.0971676283352532E-4</c:v>
                </c:pt>
                <c:pt idx="3075">
                  <c:v>4.0793504117122404E-4</c:v>
                </c:pt>
                <c:pt idx="3076">
                  <c:v>4.0629695196689301E-4</c:v>
                </c:pt>
                <c:pt idx="3077">
                  <c:v>4.0460813485333817E-4</c:v>
                </c:pt>
                <c:pt idx="3078">
                  <c:v>4.0320709686406857E-4</c:v>
                </c:pt>
                <c:pt idx="3079">
                  <c:v>4.016062526799779E-4</c:v>
                </c:pt>
                <c:pt idx="3080">
                  <c:v>3.9996057246271567E-4</c:v>
                </c:pt>
                <c:pt idx="3081">
                  <c:v>3.9835967301975466E-4</c:v>
                </c:pt>
                <c:pt idx="3082">
                  <c:v>3.9694290083108855E-4</c:v>
                </c:pt>
                <c:pt idx="3083">
                  <c:v>3.9535951319086851E-4</c:v>
                </c:pt>
                <c:pt idx="3084">
                  <c:v>3.9382306064241591E-4</c:v>
                </c:pt>
                <c:pt idx="3085">
                  <c:v>3.9227257037048781E-4</c:v>
                </c:pt>
                <c:pt idx="3086">
                  <c:v>3.9080274816594921E-4</c:v>
                </c:pt>
                <c:pt idx="3087">
                  <c:v>3.8920343858495266E-4</c:v>
                </c:pt>
                <c:pt idx="3088">
                  <c:v>3.8783508061464083E-4</c:v>
                </c:pt>
                <c:pt idx="3089">
                  <c:v>3.8645596041134915E-4</c:v>
                </c:pt>
                <c:pt idx="3090">
                  <c:v>3.8491566626647639E-4</c:v>
                </c:pt>
                <c:pt idx="3091">
                  <c:v>3.8344258511326129E-4</c:v>
                </c:pt>
                <c:pt idx="3092">
                  <c:v>3.819128159933703E-4</c:v>
                </c:pt>
                <c:pt idx="3093">
                  <c:v>3.8051497041502214E-4</c:v>
                </c:pt>
                <c:pt idx="3094">
                  <c:v>3.7893958404058191E-4</c:v>
                </c:pt>
                <c:pt idx="3095">
                  <c:v>3.7772800276231677E-4</c:v>
                </c:pt>
                <c:pt idx="3096">
                  <c:v>3.762176175871729E-4</c:v>
                </c:pt>
                <c:pt idx="3097">
                  <c:v>3.7487865593962736E-4</c:v>
                </c:pt>
                <c:pt idx="3098">
                  <c:v>3.7363759948155046E-4</c:v>
                </c:pt>
                <c:pt idx="3099">
                  <c:v>3.7225921892913681E-4</c:v>
                </c:pt>
                <c:pt idx="3100">
                  <c:v>3.7085107592022167E-4</c:v>
                </c:pt>
                <c:pt idx="3101">
                  <c:v>3.6959014966319193E-4</c:v>
                </c:pt>
                <c:pt idx="3102">
                  <c:v>3.6820794582190708E-4</c:v>
                </c:pt>
                <c:pt idx="3103">
                  <c:v>3.668677722208786E-4</c:v>
                </c:pt>
                <c:pt idx="3104">
                  <c:v>3.6541479799957408E-4</c:v>
                </c:pt>
                <c:pt idx="3105">
                  <c:v>3.6390341002145418E-4</c:v>
                </c:pt>
                <c:pt idx="3106">
                  <c:v>3.6262689203238921E-4</c:v>
                </c:pt>
                <c:pt idx="3107">
                  <c:v>3.6131255332641146E-4</c:v>
                </c:pt>
                <c:pt idx="3108">
                  <c:v>3.5988128935380474E-4</c:v>
                </c:pt>
                <c:pt idx="3109">
                  <c:v>3.5880625886576035E-4</c:v>
                </c:pt>
                <c:pt idx="3110">
                  <c:v>3.5750197570590537E-4</c:v>
                </c:pt>
                <c:pt idx="3111">
                  <c:v>3.5613659187161081E-4</c:v>
                </c:pt>
                <c:pt idx="3112">
                  <c:v>3.5494753880197216E-4</c:v>
                </c:pt>
                <c:pt idx="3113">
                  <c:v>3.5362757869169745E-4</c:v>
                </c:pt>
                <c:pt idx="3114">
                  <c:v>3.5233212261662878E-4</c:v>
                </c:pt>
                <c:pt idx="3115">
                  <c:v>3.5114765335638549E-4</c:v>
                </c:pt>
                <c:pt idx="3116">
                  <c:v>3.4991482807240166E-4</c:v>
                </c:pt>
                <c:pt idx="3117">
                  <c:v>3.4867104435529705E-4</c:v>
                </c:pt>
                <c:pt idx="3118">
                  <c:v>3.4748403637571576E-4</c:v>
                </c:pt>
                <c:pt idx="3119">
                  <c:v>3.4629961099504888E-4</c:v>
                </c:pt>
                <c:pt idx="3120">
                  <c:v>3.4518847239768885E-4</c:v>
                </c:pt>
                <c:pt idx="3121">
                  <c:v>3.4404409451011485E-4</c:v>
                </c:pt>
                <c:pt idx="3122">
                  <c:v>3.4290332090298044E-4</c:v>
                </c:pt>
                <c:pt idx="3123">
                  <c:v>3.4173692988389366E-4</c:v>
                </c:pt>
                <c:pt idx="3124">
                  <c:v>3.4054173152842337E-4</c:v>
                </c:pt>
                <c:pt idx="3125">
                  <c:v>3.3938526110874762E-4</c:v>
                </c:pt>
                <c:pt idx="3126">
                  <c:v>3.3820484232426464E-4</c:v>
                </c:pt>
                <c:pt idx="3127">
                  <c:v>3.3711403657105474E-4</c:v>
                </c:pt>
                <c:pt idx="3128">
                  <c:v>3.360006671925269E-4</c:v>
                </c:pt>
                <c:pt idx="3129">
                  <c:v>3.348617249508791E-4</c:v>
                </c:pt>
                <c:pt idx="3130">
                  <c:v>3.3394469973554032E-4</c:v>
                </c:pt>
                <c:pt idx="3131">
                  <c:v>3.3266255369031686E-4</c:v>
                </c:pt>
                <c:pt idx="3132">
                  <c:v>3.3156381990057625E-4</c:v>
                </c:pt>
                <c:pt idx="3133">
                  <c:v>3.3049439942201182E-4</c:v>
                </c:pt>
                <c:pt idx="3134">
                  <c:v>3.2948186528722264E-4</c:v>
                </c:pt>
                <c:pt idx="3135">
                  <c:v>3.2842780463293759E-4</c:v>
                </c:pt>
                <c:pt idx="3136">
                  <c:v>3.2720508345147735E-4</c:v>
                </c:pt>
                <c:pt idx="3137">
                  <c:v>3.2616336723809749E-4</c:v>
                </c:pt>
                <c:pt idx="3138">
                  <c:v>3.2507913763056865E-4</c:v>
                </c:pt>
                <c:pt idx="3139">
                  <c:v>3.2398433008250027E-4</c:v>
                </c:pt>
                <c:pt idx="3140">
                  <c:v>3.2308797515216909E-4</c:v>
                </c:pt>
                <c:pt idx="3141">
                  <c:v>3.2216693517886662E-4</c:v>
                </c:pt>
                <c:pt idx="3142">
                  <c:v>3.2108822225216147E-4</c:v>
                </c:pt>
                <c:pt idx="3143">
                  <c:v>3.1997533669406348E-4</c:v>
                </c:pt>
                <c:pt idx="3144">
                  <c:v>3.1888845358686384E-4</c:v>
                </c:pt>
                <c:pt idx="3145">
                  <c:v>3.1799438063367252E-4</c:v>
                </c:pt>
                <c:pt idx="3146">
                  <c:v>3.1684318394931962E-4</c:v>
                </c:pt>
                <c:pt idx="3147">
                  <c:v>3.1586025855641884E-4</c:v>
                </c:pt>
                <c:pt idx="3148">
                  <c:v>3.148435526245443E-4</c:v>
                </c:pt>
                <c:pt idx="3149">
                  <c:v>3.1383177481352225E-4</c:v>
                </c:pt>
                <c:pt idx="3150">
                  <c:v>3.1284997414745191E-4</c:v>
                </c:pt>
                <c:pt idx="3151">
                  <c:v>3.1194005264732066E-4</c:v>
                </c:pt>
                <c:pt idx="3152">
                  <c:v>3.1090893834988758E-4</c:v>
                </c:pt>
                <c:pt idx="3153">
                  <c:v>3.0990411181517312E-4</c:v>
                </c:pt>
                <c:pt idx="3154">
                  <c:v>3.0893632509377243E-4</c:v>
                </c:pt>
                <c:pt idx="3155">
                  <c:v>3.079136880774959E-4</c:v>
                </c:pt>
                <c:pt idx="3156">
                  <c:v>3.0692811863881073E-4</c:v>
                </c:pt>
                <c:pt idx="3157">
                  <c:v>3.0598602440739175E-4</c:v>
                </c:pt>
                <c:pt idx="3158">
                  <c:v>3.0493760324018586E-4</c:v>
                </c:pt>
                <c:pt idx="3159">
                  <c:v>3.0389056802518322E-4</c:v>
                </c:pt>
                <c:pt idx="3160">
                  <c:v>3.0298937185760236E-4</c:v>
                </c:pt>
                <c:pt idx="3161">
                  <c:v>3.0194037382809006E-4</c:v>
                </c:pt>
                <c:pt idx="3162">
                  <c:v>3.0106689787742276E-4</c:v>
                </c:pt>
                <c:pt idx="3163">
                  <c:v>2.9999635835805218E-4</c:v>
                </c:pt>
                <c:pt idx="3164">
                  <c:v>2.9912846685895808E-4</c:v>
                </c:pt>
                <c:pt idx="3165">
                  <c:v>2.9822898219497346E-4</c:v>
                </c:pt>
                <c:pt idx="3166">
                  <c:v>2.9716452025327144E-4</c:v>
                </c:pt>
                <c:pt idx="3167">
                  <c:v>2.9627370633564368E-4</c:v>
                </c:pt>
                <c:pt idx="3168">
                  <c:v>2.9533897540691699E-4</c:v>
                </c:pt>
                <c:pt idx="3169">
                  <c:v>2.9452323475442904E-4</c:v>
                </c:pt>
                <c:pt idx="3170">
                  <c:v>2.9365620035537806E-4</c:v>
                </c:pt>
                <c:pt idx="3171">
                  <c:v>2.926278092456025E-4</c:v>
                </c:pt>
                <c:pt idx="3172">
                  <c:v>2.9168090398037867E-4</c:v>
                </c:pt>
                <c:pt idx="3173">
                  <c:v>2.9070449826532676E-4</c:v>
                </c:pt>
                <c:pt idx="3174">
                  <c:v>2.8974886212382951E-4</c:v>
                </c:pt>
                <c:pt idx="3175">
                  <c:v>2.8881755846792449E-4</c:v>
                </c:pt>
                <c:pt idx="3176">
                  <c:v>2.8815563328943175E-4</c:v>
                </c:pt>
                <c:pt idx="3177">
                  <c:v>2.8727693618853652E-4</c:v>
                </c:pt>
                <c:pt idx="3178">
                  <c:v>2.8647637455703125E-4</c:v>
                </c:pt>
                <c:pt idx="3179">
                  <c:v>2.8569745044835615E-4</c:v>
                </c:pt>
                <c:pt idx="3180">
                  <c:v>2.8492664793220666E-4</c:v>
                </c:pt>
                <c:pt idx="3181">
                  <c:v>2.8417384585476094E-4</c:v>
                </c:pt>
                <c:pt idx="3182">
                  <c:v>2.8332022707379015E-4</c:v>
                </c:pt>
                <c:pt idx="3183">
                  <c:v>2.8248626857323671E-4</c:v>
                </c:pt>
                <c:pt idx="3184">
                  <c:v>2.8171544036061628E-4</c:v>
                </c:pt>
                <c:pt idx="3185">
                  <c:v>2.8090905111757136E-4</c:v>
                </c:pt>
                <c:pt idx="3186">
                  <c:v>2.8012328313512479E-4</c:v>
                </c:pt>
                <c:pt idx="3187">
                  <c:v>2.7934124379366696E-4</c:v>
                </c:pt>
                <c:pt idx="3188">
                  <c:v>2.7864559680254483E-4</c:v>
                </c:pt>
                <c:pt idx="3189">
                  <c:v>2.779835564981859E-4</c:v>
                </c:pt>
                <c:pt idx="3190">
                  <c:v>2.7712378220359725E-4</c:v>
                </c:pt>
                <c:pt idx="3191">
                  <c:v>2.7632420794814118E-4</c:v>
                </c:pt>
                <c:pt idx="3192">
                  <c:v>2.7557690622671984E-4</c:v>
                </c:pt>
                <c:pt idx="3193">
                  <c:v>2.7491701701028154E-4</c:v>
                </c:pt>
                <c:pt idx="3194">
                  <c:v>2.7402710681748274E-4</c:v>
                </c:pt>
                <c:pt idx="3195">
                  <c:v>2.7329099835307055E-4</c:v>
                </c:pt>
                <c:pt idx="3196">
                  <c:v>2.7249964741231478E-4</c:v>
                </c:pt>
                <c:pt idx="3197">
                  <c:v>2.7165080041389723E-4</c:v>
                </c:pt>
                <c:pt idx="3198">
                  <c:v>2.7098169165422033E-4</c:v>
                </c:pt>
                <c:pt idx="3199">
                  <c:v>2.7018611112200624E-4</c:v>
                </c:pt>
                <c:pt idx="3200">
                  <c:v>2.6940808960326871E-4</c:v>
                </c:pt>
                <c:pt idx="3201">
                  <c:v>2.6870456462529772E-4</c:v>
                </c:pt>
                <c:pt idx="3202">
                  <c:v>2.6793953785858826E-4</c:v>
                </c:pt>
                <c:pt idx="3203">
                  <c:v>2.6710640625148344E-4</c:v>
                </c:pt>
                <c:pt idx="3204">
                  <c:v>2.6631707098012972E-4</c:v>
                </c:pt>
                <c:pt idx="3205">
                  <c:v>2.6559228655318015E-4</c:v>
                </c:pt>
                <c:pt idx="3206">
                  <c:v>2.6485014828386431E-4</c:v>
                </c:pt>
                <c:pt idx="3207">
                  <c:v>2.6403821111624858E-4</c:v>
                </c:pt>
                <c:pt idx="3208">
                  <c:v>2.633106847227151E-4</c:v>
                </c:pt>
                <c:pt idx="3209">
                  <c:v>2.6256717091697714E-4</c:v>
                </c:pt>
                <c:pt idx="3210">
                  <c:v>2.6179598907792964E-4</c:v>
                </c:pt>
                <c:pt idx="3211">
                  <c:v>2.611087244471079E-4</c:v>
                </c:pt>
                <c:pt idx="3212">
                  <c:v>2.6022685863742582E-4</c:v>
                </c:pt>
                <c:pt idx="3213">
                  <c:v>2.5957982299851365E-4</c:v>
                </c:pt>
                <c:pt idx="3214">
                  <c:v>2.5886495229947071E-4</c:v>
                </c:pt>
                <c:pt idx="3215">
                  <c:v>2.5816834937630748E-4</c:v>
                </c:pt>
                <c:pt idx="3216">
                  <c:v>2.5753751957354913E-4</c:v>
                </c:pt>
                <c:pt idx="3217">
                  <c:v>2.5697088454921748E-4</c:v>
                </c:pt>
                <c:pt idx="3218">
                  <c:v>2.5637018297088152E-4</c:v>
                </c:pt>
                <c:pt idx="3219">
                  <c:v>2.5558290402383834E-4</c:v>
                </c:pt>
                <c:pt idx="3220">
                  <c:v>2.5489547584956119E-4</c:v>
                </c:pt>
                <c:pt idx="3221">
                  <c:v>2.5426030196816772E-4</c:v>
                </c:pt>
                <c:pt idx="3222">
                  <c:v>2.5360433784603239E-4</c:v>
                </c:pt>
                <c:pt idx="3223">
                  <c:v>2.5279976596134205E-4</c:v>
                </c:pt>
                <c:pt idx="3224">
                  <c:v>2.5211679012259017E-4</c:v>
                </c:pt>
                <c:pt idx="3225">
                  <c:v>2.5132307572039861E-4</c:v>
                </c:pt>
                <c:pt idx="3226">
                  <c:v>2.5068002095309492E-4</c:v>
                </c:pt>
                <c:pt idx="3227">
                  <c:v>2.5001374325108681E-4</c:v>
                </c:pt>
                <c:pt idx="3228">
                  <c:v>2.493000734345424E-4</c:v>
                </c:pt>
                <c:pt idx="3229">
                  <c:v>2.4867068499919912E-4</c:v>
                </c:pt>
                <c:pt idx="3230">
                  <c:v>2.4796312816619947E-4</c:v>
                </c:pt>
                <c:pt idx="3231">
                  <c:v>2.4711723192235392E-4</c:v>
                </c:pt>
                <c:pt idx="3232">
                  <c:v>2.4655199344708877E-4</c:v>
                </c:pt>
                <c:pt idx="3233">
                  <c:v>2.4572911184177318E-4</c:v>
                </c:pt>
                <c:pt idx="3234">
                  <c:v>2.4513095259722791E-4</c:v>
                </c:pt>
                <c:pt idx="3235">
                  <c:v>2.4441921403405437E-4</c:v>
                </c:pt>
                <c:pt idx="3236">
                  <c:v>2.4367110257199353E-4</c:v>
                </c:pt>
                <c:pt idx="3237">
                  <c:v>2.4300508289143736E-4</c:v>
                </c:pt>
                <c:pt idx="3238">
                  <c:v>2.4238386489534378E-4</c:v>
                </c:pt>
                <c:pt idx="3239">
                  <c:v>2.4170834012603675E-4</c:v>
                </c:pt>
                <c:pt idx="3240">
                  <c:v>2.4107851507719534E-4</c:v>
                </c:pt>
                <c:pt idx="3241">
                  <c:v>2.4045654646224934E-4</c:v>
                </c:pt>
                <c:pt idx="3242">
                  <c:v>2.3983763690921915E-4</c:v>
                </c:pt>
                <c:pt idx="3243">
                  <c:v>2.3932768855200055E-4</c:v>
                </c:pt>
                <c:pt idx="3244">
                  <c:v>2.3873153305037614E-4</c:v>
                </c:pt>
                <c:pt idx="3245">
                  <c:v>2.3816240483427649E-4</c:v>
                </c:pt>
                <c:pt idx="3246">
                  <c:v>2.3753564242473009E-4</c:v>
                </c:pt>
                <c:pt idx="3247">
                  <c:v>2.3689250774515977E-4</c:v>
                </c:pt>
                <c:pt idx="3248">
                  <c:v>2.362872196718355E-4</c:v>
                </c:pt>
                <c:pt idx="3249">
                  <c:v>2.3564964013891263E-4</c:v>
                </c:pt>
                <c:pt idx="3250">
                  <c:v>2.3508352629952493E-4</c:v>
                </c:pt>
                <c:pt idx="3251">
                  <c:v>2.3451728875366099E-4</c:v>
                </c:pt>
                <c:pt idx="3252">
                  <c:v>2.3393617263830872E-4</c:v>
                </c:pt>
                <c:pt idx="3253">
                  <c:v>2.334038636817164E-4</c:v>
                </c:pt>
                <c:pt idx="3254">
                  <c:v>2.3279364564834465E-4</c:v>
                </c:pt>
                <c:pt idx="3255">
                  <c:v>2.3225430317447998E-4</c:v>
                </c:pt>
                <c:pt idx="3256">
                  <c:v>2.317143763606635E-4</c:v>
                </c:pt>
                <c:pt idx="3257">
                  <c:v>2.3106719789078945E-4</c:v>
                </c:pt>
                <c:pt idx="3258">
                  <c:v>2.3063159514530134E-4</c:v>
                </c:pt>
                <c:pt idx="3259">
                  <c:v>2.2997292563202524E-4</c:v>
                </c:pt>
                <c:pt idx="3260">
                  <c:v>2.2947614021902072E-4</c:v>
                </c:pt>
                <c:pt idx="3261">
                  <c:v>2.2903829062798954E-4</c:v>
                </c:pt>
                <c:pt idx="3262">
                  <c:v>2.2839096245030573E-4</c:v>
                </c:pt>
                <c:pt idx="3263">
                  <c:v>2.2790769235735047E-4</c:v>
                </c:pt>
                <c:pt idx="3264">
                  <c:v>2.2742857910054896E-4</c:v>
                </c:pt>
                <c:pt idx="3265">
                  <c:v>2.2688004745315241E-4</c:v>
                </c:pt>
                <c:pt idx="3266">
                  <c:v>2.2628123567081272E-4</c:v>
                </c:pt>
                <c:pt idx="3267">
                  <c:v>2.2575197670598183E-4</c:v>
                </c:pt>
                <c:pt idx="3268">
                  <c:v>2.2524313043484895E-4</c:v>
                </c:pt>
                <c:pt idx="3269">
                  <c:v>2.2478889437607289E-4</c:v>
                </c:pt>
                <c:pt idx="3270">
                  <c:v>2.2428485207405961E-4</c:v>
                </c:pt>
                <c:pt idx="3271">
                  <c:v>2.2371045994176866E-4</c:v>
                </c:pt>
                <c:pt idx="3272">
                  <c:v>2.2326850067366468E-4</c:v>
                </c:pt>
                <c:pt idx="3273">
                  <c:v>2.2273533597754321E-4</c:v>
                </c:pt>
                <c:pt idx="3274">
                  <c:v>2.222254912997315E-4</c:v>
                </c:pt>
                <c:pt idx="3275">
                  <c:v>2.2172572928116498E-4</c:v>
                </c:pt>
                <c:pt idx="3276">
                  <c:v>2.2109530722190895E-4</c:v>
                </c:pt>
                <c:pt idx="3277">
                  <c:v>2.2058687459802973E-4</c:v>
                </c:pt>
                <c:pt idx="3278">
                  <c:v>2.2008509751856553E-4</c:v>
                </c:pt>
                <c:pt idx="3279">
                  <c:v>2.1955065845432497E-4</c:v>
                </c:pt>
                <c:pt idx="3280">
                  <c:v>2.1903788546209419E-4</c:v>
                </c:pt>
                <c:pt idx="3281">
                  <c:v>2.1850059707468375E-4</c:v>
                </c:pt>
                <c:pt idx="3282">
                  <c:v>2.1784739355683324E-4</c:v>
                </c:pt>
                <c:pt idx="3283">
                  <c:v>2.1752562642290673E-4</c:v>
                </c:pt>
                <c:pt idx="3284">
                  <c:v>2.1705893068998071E-4</c:v>
                </c:pt>
                <c:pt idx="3285">
                  <c:v>2.1646771197286502E-4</c:v>
                </c:pt>
                <c:pt idx="3286">
                  <c:v>2.1603348564728679E-4</c:v>
                </c:pt>
                <c:pt idx="3287">
                  <c:v>2.1555288504845581E-4</c:v>
                </c:pt>
                <c:pt idx="3288">
                  <c:v>2.1497654314731656E-4</c:v>
                </c:pt>
                <c:pt idx="3289">
                  <c:v>2.143987355506949E-4</c:v>
                </c:pt>
                <c:pt idx="3290">
                  <c:v>2.1394683927219117E-4</c:v>
                </c:pt>
                <c:pt idx="3291">
                  <c:v>2.1354919155240238E-4</c:v>
                </c:pt>
                <c:pt idx="3292">
                  <c:v>2.1301401732043499E-4</c:v>
                </c:pt>
                <c:pt idx="3293">
                  <c:v>2.1247962477369224E-4</c:v>
                </c:pt>
                <c:pt idx="3294">
                  <c:v>2.1196427873740981E-4</c:v>
                </c:pt>
                <c:pt idx="3295">
                  <c:v>2.1137513178730045E-4</c:v>
                </c:pt>
                <c:pt idx="3296">
                  <c:v>2.1092350397502351E-4</c:v>
                </c:pt>
                <c:pt idx="3297">
                  <c:v>2.1020946733363416E-4</c:v>
                </c:pt>
                <c:pt idx="3298">
                  <c:v>2.0971979815198019E-4</c:v>
                </c:pt>
                <c:pt idx="3299">
                  <c:v>2.0912463390234225E-4</c:v>
                </c:pt>
                <c:pt idx="3300">
                  <c:v>2.0871084443368552E-4</c:v>
                </c:pt>
                <c:pt idx="3301">
                  <c:v>2.0820363567178077E-4</c:v>
                </c:pt>
                <c:pt idx="3302">
                  <c:v>2.0759364819917674E-4</c:v>
                </c:pt>
                <c:pt idx="3303">
                  <c:v>2.0710481887113938E-4</c:v>
                </c:pt>
                <c:pt idx="3304">
                  <c:v>2.0673508101699402E-4</c:v>
                </c:pt>
                <c:pt idx="3305">
                  <c:v>2.0615541510062054E-4</c:v>
                </c:pt>
                <c:pt idx="3306">
                  <c:v>2.0567372115214884E-4</c:v>
                </c:pt>
                <c:pt idx="3307">
                  <c:v>2.0523391795920881E-4</c:v>
                </c:pt>
                <c:pt idx="3308">
                  <c:v>2.0477044064519579E-4</c:v>
                </c:pt>
                <c:pt idx="3309">
                  <c:v>2.0438721864325494E-4</c:v>
                </c:pt>
                <c:pt idx="3310">
                  <c:v>2.0404313729705583E-4</c:v>
                </c:pt>
                <c:pt idx="3311">
                  <c:v>2.0362439394565267E-4</c:v>
                </c:pt>
                <c:pt idx="3312">
                  <c:v>2.0319488348812711E-4</c:v>
                </c:pt>
                <c:pt idx="3313">
                  <c:v>2.0297205833605698E-4</c:v>
                </c:pt>
                <c:pt idx="3314">
                  <c:v>2.0263935024278869E-4</c:v>
                </c:pt>
                <c:pt idx="3315">
                  <c:v>2.0230181638611117E-4</c:v>
                </c:pt>
                <c:pt idx="3316">
                  <c:v>2.0184610365906562E-4</c:v>
                </c:pt>
                <c:pt idx="3317">
                  <c:v>2.0148399213810398E-4</c:v>
                </c:pt>
                <c:pt idx="3318">
                  <c:v>2.0110721904610424E-4</c:v>
                </c:pt>
                <c:pt idx="3319">
                  <c:v>2.0092787818892636E-4</c:v>
                </c:pt>
                <c:pt idx="3320">
                  <c:v>2.0043153994576496E-4</c:v>
                </c:pt>
                <c:pt idx="3321">
                  <c:v>2.0004585921267943E-4</c:v>
                </c:pt>
                <c:pt idx="3322">
                  <c:v>1.9959366173935759E-4</c:v>
                </c:pt>
                <c:pt idx="3323">
                  <c:v>1.9935923581521368E-4</c:v>
                </c:pt>
                <c:pt idx="3324">
                  <c:v>1.9891847089445E-4</c:v>
                </c:pt>
                <c:pt idx="3325">
                  <c:v>1.9850593303371314E-4</c:v>
                </c:pt>
                <c:pt idx="3326">
                  <c:v>1.9789038854477545E-4</c:v>
                </c:pt>
                <c:pt idx="3327">
                  <c:v>1.9756375408198494E-4</c:v>
                </c:pt>
                <c:pt idx="3328">
                  <c:v>1.9722591137382687E-4</c:v>
                </c:pt>
                <c:pt idx="3329">
                  <c:v>1.9683606744731985E-4</c:v>
                </c:pt>
                <c:pt idx="3330">
                  <c:v>1.964055835149505E-4</c:v>
                </c:pt>
                <c:pt idx="3331">
                  <c:v>1.9602801879965316E-4</c:v>
                </c:pt>
                <c:pt idx="3332">
                  <c:v>1.957552853199436E-4</c:v>
                </c:pt>
                <c:pt idx="3333">
                  <c:v>1.9547829157669881E-4</c:v>
                </c:pt>
                <c:pt idx="3334">
                  <c:v>1.9493480210942897E-4</c:v>
                </c:pt>
                <c:pt idx="3335">
                  <c:v>1.9436792389428142E-4</c:v>
                </c:pt>
                <c:pt idx="3336">
                  <c:v>1.9402943678723826E-4</c:v>
                </c:pt>
                <c:pt idx="3337">
                  <c:v>1.9364435213866475E-4</c:v>
                </c:pt>
                <c:pt idx="3338">
                  <c:v>1.9323661198520145E-4</c:v>
                </c:pt>
                <c:pt idx="3339">
                  <c:v>1.926714025544065E-4</c:v>
                </c:pt>
                <c:pt idx="3340">
                  <c:v>1.9238611120797329E-4</c:v>
                </c:pt>
                <c:pt idx="3341">
                  <c:v>1.9203556554157832E-4</c:v>
                </c:pt>
                <c:pt idx="3342">
                  <c:v>1.9154561359468401E-4</c:v>
                </c:pt>
                <c:pt idx="3343">
                  <c:v>1.9118746778258147E-4</c:v>
                </c:pt>
                <c:pt idx="3344">
                  <c:v>1.9080303251635993E-4</c:v>
                </c:pt>
                <c:pt idx="3345">
                  <c:v>1.903137869964967E-4</c:v>
                </c:pt>
                <c:pt idx="3346">
                  <c:v>1.8977710485728566E-4</c:v>
                </c:pt>
                <c:pt idx="3347">
                  <c:v>1.8937139798758898E-4</c:v>
                </c:pt>
                <c:pt idx="3348">
                  <c:v>1.8909651318210879E-4</c:v>
                </c:pt>
                <c:pt idx="3349">
                  <c:v>1.8858653900053718E-4</c:v>
                </c:pt>
                <c:pt idx="3350">
                  <c:v>1.8825105634083956E-4</c:v>
                </c:pt>
                <c:pt idx="3351">
                  <c:v>1.8791642275362632E-4</c:v>
                </c:pt>
                <c:pt idx="3352">
                  <c:v>1.8751045761939284E-4</c:v>
                </c:pt>
                <c:pt idx="3353">
                  <c:v>1.8703805437687439E-4</c:v>
                </c:pt>
                <c:pt idx="3354">
                  <c:v>1.8674836195004603E-4</c:v>
                </c:pt>
                <c:pt idx="3355">
                  <c:v>1.8660331397890462E-4</c:v>
                </c:pt>
                <c:pt idx="3356">
                  <c:v>1.8619001839661141E-4</c:v>
                </c:pt>
                <c:pt idx="3357">
                  <c:v>1.8578937702896819E-4</c:v>
                </c:pt>
                <c:pt idx="3358">
                  <c:v>1.855082199780697E-4</c:v>
                </c:pt>
                <c:pt idx="3359">
                  <c:v>1.8514623148665416E-4</c:v>
                </c:pt>
                <c:pt idx="3360">
                  <c:v>1.8481842416721535E-4</c:v>
                </c:pt>
                <c:pt idx="3361">
                  <c:v>1.8453537706326209E-4</c:v>
                </c:pt>
                <c:pt idx="3362">
                  <c:v>1.8428650039326508E-4</c:v>
                </c:pt>
                <c:pt idx="3363">
                  <c:v>1.838189755371554E-4</c:v>
                </c:pt>
                <c:pt idx="3364">
                  <c:v>1.8334338826306605E-4</c:v>
                </c:pt>
                <c:pt idx="3365">
                  <c:v>1.8309925843323384E-4</c:v>
                </c:pt>
                <c:pt idx="3366">
                  <c:v>1.8260671656115032E-4</c:v>
                </c:pt>
                <c:pt idx="3367">
                  <c:v>1.8224038091412594E-4</c:v>
                </c:pt>
                <c:pt idx="3368">
                  <c:v>1.8185114419708468E-4</c:v>
                </c:pt>
                <c:pt idx="3369">
                  <c:v>1.815382259384794E-4</c:v>
                </c:pt>
                <c:pt idx="3370">
                  <c:v>1.8109027850159282E-4</c:v>
                </c:pt>
                <c:pt idx="3371">
                  <c:v>1.8077114228233862E-4</c:v>
                </c:pt>
                <c:pt idx="3372">
                  <c:v>1.8032037967083303E-4</c:v>
                </c:pt>
                <c:pt idx="3373">
                  <c:v>1.798975543463567E-4</c:v>
                </c:pt>
                <c:pt idx="3374">
                  <c:v>1.7966424250450276E-4</c:v>
                </c:pt>
                <c:pt idx="3375">
                  <c:v>1.7928162553596761E-4</c:v>
                </c:pt>
                <c:pt idx="3376">
                  <c:v>1.788747053123373E-4</c:v>
                </c:pt>
                <c:pt idx="3377">
                  <c:v>1.7861148475659911E-4</c:v>
                </c:pt>
                <c:pt idx="3378">
                  <c:v>1.7807337275880584E-4</c:v>
                </c:pt>
                <c:pt idx="3379">
                  <c:v>1.7780037421184395E-4</c:v>
                </c:pt>
                <c:pt idx="3380">
                  <c:v>1.7748999979449588E-4</c:v>
                </c:pt>
                <c:pt idx="3381">
                  <c:v>1.7727728279767546E-4</c:v>
                </c:pt>
                <c:pt idx="3382">
                  <c:v>1.7692336862931005E-4</c:v>
                </c:pt>
                <c:pt idx="3383">
                  <c:v>1.7657562118949895E-4</c:v>
                </c:pt>
                <c:pt idx="3384">
                  <c:v>1.7628642597652079E-4</c:v>
                </c:pt>
                <c:pt idx="3385">
                  <c:v>1.7592159864706399E-4</c:v>
                </c:pt>
                <c:pt idx="3386">
                  <c:v>1.7564139835611413E-4</c:v>
                </c:pt>
                <c:pt idx="3387">
                  <c:v>1.752854606869638E-4</c:v>
                </c:pt>
                <c:pt idx="3388">
                  <c:v>1.7491116316185944E-4</c:v>
                </c:pt>
                <c:pt idx="3389">
                  <c:v>1.7459286669060698E-4</c:v>
                </c:pt>
                <c:pt idx="3390">
                  <c:v>1.7424359963245302E-4</c:v>
                </c:pt>
                <c:pt idx="3391">
                  <c:v>1.7393036833255251E-4</c:v>
                </c:pt>
                <c:pt idx="3392">
                  <c:v>1.7363656188804547E-4</c:v>
                </c:pt>
                <c:pt idx="3393">
                  <c:v>1.7346024931508643E-4</c:v>
                </c:pt>
                <c:pt idx="3394">
                  <c:v>1.7314268135263749E-4</c:v>
                </c:pt>
                <c:pt idx="3395">
                  <c:v>1.7271035187100184E-4</c:v>
                </c:pt>
                <c:pt idx="3396">
                  <c:v>1.7228038997278453E-4</c:v>
                </c:pt>
                <c:pt idx="3397">
                  <c:v>1.7203350159643511E-4</c:v>
                </c:pt>
                <c:pt idx="3398">
                  <c:v>1.7162262237919833E-4</c:v>
                </c:pt>
                <c:pt idx="3399">
                  <c:v>1.7139950248676761E-4</c:v>
                </c:pt>
                <c:pt idx="3400">
                  <c:v>1.7084304173918375E-4</c:v>
                </c:pt>
                <c:pt idx="3401">
                  <c:v>1.7042057875340182E-4</c:v>
                </c:pt>
                <c:pt idx="3402">
                  <c:v>1.7010754328960256E-4</c:v>
                </c:pt>
                <c:pt idx="3403">
                  <c:v>1.6970107188995964E-4</c:v>
                </c:pt>
                <c:pt idx="3404">
                  <c:v>1.6946387978369556E-4</c:v>
                </c:pt>
                <c:pt idx="3405">
                  <c:v>1.6913438933372182E-4</c:v>
                </c:pt>
                <c:pt idx="3406">
                  <c:v>1.6883305559587698E-4</c:v>
                </c:pt>
                <c:pt idx="3407">
                  <c:v>1.6834774763822838E-4</c:v>
                </c:pt>
                <c:pt idx="3408">
                  <c:v>1.6799548158035987E-4</c:v>
                </c:pt>
                <c:pt idx="3409">
                  <c:v>1.6781788116987807E-4</c:v>
                </c:pt>
                <c:pt idx="3410">
                  <c:v>1.6748923542206709E-4</c:v>
                </c:pt>
                <c:pt idx="3411">
                  <c:v>1.6717042726177334E-4</c:v>
                </c:pt>
                <c:pt idx="3412">
                  <c:v>1.6690474813594466E-4</c:v>
                </c:pt>
                <c:pt idx="3413">
                  <c:v>1.6671711743607086E-4</c:v>
                </c:pt>
                <c:pt idx="3414">
                  <c:v>1.6629081480527784E-4</c:v>
                </c:pt>
                <c:pt idx="3415">
                  <c:v>1.6588331305435682E-4</c:v>
                </c:pt>
                <c:pt idx="3416">
                  <c:v>1.6568182380405534E-4</c:v>
                </c:pt>
                <c:pt idx="3417">
                  <c:v>1.653797212005176E-4</c:v>
                </c:pt>
                <c:pt idx="3418">
                  <c:v>1.6498188473565174E-4</c:v>
                </c:pt>
                <c:pt idx="3419">
                  <c:v>1.6474113164188011E-4</c:v>
                </c:pt>
                <c:pt idx="3420">
                  <c:v>1.6439466294693284E-4</c:v>
                </c:pt>
                <c:pt idx="3421">
                  <c:v>1.6414157984683052E-4</c:v>
                </c:pt>
                <c:pt idx="3422">
                  <c:v>1.638012805000489E-4</c:v>
                </c:pt>
                <c:pt idx="3423">
                  <c:v>1.6353823769756608E-4</c:v>
                </c:pt>
                <c:pt idx="3424">
                  <c:v>1.6327635621019981E-4</c:v>
                </c:pt>
                <c:pt idx="3425">
                  <c:v>1.6295606428200939E-4</c:v>
                </c:pt>
                <c:pt idx="3426">
                  <c:v>1.6267537995770425E-4</c:v>
                </c:pt>
                <c:pt idx="3427">
                  <c:v>1.6241658714753724E-4</c:v>
                </c:pt>
                <c:pt idx="3428">
                  <c:v>1.6207729736689264E-4</c:v>
                </c:pt>
                <c:pt idx="3429">
                  <c:v>1.6176779628997414E-4</c:v>
                </c:pt>
                <c:pt idx="3430">
                  <c:v>1.6151303393311485E-4</c:v>
                </c:pt>
                <c:pt idx="3431">
                  <c:v>1.6125451342884005E-4</c:v>
                </c:pt>
                <c:pt idx="3432">
                  <c:v>1.6090373325815526E-4</c:v>
                </c:pt>
                <c:pt idx="3433">
                  <c:v>1.6048196782678301E-4</c:v>
                </c:pt>
                <c:pt idx="3434">
                  <c:v>1.6019402944593013E-4</c:v>
                </c:pt>
                <c:pt idx="3435">
                  <c:v>1.5995957474006047E-4</c:v>
                </c:pt>
                <c:pt idx="3436">
                  <c:v>1.5965741183466688E-4</c:v>
                </c:pt>
                <c:pt idx="3437">
                  <c:v>1.5944846465397959E-4</c:v>
                </c:pt>
                <c:pt idx="3438">
                  <c:v>1.5922718871769575E-4</c:v>
                </c:pt>
                <c:pt idx="3439">
                  <c:v>1.5888607791779294E-4</c:v>
                </c:pt>
                <c:pt idx="3440">
                  <c:v>1.5868240924475684E-4</c:v>
                </c:pt>
                <c:pt idx="3441">
                  <c:v>1.5848882292240324E-4</c:v>
                </c:pt>
                <c:pt idx="3442">
                  <c:v>1.5828894781468042E-4</c:v>
                </c:pt>
                <c:pt idx="3443">
                  <c:v>1.5823696714122493E-4</c:v>
                </c:pt>
                <c:pt idx="3444">
                  <c:v>1.5806859656876146E-4</c:v>
                </c:pt>
                <c:pt idx="3445">
                  <c:v>1.5794361822041864E-4</c:v>
                </c:pt>
                <c:pt idx="3446">
                  <c:v>1.5784792158490824E-4</c:v>
                </c:pt>
                <c:pt idx="3447">
                  <c:v>1.5777565886334059E-4</c:v>
                </c:pt>
                <c:pt idx="3448">
                  <c:v>1.5749589852096093E-4</c:v>
                </c:pt>
                <c:pt idx="3449">
                  <c:v>1.5729682083454142E-4</c:v>
                </c:pt>
                <c:pt idx="3450">
                  <c:v>1.5736049672033156E-4</c:v>
                </c:pt>
                <c:pt idx="3451">
                  <c:v>1.5714074948795293E-4</c:v>
                </c:pt>
                <c:pt idx="3452">
                  <c:v>1.569188366330348E-4</c:v>
                </c:pt>
                <c:pt idx="3453">
                  <c:v>1.5673864501235664E-4</c:v>
                </c:pt>
                <c:pt idx="3454">
                  <c:v>1.5669647007820667E-4</c:v>
                </c:pt>
                <c:pt idx="3455">
                  <c:v>1.5650091602609947E-4</c:v>
                </c:pt>
                <c:pt idx="3456">
                  <c:v>1.5623819709281516E-4</c:v>
                </c:pt>
                <c:pt idx="3457">
                  <c:v>1.5606252480458406E-4</c:v>
                </c:pt>
                <c:pt idx="3458">
                  <c:v>1.5583528345877821E-4</c:v>
                </c:pt>
                <c:pt idx="3459">
                  <c:v>1.555892122123816E-4</c:v>
                </c:pt>
                <c:pt idx="3460">
                  <c:v>1.5530816164344949E-4</c:v>
                </c:pt>
                <c:pt idx="3461">
                  <c:v>1.5509828210512238E-4</c:v>
                </c:pt>
                <c:pt idx="3462">
                  <c:v>1.5480155802610483E-4</c:v>
                </c:pt>
                <c:pt idx="3463">
                  <c:v>1.5465109196200442E-4</c:v>
                </c:pt>
                <c:pt idx="3464">
                  <c:v>1.5435681309620565E-4</c:v>
                </c:pt>
                <c:pt idx="3465">
                  <c:v>1.5415405461673292E-4</c:v>
                </c:pt>
                <c:pt idx="3466">
                  <c:v>1.5386123038193004E-4</c:v>
                </c:pt>
                <c:pt idx="3467">
                  <c:v>1.5367778470476253E-4</c:v>
                </c:pt>
                <c:pt idx="3468">
                  <c:v>1.533743968460592E-4</c:v>
                </c:pt>
                <c:pt idx="3469">
                  <c:v>1.5320622513435359E-4</c:v>
                </c:pt>
                <c:pt idx="3470">
                  <c:v>1.5289791322202731E-4</c:v>
                </c:pt>
                <c:pt idx="3471">
                  <c:v>1.5258327854897582E-4</c:v>
                </c:pt>
                <c:pt idx="3472">
                  <c:v>1.5226119615741377E-4</c:v>
                </c:pt>
                <c:pt idx="3473">
                  <c:v>1.5203131673571682E-4</c:v>
                </c:pt>
                <c:pt idx="3474">
                  <c:v>1.5185056680876773E-4</c:v>
                </c:pt>
                <c:pt idx="3475">
                  <c:v>1.515115439592424E-4</c:v>
                </c:pt>
                <c:pt idx="3476">
                  <c:v>1.5131357138896414E-4</c:v>
                </c:pt>
                <c:pt idx="3477">
                  <c:v>1.5088792400304204E-4</c:v>
                </c:pt>
                <c:pt idx="3478">
                  <c:v>1.5064157494526622E-4</c:v>
                </c:pt>
                <c:pt idx="3479">
                  <c:v>1.5027160529904407E-4</c:v>
                </c:pt>
                <c:pt idx="3480">
                  <c:v>1.4992626177129918E-4</c:v>
                </c:pt>
                <c:pt idx="3481">
                  <c:v>1.4956203772378203E-4</c:v>
                </c:pt>
                <c:pt idx="3482">
                  <c:v>1.4934754712329069E-4</c:v>
                </c:pt>
                <c:pt idx="3483">
                  <c:v>1.4908158673479323E-4</c:v>
                </c:pt>
                <c:pt idx="3484">
                  <c:v>1.4893201189386757E-4</c:v>
                </c:pt>
                <c:pt idx="3485">
                  <c:v>1.4874743349036068E-4</c:v>
                </c:pt>
                <c:pt idx="3486">
                  <c:v>1.4836103372052495E-4</c:v>
                </c:pt>
                <c:pt idx="3487">
                  <c:v>1.4821217128583284E-4</c:v>
                </c:pt>
                <c:pt idx="3488">
                  <c:v>1.4785023423329583E-4</c:v>
                </c:pt>
                <c:pt idx="3489">
                  <c:v>1.4763825110304516E-4</c:v>
                </c:pt>
                <c:pt idx="3490">
                  <c:v>1.4732965424836604E-4</c:v>
                </c:pt>
                <c:pt idx="3491">
                  <c:v>1.4729988698709899E-4</c:v>
                </c:pt>
                <c:pt idx="3492">
                  <c:v>1.468132364838683E-4</c:v>
                </c:pt>
                <c:pt idx="3493">
                  <c:v>1.4657933983726156E-4</c:v>
                </c:pt>
                <c:pt idx="3494">
                  <c:v>1.4642171108231571E-4</c:v>
                </c:pt>
                <c:pt idx="3495">
                  <c:v>1.4603100155219831E-4</c:v>
                </c:pt>
                <c:pt idx="3496">
                  <c:v>1.4588009726575779E-4</c:v>
                </c:pt>
                <c:pt idx="3497">
                  <c:v>1.455764644131881E-4</c:v>
                </c:pt>
                <c:pt idx="3498">
                  <c:v>1.4522457933401203E-4</c:v>
                </c:pt>
                <c:pt idx="3499">
                  <c:v>1.4492903581041387E-4</c:v>
                </c:pt>
                <c:pt idx="3500">
                  <c:v>1.4473433603389755E-4</c:v>
                </c:pt>
                <c:pt idx="3501">
                  <c:v>1.4450569921673707E-4</c:v>
                </c:pt>
                <c:pt idx="3502">
                  <c:v>1.4431714551691162E-4</c:v>
                </c:pt>
                <c:pt idx="3503">
                  <c:v>1.4389266507304751E-4</c:v>
                </c:pt>
                <c:pt idx="3504">
                  <c:v>1.4371762822268472E-4</c:v>
                </c:pt>
                <c:pt idx="3505">
                  <c:v>1.4333736525437126E-4</c:v>
                </c:pt>
                <c:pt idx="3506">
                  <c:v>1.4308158182031101E-4</c:v>
                </c:pt>
                <c:pt idx="3507">
                  <c:v>1.4288007917694057E-4</c:v>
                </c:pt>
                <c:pt idx="3508">
                  <c:v>1.4263635912011575E-4</c:v>
                </c:pt>
                <c:pt idx="3509">
                  <c:v>1.4238708798185648E-4</c:v>
                </c:pt>
                <c:pt idx="3510">
                  <c:v>1.4215609626626107E-4</c:v>
                </c:pt>
                <c:pt idx="3511">
                  <c:v>1.4181255642599423E-4</c:v>
                </c:pt>
                <c:pt idx="3512">
                  <c:v>1.4177182901140906E-4</c:v>
                </c:pt>
                <c:pt idx="3513">
                  <c:v>1.4141823262198215E-4</c:v>
                </c:pt>
                <c:pt idx="3514">
                  <c:v>1.4128059223839548E-4</c:v>
                </c:pt>
                <c:pt idx="3515">
                  <c:v>1.4085837754884857E-4</c:v>
                </c:pt>
                <c:pt idx="3516">
                  <c:v>1.4056834902899715E-4</c:v>
                </c:pt>
                <c:pt idx="3517">
                  <c:v>1.4042802638796061E-4</c:v>
                </c:pt>
                <c:pt idx="3518">
                  <c:v>1.4014462335386663E-4</c:v>
                </c:pt>
                <c:pt idx="3519">
                  <c:v>1.3993455125429956E-4</c:v>
                </c:pt>
                <c:pt idx="3520">
                  <c:v>1.3968800056209161E-4</c:v>
                </c:pt>
                <c:pt idx="3521">
                  <c:v>1.3950097553489473E-4</c:v>
                </c:pt>
                <c:pt idx="3522">
                  <c:v>1.3923325774674726E-4</c:v>
                </c:pt>
                <c:pt idx="3523">
                  <c:v>1.3901096030204501E-4</c:v>
                </c:pt>
                <c:pt idx="3524">
                  <c:v>1.3878970243674834E-4</c:v>
                </c:pt>
                <c:pt idx="3525">
                  <c:v>1.3859283495036971E-4</c:v>
                </c:pt>
                <c:pt idx="3526">
                  <c:v>1.3843695564670077E-4</c:v>
                </c:pt>
                <c:pt idx="3527">
                  <c:v>1.3829987647487655E-4</c:v>
                </c:pt>
                <c:pt idx="3528">
                  <c:v>1.3800175995179342E-4</c:v>
                </c:pt>
                <c:pt idx="3529">
                  <c:v>1.3787587549563286E-4</c:v>
                </c:pt>
                <c:pt idx="3530">
                  <c:v>1.3775483570670782E-4</c:v>
                </c:pt>
                <c:pt idx="3531">
                  <c:v>1.3747255769645984E-4</c:v>
                </c:pt>
                <c:pt idx="3532">
                  <c:v>1.3725068140238794E-4</c:v>
                </c:pt>
                <c:pt idx="3533">
                  <c:v>1.3697114659162737E-4</c:v>
                </c:pt>
                <c:pt idx="3534">
                  <c:v>1.367965109469511E-4</c:v>
                </c:pt>
                <c:pt idx="3535">
                  <c:v>1.3663149410354718E-4</c:v>
                </c:pt>
                <c:pt idx="3536">
                  <c:v>1.3646688986488389E-4</c:v>
                </c:pt>
                <c:pt idx="3537">
                  <c:v>1.3614886589771217E-4</c:v>
                </c:pt>
                <c:pt idx="3538">
                  <c:v>1.3601205725098493E-4</c:v>
                </c:pt>
                <c:pt idx="3539">
                  <c:v>1.3567864085207925E-4</c:v>
                </c:pt>
                <c:pt idx="3540">
                  <c:v>1.3550845913460472E-4</c:v>
                </c:pt>
                <c:pt idx="3541">
                  <c:v>1.3546228926293279E-4</c:v>
                </c:pt>
                <c:pt idx="3542">
                  <c:v>1.351116251073891E-4</c:v>
                </c:pt>
                <c:pt idx="3543">
                  <c:v>1.3510846910132934E-4</c:v>
                </c:pt>
                <c:pt idx="3544">
                  <c:v>1.3483229648629259E-4</c:v>
                </c:pt>
                <c:pt idx="3545">
                  <c:v>1.3464283428400169E-4</c:v>
                </c:pt>
                <c:pt idx="3546">
                  <c:v>1.3445973493740319E-4</c:v>
                </c:pt>
                <c:pt idx="3547">
                  <c:v>1.3406485115048623E-4</c:v>
                </c:pt>
                <c:pt idx="3548">
                  <c:v>1.3385467224590473E-4</c:v>
                </c:pt>
                <c:pt idx="3549">
                  <c:v>1.3357983175084503E-4</c:v>
                </c:pt>
                <c:pt idx="3550">
                  <c:v>1.3330409633146461E-4</c:v>
                </c:pt>
                <c:pt idx="3551">
                  <c:v>1.3313552895275564E-4</c:v>
                </c:pt>
                <c:pt idx="3552">
                  <c:v>1.3296675469930263E-4</c:v>
                </c:pt>
                <c:pt idx="3553">
                  <c:v>1.3266552825027438E-4</c:v>
                </c:pt>
                <c:pt idx="3554">
                  <c:v>1.3259673038078121E-4</c:v>
                </c:pt>
                <c:pt idx="3555">
                  <c:v>1.3234291818739171E-4</c:v>
                </c:pt>
                <c:pt idx="3556">
                  <c:v>1.319421806136088E-4</c:v>
                </c:pt>
                <c:pt idx="3557">
                  <c:v>1.3176147448113474E-4</c:v>
                </c:pt>
                <c:pt idx="3558">
                  <c:v>1.3158549662648327E-4</c:v>
                </c:pt>
                <c:pt idx="3559">
                  <c:v>1.3145099816464864E-4</c:v>
                </c:pt>
                <c:pt idx="3560">
                  <c:v>1.3138541417594121E-4</c:v>
                </c:pt>
                <c:pt idx="3561">
                  <c:v>1.3117848094403557E-4</c:v>
                </c:pt>
                <c:pt idx="3562">
                  <c:v>1.3098104991643113E-4</c:v>
                </c:pt>
                <c:pt idx="3563">
                  <c:v>1.3081753396376581E-4</c:v>
                </c:pt>
                <c:pt idx="3564">
                  <c:v>1.3069316482363109E-4</c:v>
                </c:pt>
                <c:pt idx="3565">
                  <c:v>1.3053829807775093E-4</c:v>
                </c:pt>
                <c:pt idx="3566">
                  <c:v>1.3042475734610407E-4</c:v>
                </c:pt>
                <c:pt idx="3567">
                  <c:v>1.3028009184392494E-4</c:v>
                </c:pt>
                <c:pt idx="3568">
                  <c:v>1.3012706087422697E-4</c:v>
                </c:pt>
                <c:pt idx="3569">
                  <c:v>1.2998072415550075E-4</c:v>
                </c:pt>
                <c:pt idx="3570">
                  <c:v>1.2975731842693446E-4</c:v>
                </c:pt>
                <c:pt idx="3571">
                  <c:v>1.2956427020706441E-4</c:v>
                </c:pt>
                <c:pt idx="3572">
                  <c:v>1.2936406686437442E-4</c:v>
                </c:pt>
                <c:pt idx="3573">
                  <c:v>1.2919257408592412E-4</c:v>
                </c:pt>
                <c:pt idx="3574">
                  <c:v>1.2903565300703462E-4</c:v>
                </c:pt>
                <c:pt idx="3575">
                  <c:v>1.2876071099164464E-4</c:v>
                </c:pt>
                <c:pt idx="3576">
                  <c:v>1.2865980254378356E-4</c:v>
                </c:pt>
                <c:pt idx="3577">
                  <c:v>1.2846259871828578E-4</c:v>
                </c:pt>
                <c:pt idx="3578">
                  <c:v>1.2842929060261223E-4</c:v>
                </c:pt>
                <c:pt idx="3579">
                  <c:v>1.2824333293786307E-4</c:v>
                </c:pt>
                <c:pt idx="3580">
                  <c:v>1.2799206032611276E-4</c:v>
                </c:pt>
                <c:pt idx="3581">
                  <c:v>1.2778683850977701E-4</c:v>
                </c:pt>
                <c:pt idx="3582">
                  <c:v>1.2764165403338784E-4</c:v>
                </c:pt>
                <c:pt idx="3583">
                  <c:v>1.2757063038070144E-4</c:v>
                </c:pt>
                <c:pt idx="3584">
                  <c:v>1.2738992542342414E-4</c:v>
                </c:pt>
                <c:pt idx="3585">
                  <c:v>1.2731393627784469E-4</c:v>
                </c:pt>
                <c:pt idx="3586">
                  <c:v>1.2713432246223681E-4</c:v>
                </c:pt>
                <c:pt idx="3587">
                  <c:v>1.2702397985260604E-4</c:v>
                </c:pt>
                <c:pt idx="3588">
                  <c:v>1.2695101414716303E-4</c:v>
                </c:pt>
                <c:pt idx="3589">
                  <c:v>1.2678327788738587E-4</c:v>
                </c:pt>
                <c:pt idx="3590">
                  <c:v>1.2665524550297931E-4</c:v>
                </c:pt>
                <c:pt idx="3591">
                  <c:v>1.265153298882375E-4</c:v>
                </c:pt>
                <c:pt idx="3592">
                  <c:v>1.2645443680050534E-4</c:v>
                </c:pt>
                <c:pt idx="3593">
                  <c:v>1.2623471786783215E-4</c:v>
                </c:pt>
                <c:pt idx="3594">
                  <c:v>1.2598915014680942E-4</c:v>
                </c:pt>
                <c:pt idx="3595">
                  <c:v>1.2583701679916165E-4</c:v>
                </c:pt>
                <c:pt idx="3596">
                  <c:v>1.2553479014170511E-4</c:v>
                </c:pt>
                <c:pt idx="3597">
                  <c:v>1.2534070556070788E-4</c:v>
                </c:pt>
                <c:pt idx="3598">
                  <c:v>1.2512840034668564E-4</c:v>
                </c:pt>
                <c:pt idx="3599">
                  <c:v>1.2478568767806817E-4</c:v>
                </c:pt>
                <c:pt idx="3600">
                  <c:v>1.2479569770288947E-4</c:v>
                </c:pt>
                <c:pt idx="3601">
                  <c:v>1.2446762853410845E-4</c:v>
                </c:pt>
                <c:pt idx="3602">
                  <c:v>1.2428505017926067E-4</c:v>
                </c:pt>
                <c:pt idx="3603">
                  <c:v>1.2421080327642894E-4</c:v>
                </c:pt>
                <c:pt idx="3604">
                  <c:v>1.2418961584166819E-4</c:v>
                </c:pt>
                <c:pt idx="3605">
                  <c:v>1.2392813214559203E-4</c:v>
                </c:pt>
                <c:pt idx="3606">
                  <c:v>1.237355575530756E-4</c:v>
                </c:pt>
                <c:pt idx="3607">
                  <c:v>1.2359422679425195E-4</c:v>
                </c:pt>
                <c:pt idx="3608">
                  <c:v>1.2335665206240006E-4</c:v>
                </c:pt>
                <c:pt idx="3609">
                  <c:v>1.2317407596389504E-4</c:v>
                </c:pt>
                <c:pt idx="3610">
                  <c:v>1.2293373334396827E-4</c:v>
                </c:pt>
                <c:pt idx="3611">
                  <c:v>1.2268542163916755E-4</c:v>
                </c:pt>
                <c:pt idx="3612">
                  <c:v>1.2250823917104691E-4</c:v>
                </c:pt>
                <c:pt idx="3613">
                  <c:v>1.2237243099962638E-4</c:v>
                </c:pt>
                <c:pt idx="3614">
                  <c:v>1.2213376408105834E-4</c:v>
                </c:pt>
                <c:pt idx="3615">
                  <c:v>1.2199517438906463E-4</c:v>
                </c:pt>
                <c:pt idx="3616">
                  <c:v>1.2175497549210875E-4</c:v>
                </c:pt>
                <c:pt idx="3617">
                  <c:v>1.2161129570270267E-4</c:v>
                </c:pt>
                <c:pt idx="3618">
                  <c:v>1.214863898046179E-4</c:v>
                </c:pt>
                <c:pt idx="3619">
                  <c:v>1.2138553888372777E-4</c:v>
                </c:pt>
                <c:pt idx="3620">
                  <c:v>1.21268780610384E-4</c:v>
                </c:pt>
                <c:pt idx="3621">
                  <c:v>1.2118484828543115E-4</c:v>
                </c:pt>
                <c:pt idx="3622">
                  <c:v>1.2091745879246757E-4</c:v>
                </c:pt>
                <c:pt idx="3623">
                  <c:v>1.2074078407241222E-4</c:v>
                </c:pt>
                <c:pt idx="3624">
                  <c:v>1.2049786022893443E-4</c:v>
                </c:pt>
                <c:pt idx="3625">
                  <c:v>1.2046851706660924E-4</c:v>
                </c:pt>
                <c:pt idx="3626">
                  <c:v>1.2010921307454108E-4</c:v>
                </c:pt>
                <c:pt idx="3627">
                  <c:v>1.2001022604266126E-4</c:v>
                </c:pt>
                <c:pt idx="3628">
                  <c:v>1.19903100776915E-4</c:v>
                </c:pt>
                <c:pt idx="3629">
                  <c:v>1.1990181190918384E-4</c:v>
                </c:pt>
                <c:pt idx="3630">
                  <c:v>1.1972840457061421E-4</c:v>
                </c:pt>
                <c:pt idx="3631">
                  <c:v>1.19709277106596E-4</c:v>
                </c:pt>
                <c:pt idx="3632">
                  <c:v>1.197381911381298E-4</c:v>
                </c:pt>
                <c:pt idx="3633">
                  <c:v>1.1961460752315427E-4</c:v>
                </c:pt>
                <c:pt idx="3634">
                  <c:v>1.1938585914732561E-4</c:v>
                </c:pt>
                <c:pt idx="3635">
                  <c:v>1.1935782482879021E-4</c:v>
                </c:pt>
                <c:pt idx="3636">
                  <c:v>1.1931169280442644E-4</c:v>
                </c:pt>
                <c:pt idx="3637">
                  <c:v>1.1912848632687412E-4</c:v>
                </c:pt>
                <c:pt idx="3638">
                  <c:v>1.1904580905684403E-4</c:v>
                </c:pt>
                <c:pt idx="3639">
                  <c:v>1.1887199301839648E-4</c:v>
                </c:pt>
                <c:pt idx="3640">
                  <c:v>1.1878522076025827E-4</c:v>
                </c:pt>
                <c:pt idx="3641">
                  <c:v>1.1853564879399929E-4</c:v>
                </c:pt>
                <c:pt idx="3642">
                  <c:v>1.1849654099319997E-4</c:v>
                </c:pt>
                <c:pt idx="3643">
                  <c:v>1.1843838227334574E-4</c:v>
                </c:pt>
                <c:pt idx="3644">
                  <c:v>1.1827463547742155E-4</c:v>
                </c:pt>
                <c:pt idx="3645">
                  <c:v>1.1821708676794303E-4</c:v>
                </c:pt>
                <c:pt idx="3646">
                  <c:v>1.1805071828601804E-4</c:v>
                </c:pt>
                <c:pt idx="3647">
                  <c:v>1.1777289457824463E-4</c:v>
                </c:pt>
                <c:pt idx="3648">
                  <c:v>1.17689472040136E-4</c:v>
                </c:pt>
                <c:pt idx="3649">
                  <c:v>1.1763990039621306E-4</c:v>
                </c:pt>
                <c:pt idx="3650">
                  <c:v>1.1753733879942152E-4</c:v>
                </c:pt>
                <c:pt idx="3651">
                  <c:v>1.1757184675089012E-4</c:v>
                </c:pt>
                <c:pt idx="3652">
                  <c:v>1.1749644350765589E-4</c:v>
                </c:pt>
                <c:pt idx="3653">
                  <c:v>1.1720794791453189E-4</c:v>
                </c:pt>
                <c:pt idx="3654">
                  <c:v>1.1725287378524335E-4</c:v>
                </c:pt>
                <c:pt idx="3655">
                  <c:v>1.1688079761922755E-4</c:v>
                </c:pt>
                <c:pt idx="3656">
                  <c:v>1.1682225379234506E-4</c:v>
                </c:pt>
                <c:pt idx="3657">
                  <c:v>1.1677734482612392E-4</c:v>
                </c:pt>
                <c:pt idx="3658">
                  <c:v>1.1666826769440442E-4</c:v>
                </c:pt>
                <c:pt idx="3659">
                  <c:v>1.1635867561729963E-4</c:v>
                </c:pt>
                <c:pt idx="3660">
                  <c:v>1.163051222593817E-4</c:v>
                </c:pt>
                <c:pt idx="3661">
                  <c:v>1.1611468540916319E-4</c:v>
                </c:pt>
                <c:pt idx="3662">
                  <c:v>1.1598260835136316E-4</c:v>
                </c:pt>
                <c:pt idx="3663">
                  <c:v>1.1603392457573834E-4</c:v>
                </c:pt>
                <c:pt idx="3664">
                  <c:v>1.1562977035302764E-4</c:v>
                </c:pt>
                <c:pt idx="3665">
                  <c:v>1.1579145479306157E-4</c:v>
                </c:pt>
                <c:pt idx="3666">
                  <c:v>1.1566742564279804E-4</c:v>
                </c:pt>
                <c:pt idx="3667">
                  <c:v>1.1560767577283947E-4</c:v>
                </c:pt>
                <c:pt idx="3668">
                  <c:v>1.1555364219349995E-4</c:v>
                </c:pt>
                <c:pt idx="3669">
                  <c:v>1.1544623061235207E-4</c:v>
                </c:pt>
                <c:pt idx="3670">
                  <c:v>1.1525494463796645E-4</c:v>
                </c:pt>
                <c:pt idx="3671">
                  <c:v>1.151873145017093E-4</c:v>
                </c:pt>
                <c:pt idx="3672">
                  <c:v>1.1497807121231894E-4</c:v>
                </c:pt>
                <c:pt idx="3673">
                  <c:v>1.1491588847084229E-4</c:v>
                </c:pt>
                <c:pt idx="3674">
                  <c:v>1.1463092530305906E-4</c:v>
                </c:pt>
                <c:pt idx="3675">
                  <c:v>1.1446154312010731E-4</c:v>
                </c:pt>
                <c:pt idx="3676">
                  <c:v>1.142534681993789E-4</c:v>
                </c:pt>
                <c:pt idx="3677">
                  <c:v>1.1412768758806664E-4</c:v>
                </c:pt>
                <c:pt idx="3678">
                  <c:v>1.1396450679601101E-4</c:v>
                </c:pt>
                <c:pt idx="3679">
                  <c:v>1.1384696007701341E-4</c:v>
                </c:pt>
                <c:pt idx="3680">
                  <c:v>1.1359304949398807E-4</c:v>
                </c:pt>
                <c:pt idx="3681">
                  <c:v>1.1349409119852991E-4</c:v>
                </c:pt>
                <c:pt idx="3682">
                  <c:v>1.1341298975350953E-4</c:v>
                </c:pt>
                <c:pt idx="3683">
                  <c:v>1.1321548922907037E-4</c:v>
                </c:pt>
                <c:pt idx="3684">
                  <c:v>1.1305423142945628E-4</c:v>
                </c:pt>
                <c:pt idx="3685">
                  <c:v>1.1305463909663039E-4</c:v>
                </c:pt>
                <c:pt idx="3686">
                  <c:v>1.12882329432293E-4</c:v>
                </c:pt>
                <c:pt idx="3687">
                  <c:v>1.1284105337975781E-4</c:v>
                </c:pt>
                <c:pt idx="3688">
                  <c:v>1.1254124110128598E-4</c:v>
                </c:pt>
                <c:pt idx="3689">
                  <c:v>1.1230932933958446E-4</c:v>
                </c:pt>
                <c:pt idx="3690">
                  <c:v>1.1226485269464843E-4</c:v>
                </c:pt>
                <c:pt idx="3691">
                  <c:v>1.1214936872176182E-4</c:v>
                </c:pt>
                <c:pt idx="3692">
                  <c:v>1.1208526456607049E-4</c:v>
                </c:pt>
                <c:pt idx="3693">
                  <c:v>1.1188922982381919E-4</c:v>
                </c:pt>
                <c:pt idx="3694">
                  <c:v>1.1169031397076476E-4</c:v>
                </c:pt>
                <c:pt idx="3695">
                  <c:v>1.1161100545154766E-4</c:v>
                </c:pt>
                <c:pt idx="3696">
                  <c:v>1.1136536971019479E-4</c:v>
                </c:pt>
                <c:pt idx="3697">
                  <c:v>1.1117066841042321E-4</c:v>
                </c:pt>
                <c:pt idx="3698">
                  <c:v>1.1092795491936919E-4</c:v>
                </c:pt>
                <c:pt idx="3699">
                  <c:v>1.107364818497552E-4</c:v>
                </c:pt>
                <c:pt idx="3700">
                  <c:v>1.1058892968593682E-4</c:v>
                </c:pt>
                <c:pt idx="3701">
                  <c:v>1.1057367045042905E-4</c:v>
                </c:pt>
                <c:pt idx="3702">
                  <c:v>1.1034842270620033E-4</c:v>
                </c:pt>
                <c:pt idx="3703">
                  <c:v>1.103003511644715E-4</c:v>
                </c:pt>
                <c:pt idx="3704">
                  <c:v>1.1011233976043409E-4</c:v>
                </c:pt>
                <c:pt idx="3705">
                  <c:v>1.0983956059115618E-4</c:v>
                </c:pt>
                <c:pt idx="3706">
                  <c:v>1.0976139047294003E-4</c:v>
                </c:pt>
                <c:pt idx="3707">
                  <c:v>1.0960117482236529E-4</c:v>
                </c:pt>
                <c:pt idx="3708">
                  <c:v>1.0949732544640543E-4</c:v>
                </c:pt>
                <c:pt idx="3709">
                  <c:v>1.0933663073647917E-4</c:v>
                </c:pt>
                <c:pt idx="3710">
                  <c:v>1.0918814591366068E-4</c:v>
                </c:pt>
                <c:pt idx="3711">
                  <c:v>1.090248918424292E-4</c:v>
                </c:pt>
                <c:pt idx="3712">
                  <c:v>1.091302494919172E-4</c:v>
                </c:pt>
                <c:pt idx="3713">
                  <c:v>1.0924985784040509E-4</c:v>
                </c:pt>
                <c:pt idx="3714">
                  <c:v>1.0922180734366085E-4</c:v>
                </c:pt>
                <c:pt idx="3715">
                  <c:v>1.0921107186754849E-4</c:v>
                </c:pt>
                <c:pt idx="3716">
                  <c:v>1.0910855437582771E-4</c:v>
                </c:pt>
                <c:pt idx="3717">
                  <c:v>1.0916500474130697E-4</c:v>
                </c:pt>
                <c:pt idx="3718">
                  <c:v>1.0930225176293662E-4</c:v>
                </c:pt>
                <c:pt idx="3719">
                  <c:v>1.0933425383013526E-4</c:v>
                </c:pt>
                <c:pt idx="3720">
                  <c:v>1.0937604536081633E-4</c:v>
                </c:pt>
                <c:pt idx="3721">
                  <c:v>1.0932483126987077E-4</c:v>
                </c:pt>
                <c:pt idx="3722">
                  <c:v>1.0926089355017758E-4</c:v>
                </c:pt>
                <c:pt idx="3723">
                  <c:v>1.0925006038559937E-4</c:v>
                </c:pt>
                <c:pt idx="3724">
                  <c:v>1.0931556186510009E-4</c:v>
                </c:pt>
                <c:pt idx="3725">
                  <c:v>1.0930839019884114E-4</c:v>
                </c:pt>
                <c:pt idx="3726">
                  <c:v>1.09060449287087E-4</c:v>
                </c:pt>
                <c:pt idx="3727">
                  <c:v>1.0901054150791257E-4</c:v>
                </c:pt>
                <c:pt idx="3728">
                  <c:v>1.089664186873264E-4</c:v>
                </c:pt>
                <c:pt idx="3729">
                  <c:v>1.0873845109986444E-4</c:v>
                </c:pt>
                <c:pt idx="3730">
                  <c:v>1.0864009042318617E-4</c:v>
                </c:pt>
                <c:pt idx="3731">
                  <c:v>1.0849491768381134E-4</c:v>
                </c:pt>
                <c:pt idx="3732">
                  <c:v>1.0852103878406878E-4</c:v>
                </c:pt>
                <c:pt idx="3733">
                  <c:v>1.0861116344290641E-4</c:v>
                </c:pt>
                <c:pt idx="3734">
                  <c:v>1.0854718740088561E-4</c:v>
                </c:pt>
                <c:pt idx="3735">
                  <c:v>1.085319206063986E-4</c:v>
                </c:pt>
                <c:pt idx="3736">
                  <c:v>1.0849078228568175E-4</c:v>
                </c:pt>
                <c:pt idx="3737">
                  <c:v>1.0835540583930261E-4</c:v>
                </c:pt>
                <c:pt idx="3738">
                  <c:v>1.0829269993196402E-4</c:v>
                </c:pt>
                <c:pt idx="3739">
                  <c:v>1.0813914569913633E-4</c:v>
                </c:pt>
                <c:pt idx="3740">
                  <c:v>1.0812530514959358E-4</c:v>
                </c:pt>
                <c:pt idx="3741">
                  <c:v>1.0798160860767921E-4</c:v>
                </c:pt>
                <c:pt idx="3742">
                  <c:v>1.0788588372875195E-4</c:v>
                </c:pt>
                <c:pt idx="3743">
                  <c:v>1.0774089918465293E-4</c:v>
                </c:pt>
                <c:pt idx="3744">
                  <c:v>1.0762068810806482E-4</c:v>
                </c:pt>
                <c:pt idx="3745">
                  <c:v>1.0733900395776907E-4</c:v>
                </c:pt>
                <c:pt idx="3746">
                  <c:v>1.0714534239696039E-4</c:v>
                </c:pt>
                <c:pt idx="3747">
                  <c:v>1.0693407690499411E-4</c:v>
                </c:pt>
                <c:pt idx="3748">
                  <c:v>1.0701369320874885E-4</c:v>
                </c:pt>
                <c:pt idx="3749">
                  <c:v>1.0679486353478965E-4</c:v>
                </c:pt>
              </c:numCache>
            </c:numRef>
          </c:yVal>
          <c:smooth val="1"/>
        </c:ser>
        <c:ser>
          <c:idx val="2"/>
          <c:order val="1"/>
          <c:tx>
            <c:strRef>
              <c:f>'Raw data'!$C$1</c:f>
              <c:strCache>
                <c:ptCount val="1"/>
                <c:pt idx="0">
                  <c:v>GBS 11 average</c:v>
                </c:pt>
              </c:strCache>
            </c:strRef>
          </c:tx>
          <c:spPr>
            <a:ln w="50800"/>
          </c:spPr>
          <c:marker>
            <c:symbol val="none"/>
          </c:marker>
          <c:xVal>
            <c:numRef>
              <c:f>'Raw data'!$D$3:$D$4313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data'!$I$3:$I$4313</c:f>
              <c:numCache>
                <c:formatCode>0.0000</c:formatCode>
                <c:ptCount val="4311"/>
                <c:pt idx="0">
                  <c:v>1.5955286939676363E-3</c:v>
                </c:pt>
                <c:pt idx="1">
                  <c:v>4.7581502679004458E-3</c:v>
                </c:pt>
                <c:pt idx="2">
                  <c:v>6.1142656910703492E-3</c:v>
                </c:pt>
                <c:pt idx="3">
                  <c:v>6.2558656583670659E-3</c:v>
                </c:pt>
                <c:pt idx="4">
                  <c:v>5.9179899924743868E-3</c:v>
                </c:pt>
                <c:pt idx="5">
                  <c:v>5.4230409389212711E-3</c:v>
                </c:pt>
                <c:pt idx="6">
                  <c:v>4.89639992531844E-3</c:v>
                </c:pt>
                <c:pt idx="7">
                  <c:v>4.3897099930474658E-3</c:v>
                </c:pt>
                <c:pt idx="8">
                  <c:v>3.923122080732035E-3</c:v>
                </c:pt>
                <c:pt idx="9">
                  <c:v>3.5043410249804836E-3</c:v>
                </c:pt>
                <c:pt idx="10">
                  <c:v>3.1336725365108892E-3</c:v>
                </c:pt>
                <c:pt idx="11">
                  <c:v>2.80825224383882E-3</c:v>
                </c:pt>
                <c:pt idx="12">
                  <c:v>2.5245845370760601E-3</c:v>
                </c:pt>
                <c:pt idx="13">
                  <c:v>2.2775900573017184E-3</c:v>
                </c:pt>
                <c:pt idx="14">
                  <c:v>2.0630388676673595E-3</c:v>
                </c:pt>
                <c:pt idx="15">
                  <c:v>1.8767500002731898E-3</c:v>
                </c:pt>
                <c:pt idx="16">
                  <c:v>1.7147604899365274E-3</c:v>
                </c:pt>
                <c:pt idx="17">
                  <c:v>1.5736696009845392E-3</c:v>
                </c:pt>
                <c:pt idx="18">
                  <c:v>1.4506706760341404E-3</c:v>
                </c:pt>
                <c:pt idx="19">
                  <c:v>1.3425505419821884E-3</c:v>
                </c:pt>
                <c:pt idx="20">
                  <c:v>1.2474245922905118E-3</c:v>
                </c:pt>
                <c:pt idx="21">
                  <c:v>1.1644136202878933E-3</c:v>
                </c:pt>
                <c:pt idx="22">
                  <c:v>1.0912409374925749E-3</c:v>
                </c:pt>
                <c:pt idx="23">
                  <c:v>1.0264723804736203E-3</c:v>
                </c:pt>
                <c:pt idx="24">
                  <c:v>9.688722785052195E-4</c:v>
                </c:pt>
                <c:pt idx="25">
                  <c:v>9.1764595095250319E-4</c:v>
                </c:pt>
                <c:pt idx="26">
                  <c:v>8.7170269286255327E-4</c:v>
                </c:pt>
                <c:pt idx="27">
                  <c:v>8.3037960498338523E-4</c:v>
                </c:pt>
                <c:pt idx="28">
                  <c:v>7.9316154032003624E-4</c:v>
                </c:pt>
                <c:pt idx="29">
                  <c:v>7.5951741418471498E-4</c:v>
                </c:pt>
                <c:pt idx="30">
                  <c:v>7.2912869253691226E-4</c:v>
                </c:pt>
                <c:pt idx="31">
                  <c:v>7.0118958972977875E-4</c:v>
                </c:pt>
                <c:pt idx="32">
                  <c:v>6.7576513468147674E-4</c:v>
                </c:pt>
                <c:pt idx="33">
                  <c:v>6.5241356737074394E-4</c:v>
                </c:pt>
                <c:pt idx="34">
                  <c:v>6.3084258149233719E-4</c:v>
                </c:pt>
                <c:pt idx="35">
                  <c:v>6.1095407292097463E-4</c:v>
                </c:pt>
                <c:pt idx="36">
                  <c:v>5.926822602848955E-4</c:v>
                </c:pt>
                <c:pt idx="37">
                  <c:v>5.7565562542229198E-4</c:v>
                </c:pt>
                <c:pt idx="38">
                  <c:v>5.5976110298285649E-4</c:v>
                </c:pt>
                <c:pt idx="39">
                  <c:v>5.4499739350366756E-4</c:v>
                </c:pt>
                <c:pt idx="40">
                  <c:v>5.3117102079285115E-4</c:v>
                </c:pt>
                <c:pt idx="41">
                  <c:v>5.1818793704096146E-4</c:v>
                </c:pt>
                <c:pt idx="42">
                  <c:v>5.0603320938608575E-4</c:v>
                </c:pt>
                <c:pt idx="43">
                  <c:v>4.9456122335042162E-4</c:v>
                </c:pt>
                <c:pt idx="44">
                  <c:v>4.8362972813615523E-4</c:v>
                </c:pt>
                <c:pt idx="45">
                  <c:v>4.7353062423605244E-4</c:v>
                </c:pt>
                <c:pt idx="46">
                  <c:v>4.6395499632793388E-4</c:v>
                </c:pt>
                <c:pt idx="47">
                  <c:v>4.5488104525845163E-4</c:v>
                </c:pt>
                <c:pt idx="48">
                  <c:v>4.4623243717580144E-4</c:v>
                </c:pt>
                <c:pt idx="49">
                  <c:v>4.3811034439566668E-4</c:v>
                </c:pt>
                <c:pt idx="50">
                  <c:v>4.3034130270186416E-4</c:v>
                </c:pt>
                <c:pt idx="51">
                  <c:v>4.2275958404893973E-4</c:v>
                </c:pt>
                <c:pt idx="52">
                  <c:v>4.1564849624667544E-4</c:v>
                </c:pt>
                <c:pt idx="53">
                  <c:v>4.0882972205575675E-4</c:v>
                </c:pt>
                <c:pt idx="54">
                  <c:v>4.0232153563864799E-4</c:v>
                </c:pt>
                <c:pt idx="55">
                  <c:v>3.962035632191075E-4</c:v>
                </c:pt>
                <c:pt idx="56">
                  <c:v>3.9016953750806925E-4</c:v>
                </c:pt>
                <c:pt idx="57">
                  <c:v>3.8448469338840077E-4</c:v>
                </c:pt>
                <c:pt idx="58">
                  <c:v>3.7899258410022091E-4</c:v>
                </c:pt>
                <c:pt idx="59">
                  <c:v>3.7376873116006946E-4</c:v>
                </c:pt>
                <c:pt idx="60">
                  <c:v>3.6862678900536906E-4</c:v>
                </c:pt>
                <c:pt idx="61">
                  <c:v>3.6384205544647588E-4</c:v>
                </c:pt>
                <c:pt idx="62">
                  <c:v>3.5918392117394518E-4</c:v>
                </c:pt>
                <c:pt idx="63">
                  <c:v>3.5465506799682914E-4</c:v>
                </c:pt>
                <c:pt idx="64">
                  <c:v>3.502964560252436E-4</c:v>
                </c:pt>
                <c:pt idx="65">
                  <c:v>3.4613770647333155E-4</c:v>
                </c:pt>
                <c:pt idx="66">
                  <c:v>3.4207575504799652E-4</c:v>
                </c:pt>
                <c:pt idx="67">
                  <c:v>3.3813943829541959E-4</c:v>
                </c:pt>
                <c:pt idx="68">
                  <c:v>3.3427357189101751E-4</c:v>
                </c:pt>
                <c:pt idx="69">
                  <c:v>3.30651399843708E-4</c:v>
                </c:pt>
                <c:pt idx="70">
                  <c:v>3.2710045229747067E-4</c:v>
                </c:pt>
                <c:pt idx="71">
                  <c:v>3.2365197954209094E-4</c:v>
                </c:pt>
                <c:pt idx="72">
                  <c:v>3.2032841507402879E-4</c:v>
                </c:pt>
                <c:pt idx="73">
                  <c:v>3.1710202646667985E-4</c:v>
                </c:pt>
                <c:pt idx="74">
                  <c:v>3.1403462713394621E-4</c:v>
                </c:pt>
                <c:pt idx="75">
                  <c:v>3.1097887820137149E-4</c:v>
                </c:pt>
                <c:pt idx="76">
                  <c:v>3.0805254965885636E-4</c:v>
                </c:pt>
                <c:pt idx="77">
                  <c:v>3.0521016261345584E-4</c:v>
                </c:pt>
                <c:pt idx="78">
                  <c:v>3.0251948717927442E-4</c:v>
                </c:pt>
                <c:pt idx="79">
                  <c:v>2.9980216299946982E-4</c:v>
                </c:pt>
                <c:pt idx="80">
                  <c:v>2.9728204726532192E-4</c:v>
                </c:pt>
                <c:pt idx="81">
                  <c:v>2.9478165276957454E-4</c:v>
                </c:pt>
                <c:pt idx="82">
                  <c:v>2.9234452520010665E-4</c:v>
                </c:pt>
                <c:pt idx="83">
                  <c:v>2.8999222775329787E-4</c:v>
                </c:pt>
                <c:pt idx="84">
                  <c:v>2.8767118636319747E-4</c:v>
                </c:pt>
                <c:pt idx="85">
                  <c:v>2.8558288044463874E-4</c:v>
                </c:pt>
                <c:pt idx="86">
                  <c:v>2.8345639183995753E-4</c:v>
                </c:pt>
                <c:pt idx="87">
                  <c:v>2.8136789733049098E-4</c:v>
                </c:pt>
                <c:pt idx="88">
                  <c:v>2.7939714936666538E-4</c:v>
                </c:pt>
                <c:pt idx="89">
                  <c:v>2.7748284734922763E-4</c:v>
                </c:pt>
                <c:pt idx="90">
                  <c:v>2.7565332803366989E-4</c:v>
                </c:pt>
                <c:pt idx="91">
                  <c:v>2.7382519475031581E-4</c:v>
                </c:pt>
                <c:pt idx="92">
                  <c:v>2.7218712317704887E-4</c:v>
                </c:pt>
                <c:pt idx="93">
                  <c:v>2.7055267478312328E-4</c:v>
                </c:pt>
                <c:pt idx="94">
                  <c:v>2.6894352814848128E-4</c:v>
                </c:pt>
                <c:pt idx="95">
                  <c:v>2.6736085066536298E-4</c:v>
                </c:pt>
                <c:pt idx="96">
                  <c:v>2.6598008284378194E-4</c:v>
                </c:pt>
                <c:pt idx="97">
                  <c:v>2.6457942651537616E-4</c:v>
                </c:pt>
                <c:pt idx="98">
                  <c:v>2.63321659241775E-4</c:v>
                </c:pt>
                <c:pt idx="99">
                  <c:v>2.6208980100548781E-4</c:v>
                </c:pt>
                <c:pt idx="100">
                  <c:v>2.6085477501037096E-4</c:v>
                </c:pt>
                <c:pt idx="101">
                  <c:v>2.5969563402295355E-4</c:v>
                </c:pt>
                <c:pt idx="102">
                  <c:v>2.5860789169844181E-4</c:v>
                </c:pt>
                <c:pt idx="103">
                  <c:v>2.5759150766936851E-4</c:v>
                </c:pt>
                <c:pt idx="104">
                  <c:v>2.5665475344278536E-4</c:v>
                </c:pt>
                <c:pt idx="105">
                  <c:v>2.5551128892392633E-4</c:v>
                </c:pt>
                <c:pt idx="106">
                  <c:v>2.5465754508577609E-4</c:v>
                </c:pt>
                <c:pt idx="107">
                  <c:v>2.5377434455902862E-4</c:v>
                </c:pt>
                <c:pt idx="108">
                  <c:v>2.5287474225573798E-4</c:v>
                </c:pt>
                <c:pt idx="109">
                  <c:v>2.5216688421484171E-4</c:v>
                </c:pt>
                <c:pt idx="110">
                  <c:v>2.5133565404455332E-4</c:v>
                </c:pt>
                <c:pt idx="111">
                  <c:v>2.5068984864836237E-4</c:v>
                </c:pt>
                <c:pt idx="112">
                  <c:v>2.4995884498326418E-4</c:v>
                </c:pt>
                <c:pt idx="113">
                  <c:v>2.4936861293663979E-4</c:v>
                </c:pt>
                <c:pt idx="114">
                  <c:v>2.4884196488420061E-4</c:v>
                </c:pt>
                <c:pt idx="115">
                  <c:v>2.4831234797089981E-4</c:v>
                </c:pt>
                <c:pt idx="116">
                  <c:v>2.4793915168134888E-4</c:v>
                </c:pt>
                <c:pt idx="117">
                  <c:v>2.4754065186832194E-4</c:v>
                </c:pt>
                <c:pt idx="118">
                  <c:v>2.4729625219821314E-4</c:v>
                </c:pt>
                <c:pt idx="119">
                  <c:v>2.4707419853447045E-4</c:v>
                </c:pt>
                <c:pt idx="120">
                  <c:v>2.4700010770377129E-4</c:v>
                </c:pt>
                <c:pt idx="121">
                  <c:v>2.4698421723040934E-4</c:v>
                </c:pt>
                <c:pt idx="122">
                  <c:v>2.4705136857014834E-4</c:v>
                </c:pt>
                <c:pt idx="123">
                  <c:v>2.4716210381390592E-4</c:v>
                </c:pt>
                <c:pt idx="124">
                  <c:v>2.4734813981137422E-4</c:v>
                </c:pt>
                <c:pt idx="125">
                  <c:v>2.4760775705573581E-4</c:v>
                </c:pt>
                <c:pt idx="126">
                  <c:v>2.4804500784445004E-4</c:v>
                </c:pt>
                <c:pt idx="127">
                  <c:v>2.4858943054442115E-4</c:v>
                </c:pt>
                <c:pt idx="128">
                  <c:v>2.4912311638636752E-4</c:v>
                </c:pt>
                <c:pt idx="129">
                  <c:v>2.4970359226183744E-4</c:v>
                </c:pt>
                <c:pt idx="130">
                  <c:v>2.5043487515333235E-4</c:v>
                </c:pt>
                <c:pt idx="131">
                  <c:v>2.5123929627328471E-4</c:v>
                </c:pt>
                <c:pt idx="132">
                  <c:v>2.5200784495583019E-4</c:v>
                </c:pt>
                <c:pt idx="133">
                  <c:v>2.5291656859767952E-4</c:v>
                </c:pt>
                <c:pt idx="134">
                  <c:v>2.5384728234847161E-4</c:v>
                </c:pt>
                <c:pt idx="135">
                  <c:v>2.5472493509906758E-4</c:v>
                </c:pt>
                <c:pt idx="136">
                  <c:v>2.5580715947929353E-4</c:v>
                </c:pt>
                <c:pt idx="137">
                  <c:v>2.5678038000368571E-4</c:v>
                </c:pt>
                <c:pt idx="138">
                  <c:v>2.5791586635493668E-4</c:v>
                </c:pt>
                <c:pt idx="139">
                  <c:v>2.5913192291762786E-4</c:v>
                </c:pt>
                <c:pt idx="140">
                  <c:v>2.6020499881153819E-4</c:v>
                </c:pt>
                <c:pt idx="141">
                  <c:v>2.6144771926571659E-4</c:v>
                </c:pt>
                <c:pt idx="142">
                  <c:v>2.6256501009380327E-4</c:v>
                </c:pt>
                <c:pt idx="143">
                  <c:v>2.6373009293760471E-4</c:v>
                </c:pt>
                <c:pt idx="144">
                  <c:v>2.6504925428966181E-4</c:v>
                </c:pt>
                <c:pt idx="145">
                  <c:v>2.6626787380457036E-4</c:v>
                </c:pt>
                <c:pt idx="146">
                  <c:v>2.6749132982618548E-4</c:v>
                </c:pt>
                <c:pt idx="147">
                  <c:v>2.6874908932250733E-4</c:v>
                </c:pt>
                <c:pt idx="148">
                  <c:v>2.6993462451012986E-4</c:v>
                </c:pt>
                <c:pt idx="149">
                  <c:v>2.7122400256265043E-4</c:v>
                </c:pt>
                <c:pt idx="150">
                  <c:v>2.7243695381622563E-4</c:v>
                </c:pt>
                <c:pt idx="151">
                  <c:v>2.736477361050444E-4</c:v>
                </c:pt>
                <c:pt idx="152">
                  <c:v>2.7490333304326252E-4</c:v>
                </c:pt>
                <c:pt idx="153">
                  <c:v>2.759965596964941E-4</c:v>
                </c:pt>
                <c:pt idx="154">
                  <c:v>2.7716542199099348E-4</c:v>
                </c:pt>
                <c:pt idx="155">
                  <c:v>2.7849461245140627E-4</c:v>
                </c:pt>
                <c:pt idx="156">
                  <c:v>2.7965727300212204E-4</c:v>
                </c:pt>
                <c:pt idx="157">
                  <c:v>2.8072317171403457E-4</c:v>
                </c:pt>
                <c:pt idx="158">
                  <c:v>2.8195918150408675E-4</c:v>
                </c:pt>
                <c:pt idx="159">
                  <c:v>2.8321620461810201E-4</c:v>
                </c:pt>
                <c:pt idx="160">
                  <c:v>2.8431150140956993E-4</c:v>
                </c:pt>
                <c:pt idx="161">
                  <c:v>2.8551735926271446E-4</c:v>
                </c:pt>
                <c:pt idx="162">
                  <c:v>2.8662195563184273E-4</c:v>
                </c:pt>
                <c:pt idx="163">
                  <c:v>2.8786710377630886E-4</c:v>
                </c:pt>
                <c:pt idx="164">
                  <c:v>2.8894116740140889E-4</c:v>
                </c:pt>
                <c:pt idx="165">
                  <c:v>2.9010829036577057E-4</c:v>
                </c:pt>
                <c:pt idx="166">
                  <c:v>2.9127789331362424E-4</c:v>
                </c:pt>
                <c:pt idx="167">
                  <c:v>2.9245876921069205E-4</c:v>
                </c:pt>
                <c:pt idx="168">
                  <c:v>2.9357986767529796E-4</c:v>
                </c:pt>
                <c:pt idx="169">
                  <c:v>2.9474616373645286E-4</c:v>
                </c:pt>
                <c:pt idx="170">
                  <c:v>2.9600429890691126E-4</c:v>
                </c:pt>
                <c:pt idx="171">
                  <c:v>2.9724079285797425E-4</c:v>
                </c:pt>
                <c:pt idx="172">
                  <c:v>2.9840136195706225E-4</c:v>
                </c:pt>
                <c:pt idx="173">
                  <c:v>2.9966962459605421E-4</c:v>
                </c:pt>
                <c:pt idx="174">
                  <c:v>3.0084134593750411E-4</c:v>
                </c:pt>
                <c:pt idx="175">
                  <c:v>3.0209782490833059E-4</c:v>
                </c:pt>
                <c:pt idx="176">
                  <c:v>3.0334283537705069E-4</c:v>
                </c:pt>
                <c:pt idx="177">
                  <c:v>3.0451643529920484E-4</c:v>
                </c:pt>
                <c:pt idx="178">
                  <c:v>3.0576731303037726E-4</c:v>
                </c:pt>
                <c:pt idx="179">
                  <c:v>3.0704663026926018E-4</c:v>
                </c:pt>
                <c:pt idx="180">
                  <c:v>3.0834758524807943E-4</c:v>
                </c:pt>
                <c:pt idx="181">
                  <c:v>3.0955122167765245E-4</c:v>
                </c:pt>
                <c:pt idx="182">
                  <c:v>3.1082176006748939E-4</c:v>
                </c:pt>
                <c:pt idx="183">
                  <c:v>3.1211249464588618E-4</c:v>
                </c:pt>
                <c:pt idx="184">
                  <c:v>3.1342612696053248E-4</c:v>
                </c:pt>
                <c:pt idx="185">
                  <c:v>3.1477321132305537E-4</c:v>
                </c:pt>
                <c:pt idx="186">
                  <c:v>3.1608891159299956E-4</c:v>
                </c:pt>
                <c:pt idx="187">
                  <c:v>3.1749935817316984E-4</c:v>
                </c:pt>
                <c:pt idx="188">
                  <c:v>3.1874492151729111E-4</c:v>
                </c:pt>
                <c:pt idx="189">
                  <c:v>3.2015406937158152E-4</c:v>
                </c:pt>
                <c:pt idx="190">
                  <c:v>3.21544511579422E-4</c:v>
                </c:pt>
                <c:pt idx="191">
                  <c:v>3.2286886902296489E-4</c:v>
                </c:pt>
                <c:pt idx="192">
                  <c:v>3.2428989329300067E-4</c:v>
                </c:pt>
                <c:pt idx="193">
                  <c:v>3.2571612156270211E-4</c:v>
                </c:pt>
                <c:pt idx="194">
                  <c:v>3.2710003573760351E-4</c:v>
                </c:pt>
                <c:pt idx="195">
                  <c:v>3.2851550337194464E-4</c:v>
                </c:pt>
                <c:pt idx="196">
                  <c:v>3.3005199764598832E-4</c:v>
                </c:pt>
                <c:pt idx="197">
                  <c:v>3.31537390457272E-4</c:v>
                </c:pt>
                <c:pt idx="198">
                  <c:v>3.3300826267961632E-4</c:v>
                </c:pt>
                <c:pt idx="199">
                  <c:v>3.3441092622910003E-4</c:v>
                </c:pt>
                <c:pt idx="200">
                  <c:v>3.359916436666753E-4</c:v>
                </c:pt>
                <c:pt idx="201">
                  <c:v>3.3752283737662321E-4</c:v>
                </c:pt>
                <c:pt idx="202">
                  <c:v>3.3910584318682724E-4</c:v>
                </c:pt>
                <c:pt idx="203">
                  <c:v>3.4068451802978688E-4</c:v>
                </c:pt>
                <c:pt idx="204">
                  <c:v>3.4232398991069634E-4</c:v>
                </c:pt>
                <c:pt idx="205">
                  <c:v>3.4386866661236123E-4</c:v>
                </c:pt>
                <c:pt idx="206">
                  <c:v>3.4552241485885903E-4</c:v>
                </c:pt>
                <c:pt idx="207">
                  <c:v>3.4711501801463557E-4</c:v>
                </c:pt>
                <c:pt idx="208">
                  <c:v>3.4883634601934696E-4</c:v>
                </c:pt>
                <c:pt idx="209">
                  <c:v>3.5047188318672095E-4</c:v>
                </c:pt>
                <c:pt idx="210">
                  <c:v>3.5215335653564721E-4</c:v>
                </c:pt>
                <c:pt idx="211">
                  <c:v>3.5383146517796839E-4</c:v>
                </c:pt>
                <c:pt idx="212">
                  <c:v>3.5552574411560353E-4</c:v>
                </c:pt>
                <c:pt idx="213">
                  <c:v>3.5723161309502555E-4</c:v>
                </c:pt>
                <c:pt idx="214">
                  <c:v>3.5900865788664963E-4</c:v>
                </c:pt>
                <c:pt idx="215">
                  <c:v>3.6071958491380003E-4</c:v>
                </c:pt>
                <c:pt idx="216">
                  <c:v>3.6245535600166611E-4</c:v>
                </c:pt>
                <c:pt idx="217">
                  <c:v>3.6432445042277749E-4</c:v>
                </c:pt>
                <c:pt idx="218">
                  <c:v>3.6619354484388876E-4</c:v>
                </c:pt>
                <c:pt idx="219">
                  <c:v>3.6800741776871161E-4</c:v>
                </c:pt>
                <c:pt idx="220">
                  <c:v>3.6979157129313401E-4</c:v>
                </c:pt>
                <c:pt idx="221">
                  <c:v>3.7164824700962866E-4</c:v>
                </c:pt>
                <c:pt idx="222">
                  <c:v>3.7357045990705714E-4</c:v>
                </c:pt>
                <c:pt idx="223">
                  <c:v>3.7537252323373695E-4</c:v>
                </c:pt>
                <c:pt idx="224">
                  <c:v>3.7727873933991887E-4</c:v>
                </c:pt>
                <c:pt idx="225">
                  <c:v>3.7917672915469225E-4</c:v>
                </c:pt>
                <c:pt idx="226">
                  <c:v>3.8121124646796773E-4</c:v>
                </c:pt>
                <c:pt idx="227">
                  <c:v>3.8310975244147812E-4</c:v>
                </c:pt>
                <c:pt idx="228">
                  <c:v>3.8509586457613796E-4</c:v>
                </c:pt>
                <c:pt idx="229">
                  <c:v>3.8707503234137872E-4</c:v>
                </c:pt>
                <c:pt idx="230">
                  <c:v>3.8899604654209121E-4</c:v>
                </c:pt>
                <c:pt idx="231">
                  <c:v>3.9091500973908604E-4</c:v>
                </c:pt>
                <c:pt idx="232">
                  <c:v>3.9296500290654193E-4</c:v>
                </c:pt>
                <c:pt idx="233">
                  <c:v>3.9500997287950985E-4</c:v>
                </c:pt>
                <c:pt idx="234">
                  <c:v>3.9705699793719524E-4</c:v>
                </c:pt>
                <c:pt idx="235">
                  <c:v>3.9907341667802141E-4</c:v>
                </c:pt>
                <c:pt idx="236">
                  <c:v>4.0118066125310062E-4</c:v>
                </c:pt>
                <c:pt idx="237">
                  <c:v>4.0332983957296894E-4</c:v>
                </c:pt>
                <c:pt idx="238">
                  <c:v>4.0531955808546398E-4</c:v>
                </c:pt>
                <c:pt idx="239">
                  <c:v>4.0744412595902351E-4</c:v>
                </c:pt>
                <c:pt idx="240">
                  <c:v>4.0963123979967646E-4</c:v>
                </c:pt>
                <c:pt idx="241">
                  <c:v>4.1170514196528973E-4</c:v>
                </c:pt>
                <c:pt idx="242">
                  <c:v>4.1391321711919379E-4</c:v>
                </c:pt>
                <c:pt idx="243">
                  <c:v>4.1607125222919652E-4</c:v>
                </c:pt>
                <c:pt idx="244">
                  <c:v>4.1822004383904314E-4</c:v>
                </c:pt>
                <c:pt idx="245">
                  <c:v>4.2042535918317565E-4</c:v>
                </c:pt>
                <c:pt idx="246">
                  <c:v>4.2263804942485795E-4</c:v>
                </c:pt>
                <c:pt idx="247">
                  <c:v>4.2484500780334893E-4</c:v>
                </c:pt>
                <c:pt idx="248">
                  <c:v>4.2710738793777682E-4</c:v>
                </c:pt>
                <c:pt idx="249">
                  <c:v>4.2933029849002183E-4</c:v>
                </c:pt>
                <c:pt idx="250">
                  <c:v>4.3158569153269044E-4</c:v>
                </c:pt>
                <c:pt idx="251">
                  <c:v>4.3391515982725066E-4</c:v>
                </c:pt>
                <c:pt idx="252">
                  <c:v>4.3616534026319248E-4</c:v>
                </c:pt>
                <c:pt idx="253">
                  <c:v>4.384115600864516E-4</c:v>
                </c:pt>
                <c:pt idx="254">
                  <c:v>4.4079770190609329E-4</c:v>
                </c:pt>
                <c:pt idx="255">
                  <c:v>4.4316616699514546E-4</c:v>
                </c:pt>
                <c:pt idx="256">
                  <c:v>4.4546801944922345E-4</c:v>
                </c:pt>
                <c:pt idx="257">
                  <c:v>4.4782048093792488E-4</c:v>
                </c:pt>
                <c:pt idx="258">
                  <c:v>4.5017995798614461E-4</c:v>
                </c:pt>
                <c:pt idx="259">
                  <c:v>4.5255006499725353E-4</c:v>
                </c:pt>
                <c:pt idx="260">
                  <c:v>4.5491049799982231E-4</c:v>
                </c:pt>
                <c:pt idx="261">
                  <c:v>4.5733149290356866E-4</c:v>
                </c:pt>
                <c:pt idx="262">
                  <c:v>4.5981890014685015E-4</c:v>
                </c:pt>
                <c:pt idx="263">
                  <c:v>4.6221493898925106E-4</c:v>
                </c:pt>
                <c:pt idx="264">
                  <c:v>4.6462099371728799E-4</c:v>
                </c:pt>
                <c:pt idx="265">
                  <c:v>4.6707684368521243E-4</c:v>
                </c:pt>
                <c:pt idx="266">
                  <c:v>4.6953868449164064E-4</c:v>
                </c:pt>
                <c:pt idx="267">
                  <c:v>4.7204951320963852E-4</c:v>
                </c:pt>
                <c:pt idx="268">
                  <c:v>4.7456034192763639E-4</c:v>
                </c:pt>
                <c:pt idx="269">
                  <c:v>4.7706312901371855E-4</c:v>
                </c:pt>
                <c:pt idx="270">
                  <c:v>4.7956312920234068E-4</c:v>
                </c:pt>
                <c:pt idx="271">
                  <c:v>4.8207702387198954E-4</c:v>
                </c:pt>
                <c:pt idx="272">
                  <c:v>4.8459656191506196E-4</c:v>
                </c:pt>
                <c:pt idx="273">
                  <c:v>4.8716596916862731E-4</c:v>
                </c:pt>
                <c:pt idx="274">
                  <c:v>4.8967411476275979E-4</c:v>
                </c:pt>
                <c:pt idx="275">
                  <c:v>4.923263644800764E-4</c:v>
                </c:pt>
                <c:pt idx="276">
                  <c:v>4.9489901312724629E-4</c:v>
                </c:pt>
                <c:pt idx="277">
                  <c:v>4.9753056144402174E-4</c:v>
                </c:pt>
                <c:pt idx="278">
                  <c:v>5.0006170556543919E-4</c:v>
                </c:pt>
                <c:pt idx="279">
                  <c:v>5.0272973782065466E-4</c:v>
                </c:pt>
                <c:pt idx="280">
                  <c:v>5.0531709140684436E-4</c:v>
                </c:pt>
                <c:pt idx="281">
                  <c:v>5.0798000585368667E-4</c:v>
                </c:pt>
                <c:pt idx="282">
                  <c:v>5.1066094199726884E-4</c:v>
                </c:pt>
                <c:pt idx="283">
                  <c:v>5.1333556913022533E-4</c:v>
                </c:pt>
                <c:pt idx="284">
                  <c:v>5.1601224128685838E-4</c:v>
                </c:pt>
                <c:pt idx="285">
                  <c:v>5.1860979209536083E-4</c:v>
                </c:pt>
                <c:pt idx="286">
                  <c:v>5.2124760770846067E-4</c:v>
                </c:pt>
                <c:pt idx="287">
                  <c:v>5.2399295635973027E-4</c:v>
                </c:pt>
                <c:pt idx="288">
                  <c:v>5.2676547100919356E-4</c:v>
                </c:pt>
                <c:pt idx="289">
                  <c:v>5.2939160469525409E-4</c:v>
                </c:pt>
                <c:pt idx="290">
                  <c:v>5.3209858798308513E-4</c:v>
                </c:pt>
                <c:pt idx="291">
                  <c:v>5.3479756965327837E-4</c:v>
                </c:pt>
                <c:pt idx="292">
                  <c:v>5.374818163688547E-4</c:v>
                </c:pt>
                <c:pt idx="293">
                  <c:v>5.4028886947992479E-4</c:v>
                </c:pt>
                <c:pt idx="294">
                  <c:v>5.4304139785614589E-4</c:v>
                </c:pt>
                <c:pt idx="295">
                  <c:v>5.4577859063388622E-4</c:v>
                </c:pt>
                <c:pt idx="296">
                  <c:v>5.4851411267893893E-4</c:v>
                </c:pt>
                <c:pt idx="297">
                  <c:v>5.5125229522042375E-4</c:v>
                </c:pt>
                <c:pt idx="298">
                  <c:v>5.5404154830300588E-4</c:v>
                </c:pt>
                <c:pt idx="299">
                  <c:v>5.5690824190509128E-4</c:v>
                </c:pt>
                <c:pt idx="300">
                  <c:v>5.5965185036429936E-4</c:v>
                </c:pt>
                <c:pt idx="301">
                  <c:v>5.624426982410531E-4</c:v>
                </c:pt>
                <c:pt idx="302">
                  <c:v>5.6528070823402626E-4</c:v>
                </c:pt>
                <c:pt idx="303">
                  <c:v>5.6808213033089324E-4</c:v>
                </c:pt>
                <c:pt idx="304">
                  <c:v>5.7087983284762089E-4</c:v>
                </c:pt>
                <c:pt idx="305">
                  <c:v>5.7366619933504003E-4</c:v>
                </c:pt>
                <c:pt idx="306">
                  <c:v>5.7655973534247206E-4</c:v>
                </c:pt>
                <c:pt idx="307">
                  <c:v>5.7947416127619885E-4</c:v>
                </c:pt>
                <c:pt idx="308">
                  <c:v>5.8231507886780944E-4</c:v>
                </c:pt>
                <c:pt idx="309">
                  <c:v>5.8518063110668431E-4</c:v>
                </c:pt>
                <c:pt idx="310">
                  <c:v>5.8803538483758117E-4</c:v>
                </c:pt>
                <c:pt idx="311">
                  <c:v>5.9093818371512151E-4</c:v>
                </c:pt>
                <c:pt idx="312">
                  <c:v>5.9373982901766E-4</c:v>
                </c:pt>
                <c:pt idx="313">
                  <c:v>5.9673737560933678E-4</c:v>
                </c:pt>
                <c:pt idx="314">
                  <c:v>5.9965423666155594E-4</c:v>
                </c:pt>
                <c:pt idx="315">
                  <c:v>6.0252565387670432E-4</c:v>
                </c:pt>
                <c:pt idx="316">
                  <c:v>6.0545894056122777E-4</c:v>
                </c:pt>
                <c:pt idx="317">
                  <c:v>6.0834375674987881E-4</c:v>
                </c:pt>
                <c:pt idx="318">
                  <c:v>6.112896143952777E-4</c:v>
                </c:pt>
                <c:pt idx="319">
                  <c:v>6.1423203242107292E-4</c:v>
                </c:pt>
                <c:pt idx="320">
                  <c:v>6.1712304274533117E-4</c:v>
                </c:pt>
                <c:pt idx="321">
                  <c:v>6.2013485708369584E-4</c:v>
                </c:pt>
                <c:pt idx="322">
                  <c:v>6.2310640657758291E-4</c:v>
                </c:pt>
                <c:pt idx="323">
                  <c:v>6.260249224442232E-4</c:v>
                </c:pt>
                <c:pt idx="324">
                  <c:v>6.2899521143130804E-4</c:v>
                </c:pt>
                <c:pt idx="325">
                  <c:v>6.320118656279539E-4</c:v>
                </c:pt>
                <c:pt idx="326">
                  <c:v>6.3500990394229804E-4</c:v>
                </c:pt>
                <c:pt idx="327">
                  <c:v>6.3795686712752469E-4</c:v>
                </c:pt>
                <c:pt idx="328">
                  <c:v>6.4089214457568682E-4</c:v>
                </c:pt>
                <c:pt idx="329">
                  <c:v>6.4386741237710404E-4</c:v>
                </c:pt>
                <c:pt idx="330">
                  <c:v>6.4689687667972404E-4</c:v>
                </c:pt>
                <c:pt idx="331">
                  <c:v>6.4995092087540343E-4</c:v>
                </c:pt>
                <c:pt idx="332">
                  <c:v>6.5287894435124636E-4</c:v>
                </c:pt>
                <c:pt idx="333">
                  <c:v>6.5591183630032328E-4</c:v>
                </c:pt>
                <c:pt idx="334">
                  <c:v>6.5892736773106512E-4</c:v>
                </c:pt>
                <c:pt idx="335">
                  <c:v>6.6191442677495489E-4</c:v>
                </c:pt>
                <c:pt idx="336">
                  <c:v>6.6497406728765302E-4</c:v>
                </c:pt>
                <c:pt idx="337">
                  <c:v>6.680135236204909E-4</c:v>
                </c:pt>
                <c:pt idx="338">
                  <c:v>6.7103565502944123E-4</c:v>
                </c:pt>
                <c:pt idx="339">
                  <c:v>6.7403370782891429E-4</c:v>
                </c:pt>
                <c:pt idx="340">
                  <c:v>6.7708524511554636E-4</c:v>
                </c:pt>
                <c:pt idx="341">
                  <c:v>6.8007640635670994E-4</c:v>
                </c:pt>
                <c:pt idx="342">
                  <c:v>6.831062361685713E-4</c:v>
                </c:pt>
                <c:pt idx="343">
                  <c:v>6.8615912619409769E-4</c:v>
                </c:pt>
                <c:pt idx="344">
                  <c:v>6.8917857050331314E-4</c:v>
                </c:pt>
                <c:pt idx="345">
                  <c:v>6.9223282424377901E-4</c:v>
                </c:pt>
                <c:pt idx="346">
                  <c:v>6.9533147612315153E-4</c:v>
                </c:pt>
                <c:pt idx="347">
                  <c:v>6.984229483468471E-4</c:v>
                </c:pt>
                <c:pt idx="348">
                  <c:v>7.0142771681844728E-4</c:v>
                </c:pt>
                <c:pt idx="349">
                  <c:v>7.0444307330863631E-4</c:v>
                </c:pt>
                <c:pt idx="350">
                  <c:v>7.0751362111490636E-4</c:v>
                </c:pt>
                <c:pt idx="351">
                  <c:v>7.106023686463661E-4</c:v>
                </c:pt>
                <c:pt idx="352">
                  <c:v>7.1367927567660822E-4</c:v>
                </c:pt>
                <c:pt idx="353">
                  <c:v>7.1668998033850933E-4</c:v>
                </c:pt>
                <c:pt idx="354">
                  <c:v>7.1982488424234144E-4</c:v>
                </c:pt>
                <c:pt idx="355">
                  <c:v>7.2281170870187991E-4</c:v>
                </c:pt>
                <c:pt idx="356">
                  <c:v>7.2585454883127433E-4</c:v>
                </c:pt>
                <c:pt idx="357">
                  <c:v>7.2894936715823275E-4</c:v>
                </c:pt>
                <c:pt idx="358">
                  <c:v>7.3204497559848031E-4</c:v>
                </c:pt>
                <c:pt idx="359">
                  <c:v>7.3516616485232254E-4</c:v>
                </c:pt>
                <c:pt idx="360">
                  <c:v>7.3820027102902707E-4</c:v>
                </c:pt>
                <c:pt idx="361">
                  <c:v>7.4126814086929627E-4</c:v>
                </c:pt>
                <c:pt idx="362">
                  <c:v>7.4429189676564688E-4</c:v>
                </c:pt>
                <c:pt idx="363">
                  <c:v>7.4737788227722114E-4</c:v>
                </c:pt>
                <c:pt idx="364">
                  <c:v>7.5045351131474802E-4</c:v>
                </c:pt>
                <c:pt idx="365">
                  <c:v>7.5342927377222105E-4</c:v>
                </c:pt>
                <c:pt idx="366">
                  <c:v>7.5653670688446517E-4</c:v>
                </c:pt>
                <c:pt idx="367">
                  <c:v>7.5963532060865447E-4</c:v>
                </c:pt>
                <c:pt idx="368">
                  <c:v>7.6268593846773238E-4</c:v>
                </c:pt>
                <c:pt idx="369">
                  <c:v>7.6572678802491593E-4</c:v>
                </c:pt>
                <c:pt idx="370">
                  <c:v>7.6876763758209927E-4</c:v>
                </c:pt>
                <c:pt idx="371">
                  <c:v>7.7183321055200398E-4</c:v>
                </c:pt>
                <c:pt idx="372">
                  <c:v>7.7492302688123894E-4</c:v>
                </c:pt>
                <c:pt idx="373">
                  <c:v>7.7789150714948447E-4</c:v>
                </c:pt>
                <c:pt idx="374">
                  <c:v>7.8099450573354881E-4</c:v>
                </c:pt>
                <c:pt idx="375">
                  <c:v>7.8405871539884663E-4</c:v>
                </c:pt>
                <c:pt idx="376">
                  <c:v>7.8707651249450294E-4</c:v>
                </c:pt>
                <c:pt idx="377">
                  <c:v>7.9012112714194581E-4</c:v>
                </c:pt>
                <c:pt idx="378">
                  <c:v>7.931780706258929E-4</c:v>
                </c:pt>
                <c:pt idx="379">
                  <c:v>7.9622645145723328E-4</c:v>
                </c:pt>
                <c:pt idx="380">
                  <c:v>7.9926744385846234E-4</c:v>
                </c:pt>
                <c:pt idx="381">
                  <c:v>8.0230839874357511E-4</c:v>
                </c:pt>
                <c:pt idx="382">
                  <c:v>8.0534979066558337E-4</c:v>
                </c:pt>
                <c:pt idx="383">
                  <c:v>8.0842666441282456E-4</c:v>
                </c:pt>
                <c:pt idx="384">
                  <c:v>8.1147258203170391E-4</c:v>
                </c:pt>
                <c:pt idx="385">
                  <c:v>8.1444997486381486E-4</c:v>
                </c:pt>
                <c:pt idx="386">
                  <c:v>8.1742394386053688E-4</c:v>
                </c:pt>
                <c:pt idx="387">
                  <c:v>8.2042353280031258E-4</c:v>
                </c:pt>
                <c:pt idx="388">
                  <c:v>8.2342216910274643E-4</c:v>
                </c:pt>
                <c:pt idx="389">
                  <c:v>8.2643743302082142E-4</c:v>
                </c:pt>
                <c:pt idx="390">
                  <c:v>8.2947717231919799E-4</c:v>
                </c:pt>
                <c:pt idx="391">
                  <c:v>8.3245769782487144E-4</c:v>
                </c:pt>
                <c:pt idx="392">
                  <c:v>8.3541544310470478E-4</c:v>
                </c:pt>
                <c:pt idx="393">
                  <c:v>8.3842555039093873E-4</c:v>
                </c:pt>
                <c:pt idx="394">
                  <c:v>8.4141670233521624E-4</c:v>
                </c:pt>
                <c:pt idx="395">
                  <c:v>8.4441649461274666E-4</c:v>
                </c:pt>
                <c:pt idx="396">
                  <c:v>8.4741737785141622E-4</c:v>
                </c:pt>
                <c:pt idx="397">
                  <c:v>8.5041826109008621E-4</c:v>
                </c:pt>
                <c:pt idx="398">
                  <c:v>8.5341255265466705E-4</c:v>
                </c:pt>
                <c:pt idx="399">
                  <c:v>8.5636330854797814E-4</c:v>
                </c:pt>
                <c:pt idx="400">
                  <c:v>8.5931356341034985E-4</c:v>
                </c:pt>
                <c:pt idx="401">
                  <c:v>8.6233270768937287E-4</c:v>
                </c:pt>
                <c:pt idx="402">
                  <c:v>8.6534286400240235E-4</c:v>
                </c:pt>
                <c:pt idx="403">
                  <c:v>8.6825268526441576E-4</c:v>
                </c:pt>
                <c:pt idx="404">
                  <c:v>8.7118105187697218E-4</c:v>
                </c:pt>
                <c:pt idx="405">
                  <c:v>8.7413444119556949E-4</c:v>
                </c:pt>
                <c:pt idx="406">
                  <c:v>8.7707793150487473E-4</c:v>
                </c:pt>
                <c:pt idx="407">
                  <c:v>8.8000031331797609E-4</c:v>
                </c:pt>
                <c:pt idx="408">
                  <c:v>8.8296127507294677E-4</c:v>
                </c:pt>
                <c:pt idx="409">
                  <c:v>8.8591184212253237E-4</c:v>
                </c:pt>
                <c:pt idx="410">
                  <c:v>8.8880154802232494E-4</c:v>
                </c:pt>
                <c:pt idx="411">
                  <c:v>8.9173524179763373E-4</c:v>
                </c:pt>
                <c:pt idx="412">
                  <c:v>8.9460819399953776E-4</c:v>
                </c:pt>
                <c:pt idx="413">
                  <c:v>8.975202890629607E-4</c:v>
                </c:pt>
                <c:pt idx="414">
                  <c:v>9.00350658940303E-4</c:v>
                </c:pt>
                <c:pt idx="415">
                  <c:v>9.0323869591946767E-4</c:v>
                </c:pt>
                <c:pt idx="416">
                  <c:v>9.0618977797768212E-4</c:v>
                </c:pt>
                <c:pt idx="417">
                  <c:v>9.0900961681145208E-4</c:v>
                </c:pt>
                <c:pt idx="418">
                  <c:v>9.1186060315217557E-4</c:v>
                </c:pt>
                <c:pt idx="419">
                  <c:v>9.1469696276962975E-4</c:v>
                </c:pt>
                <c:pt idx="420">
                  <c:v>9.1764789389253926E-4</c:v>
                </c:pt>
                <c:pt idx="421">
                  <c:v>9.2041251123278376E-4</c:v>
                </c:pt>
                <c:pt idx="422">
                  <c:v>9.2320902240090917E-4</c:v>
                </c:pt>
                <c:pt idx="423">
                  <c:v>9.2603653928976387E-4</c:v>
                </c:pt>
                <c:pt idx="424">
                  <c:v>9.2887258058334211E-4</c:v>
                </c:pt>
                <c:pt idx="425">
                  <c:v>9.3158201080508548E-4</c:v>
                </c:pt>
                <c:pt idx="426">
                  <c:v>9.3443461166721551E-4</c:v>
                </c:pt>
                <c:pt idx="427">
                  <c:v>9.3726292968656787E-4</c:v>
                </c:pt>
                <c:pt idx="428">
                  <c:v>9.4006871115025756E-4</c:v>
                </c:pt>
                <c:pt idx="429">
                  <c:v>9.4290554565606294E-4</c:v>
                </c:pt>
                <c:pt idx="430">
                  <c:v>9.4566027038419471E-4</c:v>
                </c:pt>
                <c:pt idx="431">
                  <c:v>9.4839838073678849E-4</c:v>
                </c:pt>
                <c:pt idx="432">
                  <c:v>9.5113003694843401E-4</c:v>
                </c:pt>
                <c:pt idx="433">
                  <c:v>9.5385395584904418E-4</c:v>
                </c:pt>
                <c:pt idx="434">
                  <c:v>9.5655614259635769E-4</c:v>
                </c:pt>
                <c:pt idx="435">
                  <c:v>9.5924928470282156E-4</c:v>
                </c:pt>
                <c:pt idx="436">
                  <c:v>9.619944730290881E-4</c:v>
                </c:pt>
                <c:pt idx="437">
                  <c:v>9.6475024129811138E-4</c:v>
                </c:pt>
                <c:pt idx="438">
                  <c:v>9.6743282186117878E-4</c:v>
                </c:pt>
                <c:pt idx="439">
                  <c:v>9.7020611969264765E-4</c:v>
                </c:pt>
                <c:pt idx="440">
                  <c:v>9.7285819036767058E-4</c:v>
                </c:pt>
                <c:pt idx="441">
                  <c:v>9.7548319075168894E-4</c:v>
                </c:pt>
                <c:pt idx="442">
                  <c:v>9.7813364439261713E-4</c:v>
                </c:pt>
                <c:pt idx="443">
                  <c:v>9.8078712696881708E-4</c:v>
                </c:pt>
                <c:pt idx="444">
                  <c:v>9.8337596541798154E-4</c:v>
                </c:pt>
                <c:pt idx="445">
                  <c:v>9.8608413825504362E-4</c:v>
                </c:pt>
                <c:pt idx="446">
                  <c:v>9.8873374869266309E-4</c:v>
                </c:pt>
                <c:pt idx="447">
                  <c:v>9.9137755119321921E-4</c:v>
                </c:pt>
                <c:pt idx="448">
                  <c:v>9.9399461517374029E-4</c:v>
                </c:pt>
                <c:pt idx="449">
                  <c:v>9.9655821873667377E-4</c:v>
                </c:pt>
                <c:pt idx="450">
                  <c:v>9.9918081086119276E-4</c:v>
                </c:pt>
                <c:pt idx="451">
                  <c:v>1.0018348327748396E-3</c:v>
                </c:pt>
                <c:pt idx="452">
                  <c:v>1.0043605639026643E-3</c:v>
                </c:pt>
                <c:pt idx="453">
                  <c:v>1.0069918560892724E-3</c:v>
                </c:pt>
                <c:pt idx="454">
                  <c:v>1.0094258562056719E-3</c:v>
                </c:pt>
                <c:pt idx="455">
                  <c:v>1.0120795979550673E-3</c:v>
                </c:pt>
                <c:pt idx="456">
                  <c:v>1.0146385183079124E-3</c:v>
                </c:pt>
                <c:pt idx="457">
                  <c:v>1.0171307671880266E-3</c:v>
                </c:pt>
                <c:pt idx="458">
                  <c:v>1.0196055821162181E-3</c:v>
                </c:pt>
                <c:pt idx="459">
                  <c:v>1.0221852282351121E-3</c:v>
                </c:pt>
                <c:pt idx="460">
                  <c:v>1.0247546004507524E-3</c:v>
                </c:pt>
                <c:pt idx="461">
                  <c:v>1.0271733743192977E-3</c:v>
                </c:pt>
                <c:pt idx="462">
                  <c:v>1.029632716731386E-3</c:v>
                </c:pt>
                <c:pt idx="463">
                  <c:v>1.032120600475266E-3</c:v>
                </c:pt>
                <c:pt idx="464">
                  <c:v>1.0345753795557178E-3</c:v>
                </c:pt>
                <c:pt idx="465">
                  <c:v>1.0370809674540846E-3</c:v>
                </c:pt>
                <c:pt idx="466">
                  <c:v>1.0394716463126886E-3</c:v>
                </c:pt>
                <c:pt idx="467">
                  <c:v>1.0419178296200498E-3</c:v>
                </c:pt>
                <c:pt idx="468">
                  <c:v>1.0443666717588642E-3</c:v>
                </c:pt>
                <c:pt idx="469">
                  <c:v>1.0467380197728734E-3</c:v>
                </c:pt>
                <c:pt idx="470">
                  <c:v>1.0491806787171309E-3</c:v>
                </c:pt>
                <c:pt idx="471">
                  <c:v>1.05154381113975E-3</c:v>
                </c:pt>
                <c:pt idx="472">
                  <c:v>1.0538984586740316E-3</c:v>
                </c:pt>
                <c:pt idx="473">
                  <c:v>1.0563444224604168E-3</c:v>
                </c:pt>
                <c:pt idx="474">
                  <c:v>1.0586938163003625E-3</c:v>
                </c:pt>
                <c:pt idx="475">
                  <c:v>1.060996400311658E-3</c:v>
                </c:pt>
                <c:pt idx="476">
                  <c:v>1.0633977940462886E-3</c:v>
                </c:pt>
                <c:pt idx="477">
                  <c:v>1.0657325473411889E-3</c:v>
                </c:pt>
                <c:pt idx="478">
                  <c:v>1.0681463817760785E-3</c:v>
                </c:pt>
                <c:pt idx="479">
                  <c:v>1.0703937459921257E-3</c:v>
                </c:pt>
                <c:pt idx="480">
                  <c:v>1.0726854589084562E-3</c:v>
                </c:pt>
                <c:pt idx="481">
                  <c:v>1.0749588010023922E-3</c:v>
                </c:pt>
                <c:pt idx="482">
                  <c:v>1.077251558162194E-3</c:v>
                </c:pt>
                <c:pt idx="483">
                  <c:v>1.0795192905743837E-3</c:v>
                </c:pt>
                <c:pt idx="484">
                  <c:v>1.0818046565800779E-3</c:v>
                </c:pt>
                <c:pt idx="485">
                  <c:v>1.0840763390388953E-3</c:v>
                </c:pt>
                <c:pt idx="486">
                  <c:v>1.0863134053623374E-3</c:v>
                </c:pt>
                <c:pt idx="487">
                  <c:v>1.0886033168150215E-3</c:v>
                </c:pt>
                <c:pt idx="488">
                  <c:v>1.0908205406748904E-3</c:v>
                </c:pt>
                <c:pt idx="489">
                  <c:v>1.0930740238919983E-3</c:v>
                </c:pt>
                <c:pt idx="490">
                  <c:v>1.095273925800485E-3</c:v>
                </c:pt>
                <c:pt idx="491">
                  <c:v>1.0974095335354436E-3</c:v>
                </c:pt>
                <c:pt idx="492">
                  <c:v>1.0996406522299825E-3</c:v>
                </c:pt>
                <c:pt idx="493">
                  <c:v>1.1018815875777463E-3</c:v>
                </c:pt>
                <c:pt idx="494">
                  <c:v>1.1040405500143324E-3</c:v>
                </c:pt>
                <c:pt idx="495">
                  <c:v>1.1061279726222585E-3</c:v>
                </c:pt>
                <c:pt idx="496">
                  <c:v>1.1082378310025231E-3</c:v>
                </c:pt>
                <c:pt idx="497">
                  <c:v>1.1104505400265727E-3</c:v>
                </c:pt>
                <c:pt idx="498">
                  <c:v>1.1126203366142765E-3</c:v>
                </c:pt>
                <c:pt idx="499">
                  <c:v>1.1147637792626001E-3</c:v>
                </c:pt>
                <c:pt idx="500">
                  <c:v>1.1168812188220283E-3</c:v>
                </c:pt>
                <c:pt idx="501">
                  <c:v>1.118952924414725E-3</c:v>
                </c:pt>
                <c:pt idx="502">
                  <c:v>1.1210976824947122E-3</c:v>
                </c:pt>
                <c:pt idx="503">
                  <c:v>1.1231733369658165E-3</c:v>
                </c:pt>
                <c:pt idx="504">
                  <c:v>1.125257338557025E-3</c:v>
                </c:pt>
                <c:pt idx="505">
                  <c:v>1.1273667800855015E-3</c:v>
                </c:pt>
                <c:pt idx="506">
                  <c:v>1.1294433603141491E-3</c:v>
                </c:pt>
                <c:pt idx="507">
                  <c:v>1.1313443200576207E-3</c:v>
                </c:pt>
                <c:pt idx="508">
                  <c:v>1.1334577137184821E-3</c:v>
                </c:pt>
                <c:pt idx="509">
                  <c:v>1.1354684564889709E-3</c:v>
                </c:pt>
                <c:pt idx="510">
                  <c:v>1.1375510955577851E-3</c:v>
                </c:pt>
                <c:pt idx="511">
                  <c:v>1.1395282115987605E-3</c:v>
                </c:pt>
                <c:pt idx="512">
                  <c:v>1.1415278169933662E-3</c:v>
                </c:pt>
                <c:pt idx="513">
                  <c:v>1.1435286618774417E-3</c:v>
                </c:pt>
                <c:pt idx="514">
                  <c:v>1.1455548870324332E-3</c:v>
                </c:pt>
                <c:pt idx="515">
                  <c:v>1.147508256409034E-3</c:v>
                </c:pt>
                <c:pt idx="516">
                  <c:v>1.1494738300057792E-3</c:v>
                </c:pt>
                <c:pt idx="517">
                  <c:v>1.1514081843496623E-3</c:v>
                </c:pt>
                <c:pt idx="518">
                  <c:v>1.1533509782554064E-3</c:v>
                </c:pt>
                <c:pt idx="519">
                  <c:v>1.155264214935681E-3</c:v>
                </c:pt>
                <c:pt idx="520">
                  <c:v>1.1571784784053189E-3</c:v>
                </c:pt>
                <c:pt idx="521">
                  <c:v>1.159094947025776E-3</c:v>
                </c:pt>
                <c:pt idx="522">
                  <c:v>1.1610189047936274E-3</c:v>
                </c:pt>
                <c:pt idx="523">
                  <c:v>1.1629150435421497E-3</c:v>
                </c:pt>
                <c:pt idx="524">
                  <c:v>1.1647674961562874E-3</c:v>
                </c:pt>
                <c:pt idx="525">
                  <c:v>1.1666805162890562E-3</c:v>
                </c:pt>
                <c:pt idx="526">
                  <c:v>1.1684382354257045E-3</c:v>
                </c:pt>
                <c:pt idx="527">
                  <c:v>1.1703882263618931E-3</c:v>
                </c:pt>
                <c:pt idx="528">
                  <c:v>1.1722508260011714E-3</c:v>
                </c:pt>
                <c:pt idx="529">
                  <c:v>1.1741012798010459E-3</c:v>
                </c:pt>
                <c:pt idx="530">
                  <c:v>1.1759203423911788E-3</c:v>
                </c:pt>
                <c:pt idx="531">
                  <c:v>1.1776488118710653E-3</c:v>
                </c:pt>
                <c:pt idx="532">
                  <c:v>1.1794879781863615E-3</c:v>
                </c:pt>
                <c:pt idx="533">
                  <c:v>1.1813648710819228E-3</c:v>
                </c:pt>
                <c:pt idx="534">
                  <c:v>1.1830860299181319E-3</c:v>
                </c:pt>
                <c:pt idx="535">
                  <c:v>1.1848314718535201E-3</c:v>
                </c:pt>
                <c:pt idx="536">
                  <c:v>1.186668154139043E-3</c:v>
                </c:pt>
                <c:pt idx="537">
                  <c:v>1.1883992783802597E-3</c:v>
                </c:pt>
                <c:pt idx="538">
                  <c:v>1.1901783889211297E-3</c:v>
                </c:pt>
                <c:pt idx="539">
                  <c:v>1.191913679454335E-3</c:v>
                </c:pt>
                <c:pt idx="540">
                  <c:v>1.1935693027851479E-3</c:v>
                </c:pt>
                <c:pt idx="541">
                  <c:v>1.1953448710373521E-3</c:v>
                </c:pt>
                <c:pt idx="542">
                  <c:v>1.1969947817358443E-3</c:v>
                </c:pt>
                <c:pt idx="543">
                  <c:v>1.1988104255628454E-3</c:v>
                </c:pt>
                <c:pt idx="544">
                  <c:v>1.2005990549724818E-3</c:v>
                </c:pt>
                <c:pt idx="545">
                  <c:v>1.2022088410802996E-3</c:v>
                </c:pt>
                <c:pt idx="546">
                  <c:v>1.2039112122192177E-3</c:v>
                </c:pt>
                <c:pt idx="547">
                  <c:v>1.2055887795733328E-3</c:v>
                </c:pt>
                <c:pt idx="548">
                  <c:v>1.2072080844906605E-3</c:v>
                </c:pt>
                <c:pt idx="549">
                  <c:v>1.208783970495115E-3</c:v>
                </c:pt>
                <c:pt idx="550">
                  <c:v>1.2104133113711741E-3</c:v>
                </c:pt>
                <c:pt idx="551">
                  <c:v>1.2120120292706425E-3</c:v>
                </c:pt>
                <c:pt idx="552">
                  <c:v>1.2135822576050089E-3</c:v>
                </c:pt>
                <c:pt idx="553">
                  <c:v>1.215144292202002E-3</c:v>
                </c:pt>
                <c:pt idx="554">
                  <c:v>1.2166978349135741E-3</c:v>
                </c:pt>
                <c:pt idx="555">
                  <c:v>1.2182470534180807E-3</c:v>
                </c:pt>
                <c:pt idx="556">
                  <c:v>1.2198451599298239E-3</c:v>
                </c:pt>
                <c:pt idx="557">
                  <c:v>1.2214143874921814E-3</c:v>
                </c:pt>
                <c:pt idx="558">
                  <c:v>1.222915636123008E-3</c:v>
                </c:pt>
                <c:pt idx="559">
                  <c:v>1.2244776460819966E-3</c:v>
                </c:pt>
                <c:pt idx="560">
                  <c:v>1.2260303891918304E-3</c:v>
                </c:pt>
                <c:pt idx="561">
                  <c:v>1.2276273413683997E-3</c:v>
                </c:pt>
                <c:pt idx="562">
                  <c:v>1.2291569526983908E-3</c:v>
                </c:pt>
                <c:pt idx="563">
                  <c:v>1.2306537200353674E-3</c:v>
                </c:pt>
                <c:pt idx="564">
                  <c:v>1.2321620535803981E-3</c:v>
                </c:pt>
                <c:pt idx="565">
                  <c:v>1.2337054177216612E-3</c:v>
                </c:pt>
                <c:pt idx="566">
                  <c:v>1.2351475022854021E-3</c:v>
                </c:pt>
                <c:pt idx="567">
                  <c:v>1.2366138341673688E-3</c:v>
                </c:pt>
                <c:pt idx="568">
                  <c:v>1.238194983082661E-3</c:v>
                </c:pt>
                <c:pt idx="569">
                  <c:v>1.2396808057495686E-3</c:v>
                </c:pt>
                <c:pt idx="570">
                  <c:v>1.2410886689765773E-3</c:v>
                </c:pt>
                <c:pt idx="571">
                  <c:v>1.2425685916944691E-3</c:v>
                </c:pt>
                <c:pt idx="572">
                  <c:v>1.2441058599995452E-3</c:v>
                </c:pt>
                <c:pt idx="573">
                  <c:v>1.2455500854076057E-3</c:v>
                </c:pt>
                <c:pt idx="574">
                  <c:v>1.246909138553383E-3</c:v>
                </c:pt>
                <c:pt idx="575">
                  <c:v>1.2483234068927907E-3</c:v>
                </c:pt>
                <c:pt idx="576">
                  <c:v>1.2498148236686133E-3</c:v>
                </c:pt>
                <c:pt idx="577">
                  <c:v>1.2512478813943592E-3</c:v>
                </c:pt>
                <c:pt idx="578">
                  <c:v>1.2527024829581737E-3</c:v>
                </c:pt>
                <c:pt idx="579">
                  <c:v>1.2540937383751891E-3</c:v>
                </c:pt>
                <c:pt idx="580">
                  <c:v>1.2554774808966693E-3</c:v>
                </c:pt>
                <c:pt idx="581">
                  <c:v>1.2568793884517662E-3</c:v>
                </c:pt>
                <c:pt idx="582">
                  <c:v>1.2582706877455119E-3</c:v>
                </c:pt>
                <c:pt idx="583">
                  <c:v>1.2595973701865853E-3</c:v>
                </c:pt>
                <c:pt idx="584">
                  <c:v>1.2610078437687972E-3</c:v>
                </c:pt>
                <c:pt idx="585">
                  <c:v>1.2623275631207273E-3</c:v>
                </c:pt>
                <c:pt idx="586">
                  <c:v>1.2637625712873708E-3</c:v>
                </c:pt>
                <c:pt idx="587">
                  <c:v>1.2650942971353368E-3</c:v>
                </c:pt>
                <c:pt idx="588">
                  <c:v>1.2664722106979838E-3</c:v>
                </c:pt>
                <c:pt idx="589">
                  <c:v>1.2680337637519252E-3</c:v>
                </c:pt>
                <c:pt idx="590">
                  <c:v>1.2693817460606343E-3</c:v>
                </c:pt>
                <c:pt idx="591">
                  <c:v>1.270771542217278E-3</c:v>
                </c:pt>
                <c:pt idx="592">
                  <c:v>1.2720230455068194E-3</c:v>
                </c:pt>
                <c:pt idx="593">
                  <c:v>1.2732487089270764E-3</c:v>
                </c:pt>
                <c:pt idx="594">
                  <c:v>1.2745887771271251E-3</c:v>
                </c:pt>
                <c:pt idx="595">
                  <c:v>1.2758126376266072E-3</c:v>
                </c:pt>
                <c:pt idx="596">
                  <c:v>1.2770686188208875E-3</c:v>
                </c:pt>
                <c:pt idx="597">
                  <c:v>1.2784035222803793E-3</c:v>
                </c:pt>
                <c:pt idx="598">
                  <c:v>1.27963239830305E-3</c:v>
                </c:pt>
                <c:pt idx="599">
                  <c:v>1.2809017647154844E-3</c:v>
                </c:pt>
                <c:pt idx="600">
                  <c:v>1.282156334131875E-3</c:v>
                </c:pt>
                <c:pt idx="601">
                  <c:v>1.2834459505068866E-3</c:v>
                </c:pt>
                <c:pt idx="602">
                  <c:v>1.2847369106694386E-3</c:v>
                </c:pt>
                <c:pt idx="603">
                  <c:v>1.2859408892291957E-3</c:v>
                </c:pt>
                <c:pt idx="604">
                  <c:v>1.287166834580084E-3</c:v>
                </c:pt>
                <c:pt idx="605">
                  <c:v>1.2883304808889516E-3</c:v>
                </c:pt>
                <c:pt idx="606">
                  <c:v>1.2894865938735283E-3</c:v>
                </c:pt>
                <c:pt idx="607">
                  <c:v>1.2907865507696611E-3</c:v>
                </c:pt>
                <c:pt idx="608">
                  <c:v>1.2919262212579921E-3</c:v>
                </c:pt>
                <c:pt idx="609">
                  <c:v>1.2930626853120833E-3</c:v>
                </c:pt>
                <c:pt idx="610">
                  <c:v>1.2942794171887939E-3</c:v>
                </c:pt>
                <c:pt idx="611">
                  <c:v>1.2954489912396464E-3</c:v>
                </c:pt>
                <c:pt idx="612">
                  <c:v>1.2965823619850809E-3</c:v>
                </c:pt>
                <c:pt idx="613">
                  <c:v>1.2977014787025482E-3</c:v>
                </c:pt>
                <c:pt idx="614">
                  <c:v>1.298925729031233E-3</c:v>
                </c:pt>
                <c:pt idx="615">
                  <c:v>1.3000557628166706E-3</c:v>
                </c:pt>
                <c:pt idx="616">
                  <c:v>1.3012997014584741E-3</c:v>
                </c:pt>
                <c:pt idx="617">
                  <c:v>1.302332270149497E-3</c:v>
                </c:pt>
                <c:pt idx="618">
                  <c:v>1.3034483957672261E-3</c:v>
                </c:pt>
                <c:pt idx="619">
                  <c:v>1.3046046043944501E-3</c:v>
                </c:pt>
                <c:pt idx="620">
                  <c:v>1.3057882936403564E-3</c:v>
                </c:pt>
                <c:pt idx="621">
                  <c:v>1.3071031747574847E-3</c:v>
                </c:pt>
                <c:pt idx="622">
                  <c:v>1.307974350973534E-3</c:v>
                </c:pt>
                <c:pt idx="623">
                  <c:v>1.309123724193837E-3</c:v>
                </c:pt>
                <c:pt idx="624">
                  <c:v>1.3102545226287299E-3</c:v>
                </c:pt>
                <c:pt idx="625">
                  <c:v>1.3112985059295721E-3</c:v>
                </c:pt>
                <c:pt idx="626">
                  <c:v>1.312342307896514E-3</c:v>
                </c:pt>
                <c:pt idx="627">
                  <c:v>1.313363896254701E-3</c:v>
                </c:pt>
                <c:pt idx="628">
                  <c:v>1.3145798147983986E-3</c:v>
                </c:pt>
                <c:pt idx="629">
                  <c:v>1.3153849478950582E-3</c:v>
                </c:pt>
                <c:pt idx="630">
                  <c:v>1.3162140228227693E-3</c:v>
                </c:pt>
                <c:pt idx="631">
                  <c:v>1.3173921563573875E-3</c:v>
                </c:pt>
                <c:pt idx="632">
                  <c:v>1.3186240847452299E-3</c:v>
                </c:pt>
                <c:pt idx="633">
                  <c:v>1.3195364940110459E-3</c:v>
                </c:pt>
                <c:pt idx="634">
                  <c:v>1.3202566364754231E-3</c:v>
                </c:pt>
                <c:pt idx="635">
                  <c:v>1.3214630480690411E-3</c:v>
                </c:pt>
                <c:pt idx="636">
                  <c:v>1.3225835105034332E-3</c:v>
                </c:pt>
                <c:pt idx="637">
                  <c:v>1.3234959184072138E-3</c:v>
                </c:pt>
                <c:pt idx="638">
                  <c:v>1.3243685687828956E-3</c:v>
                </c:pt>
                <c:pt idx="639">
                  <c:v>1.3252874810549243E-3</c:v>
                </c:pt>
                <c:pt idx="640">
                  <c:v>1.3259964524840902E-3</c:v>
                </c:pt>
                <c:pt idx="641">
                  <c:v>1.3272010050594766E-3</c:v>
                </c:pt>
                <c:pt idx="642">
                  <c:v>1.3280749759663609E-3</c:v>
                </c:pt>
                <c:pt idx="643">
                  <c:v>1.3291222598007669E-3</c:v>
                </c:pt>
                <c:pt idx="644">
                  <c:v>1.3298140386959693E-3</c:v>
                </c:pt>
                <c:pt idx="645">
                  <c:v>1.330835987339872E-3</c:v>
                </c:pt>
                <c:pt idx="646">
                  <c:v>1.3315863089984831E-3</c:v>
                </c:pt>
                <c:pt idx="647">
                  <c:v>1.3323334057993906E-3</c:v>
                </c:pt>
                <c:pt idx="648">
                  <c:v>1.3335371195625871E-3</c:v>
                </c:pt>
                <c:pt idx="649">
                  <c:v>1.334403752211215E-3</c:v>
                </c:pt>
                <c:pt idx="650">
                  <c:v>1.3350518312638105E-3</c:v>
                </c:pt>
                <c:pt idx="651">
                  <c:v>1.3359080742352009E-3</c:v>
                </c:pt>
                <c:pt idx="652">
                  <c:v>1.3367350074899305E-3</c:v>
                </c:pt>
                <c:pt idx="653">
                  <c:v>1.3376354761129871E-3</c:v>
                </c:pt>
                <c:pt idx="654">
                  <c:v>1.3385101426860173E-3</c:v>
                </c:pt>
                <c:pt idx="655">
                  <c:v>1.3393335908956981E-3</c:v>
                </c:pt>
                <c:pt idx="656">
                  <c:v>1.3400792943072263E-3</c:v>
                </c:pt>
                <c:pt idx="657">
                  <c:v>1.3409387420770325E-3</c:v>
                </c:pt>
                <c:pt idx="658">
                  <c:v>1.3417662656457897E-3</c:v>
                </c:pt>
                <c:pt idx="659">
                  <c:v>1.3424915366152153E-3</c:v>
                </c:pt>
                <c:pt idx="660">
                  <c:v>1.343324290940965E-3</c:v>
                </c:pt>
                <c:pt idx="661">
                  <c:v>1.3439475258422106E-3</c:v>
                </c:pt>
                <c:pt idx="662">
                  <c:v>1.3446330662206926E-3</c:v>
                </c:pt>
                <c:pt idx="663">
                  <c:v>1.3453863624720366E-3</c:v>
                </c:pt>
                <c:pt idx="664">
                  <c:v>1.3460069529641614E-3</c:v>
                </c:pt>
                <c:pt idx="665">
                  <c:v>1.346759672596767E-3</c:v>
                </c:pt>
                <c:pt idx="666">
                  <c:v>1.3474527581831658E-3</c:v>
                </c:pt>
                <c:pt idx="667">
                  <c:v>1.3483568195108691E-3</c:v>
                </c:pt>
                <c:pt idx="668">
                  <c:v>1.3490970591412597E-3</c:v>
                </c:pt>
                <c:pt idx="669">
                  <c:v>1.3498211527465632E-3</c:v>
                </c:pt>
                <c:pt idx="670">
                  <c:v>1.3506437858532803E-3</c:v>
                </c:pt>
                <c:pt idx="671">
                  <c:v>1.3512178976541949E-3</c:v>
                </c:pt>
                <c:pt idx="672">
                  <c:v>1.3519578570798801E-3</c:v>
                </c:pt>
                <c:pt idx="673">
                  <c:v>1.3525649918798034E-3</c:v>
                </c:pt>
                <c:pt idx="674">
                  <c:v>1.3530000923833519E-3</c:v>
                </c:pt>
                <c:pt idx="675">
                  <c:v>1.3537439055409772E-3</c:v>
                </c:pt>
                <c:pt idx="676">
                  <c:v>1.354389564011884E-3</c:v>
                </c:pt>
                <c:pt idx="677">
                  <c:v>1.3548587322499879E-3</c:v>
                </c:pt>
                <c:pt idx="678">
                  <c:v>1.3554765014022745E-3</c:v>
                </c:pt>
                <c:pt idx="679">
                  <c:v>1.3558794362210128E-3</c:v>
                </c:pt>
                <c:pt idx="680">
                  <c:v>1.3564550005146527E-3</c:v>
                </c:pt>
                <c:pt idx="681">
                  <c:v>1.3571683338786855E-3</c:v>
                </c:pt>
                <c:pt idx="682">
                  <c:v>1.357623629966013E-3</c:v>
                </c:pt>
                <c:pt idx="683">
                  <c:v>1.3581806604806635E-3</c:v>
                </c:pt>
                <c:pt idx="684">
                  <c:v>1.3586835330385476E-3</c:v>
                </c:pt>
                <c:pt idx="685">
                  <c:v>1.3590744581146071E-3</c:v>
                </c:pt>
                <c:pt idx="686">
                  <c:v>1.3596888460420862E-3</c:v>
                </c:pt>
                <c:pt idx="687">
                  <c:v>1.3602754333672045E-3</c:v>
                </c:pt>
                <c:pt idx="688">
                  <c:v>1.3606873233762366E-3</c:v>
                </c:pt>
                <c:pt idx="689">
                  <c:v>1.3612374086756026E-3</c:v>
                </c:pt>
                <c:pt idx="690">
                  <c:v>1.3614903501347252E-3</c:v>
                </c:pt>
                <c:pt idx="691">
                  <c:v>1.3620861705027965E-3</c:v>
                </c:pt>
                <c:pt idx="692">
                  <c:v>1.3625203774893964E-3</c:v>
                </c:pt>
                <c:pt idx="693">
                  <c:v>1.3630402627637893E-3</c:v>
                </c:pt>
                <c:pt idx="694">
                  <c:v>1.3632934625541287E-3</c:v>
                </c:pt>
                <c:pt idx="695">
                  <c:v>1.36381339407708E-3</c:v>
                </c:pt>
                <c:pt idx="696">
                  <c:v>1.3642253202070726E-3</c:v>
                </c:pt>
                <c:pt idx="697">
                  <c:v>1.3648699265766757E-3</c:v>
                </c:pt>
                <c:pt idx="698">
                  <c:v>1.3654925307806469E-3</c:v>
                </c:pt>
                <c:pt idx="699">
                  <c:v>1.3660057195874096E-3</c:v>
                </c:pt>
                <c:pt idx="700">
                  <c:v>1.3663246767525135E-3</c:v>
                </c:pt>
                <c:pt idx="701">
                  <c:v>1.3667713164053597E-3</c:v>
                </c:pt>
                <c:pt idx="702">
                  <c:v>1.3670765410517753E-3</c:v>
                </c:pt>
                <c:pt idx="703">
                  <c:v>1.3673794232379247E-3</c:v>
                </c:pt>
                <c:pt idx="704">
                  <c:v>1.3677717292295995E-3</c:v>
                </c:pt>
                <c:pt idx="705">
                  <c:v>1.3679980060483563E-3</c:v>
                </c:pt>
                <c:pt idx="706">
                  <c:v>1.3682651899243111E-3</c:v>
                </c:pt>
                <c:pt idx="707">
                  <c:v>1.3686443564040734E-3</c:v>
                </c:pt>
                <c:pt idx="708">
                  <c:v>1.3689560597760259E-3</c:v>
                </c:pt>
                <c:pt idx="709">
                  <c:v>1.3691489031533515E-3</c:v>
                </c:pt>
                <c:pt idx="710">
                  <c:v>1.3693508872681282E-3</c:v>
                </c:pt>
                <c:pt idx="711">
                  <c:v>1.3695030796769465E-3</c:v>
                </c:pt>
                <c:pt idx="712">
                  <c:v>1.3697197696089214E-3</c:v>
                </c:pt>
                <c:pt idx="713">
                  <c:v>1.3699070192029895E-3</c:v>
                </c:pt>
                <c:pt idx="714">
                  <c:v>1.3701542324829803E-3</c:v>
                </c:pt>
                <c:pt idx="715">
                  <c:v>1.3703660413235518E-3</c:v>
                </c:pt>
                <c:pt idx="716">
                  <c:v>1.3705673951793843E-3</c:v>
                </c:pt>
                <c:pt idx="717">
                  <c:v>1.3708476432672167E-3</c:v>
                </c:pt>
                <c:pt idx="718">
                  <c:v>1.370895191917328E-3</c:v>
                </c:pt>
                <c:pt idx="719">
                  <c:v>1.3711002750741879E-3</c:v>
                </c:pt>
                <c:pt idx="720">
                  <c:v>1.3713939963593341E-3</c:v>
                </c:pt>
                <c:pt idx="721">
                  <c:v>1.3715686615149551E-3</c:v>
                </c:pt>
                <c:pt idx="722">
                  <c:v>1.3716790124694048E-3</c:v>
                </c:pt>
                <c:pt idx="723">
                  <c:v>1.3718205399522562E-3</c:v>
                </c:pt>
                <c:pt idx="724">
                  <c:v>1.3718936221587203E-3</c:v>
                </c:pt>
                <c:pt idx="725">
                  <c:v>1.3720965920900141E-3</c:v>
                </c:pt>
                <c:pt idx="726">
                  <c:v>1.3722009067564081E-3</c:v>
                </c:pt>
                <c:pt idx="727">
                  <c:v>1.3723559320883184E-3</c:v>
                </c:pt>
                <c:pt idx="728">
                  <c:v>1.3724957253995998E-3</c:v>
                </c:pt>
                <c:pt idx="729">
                  <c:v>1.3725073775597116E-3</c:v>
                </c:pt>
                <c:pt idx="730">
                  <c:v>1.3726174508484712E-3</c:v>
                </c:pt>
                <c:pt idx="731">
                  <c:v>1.3726685650502903E-3</c:v>
                </c:pt>
                <c:pt idx="732">
                  <c:v>1.3726677233325368E-3</c:v>
                </c:pt>
                <c:pt idx="733">
                  <c:v>1.372767880945993E-3</c:v>
                </c:pt>
                <c:pt idx="734">
                  <c:v>1.3727504576961477E-3</c:v>
                </c:pt>
                <c:pt idx="735">
                  <c:v>1.372827081369387E-3</c:v>
                </c:pt>
                <c:pt idx="736">
                  <c:v>1.3729134026216482E-3</c:v>
                </c:pt>
                <c:pt idx="737">
                  <c:v>1.3729342267262117E-3</c:v>
                </c:pt>
                <c:pt idx="738">
                  <c:v>1.3728800846822475E-3</c:v>
                </c:pt>
                <c:pt idx="739">
                  <c:v>1.3729153612967555E-3</c:v>
                </c:pt>
                <c:pt idx="740">
                  <c:v>1.3728541309963212E-3</c:v>
                </c:pt>
                <c:pt idx="741">
                  <c:v>1.3728124881210333E-3</c:v>
                </c:pt>
                <c:pt idx="742">
                  <c:v>1.3729315620471907E-3</c:v>
                </c:pt>
                <c:pt idx="743">
                  <c:v>1.3728558896393902E-3</c:v>
                </c:pt>
                <c:pt idx="744">
                  <c:v>1.3726468239769144E-3</c:v>
                </c:pt>
                <c:pt idx="745">
                  <c:v>1.3726333468499622E-3</c:v>
                </c:pt>
                <c:pt idx="746">
                  <c:v>1.3727554757854612E-3</c:v>
                </c:pt>
                <c:pt idx="747">
                  <c:v>1.3727333242567897E-3</c:v>
                </c:pt>
                <c:pt idx="748">
                  <c:v>1.3726899894870169E-3</c:v>
                </c:pt>
                <c:pt idx="749">
                  <c:v>1.3725497725068699E-3</c:v>
                </c:pt>
                <c:pt idx="750">
                  <c:v>1.3724219338123163E-3</c:v>
                </c:pt>
                <c:pt idx="751">
                  <c:v>1.3723152055429779E-3</c:v>
                </c:pt>
                <c:pt idx="752">
                  <c:v>1.3721170077757746E-3</c:v>
                </c:pt>
                <c:pt idx="753">
                  <c:v>1.3720470542533095E-3</c:v>
                </c:pt>
                <c:pt idx="754">
                  <c:v>1.3719807836247149E-3</c:v>
                </c:pt>
                <c:pt idx="755">
                  <c:v>1.3718593141633245E-3</c:v>
                </c:pt>
                <c:pt idx="756">
                  <c:v>1.3718652248222343E-3</c:v>
                </c:pt>
                <c:pt idx="757">
                  <c:v>1.3717229968128349E-3</c:v>
                </c:pt>
                <c:pt idx="758">
                  <c:v>1.3714848309544761E-3</c:v>
                </c:pt>
                <c:pt idx="759">
                  <c:v>1.3714373167346462E-3</c:v>
                </c:pt>
                <c:pt idx="760">
                  <c:v>1.3713451441525531E-3</c:v>
                </c:pt>
                <c:pt idx="761">
                  <c:v>1.371099654949186E-3</c:v>
                </c:pt>
                <c:pt idx="762">
                  <c:v>1.3708893793486323E-3</c:v>
                </c:pt>
                <c:pt idx="763">
                  <c:v>1.3707609979116682E-3</c:v>
                </c:pt>
                <c:pt idx="764">
                  <c:v>1.3705239288599644E-3</c:v>
                </c:pt>
                <c:pt idx="765">
                  <c:v>1.3703281984772909E-3</c:v>
                </c:pt>
                <c:pt idx="766">
                  <c:v>1.3701941093119093E-3</c:v>
                </c:pt>
                <c:pt idx="767">
                  <c:v>1.3700394003077171E-3</c:v>
                </c:pt>
                <c:pt idx="768">
                  <c:v>1.3698097153539703E-3</c:v>
                </c:pt>
                <c:pt idx="769">
                  <c:v>1.3693527087703362E-3</c:v>
                </c:pt>
                <c:pt idx="770">
                  <c:v>1.36901397381316E-3</c:v>
                </c:pt>
                <c:pt idx="771">
                  <c:v>1.3688829037300707E-3</c:v>
                </c:pt>
                <c:pt idx="772">
                  <c:v>1.3686939166353558E-3</c:v>
                </c:pt>
                <c:pt idx="773">
                  <c:v>1.3683293349324407E-3</c:v>
                </c:pt>
                <c:pt idx="774">
                  <c:v>1.3682280879065822E-3</c:v>
                </c:pt>
                <c:pt idx="775">
                  <c:v>1.367885132270036E-3</c:v>
                </c:pt>
                <c:pt idx="776">
                  <c:v>1.3675681537132041E-3</c:v>
                </c:pt>
                <c:pt idx="777">
                  <c:v>1.3673001674203804E-3</c:v>
                </c:pt>
                <c:pt idx="778">
                  <c:v>1.3668874276090955E-3</c:v>
                </c:pt>
                <c:pt idx="779">
                  <c:v>1.3665125782366485E-3</c:v>
                </c:pt>
                <c:pt idx="780">
                  <c:v>1.3664190578268271E-3</c:v>
                </c:pt>
                <c:pt idx="781">
                  <c:v>1.3660728949164624E-3</c:v>
                </c:pt>
                <c:pt idx="782">
                  <c:v>1.3658838558329052E-3</c:v>
                </c:pt>
                <c:pt idx="783">
                  <c:v>1.3654654832643263E-3</c:v>
                </c:pt>
                <c:pt idx="784">
                  <c:v>1.3651519035555774E-3</c:v>
                </c:pt>
                <c:pt idx="785">
                  <c:v>1.3647205857564816E-3</c:v>
                </c:pt>
                <c:pt idx="786">
                  <c:v>1.3643327294733533E-3</c:v>
                </c:pt>
                <c:pt idx="787">
                  <c:v>1.3639114499105489E-3</c:v>
                </c:pt>
                <c:pt idx="788">
                  <c:v>1.3637185076651043E-3</c:v>
                </c:pt>
                <c:pt idx="789">
                  <c:v>1.3634392936041915E-3</c:v>
                </c:pt>
                <c:pt idx="790">
                  <c:v>1.3631765648205246E-3</c:v>
                </c:pt>
                <c:pt idx="791">
                  <c:v>1.3628779042825227E-3</c:v>
                </c:pt>
                <c:pt idx="792">
                  <c:v>1.3626264605253924E-3</c:v>
                </c:pt>
                <c:pt idx="793">
                  <c:v>1.3622048602711866E-3</c:v>
                </c:pt>
                <c:pt idx="794">
                  <c:v>1.3619975461603713E-3</c:v>
                </c:pt>
                <c:pt idx="795">
                  <c:v>1.3616374153518744E-3</c:v>
                </c:pt>
                <c:pt idx="796">
                  <c:v>1.3610922826943449E-3</c:v>
                </c:pt>
                <c:pt idx="797">
                  <c:v>1.3606562253935506E-3</c:v>
                </c:pt>
                <c:pt idx="798">
                  <c:v>1.3603225799328393E-3</c:v>
                </c:pt>
                <c:pt idx="799">
                  <c:v>1.36009479505474E-3</c:v>
                </c:pt>
                <c:pt idx="800">
                  <c:v>1.359518736153253E-3</c:v>
                </c:pt>
                <c:pt idx="801">
                  <c:v>1.3591453707109194E-3</c:v>
                </c:pt>
                <c:pt idx="802">
                  <c:v>1.3588343088059298E-3</c:v>
                </c:pt>
                <c:pt idx="803">
                  <c:v>1.3582851217098131E-3</c:v>
                </c:pt>
                <c:pt idx="804">
                  <c:v>1.357679954728754E-3</c:v>
                </c:pt>
                <c:pt idx="805">
                  <c:v>1.3573404754836009E-3</c:v>
                </c:pt>
                <c:pt idx="806">
                  <c:v>1.3568685153759923E-3</c:v>
                </c:pt>
                <c:pt idx="807">
                  <c:v>1.3565143741583745E-3</c:v>
                </c:pt>
                <c:pt idx="808">
                  <c:v>1.3558339847060991E-3</c:v>
                </c:pt>
                <c:pt idx="809">
                  <c:v>1.3553634176069361E-3</c:v>
                </c:pt>
                <c:pt idx="810">
                  <c:v>1.3548007077726163E-3</c:v>
                </c:pt>
                <c:pt idx="811">
                  <c:v>1.3543961846923162E-3</c:v>
                </c:pt>
                <c:pt idx="812">
                  <c:v>1.3539217255763201E-3</c:v>
                </c:pt>
                <c:pt idx="813">
                  <c:v>1.3534866138063594E-3</c:v>
                </c:pt>
                <c:pt idx="814">
                  <c:v>1.3527676600930576E-3</c:v>
                </c:pt>
                <c:pt idx="815">
                  <c:v>1.3524624344836659E-3</c:v>
                </c:pt>
                <c:pt idx="816">
                  <c:v>1.3519072024394984E-3</c:v>
                </c:pt>
                <c:pt idx="817">
                  <c:v>1.3512537795162972E-3</c:v>
                </c:pt>
                <c:pt idx="818">
                  <c:v>1.3507773892659353E-3</c:v>
                </c:pt>
                <c:pt idx="819">
                  <c:v>1.3500984916890034E-3</c:v>
                </c:pt>
                <c:pt idx="820">
                  <c:v>1.3496401191101276E-3</c:v>
                </c:pt>
                <c:pt idx="821">
                  <c:v>1.3491592119908601E-3</c:v>
                </c:pt>
                <c:pt idx="822">
                  <c:v>1.3487177616545647E-3</c:v>
                </c:pt>
                <c:pt idx="823">
                  <c:v>1.3481830101475655E-3</c:v>
                </c:pt>
                <c:pt idx="824">
                  <c:v>1.3474875312294637E-3</c:v>
                </c:pt>
                <c:pt idx="825">
                  <c:v>1.3469995594094686E-3</c:v>
                </c:pt>
                <c:pt idx="826">
                  <c:v>1.3464050108424974E-3</c:v>
                </c:pt>
                <c:pt idx="827">
                  <c:v>1.3457969676390054E-3</c:v>
                </c:pt>
                <c:pt idx="828">
                  <c:v>1.3452285253866319E-3</c:v>
                </c:pt>
                <c:pt idx="829">
                  <c:v>1.3447035451604745E-3</c:v>
                </c:pt>
                <c:pt idx="830">
                  <c:v>1.3442987721540749E-3</c:v>
                </c:pt>
                <c:pt idx="831">
                  <c:v>1.3436689094898319E-3</c:v>
                </c:pt>
                <c:pt idx="832">
                  <c:v>1.3426959608780335E-3</c:v>
                </c:pt>
                <c:pt idx="833">
                  <c:v>1.3423990221217283E-3</c:v>
                </c:pt>
                <c:pt idx="834">
                  <c:v>1.3417452541825445E-3</c:v>
                </c:pt>
                <c:pt idx="835">
                  <c:v>1.3412645034077666E-3</c:v>
                </c:pt>
                <c:pt idx="836">
                  <c:v>1.3406007241702459E-3</c:v>
                </c:pt>
                <c:pt idx="837">
                  <c:v>1.3400062842965541E-3</c:v>
                </c:pt>
                <c:pt idx="838">
                  <c:v>1.3394880347958385E-3</c:v>
                </c:pt>
                <c:pt idx="839">
                  <c:v>1.338741762647717E-3</c:v>
                </c:pt>
                <c:pt idx="840">
                  <c:v>1.3380741306321313E-3</c:v>
                </c:pt>
                <c:pt idx="841">
                  <c:v>1.3374762896568868E-3</c:v>
                </c:pt>
                <c:pt idx="842">
                  <c:v>1.3369241542107782E-3</c:v>
                </c:pt>
                <c:pt idx="843">
                  <c:v>1.3360994128092615E-3</c:v>
                </c:pt>
                <c:pt idx="844">
                  <c:v>1.3355549965010599E-3</c:v>
                </c:pt>
                <c:pt idx="845">
                  <c:v>1.3351370930644482E-3</c:v>
                </c:pt>
                <c:pt idx="846">
                  <c:v>1.3341388684406678E-3</c:v>
                </c:pt>
                <c:pt idx="847">
                  <c:v>1.3336288936613961E-3</c:v>
                </c:pt>
                <c:pt idx="848">
                  <c:v>1.3330762757235175E-3</c:v>
                </c:pt>
                <c:pt idx="849">
                  <c:v>1.3325173915102843E-3</c:v>
                </c:pt>
                <c:pt idx="850">
                  <c:v>1.332071457322738E-3</c:v>
                </c:pt>
                <c:pt idx="851">
                  <c:v>1.3312456853685505E-3</c:v>
                </c:pt>
                <c:pt idx="852">
                  <c:v>1.3308210756916561E-3</c:v>
                </c:pt>
                <c:pt idx="853">
                  <c:v>1.330190540697114E-3</c:v>
                </c:pt>
                <c:pt idx="854">
                  <c:v>1.3293093839820214E-3</c:v>
                </c:pt>
                <c:pt idx="855">
                  <c:v>1.3286831787990359E-3</c:v>
                </c:pt>
                <c:pt idx="856">
                  <c:v>1.3279722287290211E-3</c:v>
                </c:pt>
                <c:pt idx="857">
                  <c:v>1.3274169029387709E-3</c:v>
                </c:pt>
                <c:pt idx="858">
                  <c:v>1.3267879911359869E-3</c:v>
                </c:pt>
                <c:pt idx="859">
                  <c:v>1.3262512878472927E-3</c:v>
                </c:pt>
                <c:pt idx="860">
                  <c:v>1.3254563858814223E-3</c:v>
                </c:pt>
                <c:pt idx="861">
                  <c:v>1.3248128460933463E-3</c:v>
                </c:pt>
                <c:pt idx="862">
                  <c:v>1.3242142554548365E-3</c:v>
                </c:pt>
                <c:pt idx="863">
                  <c:v>1.3234853004647916E-3</c:v>
                </c:pt>
                <c:pt idx="864">
                  <c:v>1.3227208955996382E-3</c:v>
                </c:pt>
                <c:pt idx="865">
                  <c:v>1.3221264523568701E-3</c:v>
                </c:pt>
                <c:pt idx="866">
                  <c:v>1.3213278970832503E-3</c:v>
                </c:pt>
                <c:pt idx="867">
                  <c:v>1.3204152625985487E-3</c:v>
                </c:pt>
                <c:pt idx="868">
                  <c:v>1.319837922027386E-3</c:v>
                </c:pt>
                <c:pt idx="869">
                  <c:v>1.3191095446131731E-3</c:v>
                </c:pt>
                <c:pt idx="870">
                  <c:v>1.3186557080453393E-3</c:v>
                </c:pt>
                <c:pt idx="871">
                  <c:v>1.3179097089818534E-3</c:v>
                </c:pt>
                <c:pt idx="872">
                  <c:v>1.3171455834782415E-3</c:v>
                </c:pt>
                <c:pt idx="873">
                  <c:v>1.3164695018380908E-3</c:v>
                </c:pt>
                <c:pt idx="874">
                  <c:v>1.3159901098000802E-3</c:v>
                </c:pt>
                <c:pt idx="875">
                  <c:v>1.315150338625781E-3</c:v>
                </c:pt>
                <c:pt idx="876">
                  <c:v>1.3143122743993851E-3</c:v>
                </c:pt>
                <c:pt idx="877">
                  <c:v>1.313692652652016E-3</c:v>
                </c:pt>
                <c:pt idx="878">
                  <c:v>1.3129709684680222E-3</c:v>
                </c:pt>
                <c:pt idx="879">
                  <c:v>1.312266800812758E-3</c:v>
                </c:pt>
                <c:pt idx="880">
                  <c:v>1.3115139679428641E-3</c:v>
                </c:pt>
                <c:pt idx="881">
                  <c:v>1.310792848942557E-3</c:v>
                </c:pt>
                <c:pt idx="882">
                  <c:v>1.3100551129213054E-3</c:v>
                </c:pt>
                <c:pt idx="883">
                  <c:v>1.309229024604066E-3</c:v>
                </c:pt>
                <c:pt idx="884">
                  <c:v>1.3085764498335505E-3</c:v>
                </c:pt>
                <c:pt idx="885">
                  <c:v>1.3078403989124929E-3</c:v>
                </c:pt>
                <c:pt idx="886">
                  <c:v>1.3072137611086253E-3</c:v>
                </c:pt>
                <c:pt idx="887">
                  <c:v>1.306452960997871E-3</c:v>
                </c:pt>
                <c:pt idx="888">
                  <c:v>1.305613282084015E-3</c:v>
                </c:pt>
                <c:pt idx="889">
                  <c:v>1.3049359792672015E-3</c:v>
                </c:pt>
                <c:pt idx="890">
                  <c:v>1.3040113326933428E-3</c:v>
                </c:pt>
                <c:pt idx="891">
                  <c:v>1.3033154248195951E-3</c:v>
                </c:pt>
                <c:pt idx="892">
                  <c:v>1.3027480691567869E-3</c:v>
                </c:pt>
                <c:pt idx="893">
                  <c:v>1.301900375319345E-3</c:v>
                </c:pt>
                <c:pt idx="894">
                  <c:v>1.3010405384502974E-3</c:v>
                </c:pt>
                <c:pt idx="895">
                  <c:v>1.300313117120887E-3</c:v>
                </c:pt>
                <c:pt idx="896">
                  <c:v>1.2995814316906454E-3</c:v>
                </c:pt>
                <c:pt idx="897">
                  <c:v>1.2989473854566229E-3</c:v>
                </c:pt>
                <c:pt idx="898">
                  <c:v>1.2981840320289738E-3</c:v>
                </c:pt>
                <c:pt idx="899">
                  <c:v>1.2973174755507926E-3</c:v>
                </c:pt>
                <c:pt idx="900">
                  <c:v>1.2966710332242271E-3</c:v>
                </c:pt>
                <c:pt idx="901">
                  <c:v>1.2960042668554836E-3</c:v>
                </c:pt>
                <c:pt idx="902">
                  <c:v>1.2953214511724096E-3</c:v>
                </c:pt>
                <c:pt idx="903">
                  <c:v>1.294656948586589E-3</c:v>
                </c:pt>
                <c:pt idx="904">
                  <c:v>1.2939495612215523E-3</c:v>
                </c:pt>
                <c:pt idx="905">
                  <c:v>1.2933448389172437E-3</c:v>
                </c:pt>
                <c:pt idx="906">
                  <c:v>1.2926338748747964E-3</c:v>
                </c:pt>
                <c:pt idx="907">
                  <c:v>1.2919161639108503E-3</c:v>
                </c:pt>
                <c:pt idx="908">
                  <c:v>1.2912133601605611E-3</c:v>
                </c:pt>
                <c:pt idx="909">
                  <c:v>1.2906645012425244E-3</c:v>
                </c:pt>
                <c:pt idx="910">
                  <c:v>1.2900246573557747E-3</c:v>
                </c:pt>
                <c:pt idx="911">
                  <c:v>1.2894007354817109E-3</c:v>
                </c:pt>
                <c:pt idx="912">
                  <c:v>1.2888913677139989E-3</c:v>
                </c:pt>
                <c:pt idx="913">
                  <c:v>1.2882609408964639E-3</c:v>
                </c:pt>
                <c:pt idx="914">
                  <c:v>1.2876305140789282E-3</c:v>
                </c:pt>
                <c:pt idx="915">
                  <c:v>1.2869900636783293E-3</c:v>
                </c:pt>
                <c:pt idx="916">
                  <c:v>1.2863149022994571E-3</c:v>
                </c:pt>
                <c:pt idx="917">
                  <c:v>1.2856368341835134E-3</c:v>
                </c:pt>
                <c:pt idx="918">
                  <c:v>1.2849564562956585E-3</c:v>
                </c:pt>
                <c:pt idx="919">
                  <c:v>1.2841204763651909E-3</c:v>
                </c:pt>
                <c:pt idx="920">
                  <c:v>1.283412411231144E-3</c:v>
                </c:pt>
                <c:pt idx="921">
                  <c:v>1.2827159762896479E-3</c:v>
                </c:pt>
                <c:pt idx="922">
                  <c:v>1.2819786547039588E-3</c:v>
                </c:pt>
                <c:pt idx="923">
                  <c:v>1.2811897813849473E-3</c:v>
                </c:pt>
                <c:pt idx="924">
                  <c:v>1.2803978922098778E-3</c:v>
                </c:pt>
                <c:pt idx="925">
                  <c:v>1.2796049663691732E-3</c:v>
                </c:pt>
                <c:pt idx="926">
                  <c:v>1.2787960316157083E-3</c:v>
                </c:pt>
                <c:pt idx="927">
                  <c:v>1.2780301451195241E-3</c:v>
                </c:pt>
                <c:pt idx="928">
                  <c:v>1.2772868368406834E-3</c:v>
                </c:pt>
                <c:pt idx="929">
                  <c:v>1.2765088480696991E-3</c:v>
                </c:pt>
                <c:pt idx="930">
                  <c:v>1.2757771593234688E-3</c:v>
                </c:pt>
                <c:pt idx="931">
                  <c:v>1.2748858919855444E-3</c:v>
                </c:pt>
                <c:pt idx="932">
                  <c:v>1.2741127992875044E-3</c:v>
                </c:pt>
                <c:pt idx="933">
                  <c:v>1.2733039213543842E-3</c:v>
                </c:pt>
                <c:pt idx="934">
                  <c:v>1.2724307312680704E-3</c:v>
                </c:pt>
                <c:pt idx="935">
                  <c:v>1.2716924637869594E-3</c:v>
                </c:pt>
                <c:pt idx="936">
                  <c:v>1.2709300932609159E-3</c:v>
                </c:pt>
                <c:pt idx="937">
                  <c:v>1.2701773304658278E-3</c:v>
                </c:pt>
                <c:pt idx="938">
                  <c:v>1.2694129450737093E-3</c:v>
                </c:pt>
                <c:pt idx="939">
                  <c:v>1.2686352817502628E-3</c:v>
                </c:pt>
                <c:pt idx="940">
                  <c:v>1.2678576184268174E-3</c:v>
                </c:pt>
                <c:pt idx="941">
                  <c:v>1.2670741284194482E-3</c:v>
                </c:pt>
                <c:pt idx="942">
                  <c:v>1.2662608193948727E-3</c:v>
                </c:pt>
                <c:pt idx="943">
                  <c:v>1.2654511897699022E-3</c:v>
                </c:pt>
                <c:pt idx="944">
                  <c:v>1.2646885142246721E-3</c:v>
                </c:pt>
                <c:pt idx="945">
                  <c:v>1.263919130806543E-3</c:v>
                </c:pt>
                <c:pt idx="946">
                  <c:v>1.2631930804514512E-3</c:v>
                </c:pt>
                <c:pt idx="947">
                  <c:v>1.2623669984602639E-3</c:v>
                </c:pt>
                <c:pt idx="948">
                  <c:v>1.2616533898906442E-3</c:v>
                </c:pt>
                <c:pt idx="949">
                  <c:v>1.2608599833573853E-3</c:v>
                </c:pt>
                <c:pt idx="950">
                  <c:v>1.2600702101819732E-3</c:v>
                </c:pt>
                <c:pt idx="951">
                  <c:v>1.2593119260430881E-3</c:v>
                </c:pt>
                <c:pt idx="952">
                  <c:v>1.2585500136327685E-3</c:v>
                </c:pt>
                <c:pt idx="953">
                  <c:v>1.2576736098619181E-3</c:v>
                </c:pt>
                <c:pt idx="954">
                  <c:v>1.257004669930589E-3</c:v>
                </c:pt>
                <c:pt idx="955">
                  <c:v>1.2561263155510061E-3</c:v>
                </c:pt>
                <c:pt idx="956">
                  <c:v>1.2554337272560993E-3</c:v>
                </c:pt>
                <c:pt idx="957">
                  <c:v>1.2546083954924454E-3</c:v>
                </c:pt>
                <c:pt idx="958">
                  <c:v>1.2536909476767424E-3</c:v>
                </c:pt>
                <c:pt idx="959">
                  <c:v>1.2529160104458078E-3</c:v>
                </c:pt>
                <c:pt idx="960">
                  <c:v>1.2522134782640623E-3</c:v>
                </c:pt>
                <c:pt idx="961">
                  <c:v>1.251908847397969E-3</c:v>
                </c:pt>
                <c:pt idx="962">
                  <c:v>1.2516405745043215E-3</c:v>
                </c:pt>
                <c:pt idx="963">
                  <c:v>1.2511675716947673E-3</c:v>
                </c:pt>
                <c:pt idx="964">
                  <c:v>1.2506498781857914E-3</c:v>
                </c:pt>
                <c:pt idx="965">
                  <c:v>1.2499977890255173E-3</c:v>
                </c:pt>
                <c:pt idx="966">
                  <c:v>1.2492037231253978E-3</c:v>
                </c:pt>
                <c:pt idx="967">
                  <c:v>1.2483913501073949E-3</c:v>
                </c:pt>
                <c:pt idx="968">
                  <c:v>1.2475287828837005E-3</c:v>
                </c:pt>
                <c:pt idx="969">
                  <c:v>1.2466109160382455E-3</c:v>
                </c:pt>
                <c:pt idx="970">
                  <c:v>1.2456732158481461E-3</c:v>
                </c:pt>
                <c:pt idx="971">
                  <c:v>1.2447926949653275E-3</c:v>
                </c:pt>
                <c:pt idx="972">
                  <c:v>1.2439589416741201E-3</c:v>
                </c:pt>
                <c:pt idx="973">
                  <c:v>1.2431440507612431E-3</c:v>
                </c:pt>
                <c:pt idx="974">
                  <c:v>1.2423809707889587E-3</c:v>
                </c:pt>
                <c:pt idx="975">
                  <c:v>1.2414214633441178E-3</c:v>
                </c:pt>
                <c:pt idx="976">
                  <c:v>1.2406606348872812E-3</c:v>
                </c:pt>
                <c:pt idx="977">
                  <c:v>1.2398025939650626E-3</c:v>
                </c:pt>
                <c:pt idx="978">
                  <c:v>1.2389228122926415E-3</c:v>
                </c:pt>
                <c:pt idx="979">
                  <c:v>1.2381433057607567E-3</c:v>
                </c:pt>
                <c:pt idx="980">
                  <c:v>1.2374030654939609E-3</c:v>
                </c:pt>
                <c:pt idx="981">
                  <c:v>1.2365755793369423E-3</c:v>
                </c:pt>
                <c:pt idx="982">
                  <c:v>1.2358302721446274E-3</c:v>
                </c:pt>
                <c:pt idx="983">
                  <c:v>1.2351124506972721E-3</c:v>
                </c:pt>
                <c:pt idx="984">
                  <c:v>1.2342861033001579E-3</c:v>
                </c:pt>
                <c:pt idx="985">
                  <c:v>1.2335541215125862E-3</c:v>
                </c:pt>
                <c:pt idx="986">
                  <c:v>1.2328209642935655E-3</c:v>
                </c:pt>
                <c:pt idx="987">
                  <c:v>1.2321232414368246E-3</c:v>
                </c:pt>
                <c:pt idx="988">
                  <c:v>1.2312875032581526E-3</c:v>
                </c:pt>
                <c:pt idx="989">
                  <c:v>1.2305624213722176E-3</c:v>
                </c:pt>
                <c:pt idx="990">
                  <c:v>1.2297860203791336E-3</c:v>
                </c:pt>
                <c:pt idx="991">
                  <c:v>1.2291030828862741E-3</c:v>
                </c:pt>
                <c:pt idx="992">
                  <c:v>1.2283229105402159E-3</c:v>
                </c:pt>
                <c:pt idx="993">
                  <c:v>1.2275740151118711E-3</c:v>
                </c:pt>
                <c:pt idx="994">
                  <c:v>1.2268263164536633E-3</c:v>
                </c:pt>
                <c:pt idx="995">
                  <c:v>1.2260366378680169E-3</c:v>
                </c:pt>
                <c:pt idx="996">
                  <c:v>1.2252791040270018E-3</c:v>
                </c:pt>
                <c:pt idx="997">
                  <c:v>1.2245425801240516E-3</c:v>
                </c:pt>
                <c:pt idx="998">
                  <c:v>1.2237811061722094E-3</c:v>
                </c:pt>
                <c:pt idx="999">
                  <c:v>1.2230196322203669E-3</c:v>
                </c:pt>
                <c:pt idx="1000">
                  <c:v>1.222351870365017E-3</c:v>
                </c:pt>
                <c:pt idx="1001">
                  <c:v>1.2215521902353833E-3</c:v>
                </c:pt>
                <c:pt idx="1002">
                  <c:v>1.2208781554050262E-3</c:v>
                </c:pt>
                <c:pt idx="1003">
                  <c:v>1.2200102241944454E-3</c:v>
                </c:pt>
                <c:pt idx="1004">
                  <c:v>1.2192514800112284E-3</c:v>
                </c:pt>
                <c:pt idx="1005">
                  <c:v>1.2184410941266984E-3</c:v>
                </c:pt>
                <c:pt idx="1006">
                  <c:v>1.2176229580225968E-3</c:v>
                </c:pt>
                <c:pt idx="1007">
                  <c:v>1.2167953531659211E-3</c:v>
                </c:pt>
                <c:pt idx="1008">
                  <c:v>1.2161574485395476E-3</c:v>
                </c:pt>
                <c:pt idx="1009">
                  <c:v>1.2154084469326134E-3</c:v>
                </c:pt>
                <c:pt idx="1010">
                  <c:v>1.2146805479782618E-3</c:v>
                </c:pt>
                <c:pt idx="1011">
                  <c:v>1.2138643928395856E-3</c:v>
                </c:pt>
                <c:pt idx="1012">
                  <c:v>1.213177423214046E-3</c:v>
                </c:pt>
                <c:pt idx="1013">
                  <c:v>1.2123614066733822E-3</c:v>
                </c:pt>
                <c:pt idx="1014">
                  <c:v>1.2116003624441018E-3</c:v>
                </c:pt>
                <c:pt idx="1015">
                  <c:v>1.2108669345975158E-3</c:v>
                </c:pt>
                <c:pt idx="1016">
                  <c:v>1.2101640414077768E-3</c:v>
                </c:pt>
                <c:pt idx="1017">
                  <c:v>1.2093313234742863E-3</c:v>
                </c:pt>
                <c:pt idx="1018">
                  <c:v>1.2086174270008498E-3</c:v>
                </c:pt>
                <c:pt idx="1019">
                  <c:v>1.2078035044696099E-3</c:v>
                </c:pt>
                <c:pt idx="1020">
                  <c:v>1.2070414327417327E-3</c:v>
                </c:pt>
                <c:pt idx="1021">
                  <c:v>1.2062601226990382E-3</c:v>
                </c:pt>
                <c:pt idx="1022">
                  <c:v>1.2055005374166192E-3</c:v>
                </c:pt>
                <c:pt idx="1023">
                  <c:v>1.2047409521342002E-3</c:v>
                </c:pt>
                <c:pt idx="1024">
                  <c:v>1.2040002053103674E-3</c:v>
                </c:pt>
                <c:pt idx="1025">
                  <c:v>1.2032663741885084E-3</c:v>
                </c:pt>
                <c:pt idx="1026">
                  <c:v>1.2025035209328563E-3</c:v>
                </c:pt>
                <c:pt idx="1027">
                  <c:v>1.2017563657512696E-3</c:v>
                </c:pt>
                <c:pt idx="1028">
                  <c:v>1.2010298814422323E-3</c:v>
                </c:pt>
                <c:pt idx="1029">
                  <c:v>1.2002999112529734E-3</c:v>
                </c:pt>
                <c:pt idx="1030">
                  <c:v>1.1995402530610934E-3</c:v>
                </c:pt>
                <c:pt idx="1031">
                  <c:v>1.1987595473315811E-3</c:v>
                </c:pt>
                <c:pt idx="1032">
                  <c:v>1.1980372523611625E-3</c:v>
                </c:pt>
                <c:pt idx="1033">
                  <c:v>1.197212628000887E-3</c:v>
                </c:pt>
                <c:pt idx="1034">
                  <c:v>1.1965083562746753E-3</c:v>
                </c:pt>
                <c:pt idx="1035">
                  <c:v>1.1957656630383654E-3</c:v>
                </c:pt>
                <c:pt idx="1036">
                  <c:v>1.1949923303270743E-3</c:v>
                </c:pt>
                <c:pt idx="1037">
                  <c:v>1.1943306290525466E-3</c:v>
                </c:pt>
                <c:pt idx="1038">
                  <c:v>1.1936066076946158E-3</c:v>
                </c:pt>
                <c:pt idx="1039">
                  <c:v>1.1929577736804857E-3</c:v>
                </c:pt>
                <c:pt idx="1040">
                  <c:v>1.1922118002580559E-3</c:v>
                </c:pt>
                <c:pt idx="1041">
                  <c:v>1.1913733117594918E-3</c:v>
                </c:pt>
                <c:pt idx="1042">
                  <c:v>1.190609817697814E-3</c:v>
                </c:pt>
                <c:pt idx="1043">
                  <c:v>1.1899001313974717E-3</c:v>
                </c:pt>
                <c:pt idx="1044">
                  <c:v>1.1892234116906925E-3</c:v>
                </c:pt>
                <c:pt idx="1045">
                  <c:v>1.1885151139972765E-3</c:v>
                </c:pt>
                <c:pt idx="1046">
                  <c:v>1.1877715520284954E-3</c:v>
                </c:pt>
                <c:pt idx="1047">
                  <c:v>1.1870073035458754E-3</c:v>
                </c:pt>
                <c:pt idx="1048">
                  <c:v>1.1862807660963266E-3</c:v>
                </c:pt>
                <c:pt idx="1049">
                  <c:v>1.1856098027082623E-3</c:v>
                </c:pt>
                <c:pt idx="1050">
                  <c:v>1.1848495032632609E-3</c:v>
                </c:pt>
                <c:pt idx="1051">
                  <c:v>1.1840796288241761E-3</c:v>
                </c:pt>
                <c:pt idx="1052">
                  <c:v>1.1833568489561437E-3</c:v>
                </c:pt>
                <c:pt idx="1053">
                  <c:v>1.1826895869082171E-3</c:v>
                </c:pt>
                <c:pt idx="1054">
                  <c:v>1.1819101927455101E-3</c:v>
                </c:pt>
                <c:pt idx="1055">
                  <c:v>1.181262418029048E-3</c:v>
                </c:pt>
                <c:pt idx="1056">
                  <c:v>1.1804982056504505E-3</c:v>
                </c:pt>
                <c:pt idx="1057">
                  <c:v>1.1797695663089719E-3</c:v>
                </c:pt>
                <c:pt idx="1058">
                  <c:v>1.1789810760247424E-3</c:v>
                </c:pt>
                <c:pt idx="1059">
                  <c:v>1.1783257787205644E-3</c:v>
                </c:pt>
                <c:pt idx="1060">
                  <c:v>1.177617699967347E-3</c:v>
                </c:pt>
                <c:pt idx="1061">
                  <c:v>1.1767807680074587E-3</c:v>
                </c:pt>
                <c:pt idx="1062">
                  <c:v>1.1761335152771367E-3</c:v>
                </c:pt>
                <c:pt idx="1063">
                  <c:v>1.1754764184160338E-3</c:v>
                </c:pt>
                <c:pt idx="1064">
                  <c:v>1.1747443826762127E-3</c:v>
                </c:pt>
                <c:pt idx="1065">
                  <c:v>1.1740640953206449E-3</c:v>
                </c:pt>
                <c:pt idx="1066">
                  <c:v>1.1735009065404148E-3</c:v>
                </c:pt>
                <c:pt idx="1067">
                  <c:v>1.1729149981046711E-3</c:v>
                </c:pt>
                <c:pt idx="1068">
                  <c:v>1.172518132376609E-3</c:v>
                </c:pt>
                <c:pt idx="1069">
                  <c:v>1.1718052992403341E-3</c:v>
                </c:pt>
                <c:pt idx="1070">
                  <c:v>1.1712076247097805E-3</c:v>
                </c:pt>
                <c:pt idx="1071">
                  <c:v>1.1706581539385607E-3</c:v>
                </c:pt>
                <c:pt idx="1072">
                  <c:v>1.1699852628444074E-3</c:v>
                </c:pt>
                <c:pt idx="1073">
                  <c:v>1.1693123717502545E-3</c:v>
                </c:pt>
                <c:pt idx="1074">
                  <c:v>1.1686139594915504E-3</c:v>
                </c:pt>
                <c:pt idx="1075">
                  <c:v>1.1679010173822138E-3</c:v>
                </c:pt>
                <c:pt idx="1076">
                  <c:v>1.1671952027033437E-3</c:v>
                </c:pt>
                <c:pt idx="1077">
                  <c:v>1.1665035431530121E-3</c:v>
                </c:pt>
                <c:pt idx="1078">
                  <c:v>1.1657799710637407E-3</c:v>
                </c:pt>
                <c:pt idx="1079">
                  <c:v>1.1650256759568628E-3</c:v>
                </c:pt>
                <c:pt idx="1080">
                  <c:v>1.1643721593812826E-3</c:v>
                </c:pt>
                <c:pt idx="1081">
                  <c:v>1.1637434860769782E-3</c:v>
                </c:pt>
                <c:pt idx="1082">
                  <c:v>1.1629854319665366E-3</c:v>
                </c:pt>
                <c:pt idx="1083">
                  <c:v>1.1622802843759524E-3</c:v>
                </c:pt>
                <c:pt idx="1084">
                  <c:v>1.1616201100149641E-3</c:v>
                </c:pt>
                <c:pt idx="1085">
                  <c:v>1.1608942244311423E-3</c:v>
                </c:pt>
                <c:pt idx="1086">
                  <c:v>1.1601227101121587E-3</c:v>
                </c:pt>
                <c:pt idx="1087">
                  <c:v>1.1594307356487764E-3</c:v>
                </c:pt>
                <c:pt idx="1088">
                  <c:v>1.1587384211745367E-3</c:v>
                </c:pt>
                <c:pt idx="1089">
                  <c:v>1.1580417639386101E-3</c:v>
                </c:pt>
                <c:pt idx="1090">
                  <c:v>1.1573642798158421E-3</c:v>
                </c:pt>
                <c:pt idx="1091">
                  <c:v>1.1566955417297757E-3</c:v>
                </c:pt>
                <c:pt idx="1092">
                  <c:v>1.1559196047258174E-3</c:v>
                </c:pt>
                <c:pt idx="1093">
                  <c:v>1.1551877233954998E-3</c:v>
                </c:pt>
                <c:pt idx="1094">
                  <c:v>1.1545067333844595E-3</c:v>
                </c:pt>
                <c:pt idx="1095">
                  <c:v>1.1538601366336699E-3</c:v>
                </c:pt>
                <c:pt idx="1096">
                  <c:v>1.1531967056952518E-3</c:v>
                </c:pt>
                <c:pt idx="1097">
                  <c:v>1.1524324660854531E-3</c:v>
                </c:pt>
                <c:pt idx="1098">
                  <c:v>1.1518234608205139E-3</c:v>
                </c:pt>
                <c:pt idx="1099">
                  <c:v>1.1510563102859661E-3</c:v>
                </c:pt>
                <c:pt idx="1100">
                  <c:v>1.1503966747718245E-3</c:v>
                </c:pt>
                <c:pt idx="1101">
                  <c:v>1.1496704228637828E-3</c:v>
                </c:pt>
                <c:pt idx="1102">
                  <c:v>1.1490261349228108E-3</c:v>
                </c:pt>
                <c:pt idx="1103">
                  <c:v>1.1482871781959138E-3</c:v>
                </c:pt>
                <c:pt idx="1104">
                  <c:v>1.1476775991932464E-3</c:v>
                </c:pt>
                <c:pt idx="1105">
                  <c:v>1.1469656992808973E-3</c:v>
                </c:pt>
                <c:pt idx="1106">
                  <c:v>1.1463697417918822E-3</c:v>
                </c:pt>
                <c:pt idx="1107">
                  <c:v>1.1457313084859682E-3</c:v>
                </c:pt>
                <c:pt idx="1108">
                  <c:v>1.1450718894066476E-3</c:v>
                </c:pt>
                <c:pt idx="1109">
                  <c:v>1.1444541697968645E-3</c:v>
                </c:pt>
                <c:pt idx="1110">
                  <c:v>1.1437475305498565E-3</c:v>
                </c:pt>
                <c:pt idx="1111">
                  <c:v>1.1430843456513202E-3</c:v>
                </c:pt>
                <c:pt idx="1112">
                  <c:v>1.1424904239028457E-3</c:v>
                </c:pt>
                <c:pt idx="1113">
                  <c:v>1.1419163190665561E-3</c:v>
                </c:pt>
                <c:pt idx="1114">
                  <c:v>1.1412894736647723E-3</c:v>
                </c:pt>
                <c:pt idx="1115">
                  <c:v>1.140607897141806E-3</c:v>
                </c:pt>
                <c:pt idx="1116">
                  <c:v>1.1399085110705887E-3</c:v>
                </c:pt>
                <c:pt idx="1117">
                  <c:v>1.1392606537106308E-3</c:v>
                </c:pt>
                <c:pt idx="1118">
                  <c:v>1.1386471898175044E-3</c:v>
                </c:pt>
                <c:pt idx="1119">
                  <c:v>1.1380965000247106E-3</c:v>
                </c:pt>
                <c:pt idx="1120">
                  <c:v>1.1374473290848212E-3</c:v>
                </c:pt>
                <c:pt idx="1121">
                  <c:v>1.136789187929805E-3</c:v>
                </c:pt>
                <c:pt idx="1122">
                  <c:v>1.1360680429217775E-3</c:v>
                </c:pt>
                <c:pt idx="1123">
                  <c:v>1.1354319543450473E-3</c:v>
                </c:pt>
                <c:pt idx="1124">
                  <c:v>1.1348395800084947E-3</c:v>
                </c:pt>
                <c:pt idx="1125">
                  <c:v>1.1342334393283373E-3</c:v>
                </c:pt>
                <c:pt idx="1126">
                  <c:v>1.1335973398917476E-3</c:v>
                </c:pt>
                <c:pt idx="1127">
                  <c:v>1.1329977950152721E-3</c:v>
                </c:pt>
                <c:pt idx="1128">
                  <c:v>1.1323335669860782E-3</c:v>
                </c:pt>
                <c:pt idx="1129">
                  <c:v>1.1316540943193437E-3</c:v>
                </c:pt>
                <c:pt idx="1130">
                  <c:v>1.1310779618560046E-3</c:v>
                </c:pt>
                <c:pt idx="1131">
                  <c:v>1.1304529407165091E-3</c:v>
                </c:pt>
                <c:pt idx="1132">
                  <c:v>1.1298498676400356E-3</c:v>
                </c:pt>
                <c:pt idx="1133">
                  <c:v>1.1291164883974996E-3</c:v>
                </c:pt>
                <c:pt idx="1134">
                  <c:v>1.1285205364614302E-3</c:v>
                </c:pt>
                <c:pt idx="1135">
                  <c:v>1.127831747336326E-3</c:v>
                </c:pt>
                <c:pt idx="1136">
                  <c:v>1.1271502397579313E-3</c:v>
                </c:pt>
                <c:pt idx="1137">
                  <c:v>1.1264943592890798E-3</c:v>
                </c:pt>
                <c:pt idx="1138">
                  <c:v>1.1258384788202286E-3</c:v>
                </c:pt>
                <c:pt idx="1139">
                  <c:v>1.12516077300837E-3</c:v>
                </c:pt>
                <c:pt idx="1140">
                  <c:v>1.1245557933026516E-3</c:v>
                </c:pt>
                <c:pt idx="1141">
                  <c:v>1.1239388364453595E-3</c:v>
                </c:pt>
                <c:pt idx="1142">
                  <c:v>1.1232266626329576E-3</c:v>
                </c:pt>
                <c:pt idx="1143">
                  <c:v>1.1224789548443625E-3</c:v>
                </c:pt>
                <c:pt idx="1144">
                  <c:v>1.1219136461299074E-3</c:v>
                </c:pt>
                <c:pt idx="1145">
                  <c:v>1.1212309950101296E-3</c:v>
                </c:pt>
                <c:pt idx="1146">
                  <c:v>1.1205650472668369E-3</c:v>
                </c:pt>
                <c:pt idx="1147">
                  <c:v>1.1199370467125113E-3</c:v>
                </c:pt>
                <c:pt idx="1148">
                  <c:v>1.1193551355513629E-3</c:v>
                </c:pt>
                <c:pt idx="1149">
                  <c:v>1.1187205817590202E-3</c:v>
                </c:pt>
                <c:pt idx="1150">
                  <c:v>1.1180381696646617E-3</c:v>
                </c:pt>
                <c:pt idx="1151">
                  <c:v>1.1174874982426231E-3</c:v>
                </c:pt>
                <c:pt idx="1152">
                  <c:v>1.1169626038721003E-3</c:v>
                </c:pt>
                <c:pt idx="1153">
                  <c:v>1.1163157294783743E-3</c:v>
                </c:pt>
                <c:pt idx="1154">
                  <c:v>1.115729017453152E-3</c:v>
                </c:pt>
                <c:pt idx="1155">
                  <c:v>1.1150977013573698E-3</c:v>
                </c:pt>
                <c:pt idx="1156">
                  <c:v>1.1145328231536974E-3</c:v>
                </c:pt>
                <c:pt idx="1157">
                  <c:v>1.1138782313752677E-3</c:v>
                </c:pt>
                <c:pt idx="1158">
                  <c:v>1.1133050945048237E-3</c:v>
                </c:pt>
                <c:pt idx="1159">
                  <c:v>1.1127058773434775E-3</c:v>
                </c:pt>
                <c:pt idx="1160">
                  <c:v>1.1121177040389189E-3</c:v>
                </c:pt>
                <c:pt idx="1161">
                  <c:v>1.1114586918477254E-3</c:v>
                </c:pt>
                <c:pt idx="1162">
                  <c:v>1.1108741963705981E-3</c:v>
                </c:pt>
                <c:pt idx="1163">
                  <c:v>1.110276104812387E-3</c:v>
                </c:pt>
                <c:pt idx="1164">
                  <c:v>1.1096344336469E-3</c:v>
                </c:pt>
                <c:pt idx="1165">
                  <c:v>1.1090192311417391E-3</c:v>
                </c:pt>
                <c:pt idx="1166">
                  <c:v>1.1084450819167314E-3</c:v>
                </c:pt>
                <c:pt idx="1167">
                  <c:v>1.1078722685881537E-3</c:v>
                </c:pt>
                <c:pt idx="1168">
                  <c:v>1.1072765652454782E-3</c:v>
                </c:pt>
                <c:pt idx="1169">
                  <c:v>1.1067908853901376E-3</c:v>
                </c:pt>
                <c:pt idx="1170">
                  <c:v>1.1062075095578192E-3</c:v>
                </c:pt>
                <c:pt idx="1171">
                  <c:v>1.1056697490211748E-3</c:v>
                </c:pt>
                <c:pt idx="1172">
                  <c:v>1.1050992859595562E-3</c:v>
                </c:pt>
                <c:pt idx="1173">
                  <c:v>1.1045044818503479E-3</c:v>
                </c:pt>
                <c:pt idx="1174">
                  <c:v>1.103950972024232E-3</c:v>
                </c:pt>
                <c:pt idx="1175">
                  <c:v>1.1034562914684573E-3</c:v>
                </c:pt>
                <c:pt idx="1176">
                  <c:v>1.102793992610608E-3</c:v>
                </c:pt>
                <c:pt idx="1177">
                  <c:v>1.1022759134969807E-3</c:v>
                </c:pt>
                <c:pt idx="1178">
                  <c:v>1.1016643330990046E-3</c:v>
                </c:pt>
                <c:pt idx="1179">
                  <c:v>1.1011211975052869E-3</c:v>
                </c:pt>
                <c:pt idx="1180">
                  <c:v>1.1004941928875207E-3</c:v>
                </c:pt>
                <c:pt idx="1181">
                  <c:v>1.0999694909858099E-3</c:v>
                </c:pt>
                <c:pt idx="1182">
                  <c:v>1.0993950437902023E-3</c:v>
                </c:pt>
                <c:pt idx="1183">
                  <c:v>1.0988316605044716E-3</c:v>
                </c:pt>
                <c:pt idx="1184">
                  <c:v>1.0982646110953309E-3</c:v>
                </c:pt>
                <c:pt idx="1185">
                  <c:v>1.0976823229033868E-3</c:v>
                </c:pt>
                <c:pt idx="1186">
                  <c:v>1.097112635798213E-3</c:v>
                </c:pt>
                <c:pt idx="1187">
                  <c:v>1.0964381119337593E-3</c:v>
                </c:pt>
                <c:pt idx="1188">
                  <c:v>1.0958795242273203E-3</c:v>
                </c:pt>
                <c:pt idx="1189">
                  <c:v>1.0952820981817066E-3</c:v>
                </c:pt>
                <c:pt idx="1190">
                  <c:v>1.0946407090865408E-3</c:v>
                </c:pt>
                <c:pt idx="1191">
                  <c:v>1.0939586754244472E-3</c:v>
                </c:pt>
                <c:pt idx="1192">
                  <c:v>1.0934412580399283E-3</c:v>
                </c:pt>
                <c:pt idx="1193">
                  <c:v>1.0928628213401155E-3</c:v>
                </c:pt>
                <c:pt idx="1194">
                  <c:v>1.0922550518917286E-3</c:v>
                </c:pt>
                <c:pt idx="1195">
                  <c:v>1.0917291160680866E-3</c:v>
                </c:pt>
                <c:pt idx="1196">
                  <c:v>1.0911774732086309E-3</c:v>
                </c:pt>
                <c:pt idx="1197">
                  <c:v>1.0906539916379454E-3</c:v>
                </c:pt>
                <c:pt idx="1198">
                  <c:v>1.0900568114293053E-3</c:v>
                </c:pt>
                <c:pt idx="1199">
                  <c:v>1.0895126798678907E-3</c:v>
                </c:pt>
                <c:pt idx="1200">
                  <c:v>1.0889535996653384E-3</c:v>
                </c:pt>
                <c:pt idx="1201">
                  <c:v>1.0883542268049437E-3</c:v>
                </c:pt>
                <c:pt idx="1202">
                  <c:v>1.0876848071790738E-3</c:v>
                </c:pt>
                <c:pt idx="1203">
                  <c:v>1.0871202327537015E-3</c:v>
                </c:pt>
                <c:pt idx="1204">
                  <c:v>1.0865705649255493E-3</c:v>
                </c:pt>
                <c:pt idx="1205">
                  <c:v>1.0860063253608514E-3</c:v>
                </c:pt>
                <c:pt idx="1206">
                  <c:v>1.0854389942684516E-3</c:v>
                </c:pt>
                <c:pt idx="1207">
                  <c:v>1.0848161997704389E-3</c:v>
                </c:pt>
                <c:pt idx="1208">
                  <c:v>1.0841820830360407E-3</c:v>
                </c:pt>
                <c:pt idx="1209">
                  <c:v>1.0836101040803995E-3</c:v>
                </c:pt>
                <c:pt idx="1210">
                  <c:v>1.0830470384001023E-3</c:v>
                </c:pt>
                <c:pt idx="1211">
                  <c:v>1.0824283365501212E-3</c:v>
                </c:pt>
                <c:pt idx="1212">
                  <c:v>1.0818812004652588E-3</c:v>
                </c:pt>
                <c:pt idx="1213">
                  <c:v>1.0812884237981039E-3</c:v>
                </c:pt>
                <c:pt idx="1214">
                  <c:v>1.0807280251138786E-3</c:v>
                </c:pt>
                <c:pt idx="1215">
                  <c:v>1.0801055470121958E-3</c:v>
                </c:pt>
                <c:pt idx="1216">
                  <c:v>1.07947398279317E-3</c:v>
                </c:pt>
                <c:pt idx="1217">
                  <c:v>1.0790028365302959E-3</c:v>
                </c:pt>
                <c:pt idx="1218">
                  <c:v>1.078327969745479E-3</c:v>
                </c:pt>
                <c:pt idx="1219">
                  <c:v>1.0778005594914921E-3</c:v>
                </c:pt>
                <c:pt idx="1220">
                  <c:v>1.077276225940329E-3</c:v>
                </c:pt>
                <c:pt idx="1221">
                  <c:v>1.0766115587981062E-3</c:v>
                </c:pt>
                <c:pt idx="1222">
                  <c:v>1.0761050974332331E-3</c:v>
                </c:pt>
                <c:pt idx="1223">
                  <c:v>1.0754721127239372E-3</c:v>
                </c:pt>
                <c:pt idx="1224">
                  <c:v>1.0749236343377769E-3</c:v>
                </c:pt>
                <c:pt idx="1225">
                  <c:v>1.0743719034436042E-3</c:v>
                </c:pt>
                <c:pt idx="1226">
                  <c:v>1.0738160440917955E-3</c:v>
                </c:pt>
                <c:pt idx="1227">
                  <c:v>1.0732675077174279E-3</c:v>
                </c:pt>
                <c:pt idx="1228">
                  <c:v>1.0727325188854501E-3</c:v>
                </c:pt>
                <c:pt idx="1229">
                  <c:v>1.0722024100149332E-3</c:v>
                </c:pt>
                <c:pt idx="1230">
                  <c:v>1.071648151260733E-3</c:v>
                </c:pt>
                <c:pt idx="1231">
                  <c:v>1.0710804369562939E-3</c:v>
                </c:pt>
                <c:pt idx="1232">
                  <c:v>1.0705860783453089E-3</c:v>
                </c:pt>
                <c:pt idx="1233">
                  <c:v>1.0701037494815777E-3</c:v>
                </c:pt>
                <c:pt idx="1234">
                  <c:v>1.0694942795035959E-3</c:v>
                </c:pt>
                <c:pt idx="1235">
                  <c:v>1.0689607209405953E-3</c:v>
                </c:pt>
                <c:pt idx="1236">
                  <c:v>1.0684199247394507E-3</c:v>
                </c:pt>
                <c:pt idx="1237">
                  <c:v>1.0678521729006627E-3</c:v>
                </c:pt>
                <c:pt idx="1238">
                  <c:v>1.0673910896527928E-3</c:v>
                </c:pt>
                <c:pt idx="1239">
                  <c:v>1.0668279643138608E-3</c:v>
                </c:pt>
                <c:pt idx="1240">
                  <c:v>1.0662689636580312E-3</c:v>
                </c:pt>
                <c:pt idx="1241">
                  <c:v>1.0656784448739535E-3</c:v>
                </c:pt>
                <c:pt idx="1242">
                  <c:v>1.0651684755259841E-3</c:v>
                </c:pt>
                <c:pt idx="1243">
                  <c:v>1.0646625915095127E-3</c:v>
                </c:pt>
                <c:pt idx="1244">
                  <c:v>1.0641136857333965E-3</c:v>
                </c:pt>
                <c:pt idx="1245">
                  <c:v>1.0635884015015959E-3</c:v>
                </c:pt>
                <c:pt idx="1246">
                  <c:v>1.0630750349404534E-3</c:v>
                </c:pt>
                <c:pt idx="1247">
                  <c:v>1.0625616683793099E-3</c:v>
                </c:pt>
                <c:pt idx="1248">
                  <c:v>1.0621255417201422E-3</c:v>
                </c:pt>
                <c:pt idx="1249">
                  <c:v>1.0616698512035357E-3</c:v>
                </c:pt>
                <c:pt idx="1250">
                  <c:v>1.0611192550254115E-3</c:v>
                </c:pt>
                <c:pt idx="1251">
                  <c:v>1.0606024239890462E-3</c:v>
                </c:pt>
                <c:pt idx="1252">
                  <c:v>1.0600981809509244E-3</c:v>
                </c:pt>
                <c:pt idx="1253">
                  <c:v>1.0595777097117964E-3</c:v>
                </c:pt>
                <c:pt idx="1254">
                  <c:v>1.059081476583946E-3</c:v>
                </c:pt>
                <c:pt idx="1255">
                  <c:v>1.0584923938424169E-3</c:v>
                </c:pt>
                <c:pt idx="1256">
                  <c:v>1.0579966629722158E-3</c:v>
                </c:pt>
                <c:pt idx="1257">
                  <c:v>1.0575075199455064E-3</c:v>
                </c:pt>
                <c:pt idx="1258">
                  <c:v>1.0569600573420025E-3</c:v>
                </c:pt>
                <c:pt idx="1259">
                  <c:v>1.0563521754333764E-3</c:v>
                </c:pt>
                <c:pt idx="1260">
                  <c:v>1.0558034043738865E-3</c:v>
                </c:pt>
                <c:pt idx="1261">
                  <c:v>1.055328233677601E-3</c:v>
                </c:pt>
                <c:pt idx="1262">
                  <c:v>1.0547390558147513E-3</c:v>
                </c:pt>
                <c:pt idx="1263">
                  <c:v>1.054248975051571E-3</c:v>
                </c:pt>
                <c:pt idx="1264">
                  <c:v>1.0535945640322165E-3</c:v>
                </c:pt>
                <c:pt idx="1265">
                  <c:v>1.0530790210621691E-3</c:v>
                </c:pt>
                <c:pt idx="1266">
                  <c:v>1.0526536411035038E-3</c:v>
                </c:pt>
                <c:pt idx="1267">
                  <c:v>1.0521181644889746E-3</c:v>
                </c:pt>
                <c:pt idx="1268">
                  <c:v>1.0515716083431129E-3</c:v>
                </c:pt>
                <c:pt idx="1269">
                  <c:v>1.0511435223525063E-3</c:v>
                </c:pt>
                <c:pt idx="1270">
                  <c:v>1.0505478159721221E-3</c:v>
                </c:pt>
                <c:pt idx="1271">
                  <c:v>1.0501458008814833E-3</c:v>
                </c:pt>
                <c:pt idx="1272">
                  <c:v>1.0496449593747521E-3</c:v>
                </c:pt>
                <c:pt idx="1273">
                  <c:v>1.0491099743157831E-3</c:v>
                </c:pt>
                <c:pt idx="1274">
                  <c:v>1.0486931403476806E-3</c:v>
                </c:pt>
                <c:pt idx="1275">
                  <c:v>1.0482714561768933E-3</c:v>
                </c:pt>
                <c:pt idx="1276">
                  <c:v>1.0479260154004017E-3</c:v>
                </c:pt>
                <c:pt idx="1277">
                  <c:v>1.0474365748298498E-3</c:v>
                </c:pt>
                <c:pt idx="1278">
                  <c:v>1.0470771698752699E-3</c:v>
                </c:pt>
                <c:pt idx="1279">
                  <c:v>1.0465826874267682E-3</c:v>
                </c:pt>
                <c:pt idx="1280">
                  <c:v>1.0460868140496622E-3</c:v>
                </c:pt>
                <c:pt idx="1281">
                  <c:v>1.0456263155802978E-3</c:v>
                </c:pt>
                <c:pt idx="1282">
                  <c:v>1.0452160276752287E-3</c:v>
                </c:pt>
                <c:pt idx="1283">
                  <c:v>1.0447322761680121E-3</c:v>
                </c:pt>
                <c:pt idx="1284">
                  <c:v>1.0442203817268771E-3</c:v>
                </c:pt>
                <c:pt idx="1285">
                  <c:v>1.0437402535404578E-3</c:v>
                </c:pt>
                <c:pt idx="1286">
                  <c:v>1.0433097941351258E-3</c:v>
                </c:pt>
                <c:pt idx="1287">
                  <c:v>1.0428858420136631E-3</c:v>
                </c:pt>
                <c:pt idx="1288">
                  <c:v>1.0423656929812336E-3</c:v>
                </c:pt>
                <c:pt idx="1289">
                  <c:v>1.0418839735965343E-3</c:v>
                </c:pt>
                <c:pt idx="1290">
                  <c:v>1.0414365667871211E-3</c:v>
                </c:pt>
                <c:pt idx="1291">
                  <c:v>1.0408606391787063E-3</c:v>
                </c:pt>
                <c:pt idx="1292">
                  <c:v>1.0403734728988299E-3</c:v>
                </c:pt>
                <c:pt idx="1293">
                  <c:v>1.0399266019286821E-3</c:v>
                </c:pt>
                <c:pt idx="1294">
                  <c:v>1.0394915284047367E-3</c:v>
                </c:pt>
                <c:pt idx="1295">
                  <c:v>1.0389186068937386E-3</c:v>
                </c:pt>
                <c:pt idx="1296">
                  <c:v>1.0384864132262882E-3</c:v>
                </c:pt>
                <c:pt idx="1297">
                  <c:v>1.0379926972666515E-3</c:v>
                </c:pt>
                <c:pt idx="1298">
                  <c:v>1.037472760579055E-3</c:v>
                </c:pt>
                <c:pt idx="1299">
                  <c:v>1.0370017907411055E-3</c:v>
                </c:pt>
                <c:pt idx="1300">
                  <c:v>1.0364894085407351E-3</c:v>
                </c:pt>
                <c:pt idx="1301">
                  <c:v>1.036006759111424E-3</c:v>
                </c:pt>
                <c:pt idx="1302">
                  <c:v>1.0355428828282872E-3</c:v>
                </c:pt>
                <c:pt idx="1303">
                  <c:v>1.035062420652924E-3</c:v>
                </c:pt>
                <c:pt idx="1304">
                  <c:v>1.034587617577024E-3</c:v>
                </c:pt>
                <c:pt idx="1305">
                  <c:v>1.0341825598987567E-3</c:v>
                </c:pt>
                <c:pt idx="1306">
                  <c:v>1.033652473579428E-3</c:v>
                </c:pt>
                <c:pt idx="1307">
                  <c:v>1.0332346907494909E-3</c:v>
                </c:pt>
                <c:pt idx="1308">
                  <c:v>1.0327355436497232E-3</c:v>
                </c:pt>
                <c:pt idx="1309">
                  <c:v>1.0322283920267152E-3</c:v>
                </c:pt>
                <c:pt idx="1310">
                  <c:v>1.031824579864434E-3</c:v>
                </c:pt>
                <c:pt idx="1311">
                  <c:v>1.0313562519975944E-3</c:v>
                </c:pt>
                <c:pt idx="1312">
                  <c:v>1.0308642166792512E-3</c:v>
                </c:pt>
                <c:pt idx="1313">
                  <c:v>1.0304906282023298E-3</c:v>
                </c:pt>
                <c:pt idx="1314">
                  <c:v>1.0299069798973756E-3</c:v>
                </c:pt>
                <c:pt idx="1315">
                  <c:v>1.0294187474911062E-3</c:v>
                </c:pt>
                <c:pt idx="1316">
                  <c:v>1.0289090890887055E-3</c:v>
                </c:pt>
                <c:pt idx="1317">
                  <c:v>1.0284254599986717E-3</c:v>
                </c:pt>
                <c:pt idx="1318">
                  <c:v>1.0279947737893251E-3</c:v>
                </c:pt>
                <c:pt idx="1319">
                  <c:v>1.0275680085815898E-3</c:v>
                </c:pt>
                <c:pt idx="1320">
                  <c:v>1.0270979183238619E-3</c:v>
                </c:pt>
                <c:pt idx="1321">
                  <c:v>1.0266235142187101E-3</c:v>
                </c:pt>
                <c:pt idx="1322">
                  <c:v>1.0262245347503528E-3</c:v>
                </c:pt>
                <c:pt idx="1323">
                  <c:v>1.025713525787963E-3</c:v>
                </c:pt>
                <c:pt idx="1324">
                  <c:v>1.025276059371127E-3</c:v>
                </c:pt>
                <c:pt idx="1325">
                  <c:v>1.0248358732232105E-3</c:v>
                </c:pt>
                <c:pt idx="1326">
                  <c:v>1.0243179395043091E-3</c:v>
                </c:pt>
                <c:pt idx="1327">
                  <c:v>1.0238741352233476E-3</c:v>
                </c:pt>
                <c:pt idx="1328">
                  <c:v>1.0233583411615533E-3</c:v>
                </c:pt>
                <c:pt idx="1329">
                  <c:v>1.0229308837841962E-3</c:v>
                </c:pt>
                <c:pt idx="1330">
                  <c:v>1.0224358476372379E-3</c:v>
                </c:pt>
                <c:pt idx="1331">
                  <c:v>1.0219501397608437E-3</c:v>
                </c:pt>
                <c:pt idx="1332">
                  <c:v>1.0215507533417175E-3</c:v>
                </c:pt>
                <c:pt idx="1333">
                  <c:v>1.0211327929753019E-3</c:v>
                </c:pt>
                <c:pt idx="1334">
                  <c:v>1.0206298368246058E-3</c:v>
                </c:pt>
                <c:pt idx="1335">
                  <c:v>1.020189730596764E-3</c:v>
                </c:pt>
                <c:pt idx="1336">
                  <c:v>1.0197161327611037E-3</c:v>
                </c:pt>
                <c:pt idx="1337">
                  <c:v>1.0192758269569823E-3</c:v>
                </c:pt>
                <c:pt idx="1338">
                  <c:v>1.0187540819295276E-3</c:v>
                </c:pt>
                <c:pt idx="1339">
                  <c:v>1.0183388625301952E-3</c:v>
                </c:pt>
                <c:pt idx="1340">
                  <c:v>1.0180258729861017E-3</c:v>
                </c:pt>
                <c:pt idx="1341">
                  <c:v>1.0177077533794652E-3</c:v>
                </c:pt>
                <c:pt idx="1342">
                  <c:v>1.0173067229094278E-3</c:v>
                </c:pt>
                <c:pt idx="1343">
                  <c:v>1.0169436261307802E-3</c:v>
                </c:pt>
                <c:pt idx="1344">
                  <c:v>1.0165730590203505E-3</c:v>
                </c:pt>
                <c:pt idx="1345">
                  <c:v>1.0162717175812839E-3</c:v>
                </c:pt>
                <c:pt idx="1346">
                  <c:v>1.0158474906500467E-3</c:v>
                </c:pt>
                <c:pt idx="1347">
                  <c:v>1.0154669742923582E-3</c:v>
                </c:pt>
                <c:pt idx="1348">
                  <c:v>1.0150730290324104E-3</c:v>
                </c:pt>
                <c:pt idx="1349">
                  <c:v>1.0146642219016698E-3</c:v>
                </c:pt>
                <c:pt idx="1350">
                  <c:v>1.0142031953815427E-3</c:v>
                </c:pt>
                <c:pt idx="1351">
                  <c:v>1.0137398731601074E-3</c:v>
                </c:pt>
                <c:pt idx="1352">
                  <c:v>1.0132769546139452E-3</c:v>
                </c:pt>
                <c:pt idx="1353">
                  <c:v>1.0128851049065199E-3</c:v>
                </c:pt>
                <c:pt idx="1354">
                  <c:v>1.012429165827086E-3</c:v>
                </c:pt>
                <c:pt idx="1355">
                  <c:v>1.0119720979919976E-3</c:v>
                </c:pt>
                <c:pt idx="1356">
                  <c:v>1.011520914448465E-3</c:v>
                </c:pt>
                <c:pt idx="1357">
                  <c:v>1.0110728074638929E-3</c:v>
                </c:pt>
                <c:pt idx="1358">
                  <c:v>1.0106161238263097E-3</c:v>
                </c:pt>
                <c:pt idx="1359">
                  <c:v>1.0101594401887258E-3</c:v>
                </c:pt>
                <c:pt idx="1360">
                  <c:v>1.0096707850081048E-3</c:v>
                </c:pt>
                <c:pt idx="1361">
                  <c:v>1.0092338373780178E-3</c:v>
                </c:pt>
                <c:pt idx="1362">
                  <c:v>1.0087123012953603E-3</c:v>
                </c:pt>
                <c:pt idx="1363">
                  <c:v>1.0082683720039995E-3</c:v>
                </c:pt>
                <c:pt idx="1364">
                  <c:v>1.0079393054469455E-3</c:v>
                </c:pt>
                <c:pt idx="1365">
                  <c:v>1.0074735028260122E-3</c:v>
                </c:pt>
                <c:pt idx="1366">
                  <c:v>1.0069976785594683E-3</c:v>
                </c:pt>
                <c:pt idx="1367">
                  <c:v>1.0065037229922691E-3</c:v>
                </c:pt>
                <c:pt idx="1368">
                  <c:v>1.0060097674250694E-3</c:v>
                </c:pt>
                <c:pt idx="1369">
                  <c:v>1.0055624616352665E-3</c:v>
                </c:pt>
                <c:pt idx="1370">
                  <c:v>1.0051311031601955E-3</c:v>
                </c:pt>
                <c:pt idx="1371">
                  <c:v>1.0046852418615006E-3</c:v>
                </c:pt>
                <c:pt idx="1372">
                  <c:v>1.0042363454876302E-3</c:v>
                </c:pt>
                <c:pt idx="1373">
                  <c:v>1.0037874491137604E-3</c:v>
                </c:pt>
                <c:pt idx="1374">
                  <c:v>1.0032805268512842E-3</c:v>
                </c:pt>
                <c:pt idx="1375">
                  <c:v>1.0029047425469569E-3</c:v>
                </c:pt>
                <c:pt idx="1376">
                  <c:v>1.0024494364778605E-3</c:v>
                </c:pt>
                <c:pt idx="1377">
                  <c:v>1.0020232170038005E-3</c:v>
                </c:pt>
                <c:pt idx="1378">
                  <c:v>1.0015650476693403E-3</c:v>
                </c:pt>
                <c:pt idx="1379">
                  <c:v>1.001073430075672E-3</c:v>
                </c:pt>
                <c:pt idx="1380">
                  <c:v>1.0006474389810112E-3</c:v>
                </c:pt>
                <c:pt idx="1381">
                  <c:v>1.0002571896879583E-3</c:v>
                </c:pt>
                <c:pt idx="1382">
                  <c:v>9.9977414258073144E-4</c:v>
                </c:pt>
                <c:pt idx="1383">
                  <c:v>9.9939505028600424E-4</c:v>
                </c:pt>
                <c:pt idx="1384">
                  <c:v>9.9903328710973125E-4</c:v>
                </c:pt>
                <c:pt idx="1385">
                  <c:v>9.9851912162053397E-4</c:v>
                </c:pt>
                <c:pt idx="1386">
                  <c:v>9.9802059061035258E-4</c:v>
                </c:pt>
                <c:pt idx="1387">
                  <c:v>9.976276607705965E-4</c:v>
                </c:pt>
                <c:pt idx="1388">
                  <c:v>9.9725848008340879E-4</c:v>
                </c:pt>
                <c:pt idx="1389">
                  <c:v>9.9677756466281576E-4</c:v>
                </c:pt>
                <c:pt idx="1390">
                  <c:v>9.9636230909520124E-4</c:v>
                </c:pt>
                <c:pt idx="1391">
                  <c:v>9.9595656477060863E-4</c:v>
                </c:pt>
                <c:pt idx="1392">
                  <c:v>9.9550985014370554E-4</c:v>
                </c:pt>
                <c:pt idx="1393">
                  <c:v>9.9510388663532701E-4</c:v>
                </c:pt>
                <c:pt idx="1394">
                  <c:v>9.9469781778850305E-4</c:v>
                </c:pt>
                <c:pt idx="1395">
                  <c:v>9.9422748152890581E-4</c:v>
                </c:pt>
                <c:pt idx="1396">
                  <c:v>9.9393593086032983E-4</c:v>
                </c:pt>
                <c:pt idx="1397">
                  <c:v>9.9348594245222705E-4</c:v>
                </c:pt>
                <c:pt idx="1398">
                  <c:v>9.9312493883421844E-4</c:v>
                </c:pt>
                <c:pt idx="1399">
                  <c:v>9.9270838407893914E-4</c:v>
                </c:pt>
                <c:pt idx="1400">
                  <c:v>9.9229156976982699E-4</c:v>
                </c:pt>
                <c:pt idx="1401">
                  <c:v>9.9186336678366046E-4</c:v>
                </c:pt>
                <c:pt idx="1402">
                  <c:v>9.9146620744919463E-4</c:v>
                </c:pt>
                <c:pt idx="1403">
                  <c:v>9.9106904811472859E-4</c:v>
                </c:pt>
                <c:pt idx="1404">
                  <c:v>9.9067188878026254E-4</c:v>
                </c:pt>
                <c:pt idx="1405">
                  <c:v>9.9027368277504121E-4</c:v>
                </c:pt>
                <c:pt idx="1406">
                  <c:v>9.8983993291242413E-4</c:v>
                </c:pt>
                <c:pt idx="1407">
                  <c:v>9.894781329002917E-4</c:v>
                </c:pt>
                <c:pt idx="1408">
                  <c:v>9.8907729070875166E-4</c:v>
                </c:pt>
                <c:pt idx="1409">
                  <c:v>9.8858608738503244E-4</c:v>
                </c:pt>
                <c:pt idx="1410">
                  <c:v>9.8816147819357891E-4</c:v>
                </c:pt>
                <c:pt idx="1411">
                  <c:v>9.8778926077976647E-4</c:v>
                </c:pt>
                <c:pt idx="1412">
                  <c:v>9.8734247230926396E-4</c:v>
                </c:pt>
                <c:pt idx="1413">
                  <c:v>9.8692316988460878E-4</c:v>
                </c:pt>
                <c:pt idx="1414">
                  <c:v>9.8650334481528734E-4</c:v>
                </c:pt>
                <c:pt idx="1415">
                  <c:v>9.8609491767195218E-4</c:v>
                </c:pt>
                <c:pt idx="1416">
                  <c:v>9.8560620869819781E-4</c:v>
                </c:pt>
                <c:pt idx="1417">
                  <c:v>9.8512456966202977E-4</c:v>
                </c:pt>
                <c:pt idx="1418">
                  <c:v>9.8461876278698617E-4</c:v>
                </c:pt>
                <c:pt idx="1419">
                  <c:v>9.8422646718242268E-4</c:v>
                </c:pt>
                <c:pt idx="1420">
                  <c:v>9.8374423194678789E-4</c:v>
                </c:pt>
                <c:pt idx="1421">
                  <c:v>9.8338060710288734E-4</c:v>
                </c:pt>
                <c:pt idx="1422">
                  <c:v>9.8295563205999764E-4</c:v>
                </c:pt>
                <c:pt idx="1423">
                  <c:v>9.8255916364303384E-4</c:v>
                </c:pt>
                <c:pt idx="1424">
                  <c:v>9.8208152608056766E-4</c:v>
                </c:pt>
                <c:pt idx="1425">
                  <c:v>9.8167095969463585E-4</c:v>
                </c:pt>
                <c:pt idx="1426">
                  <c:v>9.8141783442053034E-4</c:v>
                </c:pt>
                <c:pt idx="1427">
                  <c:v>9.8100191259901134E-4</c:v>
                </c:pt>
                <c:pt idx="1428">
                  <c:v>9.8069902402718912E-4</c:v>
                </c:pt>
                <c:pt idx="1429">
                  <c:v>9.8032425923049761E-4</c:v>
                </c:pt>
                <c:pt idx="1430">
                  <c:v>9.7998086259881842E-4</c:v>
                </c:pt>
                <c:pt idx="1431">
                  <c:v>9.7954886768138465E-4</c:v>
                </c:pt>
                <c:pt idx="1432">
                  <c:v>9.7914301382070047E-4</c:v>
                </c:pt>
                <c:pt idx="1433">
                  <c:v>9.7877367745450986E-4</c:v>
                </c:pt>
                <c:pt idx="1434">
                  <c:v>9.7836821091630013E-4</c:v>
                </c:pt>
                <c:pt idx="1435">
                  <c:v>9.7791927717866072E-4</c:v>
                </c:pt>
                <c:pt idx="1436">
                  <c:v>9.7754754120119372E-4</c:v>
                </c:pt>
                <c:pt idx="1437">
                  <c:v>9.7717580522372715E-4</c:v>
                </c:pt>
                <c:pt idx="1438">
                  <c:v>9.7679727243850335E-4</c:v>
                </c:pt>
                <c:pt idx="1439">
                  <c:v>9.7640028865808137E-4</c:v>
                </c:pt>
                <c:pt idx="1440">
                  <c:v>9.7601948522270669E-4</c:v>
                </c:pt>
                <c:pt idx="1441">
                  <c:v>9.7570816372096966E-4</c:v>
                </c:pt>
                <c:pt idx="1442">
                  <c:v>9.7533840993043928E-4</c:v>
                </c:pt>
                <c:pt idx="1443">
                  <c:v>9.7495091602827486E-4</c:v>
                </c:pt>
                <c:pt idx="1444">
                  <c:v>9.7455390481118839E-4</c:v>
                </c:pt>
                <c:pt idx="1445">
                  <c:v>9.7415783327679958E-4</c:v>
                </c:pt>
                <c:pt idx="1446">
                  <c:v>9.7371832527570301E-4</c:v>
                </c:pt>
                <c:pt idx="1447">
                  <c:v>9.7344931010909198E-4</c:v>
                </c:pt>
                <c:pt idx="1448">
                  <c:v>9.7304842468340792E-4</c:v>
                </c:pt>
                <c:pt idx="1449">
                  <c:v>9.7270119140148241E-4</c:v>
                </c:pt>
                <c:pt idx="1450">
                  <c:v>9.723458977938615E-4</c:v>
                </c:pt>
                <c:pt idx="1451">
                  <c:v>9.7193606339187363E-4</c:v>
                </c:pt>
                <c:pt idx="1452">
                  <c:v>9.7149263233429638E-4</c:v>
                </c:pt>
                <c:pt idx="1453">
                  <c:v>9.7112852732641358E-4</c:v>
                </c:pt>
                <c:pt idx="1454">
                  <c:v>9.7068262879382685E-4</c:v>
                </c:pt>
                <c:pt idx="1455">
                  <c:v>9.7033927742878011E-4</c:v>
                </c:pt>
                <c:pt idx="1456">
                  <c:v>9.6988641203953464E-4</c:v>
                </c:pt>
                <c:pt idx="1457">
                  <c:v>9.6952165604530086E-4</c:v>
                </c:pt>
                <c:pt idx="1458">
                  <c:v>9.6911430796219359E-4</c:v>
                </c:pt>
                <c:pt idx="1459">
                  <c:v>9.6873645171894544E-4</c:v>
                </c:pt>
                <c:pt idx="1460">
                  <c:v>9.6838273758152499E-4</c:v>
                </c:pt>
                <c:pt idx="1461">
                  <c:v>9.6788270983402347E-4</c:v>
                </c:pt>
                <c:pt idx="1462">
                  <c:v>9.6761936353752102E-4</c:v>
                </c:pt>
                <c:pt idx="1463">
                  <c:v>9.6725956545847739E-4</c:v>
                </c:pt>
                <c:pt idx="1464">
                  <c:v>9.6684459501961335E-4</c:v>
                </c:pt>
                <c:pt idx="1465">
                  <c:v>9.6639240630133725E-4</c:v>
                </c:pt>
                <c:pt idx="1466">
                  <c:v>9.6606144469961073E-4</c:v>
                </c:pt>
                <c:pt idx="1467">
                  <c:v>9.6568483969601473E-4</c:v>
                </c:pt>
                <c:pt idx="1468">
                  <c:v>9.652543663989958E-4</c:v>
                </c:pt>
                <c:pt idx="1469">
                  <c:v>9.648618567577829E-4</c:v>
                </c:pt>
                <c:pt idx="1470">
                  <c:v>9.6448225001066865E-4</c:v>
                </c:pt>
                <c:pt idx="1471">
                  <c:v>9.6410990882959523E-4</c:v>
                </c:pt>
                <c:pt idx="1472">
                  <c:v>9.637226467571052E-4</c:v>
                </c:pt>
                <c:pt idx="1473">
                  <c:v>9.6330126499863096E-4</c:v>
                </c:pt>
                <c:pt idx="1474">
                  <c:v>9.6296905372118954E-4</c:v>
                </c:pt>
                <c:pt idx="1475">
                  <c:v>9.6258186408090991E-4</c:v>
                </c:pt>
                <c:pt idx="1476">
                  <c:v>9.6220243628587852E-4</c:v>
                </c:pt>
                <c:pt idx="1477">
                  <c:v>9.6184157128504483E-4</c:v>
                </c:pt>
                <c:pt idx="1478">
                  <c:v>9.6143011436024435E-4</c:v>
                </c:pt>
                <c:pt idx="1479">
                  <c:v>9.6096661219157483E-4</c:v>
                </c:pt>
                <c:pt idx="1480">
                  <c:v>9.6061111069990009E-4</c:v>
                </c:pt>
                <c:pt idx="1481">
                  <c:v>9.6018584091215654E-4</c:v>
                </c:pt>
                <c:pt idx="1482">
                  <c:v>9.598757938482287E-4</c:v>
                </c:pt>
                <c:pt idx="1483">
                  <c:v>9.5938796465023656E-4</c:v>
                </c:pt>
                <c:pt idx="1484">
                  <c:v>9.5911064621392211E-4</c:v>
                </c:pt>
                <c:pt idx="1485">
                  <c:v>9.586279040053455E-4</c:v>
                </c:pt>
                <c:pt idx="1486">
                  <c:v>9.5833236265571037E-4</c:v>
                </c:pt>
                <c:pt idx="1487">
                  <c:v>9.5793865083010192E-4</c:v>
                </c:pt>
                <c:pt idx="1488">
                  <c:v>9.5762646814065455E-4</c:v>
                </c:pt>
                <c:pt idx="1489">
                  <c:v>9.5722637417208593E-4</c:v>
                </c:pt>
                <c:pt idx="1490">
                  <c:v>9.5690631184256283E-4</c:v>
                </c:pt>
                <c:pt idx="1491">
                  <c:v>9.5647485327843978E-4</c:v>
                </c:pt>
                <c:pt idx="1492">
                  <c:v>9.5612627514536717E-4</c:v>
                </c:pt>
                <c:pt idx="1493">
                  <c:v>9.5574264827297598E-4</c:v>
                </c:pt>
                <c:pt idx="1494">
                  <c:v>9.5540723442354061E-4</c:v>
                </c:pt>
                <c:pt idx="1495">
                  <c:v>9.5510466151939885E-4</c:v>
                </c:pt>
                <c:pt idx="1496">
                  <c:v>9.5480316858018036E-4</c:v>
                </c:pt>
                <c:pt idx="1497">
                  <c:v>9.5442262454382108E-4</c:v>
                </c:pt>
                <c:pt idx="1498">
                  <c:v>9.5406182224019246E-4</c:v>
                </c:pt>
                <c:pt idx="1499">
                  <c:v>9.5365393248649703E-4</c:v>
                </c:pt>
                <c:pt idx="1500">
                  <c:v>9.533078066191078E-4</c:v>
                </c:pt>
                <c:pt idx="1501">
                  <c:v>9.5296950957260147E-4</c:v>
                </c:pt>
                <c:pt idx="1502">
                  <c:v>9.5263121252609439E-4</c:v>
                </c:pt>
                <c:pt idx="1503">
                  <c:v>9.5229291547958741E-4</c:v>
                </c:pt>
                <c:pt idx="1504">
                  <c:v>9.5194565883072592E-4</c:v>
                </c:pt>
                <c:pt idx="1505">
                  <c:v>9.5155244329652236E-4</c:v>
                </c:pt>
                <c:pt idx="1506">
                  <c:v>9.5122174901761522E-4</c:v>
                </c:pt>
                <c:pt idx="1507">
                  <c:v>9.509591235977267E-4</c:v>
                </c:pt>
                <c:pt idx="1508">
                  <c:v>9.506653922459967E-4</c:v>
                </c:pt>
                <c:pt idx="1509">
                  <c:v>9.5036088028346063E-4</c:v>
                </c:pt>
                <c:pt idx="1510">
                  <c:v>9.5006691815136826E-4</c:v>
                </c:pt>
                <c:pt idx="1511">
                  <c:v>9.4977253940733942E-4</c:v>
                </c:pt>
                <c:pt idx="1512">
                  <c:v>9.4943565175608583E-4</c:v>
                </c:pt>
                <c:pt idx="1513">
                  <c:v>9.4918326787466823E-4</c:v>
                </c:pt>
                <c:pt idx="1514">
                  <c:v>9.4892357862932702E-4</c:v>
                </c:pt>
                <c:pt idx="1515">
                  <c:v>9.4863060897878765E-4</c:v>
                </c:pt>
                <c:pt idx="1516">
                  <c:v>9.4829570423993529E-4</c:v>
                </c:pt>
                <c:pt idx="1517">
                  <c:v>9.4796051540605168E-4</c:v>
                </c:pt>
                <c:pt idx="1518">
                  <c:v>9.4763675224946201E-4</c:v>
                </c:pt>
                <c:pt idx="1519">
                  <c:v>9.4739140975288983E-4</c:v>
                </c:pt>
                <c:pt idx="1520">
                  <c:v>9.4708254218180794E-4</c:v>
                </c:pt>
                <c:pt idx="1521">
                  <c:v>9.4684938052162478E-4</c:v>
                </c:pt>
                <c:pt idx="1522">
                  <c:v>9.4667126046265974E-4</c:v>
                </c:pt>
                <c:pt idx="1523">
                  <c:v>9.4645754822654223E-4</c:v>
                </c:pt>
                <c:pt idx="1524">
                  <c:v>9.4621889214196065E-4</c:v>
                </c:pt>
                <c:pt idx="1525">
                  <c:v>9.4594052291167993E-4</c:v>
                </c:pt>
                <c:pt idx="1526">
                  <c:v>9.4567448770993307E-4</c:v>
                </c:pt>
                <c:pt idx="1527">
                  <c:v>9.4538068018850741E-4</c:v>
                </c:pt>
                <c:pt idx="1528">
                  <c:v>9.4509670498897495E-4</c:v>
                </c:pt>
                <c:pt idx="1529">
                  <c:v>9.4483502401142272E-4</c:v>
                </c:pt>
                <c:pt idx="1530">
                  <c:v>9.4451457843228138E-4</c:v>
                </c:pt>
                <c:pt idx="1531">
                  <c:v>9.441941328531396E-4</c:v>
                </c:pt>
                <c:pt idx="1532">
                  <c:v>9.4387253190076714E-4</c:v>
                </c:pt>
                <c:pt idx="1533">
                  <c:v>9.4355060079039446E-4</c:v>
                </c:pt>
                <c:pt idx="1534">
                  <c:v>9.432286696800208E-4</c:v>
                </c:pt>
                <c:pt idx="1535">
                  <c:v>9.4292407684439363E-4</c:v>
                </c:pt>
                <c:pt idx="1536">
                  <c:v>9.4269893081120758E-4</c:v>
                </c:pt>
                <c:pt idx="1537">
                  <c:v>9.4230455539048299E-4</c:v>
                </c:pt>
                <c:pt idx="1538">
                  <c:v>9.4204922973286308E-4</c:v>
                </c:pt>
                <c:pt idx="1539">
                  <c:v>9.4174112391413195E-4</c:v>
                </c:pt>
                <c:pt idx="1540">
                  <c:v>9.4149091982328981E-4</c:v>
                </c:pt>
                <c:pt idx="1541">
                  <c:v>9.4121261353771366E-4</c:v>
                </c:pt>
                <c:pt idx="1542">
                  <c:v>9.4089306970800363E-4</c:v>
                </c:pt>
                <c:pt idx="1543">
                  <c:v>9.4057352587829381E-4</c:v>
                </c:pt>
                <c:pt idx="1544">
                  <c:v>9.4036330397836499E-4</c:v>
                </c:pt>
                <c:pt idx="1545">
                  <c:v>9.4015888487598148E-4</c:v>
                </c:pt>
                <c:pt idx="1546">
                  <c:v>9.3993125158674826E-4</c:v>
                </c:pt>
                <c:pt idx="1547">
                  <c:v>9.3970288480780162E-4</c:v>
                </c:pt>
                <c:pt idx="1548">
                  <c:v>9.394017798006767E-4</c:v>
                </c:pt>
                <c:pt idx="1549">
                  <c:v>9.3911053802625294E-4</c:v>
                </c:pt>
                <c:pt idx="1550">
                  <c:v>9.3887502751052081E-4</c:v>
                </c:pt>
                <c:pt idx="1551">
                  <c:v>9.3861960182088677E-4</c:v>
                </c:pt>
                <c:pt idx="1552">
                  <c:v>9.3839733474476315E-4</c:v>
                </c:pt>
                <c:pt idx="1553">
                  <c:v>9.3813023474259723E-4</c:v>
                </c:pt>
                <c:pt idx="1554">
                  <c:v>9.3779275113082205E-4</c:v>
                </c:pt>
                <c:pt idx="1555">
                  <c:v>9.3750970597945588E-4</c:v>
                </c:pt>
                <c:pt idx="1556">
                  <c:v>9.3730583734649557E-4</c:v>
                </c:pt>
                <c:pt idx="1557">
                  <c:v>9.3702327347826894E-4</c:v>
                </c:pt>
                <c:pt idx="1558">
                  <c:v>9.3673949084878817E-4</c:v>
                </c:pt>
                <c:pt idx="1559">
                  <c:v>9.3647987294397106E-4</c:v>
                </c:pt>
                <c:pt idx="1560">
                  <c:v>9.3625978332433633E-4</c:v>
                </c:pt>
                <c:pt idx="1561">
                  <c:v>9.3601543152616355E-4</c:v>
                </c:pt>
                <c:pt idx="1562">
                  <c:v>9.3571850350993046E-4</c:v>
                </c:pt>
                <c:pt idx="1563">
                  <c:v>9.3541749231553113E-4</c:v>
                </c:pt>
                <c:pt idx="1564">
                  <c:v>9.3514681594927449E-4</c:v>
                </c:pt>
                <c:pt idx="1565">
                  <c:v>9.3489734274374199E-4</c:v>
                </c:pt>
                <c:pt idx="1566">
                  <c:v>9.3465399276253496E-4</c:v>
                </c:pt>
                <c:pt idx="1567">
                  <c:v>9.3441064278132664E-4</c:v>
                </c:pt>
                <c:pt idx="1568">
                  <c:v>9.3416729280011842E-4</c:v>
                </c:pt>
                <c:pt idx="1569">
                  <c:v>9.3400728986474954E-4</c:v>
                </c:pt>
                <c:pt idx="1570">
                  <c:v>9.3364862451746696E-4</c:v>
                </c:pt>
                <c:pt idx="1571">
                  <c:v>9.3342689849583514E-4</c:v>
                </c:pt>
                <c:pt idx="1572">
                  <c:v>9.3316534447362726E-4</c:v>
                </c:pt>
                <c:pt idx="1573">
                  <c:v>9.3289327661390514E-4</c:v>
                </c:pt>
                <c:pt idx="1574">
                  <c:v>9.3269917439158282E-4</c:v>
                </c:pt>
                <c:pt idx="1575">
                  <c:v>9.3244762059120916E-4</c:v>
                </c:pt>
                <c:pt idx="1576">
                  <c:v>9.3216922778188813E-4</c:v>
                </c:pt>
                <c:pt idx="1577">
                  <c:v>9.3199249191329219E-4</c:v>
                </c:pt>
                <c:pt idx="1578">
                  <c:v>9.3173538528952115E-4</c:v>
                </c:pt>
                <c:pt idx="1579">
                  <c:v>9.315786294568462E-4</c:v>
                </c:pt>
                <c:pt idx="1580">
                  <c:v>9.3136021611713677E-4</c:v>
                </c:pt>
                <c:pt idx="1581">
                  <c:v>9.3112361507182676E-4</c:v>
                </c:pt>
                <c:pt idx="1582">
                  <c:v>9.3088701402651642E-4</c:v>
                </c:pt>
                <c:pt idx="1583">
                  <c:v>9.3065041298120673E-4</c:v>
                </c:pt>
                <c:pt idx="1584">
                  <c:v>9.3041381193589639E-4</c:v>
                </c:pt>
                <c:pt idx="1585">
                  <c:v>9.3017721089058605E-4</c:v>
                </c:pt>
                <c:pt idx="1586">
                  <c:v>9.298965590174655E-4</c:v>
                </c:pt>
                <c:pt idx="1587">
                  <c:v>9.2961597873054351E-4</c:v>
                </c:pt>
                <c:pt idx="1588">
                  <c:v>9.2937379386497413E-4</c:v>
                </c:pt>
                <c:pt idx="1589">
                  <c:v>9.2917165630653593E-4</c:v>
                </c:pt>
                <c:pt idx="1590">
                  <c:v>9.2889491393720227E-4</c:v>
                </c:pt>
                <c:pt idx="1591">
                  <c:v>9.2875396076905973E-4</c:v>
                </c:pt>
                <c:pt idx="1592">
                  <c:v>9.2854378478339245E-4</c:v>
                </c:pt>
                <c:pt idx="1593">
                  <c:v>9.2844366362275553E-4</c:v>
                </c:pt>
                <c:pt idx="1594">
                  <c:v>9.2824124243209372E-4</c:v>
                </c:pt>
                <c:pt idx="1595">
                  <c:v>9.2801775657948055E-4</c:v>
                </c:pt>
                <c:pt idx="1596">
                  <c:v>9.2787996675973037E-4</c:v>
                </c:pt>
                <c:pt idx="1597">
                  <c:v>9.2772199696159851E-4</c:v>
                </c:pt>
                <c:pt idx="1598">
                  <c:v>9.2752389239332176E-4</c:v>
                </c:pt>
                <c:pt idx="1599">
                  <c:v>9.2736281173428563E-4</c:v>
                </c:pt>
                <c:pt idx="1600">
                  <c:v>9.2721185721563479E-4</c:v>
                </c:pt>
                <c:pt idx="1601">
                  <c:v>9.2695007304885067E-4</c:v>
                </c:pt>
                <c:pt idx="1602">
                  <c:v>9.2674559033922182E-4</c:v>
                </c:pt>
                <c:pt idx="1603">
                  <c:v>9.2649513143998666E-4</c:v>
                </c:pt>
                <c:pt idx="1604">
                  <c:v>9.2634144331094699E-4</c:v>
                </c:pt>
                <c:pt idx="1605">
                  <c:v>9.2615148352649971E-4</c:v>
                </c:pt>
                <c:pt idx="1606">
                  <c:v>9.2581057199612776E-4</c:v>
                </c:pt>
                <c:pt idx="1607">
                  <c:v>9.256295376289782E-4</c:v>
                </c:pt>
                <c:pt idx="1608">
                  <c:v>9.2538717709814285E-4</c:v>
                </c:pt>
                <c:pt idx="1609">
                  <c:v>9.2523306627074402E-4</c:v>
                </c:pt>
                <c:pt idx="1610">
                  <c:v>9.2496846903257469E-4</c:v>
                </c:pt>
                <c:pt idx="1611">
                  <c:v>9.2469858124548637E-4</c:v>
                </c:pt>
                <c:pt idx="1612">
                  <c:v>9.245039131049916E-4</c:v>
                </c:pt>
                <c:pt idx="1613">
                  <c:v>9.2430192194721409E-4</c:v>
                </c:pt>
                <c:pt idx="1614">
                  <c:v>9.2405114371371091E-4</c:v>
                </c:pt>
                <c:pt idx="1615">
                  <c:v>9.2377990133722557E-4</c:v>
                </c:pt>
                <c:pt idx="1616">
                  <c:v>9.2372066749022287E-4</c:v>
                </c:pt>
                <c:pt idx="1617">
                  <c:v>9.2344197980495071E-4</c:v>
                </c:pt>
                <c:pt idx="1618">
                  <c:v>9.2321081043884683E-4</c:v>
                </c:pt>
                <c:pt idx="1619">
                  <c:v>9.2304622485546483E-4</c:v>
                </c:pt>
                <c:pt idx="1620">
                  <c:v>9.2287457670881022E-4</c:v>
                </c:pt>
                <c:pt idx="1621">
                  <c:v>9.2267413066312275E-4</c:v>
                </c:pt>
                <c:pt idx="1622">
                  <c:v>9.22474125581366E-4</c:v>
                </c:pt>
                <c:pt idx="1623">
                  <c:v>9.2223415832646215E-4</c:v>
                </c:pt>
                <c:pt idx="1624">
                  <c:v>9.2213921277159037E-4</c:v>
                </c:pt>
                <c:pt idx="1625">
                  <c:v>9.2186343362492544E-4</c:v>
                </c:pt>
                <c:pt idx="1626">
                  <c:v>9.2172730537983156E-4</c:v>
                </c:pt>
                <c:pt idx="1627">
                  <c:v>9.215159471946255E-4</c:v>
                </c:pt>
                <c:pt idx="1628">
                  <c:v>9.2129024363823649E-4</c:v>
                </c:pt>
                <c:pt idx="1629">
                  <c:v>9.2109508978160872E-4</c:v>
                </c:pt>
                <c:pt idx="1630">
                  <c:v>9.2090845637369427E-4</c:v>
                </c:pt>
                <c:pt idx="1631">
                  <c:v>9.207060019177474E-4</c:v>
                </c:pt>
                <c:pt idx="1632">
                  <c:v>9.2056960117260279E-4</c:v>
                </c:pt>
                <c:pt idx="1633">
                  <c:v>9.2028565467910115E-4</c:v>
                </c:pt>
                <c:pt idx="1634">
                  <c:v>9.2015177676004736E-4</c:v>
                </c:pt>
                <c:pt idx="1635">
                  <c:v>9.2000473058955487E-4</c:v>
                </c:pt>
                <c:pt idx="1636">
                  <c:v>9.1986855681631713E-4</c:v>
                </c:pt>
                <c:pt idx="1637">
                  <c:v>9.1973768427311279E-4</c:v>
                </c:pt>
                <c:pt idx="1638">
                  <c:v>9.1954909453973225E-4</c:v>
                </c:pt>
                <c:pt idx="1639">
                  <c:v>9.1934071826420564E-4</c:v>
                </c:pt>
                <c:pt idx="1640">
                  <c:v>9.1922257425280235E-4</c:v>
                </c:pt>
                <c:pt idx="1641">
                  <c:v>9.1911531554706512E-4</c:v>
                </c:pt>
                <c:pt idx="1642">
                  <c:v>9.1896455091454768E-4</c:v>
                </c:pt>
                <c:pt idx="1643">
                  <c:v>9.1879677902423167E-4</c:v>
                </c:pt>
                <c:pt idx="1644">
                  <c:v>9.1867915507122967E-4</c:v>
                </c:pt>
                <c:pt idx="1645">
                  <c:v>9.1841719596520515E-4</c:v>
                </c:pt>
                <c:pt idx="1646">
                  <c:v>9.1822714721034513E-4</c:v>
                </c:pt>
                <c:pt idx="1647">
                  <c:v>9.1813785623916829E-4</c:v>
                </c:pt>
                <c:pt idx="1648">
                  <c:v>9.1793521184816991E-4</c:v>
                </c:pt>
                <c:pt idx="1649">
                  <c:v>9.1771758968036039E-4</c:v>
                </c:pt>
                <c:pt idx="1650">
                  <c:v>9.1749772272995171E-4</c:v>
                </c:pt>
                <c:pt idx="1651">
                  <c:v>9.1727785577954345E-4</c:v>
                </c:pt>
                <c:pt idx="1652">
                  <c:v>9.1705798882913488E-4</c:v>
                </c:pt>
                <c:pt idx="1653">
                  <c:v>9.1683932064176479E-4</c:v>
                </c:pt>
                <c:pt idx="1654">
                  <c:v>9.1665439374147425E-4</c:v>
                </c:pt>
                <c:pt idx="1655">
                  <c:v>9.1647676243589214E-4</c:v>
                </c:pt>
                <c:pt idx="1656">
                  <c:v>9.1631390214172155E-4</c:v>
                </c:pt>
                <c:pt idx="1657">
                  <c:v>9.1629356163406238E-4</c:v>
                </c:pt>
                <c:pt idx="1658">
                  <c:v>9.1626245757307604E-4</c:v>
                </c:pt>
                <c:pt idx="1659">
                  <c:v>9.1609465231767243E-4</c:v>
                </c:pt>
                <c:pt idx="1660">
                  <c:v>9.1600786846431428E-4</c:v>
                </c:pt>
                <c:pt idx="1661">
                  <c:v>9.1582410080441828E-4</c:v>
                </c:pt>
                <c:pt idx="1662">
                  <c:v>9.1577682779213549E-4</c:v>
                </c:pt>
                <c:pt idx="1663">
                  <c:v>9.1549056634327147E-4</c:v>
                </c:pt>
                <c:pt idx="1664">
                  <c:v>9.1538996420040676E-4</c:v>
                </c:pt>
                <c:pt idx="1665">
                  <c:v>9.1525886773695148E-4</c:v>
                </c:pt>
                <c:pt idx="1666">
                  <c:v>9.1505315841435529E-4</c:v>
                </c:pt>
                <c:pt idx="1667">
                  <c:v>9.1495258709888352E-4</c:v>
                </c:pt>
                <c:pt idx="1668">
                  <c:v>9.1484657567202543E-4</c:v>
                </c:pt>
                <c:pt idx="1669">
                  <c:v>9.1470405335056975E-4</c:v>
                </c:pt>
                <c:pt idx="1670">
                  <c:v>9.1454957596694998E-4</c:v>
                </c:pt>
                <c:pt idx="1671">
                  <c:v>9.1438922530848968E-4</c:v>
                </c:pt>
                <c:pt idx="1672">
                  <c:v>9.1419575062763223E-4</c:v>
                </c:pt>
                <c:pt idx="1673">
                  <c:v>9.1401610585355631E-4</c:v>
                </c:pt>
                <c:pt idx="1674">
                  <c:v>9.1390447049234246E-4</c:v>
                </c:pt>
                <c:pt idx="1675">
                  <c:v>9.1368845732491054E-4</c:v>
                </c:pt>
                <c:pt idx="1676">
                  <c:v>9.1357703290125263E-4</c:v>
                </c:pt>
                <c:pt idx="1677">
                  <c:v>9.1349511881775474E-4</c:v>
                </c:pt>
                <c:pt idx="1678">
                  <c:v>9.1326906483922706E-4</c:v>
                </c:pt>
                <c:pt idx="1679">
                  <c:v>9.1311257832808225E-4</c:v>
                </c:pt>
                <c:pt idx="1680">
                  <c:v>9.1293877433538473E-4</c:v>
                </c:pt>
                <c:pt idx="1681">
                  <c:v>9.1277317866888294E-4</c:v>
                </c:pt>
                <c:pt idx="1682">
                  <c:v>9.1260758300238103E-4</c:v>
                </c:pt>
                <c:pt idx="1683">
                  <c:v>9.12423814832888E-4</c:v>
                </c:pt>
                <c:pt idx="1684">
                  <c:v>9.1223981408460595E-4</c:v>
                </c:pt>
                <c:pt idx="1685">
                  <c:v>9.1203924465536532E-4</c:v>
                </c:pt>
                <c:pt idx="1686">
                  <c:v>9.1186765878067532E-4</c:v>
                </c:pt>
                <c:pt idx="1687">
                  <c:v>9.1176110823566693E-4</c:v>
                </c:pt>
                <c:pt idx="1688">
                  <c:v>9.1162959142309838E-4</c:v>
                </c:pt>
                <c:pt idx="1689">
                  <c:v>9.1147924634271031E-4</c:v>
                </c:pt>
                <c:pt idx="1690">
                  <c:v>9.1137096748193842E-4</c:v>
                </c:pt>
                <c:pt idx="1691">
                  <c:v>9.1119542880783728E-4</c:v>
                </c:pt>
                <c:pt idx="1692">
                  <c:v>9.1101365467616323E-4</c:v>
                </c:pt>
                <c:pt idx="1693">
                  <c:v>9.1083186245488504E-4</c:v>
                </c:pt>
                <c:pt idx="1694">
                  <c:v>9.1077084574903535E-4</c:v>
                </c:pt>
                <c:pt idx="1695">
                  <c:v>9.1064851231896374E-4</c:v>
                </c:pt>
                <c:pt idx="1696">
                  <c:v>9.104426378169475E-4</c:v>
                </c:pt>
                <c:pt idx="1697">
                  <c:v>9.1043958739275908E-4</c:v>
                </c:pt>
                <c:pt idx="1698">
                  <c:v>9.1024689402565361E-4</c:v>
                </c:pt>
                <c:pt idx="1699">
                  <c:v>9.1011812259847056E-4</c:v>
                </c:pt>
                <c:pt idx="1700">
                  <c:v>9.1004448667976099E-4</c:v>
                </c:pt>
                <c:pt idx="1701">
                  <c:v>9.0998220103519949E-4</c:v>
                </c:pt>
                <c:pt idx="1702">
                  <c:v>9.0981784727822712E-4</c:v>
                </c:pt>
                <c:pt idx="1703">
                  <c:v>9.0976855687412963E-4</c:v>
                </c:pt>
                <c:pt idx="1704">
                  <c:v>9.0965859857875756E-4</c:v>
                </c:pt>
                <c:pt idx="1705">
                  <c:v>9.0953708086319556E-4</c:v>
                </c:pt>
                <c:pt idx="1706">
                  <c:v>9.0944236470632774E-4</c:v>
                </c:pt>
                <c:pt idx="1707">
                  <c:v>9.0940420908433388E-4</c:v>
                </c:pt>
                <c:pt idx="1708">
                  <c:v>9.0926314115465524E-4</c:v>
                </c:pt>
                <c:pt idx="1709">
                  <c:v>9.0924411086747224E-4</c:v>
                </c:pt>
                <c:pt idx="1710">
                  <c:v>9.0908113249155154E-4</c:v>
                </c:pt>
                <c:pt idx="1711">
                  <c:v>9.0906045786946928E-4</c:v>
                </c:pt>
                <c:pt idx="1712">
                  <c:v>9.0928928788046705E-4</c:v>
                </c:pt>
                <c:pt idx="1713">
                  <c:v>9.1007354758810167E-4</c:v>
                </c:pt>
                <c:pt idx="1714">
                  <c:v>9.1091464308434757E-4</c:v>
                </c:pt>
                <c:pt idx="1715">
                  <c:v>9.1172653805974343E-4</c:v>
                </c:pt>
                <c:pt idx="1716">
                  <c:v>9.1221124739845351E-4</c:v>
                </c:pt>
                <c:pt idx="1717">
                  <c:v>9.1241548281010025E-4</c:v>
                </c:pt>
                <c:pt idx="1718">
                  <c:v>9.1235125154813556E-4</c:v>
                </c:pt>
                <c:pt idx="1719">
                  <c:v>9.1207563493124109E-4</c:v>
                </c:pt>
                <c:pt idx="1720">
                  <c:v>9.1169694003765355E-4</c:v>
                </c:pt>
                <c:pt idx="1721">
                  <c:v>9.1126112463688785E-4</c:v>
                </c:pt>
                <c:pt idx="1722">
                  <c:v>9.1094857001024134E-4</c:v>
                </c:pt>
                <c:pt idx="1723">
                  <c:v>9.1045334747096778E-4</c:v>
                </c:pt>
                <c:pt idx="1724">
                  <c:v>9.0999162541664238E-4</c:v>
                </c:pt>
                <c:pt idx="1725">
                  <c:v>9.0956469516117057E-4</c:v>
                </c:pt>
                <c:pt idx="1726">
                  <c:v>9.0913912490783863E-4</c:v>
                </c:pt>
                <c:pt idx="1727">
                  <c:v>9.0874867742871731E-4</c:v>
                </c:pt>
                <c:pt idx="1728">
                  <c:v>9.0841210514883836E-4</c:v>
                </c:pt>
                <c:pt idx="1729">
                  <c:v>9.0806314193405454E-4</c:v>
                </c:pt>
                <c:pt idx="1730">
                  <c:v>9.0797043881620529E-4</c:v>
                </c:pt>
                <c:pt idx="1731">
                  <c:v>9.0772921630631772E-4</c:v>
                </c:pt>
                <c:pt idx="1732">
                  <c:v>9.0755844091032771E-4</c:v>
                </c:pt>
                <c:pt idx="1733">
                  <c:v>9.0731569493993872E-4</c:v>
                </c:pt>
                <c:pt idx="1734">
                  <c:v>9.0700490120720369E-4</c:v>
                </c:pt>
                <c:pt idx="1735">
                  <c:v>9.0683356877862263E-4</c:v>
                </c:pt>
                <c:pt idx="1736">
                  <c:v>9.0663171191735935E-4</c:v>
                </c:pt>
                <c:pt idx="1737">
                  <c:v>9.0650471501940331E-4</c:v>
                </c:pt>
                <c:pt idx="1738">
                  <c:v>9.0636691834717351E-4</c:v>
                </c:pt>
                <c:pt idx="1739">
                  <c:v>9.0620422278541531E-4</c:v>
                </c:pt>
                <c:pt idx="1740">
                  <c:v>9.0608295895454793E-4</c:v>
                </c:pt>
                <c:pt idx="1741">
                  <c:v>9.060282405509686E-4</c:v>
                </c:pt>
                <c:pt idx="1742">
                  <c:v>9.0586011155276386E-4</c:v>
                </c:pt>
                <c:pt idx="1743">
                  <c:v>9.0573660578643575E-4</c:v>
                </c:pt>
                <c:pt idx="1744">
                  <c:v>9.0564665027705353E-4</c:v>
                </c:pt>
                <c:pt idx="1745">
                  <c:v>9.0557465327661382E-4</c:v>
                </c:pt>
                <c:pt idx="1746">
                  <c:v>9.0542826163401567E-4</c:v>
                </c:pt>
                <c:pt idx="1747">
                  <c:v>9.0529965565434498E-4</c:v>
                </c:pt>
                <c:pt idx="1748">
                  <c:v>9.0528438043850244E-4</c:v>
                </c:pt>
                <c:pt idx="1749">
                  <c:v>9.0503362188930738E-4</c:v>
                </c:pt>
                <c:pt idx="1750">
                  <c:v>9.0495250454313003E-4</c:v>
                </c:pt>
                <c:pt idx="1751">
                  <c:v>9.0487138719695269E-4</c:v>
                </c:pt>
                <c:pt idx="1752">
                  <c:v>9.0465927230310166E-4</c:v>
                </c:pt>
                <c:pt idx="1753">
                  <c:v>9.045527812660025E-4</c:v>
                </c:pt>
                <c:pt idx="1754">
                  <c:v>9.0439971655442903E-4</c:v>
                </c:pt>
                <c:pt idx="1755">
                  <c:v>9.0421292797471882E-4</c:v>
                </c:pt>
                <c:pt idx="1756">
                  <c:v>9.0404119515018503E-4</c:v>
                </c:pt>
                <c:pt idx="1757">
                  <c:v>9.0400467360309575E-4</c:v>
                </c:pt>
                <c:pt idx="1758">
                  <c:v>9.0389508583465995E-4</c:v>
                </c:pt>
                <c:pt idx="1759">
                  <c:v>9.0369182830523341E-4</c:v>
                </c:pt>
                <c:pt idx="1760">
                  <c:v>9.0363989798558165E-4</c:v>
                </c:pt>
                <c:pt idx="1761">
                  <c:v>9.0363457194784494E-4</c:v>
                </c:pt>
                <c:pt idx="1762">
                  <c:v>9.035762501841218E-4</c:v>
                </c:pt>
                <c:pt idx="1763">
                  <c:v>9.0341470088819162E-4</c:v>
                </c:pt>
                <c:pt idx="1764">
                  <c:v>9.0338241498502041E-4</c:v>
                </c:pt>
                <c:pt idx="1765">
                  <c:v>9.0323002900141757E-4</c:v>
                </c:pt>
                <c:pt idx="1766">
                  <c:v>9.0315577660200026E-4</c:v>
                </c:pt>
                <c:pt idx="1767">
                  <c:v>9.0308122517964351E-4</c:v>
                </c:pt>
                <c:pt idx="1768">
                  <c:v>9.0299372399169119E-4</c:v>
                </c:pt>
                <c:pt idx="1769">
                  <c:v>9.0288122093465709E-4</c:v>
                </c:pt>
                <c:pt idx="1770">
                  <c:v>9.0287325800100207E-4</c:v>
                </c:pt>
                <c:pt idx="1771">
                  <c:v>9.0268750895967931E-4</c:v>
                </c:pt>
                <c:pt idx="1772">
                  <c:v>9.0257755666215951E-4</c:v>
                </c:pt>
                <c:pt idx="1773">
                  <c:v>9.0251527479138398E-4</c:v>
                </c:pt>
                <c:pt idx="1774">
                  <c:v>9.0238918778409618E-4</c:v>
                </c:pt>
                <c:pt idx="1775">
                  <c:v>9.023352012149273E-4</c:v>
                </c:pt>
                <c:pt idx="1776">
                  <c:v>9.0222956153169619E-4</c:v>
                </c:pt>
                <c:pt idx="1777">
                  <c:v>9.0212219846789717E-4</c:v>
                </c:pt>
                <c:pt idx="1778">
                  <c:v>9.0202784202513138E-4</c:v>
                </c:pt>
                <c:pt idx="1779">
                  <c:v>9.0194923475144699E-4</c:v>
                </c:pt>
                <c:pt idx="1780">
                  <c:v>9.0187062747776217E-4</c:v>
                </c:pt>
                <c:pt idx="1781">
                  <c:v>9.0169206067281513E-4</c:v>
                </c:pt>
                <c:pt idx="1782">
                  <c:v>9.0163268038984015E-4</c:v>
                </c:pt>
                <c:pt idx="1783">
                  <c:v>9.0159350235875931E-4</c:v>
                </c:pt>
                <c:pt idx="1784">
                  <c:v>9.0159051554906835E-4</c:v>
                </c:pt>
                <c:pt idx="1785">
                  <c:v>9.0149896226556674E-4</c:v>
                </c:pt>
                <c:pt idx="1786">
                  <c:v>9.0141246957282223E-4</c:v>
                </c:pt>
                <c:pt idx="1787">
                  <c:v>9.0137526674186953E-4</c:v>
                </c:pt>
                <c:pt idx="1788">
                  <c:v>9.0125866964101413E-4</c:v>
                </c:pt>
                <c:pt idx="1789">
                  <c:v>9.0118452021503541E-4</c:v>
                </c:pt>
                <c:pt idx="1790">
                  <c:v>9.0118151750927711E-4</c:v>
                </c:pt>
                <c:pt idx="1791">
                  <c:v>9.0105796363807453E-4</c:v>
                </c:pt>
                <c:pt idx="1792">
                  <c:v>9.0095418837196975E-4</c:v>
                </c:pt>
                <c:pt idx="1793">
                  <c:v>9.0091169526006762E-4</c:v>
                </c:pt>
                <c:pt idx="1794">
                  <c:v>9.0083240474677663E-4</c:v>
                </c:pt>
                <c:pt idx="1795">
                  <c:v>9.0069647964559525E-4</c:v>
                </c:pt>
                <c:pt idx="1796">
                  <c:v>9.0062144933568628E-4</c:v>
                </c:pt>
                <c:pt idx="1797">
                  <c:v>9.0055078101729539E-4</c:v>
                </c:pt>
                <c:pt idx="1798">
                  <c:v>9.0044866320323504E-4</c:v>
                </c:pt>
                <c:pt idx="1799">
                  <c:v>9.0034654538917447E-4</c:v>
                </c:pt>
                <c:pt idx="1800">
                  <c:v>9.0021293828802145E-4</c:v>
                </c:pt>
                <c:pt idx="1801">
                  <c:v>9.0020597407478042E-4</c:v>
                </c:pt>
                <c:pt idx="1802">
                  <c:v>9.0012725041812593E-4</c:v>
                </c:pt>
                <c:pt idx="1803">
                  <c:v>9.0135668042857445E-4</c:v>
                </c:pt>
                <c:pt idx="1804">
                  <c:v>9.0328987989507026E-4</c:v>
                </c:pt>
                <c:pt idx="1805">
                  <c:v>9.0509791437072399E-4</c:v>
                </c:pt>
                <c:pt idx="1806">
                  <c:v>9.0633212018771984E-4</c:v>
                </c:pt>
                <c:pt idx="1807">
                  <c:v>9.0681623396077172E-4</c:v>
                </c:pt>
                <c:pt idx="1808">
                  <c:v>9.0676317360195301E-4</c:v>
                </c:pt>
                <c:pt idx="1809">
                  <c:v>9.0643420609127395E-4</c:v>
                </c:pt>
                <c:pt idx="1810">
                  <c:v>9.0587610022120992E-4</c:v>
                </c:pt>
                <c:pt idx="1811">
                  <c:v>9.0517006399976204E-4</c:v>
                </c:pt>
                <c:pt idx="1812">
                  <c:v>9.0446623238709203E-4</c:v>
                </c:pt>
                <c:pt idx="1813">
                  <c:v>9.0372723260316926E-4</c:v>
                </c:pt>
                <c:pt idx="1814">
                  <c:v>9.0307140980617985E-4</c:v>
                </c:pt>
                <c:pt idx="1815">
                  <c:v>9.0245628723109041E-4</c:v>
                </c:pt>
                <c:pt idx="1816">
                  <c:v>9.019193190405861E-4</c:v>
                </c:pt>
                <c:pt idx="1817">
                  <c:v>9.0130926471693391E-4</c:v>
                </c:pt>
                <c:pt idx="1818">
                  <c:v>9.0097106372113902E-4</c:v>
                </c:pt>
                <c:pt idx="1819">
                  <c:v>9.0059550760869045E-4</c:v>
                </c:pt>
                <c:pt idx="1820">
                  <c:v>9.0026861462505308E-4</c:v>
                </c:pt>
                <c:pt idx="1821">
                  <c:v>8.9995441142043907E-4</c:v>
                </c:pt>
                <c:pt idx="1822">
                  <c:v>8.9963359856186343E-4</c:v>
                </c:pt>
                <c:pt idx="1823">
                  <c:v>8.9942513394696488E-4</c:v>
                </c:pt>
                <c:pt idx="1824">
                  <c:v>8.9921625038440678E-4</c:v>
                </c:pt>
                <c:pt idx="1825">
                  <c:v>8.9901973356531465E-4</c:v>
                </c:pt>
                <c:pt idx="1826">
                  <c:v>8.9885234123696751E-4</c:v>
                </c:pt>
                <c:pt idx="1827">
                  <c:v>8.9865051526487533E-4</c:v>
                </c:pt>
                <c:pt idx="1828">
                  <c:v>8.9863927557885933E-4</c:v>
                </c:pt>
                <c:pt idx="1829">
                  <c:v>8.9846590377423827E-4</c:v>
                </c:pt>
                <c:pt idx="1830">
                  <c:v>8.9843884490768732E-4</c:v>
                </c:pt>
                <c:pt idx="1831">
                  <c:v>8.9816889986350562E-4</c:v>
                </c:pt>
                <c:pt idx="1832">
                  <c:v>8.9813040344303855E-4</c:v>
                </c:pt>
                <c:pt idx="1833">
                  <c:v>8.9797653137865178E-4</c:v>
                </c:pt>
                <c:pt idx="1834">
                  <c:v>8.9792678738708799E-4</c:v>
                </c:pt>
                <c:pt idx="1835">
                  <c:v>8.9785844001876195E-4</c:v>
                </c:pt>
                <c:pt idx="1836">
                  <c:v>8.977793180511976E-4</c:v>
                </c:pt>
                <c:pt idx="1837">
                  <c:v>8.9771581884190985E-4</c:v>
                </c:pt>
                <c:pt idx="1838">
                  <c:v>8.9756818382085194E-4</c:v>
                </c:pt>
                <c:pt idx="1839">
                  <c:v>8.9751003069019704E-4</c:v>
                </c:pt>
                <c:pt idx="1840">
                  <c:v>8.9751828109804884E-4</c:v>
                </c:pt>
                <c:pt idx="1841">
                  <c:v>8.9746199065530161E-4</c:v>
                </c:pt>
                <c:pt idx="1842">
                  <c:v>8.9737442470382868E-4</c:v>
                </c:pt>
                <c:pt idx="1843">
                  <c:v>8.9735082799837504E-4</c:v>
                </c:pt>
                <c:pt idx="1844">
                  <c:v>8.9733110186288609E-4</c:v>
                </c:pt>
                <c:pt idx="1845">
                  <c:v>8.9726632154017174E-4</c:v>
                </c:pt>
                <c:pt idx="1846">
                  <c:v>8.9723099193763538E-4</c:v>
                </c:pt>
                <c:pt idx="1847">
                  <c:v>8.9723621773341673E-4</c:v>
                </c:pt>
                <c:pt idx="1848">
                  <c:v>8.9720634192958534E-4</c:v>
                </c:pt>
                <c:pt idx="1849">
                  <c:v>8.9722491659651469E-4</c:v>
                </c:pt>
                <c:pt idx="1850">
                  <c:v>8.9735773340180694E-4</c:v>
                </c:pt>
                <c:pt idx="1851">
                  <c:v>8.9756471363371538E-4</c:v>
                </c:pt>
                <c:pt idx="1852">
                  <c:v>8.9767155041042465E-4</c:v>
                </c:pt>
                <c:pt idx="1853">
                  <c:v>8.9762746802723396E-4</c:v>
                </c:pt>
                <c:pt idx="1854">
                  <c:v>8.9756034089987489E-4</c:v>
                </c:pt>
                <c:pt idx="1855">
                  <c:v>8.9741491291482752E-4</c:v>
                </c:pt>
                <c:pt idx="1856">
                  <c:v>8.9726948492978005E-4</c:v>
                </c:pt>
                <c:pt idx="1857">
                  <c:v>8.9712413943157068E-4</c:v>
                </c:pt>
                <c:pt idx="1858">
                  <c:v>8.9699461966616931E-4</c:v>
                </c:pt>
                <c:pt idx="1859">
                  <c:v>8.9689264720557976E-4</c:v>
                </c:pt>
                <c:pt idx="1860">
                  <c:v>8.967719112437148E-4</c:v>
                </c:pt>
                <c:pt idx="1861">
                  <c:v>8.9664401111367643E-4</c:v>
                </c:pt>
                <c:pt idx="1862">
                  <c:v>8.9653370612167722E-4</c:v>
                </c:pt>
                <c:pt idx="1863">
                  <c:v>8.9648513700415686E-4</c:v>
                </c:pt>
                <c:pt idx="1864">
                  <c:v>8.9638924528127883E-4</c:v>
                </c:pt>
                <c:pt idx="1865">
                  <c:v>8.9632952085648367E-4</c:v>
                </c:pt>
                <c:pt idx="1866">
                  <c:v>8.9629619543117958E-4</c:v>
                </c:pt>
                <c:pt idx="1867">
                  <c:v>8.9625843483266763E-4</c:v>
                </c:pt>
                <c:pt idx="1868">
                  <c:v>8.9619896743907065E-4</c:v>
                </c:pt>
                <c:pt idx="1869">
                  <c:v>8.9624759682318611E-4</c:v>
                </c:pt>
                <c:pt idx="1870">
                  <c:v>8.9619350206172953E-4</c:v>
                </c:pt>
                <c:pt idx="1871">
                  <c:v>8.9617085465280063E-4</c:v>
                </c:pt>
                <c:pt idx="1872">
                  <c:v>8.9616765722085176E-4</c:v>
                </c:pt>
                <c:pt idx="1873">
                  <c:v>8.9613009852687077E-4</c:v>
                </c:pt>
                <c:pt idx="1874">
                  <c:v>8.9614591275218015E-4</c:v>
                </c:pt>
                <c:pt idx="1875">
                  <c:v>8.9614341449377282E-4</c:v>
                </c:pt>
                <c:pt idx="1876">
                  <c:v>8.9615884229130212E-4</c:v>
                </c:pt>
                <c:pt idx="1877">
                  <c:v>8.9615218041464784E-4</c:v>
                </c:pt>
                <c:pt idx="1878">
                  <c:v>8.9619899639779084E-4</c:v>
                </c:pt>
                <c:pt idx="1879">
                  <c:v>8.9614562678318578E-4</c:v>
                </c:pt>
                <c:pt idx="1880">
                  <c:v>8.961356652965204E-4</c:v>
                </c:pt>
                <c:pt idx="1881">
                  <c:v>8.9613338418131352E-4</c:v>
                </c:pt>
                <c:pt idx="1882">
                  <c:v>8.9612429137550683E-4</c:v>
                </c:pt>
                <c:pt idx="1883">
                  <c:v>8.9611777282524378E-4</c:v>
                </c:pt>
                <c:pt idx="1884">
                  <c:v>8.9614855216642243E-4</c:v>
                </c:pt>
                <c:pt idx="1885">
                  <c:v>8.9621312107209569E-4</c:v>
                </c:pt>
                <c:pt idx="1886">
                  <c:v>8.9620601048740682E-4</c:v>
                </c:pt>
                <c:pt idx="1887">
                  <c:v>8.9604144023151485E-4</c:v>
                </c:pt>
                <c:pt idx="1888">
                  <c:v>8.9608160215208152E-4</c:v>
                </c:pt>
                <c:pt idx="1889">
                  <c:v>8.9605284326340891E-4</c:v>
                </c:pt>
                <c:pt idx="1890">
                  <c:v>8.960114311542146E-4</c:v>
                </c:pt>
                <c:pt idx="1891">
                  <c:v>8.9600001243536533E-4</c:v>
                </c:pt>
                <c:pt idx="1892">
                  <c:v>8.9596193800353826E-4</c:v>
                </c:pt>
                <c:pt idx="1893">
                  <c:v>8.9597415908602594E-4</c:v>
                </c:pt>
                <c:pt idx="1894">
                  <c:v>8.9600519541566256E-4</c:v>
                </c:pt>
                <c:pt idx="1895">
                  <c:v>8.9602214886934459E-4</c:v>
                </c:pt>
                <c:pt idx="1896">
                  <c:v>8.9602045945244633E-4</c:v>
                </c:pt>
                <c:pt idx="1897">
                  <c:v>8.9599245220175182E-4</c:v>
                </c:pt>
                <c:pt idx="1898">
                  <c:v>8.9598705443860054E-4</c:v>
                </c:pt>
                <c:pt idx="1899">
                  <c:v>8.9600763250703523E-4</c:v>
                </c:pt>
                <c:pt idx="1900">
                  <c:v>8.9597842991761894E-4</c:v>
                </c:pt>
                <c:pt idx="1901">
                  <c:v>8.9598658603634205E-4</c:v>
                </c:pt>
                <c:pt idx="1902">
                  <c:v>8.9599839753873398E-4</c:v>
                </c:pt>
                <c:pt idx="1903">
                  <c:v>8.9588153441156162E-4</c:v>
                </c:pt>
                <c:pt idx="1904">
                  <c:v>8.9594425103254759E-4</c:v>
                </c:pt>
                <c:pt idx="1905">
                  <c:v>8.9583061870035442E-4</c:v>
                </c:pt>
                <c:pt idx="1906">
                  <c:v>8.9579429760792029E-4</c:v>
                </c:pt>
                <c:pt idx="1907">
                  <c:v>8.9576504409137213E-4</c:v>
                </c:pt>
                <c:pt idx="1908">
                  <c:v>8.956891692697772E-4</c:v>
                </c:pt>
                <c:pt idx="1909">
                  <c:v>8.9557148427513503E-4</c:v>
                </c:pt>
                <c:pt idx="1910">
                  <c:v>8.9565235696556055E-4</c:v>
                </c:pt>
                <c:pt idx="1911">
                  <c:v>8.9560184000171152E-4</c:v>
                </c:pt>
                <c:pt idx="1912">
                  <c:v>8.9558095388252428E-4</c:v>
                </c:pt>
                <c:pt idx="1913">
                  <c:v>8.9554695346405304E-4</c:v>
                </c:pt>
                <c:pt idx="1914">
                  <c:v>8.9555425680081554E-4</c:v>
                </c:pt>
                <c:pt idx="1915">
                  <c:v>8.9553326196250118E-4</c:v>
                </c:pt>
                <c:pt idx="1916">
                  <c:v>8.9553582712842222E-4</c:v>
                </c:pt>
                <c:pt idx="1917">
                  <c:v>8.955282181769029E-4</c:v>
                </c:pt>
                <c:pt idx="1918">
                  <c:v>8.9554393565052153E-4</c:v>
                </c:pt>
                <c:pt idx="1919">
                  <c:v>8.9558385196572131E-4</c:v>
                </c:pt>
                <c:pt idx="1920">
                  <c:v>8.9554682516959248E-4</c:v>
                </c:pt>
                <c:pt idx="1921">
                  <c:v>8.9549704187947231E-4</c:v>
                </c:pt>
                <c:pt idx="1922">
                  <c:v>8.9542656737789776E-4</c:v>
                </c:pt>
                <c:pt idx="1923">
                  <c:v>8.9544735835252816E-4</c:v>
                </c:pt>
                <c:pt idx="1924">
                  <c:v>8.9543588992182903E-4</c:v>
                </c:pt>
                <c:pt idx="1925">
                  <c:v>8.954067179447455E-4</c:v>
                </c:pt>
                <c:pt idx="1926">
                  <c:v>8.9544201280948685E-4</c:v>
                </c:pt>
                <c:pt idx="1927">
                  <c:v>8.9537241754689687E-4</c:v>
                </c:pt>
                <c:pt idx="1928">
                  <c:v>8.9535904237157617E-4</c:v>
                </c:pt>
                <c:pt idx="1929">
                  <c:v>8.9530273239688115E-4</c:v>
                </c:pt>
                <c:pt idx="1930">
                  <c:v>8.9533168618738412E-4</c:v>
                </c:pt>
                <c:pt idx="1931">
                  <c:v>8.952762475020491E-4</c:v>
                </c:pt>
                <c:pt idx="1932">
                  <c:v>8.9538357858874585E-4</c:v>
                </c:pt>
                <c:pt idx="1933">
                  <c:v>8.9538950984612746E-4</c:v>
                </c:pt>
                <c:pt idx="1934">
                  <c:v>8.953607663256685E-4</c:v>
                </c:pt>
                <c:pt idx="1935">
                  <c:v>8.9538113779479879E-4</c:v>
                </c:pt>
                <c:pt idx="1936">
                  <c:v>8.9543158220910528E-4</c:v>
                </c:pt>
                <c:pt idx="1937">
                  <c:v>8.9536315718097032E-4</c:v>
                </c:pt>
                <c:pt idx="1938">
                  <c:v>8.953902823032856E-4</c:v>
                </c:pt>
                <c:pt idx="1939">
                  <c:v>8.9541468151841633E-4</c:v>
                </c:pt>
                <c:pt idx="1940">
                  <c:v>8.9541688507140962E-4</c:v>
                </c:pt>
                <c:pt idx="1941">
                  <c:v>8.9538379183300403E-4</c:v>
                </c:pt>
                <c:pt idx="1942">
                  <c:v>8.9537419484247407E-4</c:v>
                </c:pt>
                <c:pt idx="1943">
                  <c:v>8.9540258782717062E-4</c:v>
                </c:pt>
                <c:pt idx="1944">
                  <c:v>8.9543374381245646E-4</c:v>
                </c:pt>
                <c:pt idx="1945">
                  <c:v>8.953847273054711E-4</c:v>
                </c:pt>
                <c:pt idx="1946">
                  <c:v>8.9540700248512092E-4</c:v>
                </c:pt>
                <c:pt idx="1947">
                  <c:v>8.9542927766477084E-4</c:v>
                </c:pt>
                <c:pt idx="1948">
                  <c:v>8.9544514498477508E-4</c:v>
                </c:pt>
                <c:pt idx="1949">
                  <c:v>8.9544982334511744E-4</c:v>
                </c:pt>
                <c:pt idx="1950">
                  <c:v>8.9545384284576122E-4</c:v>
                </c:pt>
                <c:pt idx="1951">
                  <c:v>8.9545786234640468E-4</c:v>
                </c:pt>
                <c:pt idx="1952">
                  <c:v>8.9548838126003239E-4</c:v>
                </c:pt>
                <c:pt idx="1953">
                  <c:v>8.9542260970071179E-4</c:v>
                </c:pt>
                <c:pt idx="1954">
                  <c:v>8.9548951274416382E-4</c:v>
                </c:pt>
                <c:pt idx="1955">
                  <c:v>8.9556129120978666E-4</c:v>
                </c:pt>
                <c:pt idx="1956">
                  <c:v>8.955827249301873E-4</c:v>
                </c:pt>
                <c:pt idx="1957">
                  <c:v>8.9560513763290665E-4</c:v>
                </c:pt>
                <c:pt idx="1958">
                  <c:v>8.95665985544871E-4</c:v>
                </c:pt>
                <c:pt idx="1959">
                  <c:v>8.9561582375053078E-4</c:v>
                </c:pt>
                <c:pt idx="1960">
                  <c:v>8.956537656857926E-4</c:v>
                </c:pt>
                <c:pt idx="1961">
                  <c:v>8.9563196269798928E-4</c:v>
                </c:pt>
                <c:pt idx="1962">
                  <c:v>8.9568554851896225E-4</c:v>
                </c:pt>
                <c:pt idx="1963">
                  <c:v>8.9562127378514731E-4</c:v>
                </c:pt>
                <c:pt idx="1964">
                  <c:v>8.9567724536733333E-4</c:v>
                </c:pt>
                <c:pt idx="1965">
                  <c:v>8.9565622460482323E-4</c:v>
                </c:pt>
                <c:pt idx="1966">
                  <c:v>8.9566148041674367E-4</c:v>
                </c:pt>
                <c:pt idx="1967">
                  <c:v>8.9566071533105042E-4</c:v>
                </c:pt>
                <c:pt idx="1968">
                  <c:v>8.9574483391364253E-4</c:v>
                </c:pt>
                <c:pt idx="1969">
                  <c:v>8.956660284578623E-4</c:v>
                </c:pt>
                <c:pt idx="1970">
                  <c:v>8.956792254373124E-4</c:v>
                </c:pt>
                <c:pt idx="1971">
                  <c:v>8.9566950101299767E-4</c:v>
                </c:pt>
                <c:pt idx="1972">
                  <c:v>8.9567241839096177E-4</c:v>
                </c:pt>
                <c:pt idx="1973">
                  <c:v>8.957101642175022E-4</c:v>
                </c:pt>
                <c:pt idx="1974">
                  <c:v>8.9570239665603621E-4</c:v>
                </c:pt>
                <c:pt idx="1975">
                  <c:v>8.9563849594800568E-4</c:v>
                </c:pt>
                <c:pt idx="1976">
                  <c:v>8.9561685120550724E-4</c:v>
                </c:pt>
                <c:pt idx="1977">
                  <c:v>8.9568454519974082E-4</c:v>
                </c:pt>
                <c:pt idx="1978">
                  <c:v>8.9563490769896425E-4</c:v>
                </c:pt>
                <c:pt idx="1979">
                  <c:v>8.9565103498210534E-4</c:v>
                </c:pt>
                <c:pt idx="1980">
                  <c:v>8.9566716226524633E-4</c:v>
                </c:pt>
                <c:pt idx="1981">
                  <c:v>8.9569615303366243E-4</c:v>
                </c:pt>
                <c:pt idx="1982">
                  <c:v>8.9572611984347489E-4</c:v>
                </c:pt>
                <c:pt idx="1983">
                  <c:v>8.9572630229799003E-4</c:v>
                </c:pt>
                <c:pt idx="1984">
                  <c:v>8.9571544441652609E-4</c:v>
                </c:pt>
                <c:pt idx="1985">
                  <c:v>8.9572351343659171E-4</c:v>
                </c:pt>
                <c:pt idx="1986">
                  <c:v>8.9575850079809741E-4</c:v>
                </c:pt>
                <c:pt idx="1987">
                  <c:v>8.9586097793210395E-4</c:v>
                </c:pt>
                <c:pt idx="1988">
                  <c:v>8.9589176590014724E-4</c:v>
                </c:pt>
                <c:pt idx="1989">
                  <c:v>8.9592301214833049E-4</c:v>
                </c:pt>
                <c:pt idx="1990">
                  <c:v>8.9600946903572857E-4</c:v>
                </c:pt>
                <c:pt idx="1991">
                  <c:v>8.9603262595384947E-4</c:v>
                </c:pt>
                <c:pt idx="1992">
                  <c:v>8.9604816452285138E-4</c:v>
                </c:pt>
                <c:pt idx="1993">
                  <c:v>8.9609812881492933E-4</c:v>
                </c:pt>
                <c:pt idx="1994">
                  <c:v>8.9614654479214771E-4</c:v>
                </c:pt>
                <c:pt idx="1995">
                  <c:v>8.9619588411297502E-4</c:v>
                </c:pt>
                <c:pt idx="1996">
                  <c:v>8.9626215772796295E-4</c:v>
                </c:pt>
                <c:pt idx="1997">
                  <c:v>8.9627462973928011E-4</c:v>
                </c:pt>
                <c:pt idx="1998">
                  <c:v>8.9625601018891601E-4</c:v>
                </c:pt>
                <c:pt idx="1999">
                  <c:v>8.9629803350921679E-4</c:v>
                </c:pt>
                <c:pt idx="2000">
                  <c:v>8.9638018313270963E-4</c:v>
                </c:pt>
                <c:pt idx="2001">
                  <c:v>8.9644384393631181E-4</c:v>
                </c:pt>
                <c:pt idx="2002">
                  <c:v>8.9649474765771966E-4</c:v>
                </c:pt>
                <c:pt idx="2003">
                  <c:v>8.9646782625230341E-4</c:v>
                </c:pt>
                <c:pt idx="2004">
                  <c:v>8.9655090254412112E-4</c:v>
                </c:pt>
                <c:pt idx="2005">
                  <c:v>8.9664755705979205E-4</c:v>
                </c:pt>
                <c:pt idx="2006">
                  <c:v>8.9666016904621612E-4</c:v>
                </c:pt>
                <c:pt idx="2007">
                  <c:v>8.9672232476439308E-4</c:v>
                </c:pt>
                <c:pt idx="2008">
                  <c:v>8.9679172249899875E-4</c:v>
                </c:pt>
                <c:pt idx="2009">
                  <c:v>8.9687132415116363E-4</c:v>
                </c:pt>
                <c:pt idx="2010">
                  <c:v>8.9689294726469717E-4</c:v>
                </c:pt>
                <c:pt idx="2011">
                  <c:v>8.9691023799112627E-4</c:v>
                </c:pt>
                <c:pt idx="2012">
                  <c:v>8.9694905981444362E-4</c:v>
                </c:pt>
                <c:pt idx="2013">
                  <c:v>8.9708531262204776E-4</c:v>
                </c:pt>
                <c:pt idx="2014">
                  <c:v>8.9714940161260751E-4</c:v>
                </c:pt>
                <c:pt idx="2015">
                  <c:v>8.9720151659720515E-4</c:v>
                </c:pt>
                <c:pt idx="2016">
                  <c:v>8.9720329089651939E-4</c:v>
                </c:pt>
                <c:pt idx="2017">
                  <c:v>8.9732004645457321E-4</c:v>
                </c:pt>
                <c:pt idx="2018">
                  <c:v>8.9736968191128489E-4</c:v>
                </c:pt>
                <c:pt idx="2019">
                  <c:v>8.9747916047471768E-4</c:v>
                </c:pt>
                <c:pt idx="2020">
                  <c:v>8.9749434641146742E-4</c:v>
                </c:pt>
                <c:pt idx="2021">
                  <c:v>8.9750953234821738E-4</c:v>
                </c:pt>
                <c:pt idx="2022">
                  <c:v>8.9752471828496733E-4</c:v>
                </c:pt>
                <c:pt idx="2023">
                  <c:v>8.9753990422171718E-4</c:v>
                </c:pt>
                <c:pt idx="2024">
                  <c:v>8.9755509015846725E-4</c:v>
                </c:pt>
                <c:pt idx="2025">
                  <c:v>8.9757027609521677E-4</c:v>
                </c:pt>
                <c:pt idx="2026">
                  <c:v>8.9765586051079491E-4</c:v>
                </c:pt>
                <c:pt idx="2027">
                  <c:v>8.9776064326059968E-4</c:v>
                </c:pt>
                <c:pt idx="2028">
                  <c:v>8.9785838634795533E-4</c:v>
                </c:pt>
                <c:pt idx="2029">
                  <c:v>8.9791687432251349E-4</c:v>
                </c:pt>
                <c:pt idx="2030">
                  <c:v>8.9797339552427006E-4</c:v>
                </c:pt>
                <c:pt idx="2031">
                  <c:v>8.9811764842484402E-4</c:v>
                </c:pt>
                <c:pt idx="2032">
                  <c:v>8.981891417955488E-4</c:v>
                </c:pt>
                <c:pt idx="2033">
                  <c:v>8.9826063516625359E-4</c:v>
                </c:pt>
                <c:pt idx="2034">
                  <c:v>8.9832991841132877E-4</c:v>
                </c:pt>
                <c:pt idx="2035">
                  <c:v>8.9841052784465827E-4</c:v>
                </c:pt>
                <c:pt idx="2036">
                  <c:v>8.9850581729649358E-4</c:v>
                </c:pt>
                <c:pt idx="2037">
                  <c:v>8.9856397940969246E-4</c:v>
                </c:pt>
                <c:pt idx="2038">
                  <c:v>8.9864419608897284E-4</c:v>
                </c:pt>
                <c:pt idx="2039">
                  <c:v>8.9874525387150851E-4</c:v>
                </c:pt>
                <c:pt idx="2040">
                  <c:v>8.987225871921402E-4</c:v>
                </c:pt>
                <c:pt idx="2041">
                  <c:v>8.9875512736170169E-4</c:v>
                </c:pt>
                <c:pt idx="2042">
                  <c:v>8.9888527327360403E-4</c:v>
                </c:pt>
                <c:pt idx="2043">
                  <c:v>8.9901861086400935E-4</c:v>
                </c:pt>
                <c:pt idx="2044">
                  <c:v>8.9904650977584754E-4</c:v>
                </c:pt>
                <c:pt idx="2045">
                  <c:v>8.9922343310797819E-4</c:v>
                </c:pt>
                <c:pt idx="2046">
                  <c:v>8.9921185284499593E-4</c:v>
                </c:pt>
                <c:pt idx="2047">
                  <c:v>8.9931373817501471E-4</c:v>
                </c:pt>
                <c:pt idx="2048">
                  <c:v>8.9933046300510447E-4</c:v>
                </c:pt>
                <c:pt idx="2049">
                  <c:v>8.994868642970415E-4</c:v>
                </c:pt>
                <c:pt idx="2050">
                  <c:v>8.9949561258791436E-4</c:v>
                </c:pt>
                <c:pt idx="2051">
                  <c:v>8.9961932622146959E-4</c:v>
                </c:pt>
                <c:pt idx="2052">
                  <c:v>8.9966863985151753E-4</c:v>
                </c:pt>
                <c:pt idx="2053">
                  <c:v>8.9972822618074918E-4</c:v>
                </c:pt>
                <c:pt idx="2054">
                  <c:v>8.9977416796961944E-4</c:v>
                </c:pt>
                <c:pt idx="2055">
                  <c:v>8.9982077334642419E-4</c:v>
                </c:pt>
                <c:pt idx="2056">
                  <c:v>8.9999478482198148E-4</c:v>
                </c:pt>
                <c:pt idx="2057">
                  <c:v>9.0007497858457291E-4</c:v>
                </c:pt>
                <c:pt idx="2058">
                  <c:v>9.0018783606399602E-4</c:v>
                </c:pt>
                <c:pt idx="2059">
                  <c:v>9.0023111069566491E-4</c:v>
                </c:pt>
                <c:pt idx="2060">
                  <c:v>9.0026359937203681E-4</c:v>
                </c:pt>
                <c:pt idx="2061">
                  <c:v>9.0032137337238394E-4</c:v>
                </c:pt>
                <c:pt idx="2062">
                  <c:v>9.0035134555211283E-4</c:v>
                </c:pt>
                <c:pt idx="2063">
                  <c:v>9.0046344206163144E-4</c:v>
                </c:pt>
                <c:pt idx="2064">
                  <c:v>9.0050809626259843E-4</c:v>
                </c:pt>
                <c:pt idx="2065">
                  <c:v>9.0055842863524696E-4</c:v>
                </c:pt>
                <c:pt idx="2066">
                  <c:v>9.0067292474463529E-4</c:v>
                </c:pt>
                <c:pt idx="2067">
                  <c:v>9.0078083969615918E-4</c:v>
                </c:pt>
                <c:pt idx="2068">
                  <c:v>9.0081765852498817E-4</c:v>
                </c:pt>
                <c:pt idx="2069">
                  <c:v>9.0091495293225302E-4</c:v>
                </c:pt>
                <c:pt idx="2070">
                  <c:v>9.0092526355482934E-4</c:v>
                </c:pt>
                <c:pt idx="2071">
                  <c:v>9.0103818681146761E-4</c:v>
                </c:pt>
                <c:pt idx="2072">
                  <c:v>9.0115767077824033E-4</c:v>
                </c:pt>
                <c:pt idx="2073">
                  <c:v>9.0124903848405775E-4</c:v>
                </c:pt>
                <c:pt idx="2074">
                  <c:v>9.0134328403000186E-4</c:v>
                </c:pt>
                <c:pt idx="2075">
                  <c:v>9.0138762622126551E-4</c:v>
                </c:pt>
                <c:pt idx="2076">
                  <c:v>9.0154743061507164E-4</c:v>
                </c:pt>
                <c:pt idx="2077">
                  <c:v>9.0157993996335727E-4</c:v>
                </c:pt>
                <c:pt idx="2078">
                  <c:v>9.0176856498923286E-4</c:v>
                </c:pt>
                <c:pt idx="2079">
                  <c:v>9.0185426652077572E-4</c:v>
                </c:pt>
                <c:pt idx="2080">
                  <c:v>9.0198831679125983E-4</c:v>
                </c:pt>
                <c:pt idx="2081">
                  <c:v>9.019924092171168E-4</c:v>
                </c:pt>
                <c:pt idx="2082">
                  <c:v>9.0206277860894557E-4</c:v>
                </c:pt>
                <c:pt idx="2083">
                  <c:v>9.0212554465031296E-4</c:v>
                </c:pt>
                <c:pt idx="2084">
                  <c:v>9.0219316934114714E-4</c:v>
                </c:pt>
                <c:pt idx="2085">
                  <c:v>9.0227504338979666E-4</c:v>
                </c:pt>
                <c:pt idx="2086">
                  <c:v>9.0228207989193022E-4</c:v>
                </c:pt>
                <c:pt idx="2087">
                  <c:v>9.0238223811655465E-4</c:v>
                </c:pt>
                <c:pt idx="2088">
                  <c:v>9.0243065801948522E-4</c:v>
                </c:pt>
                <c:pt idx="2089">
                  <c:v>9.0256200096951514E-4</c:v>
                </c:pt>
                <c:pt idx="2090">
                  <c:v>9.0272737395271198E-4</c:v>
                </c:pt>
                <c:pt idx="2091">
                  <c:v>9.0298645161207536E-4</c:v>
                </c:pt>
                <c:pt idx="2092">
                  <c:v>9.0332687917993001E-4</c:v>
                </c:pt>
                <c:pt idx="2093">
                  <c:v>9.0355125420070676E-4</c:v>
                </c:pt>
                <c:pt idx="2094">
                  <c:v>9.0372150520936199E-4</c:v>
                </c:pt>
                <c:pt idx="2095">
                  <c:v>9.0393956834979939E-4</c:v>
                </c:pt>
                <c:pt idx="2096">
                  <c:v>9.0405270275745956E-4</c:v>
                </c:pt>
                <c:pt idx="2097">
                  <c:v>9.042322179443552E-4</c:v>
                </c:pt>
                <c:pt idx="2098">
                  <c:v>9.0429900966540271E-4</c:v>
                </c:pt>
                <c:pt idx="2099">
                  <c:v>9.0451507875785164E-4</c:v>
                </c:pt>
                <c:pt idx="2100">
                  <c:v>9.0450527198124363E-4</c:v>
                </c:pt>
                <c:pt idx="2101">
                  <c:v>9.0459873349818293E-4</c:v>
                </c:pt>
                <c:pt idx="2102">
                  <c:v>9.0466385143215275E-4</c:v>
                </c:pt>
                <c:pt idx="2103">
                  <c:v>9.0470970353031751E-4</c:v>
                </c:pt>
                <c:pt idx="2104">
                  <c:v>9.0478361132923803E-4</c:v>
                </c:pt>
                <c:pt idx="2105">
                  <c:v>9.0490788358017109E-4</c:v>
                </c:pt>
                <c:pt idx="2106">
                  <c:v>9.0497091952783338E-4</c:v>
                </c:pt>
                <c:pt idx="2107">
                  <c:v>9.05064325336623E-4</c:v>
                </c:pt>
                <c:pt idx="2108">
                  <c:v>9.0512231197815074E-4</c:v>
                </c:pt>
                <c:pt idx="2109">
                  <c:v>9.0517427038553483E-4</c:v>
                </c:pt>
                <c:pt idx="2110">
                  <c:v>9.0527586911360485E-4</c:v>
                </c:pt>
                <c:pt idx="2111">
                  <c:v>9.053641503425473E-4</c:v>
                </c:pt>
                <c:pt idx="2112">
                  <c:v>9.0550074856153844E-4</c:v>
                </c:pt>
                <c:pt idx="2113">
                  <c:v>9.0561164987429171E-4</c:v>
                </c:pt>
                <c:pt idx="2114">
                  <c:v>9.0572165484415878E-4</c:v>
                </c:pt>
                <c:pt idx="2115">
                  <c:v>9.0575021193410165E-4</c:v>
                </c:pt>
                <c:pt idx="2116">
                  <c:v>9.0597147745881976E-4</c:v>
                </c:pt>
                <c:pt idx="2117">
                  <c:v>9.0610250150863583E-4</c:v>
                </c:pt>
                <c:pt idx="2118">
                  <c:v>9.0639286449972051E-4</c:v>
                </c:pt>
                <c:pt idx="2119">
                  <c:v>9.0660897115646237E-4</c:v>
                </c:pt>
                <c:pt idx="2120">
                  <c:v>9.06795287485665E-4</c:v>
                </c:pt>
                <c:pt idx="2121">
                  <c:v>9.0696462826051307E-4</c:v>
                </c:pt>
                <c:pt idx="2122">
                  <c:v>9.0722857989321466E-4</c:v>
                </c:pt>
                <c:pt idx="2123">
                  <c:v>9.0749872930468865E-4</c:v>
                </c:pt>
                <c:pt idx="2124">
                  <c:v>9.0769486850937934E-4</c:v>
                </c:pt>
                <c:pt idx="2125">
                  <c:v>9.0793477676156858E-4</c:v>
                </c:pt>
                <c:pt idx="2126">
                  <c:v>9.0809566126941806E-4</c:v>
                </c:pt>
                <c:pt idx="2127">
                  <c:v>9.0826805817826803E-4</c:v>
                </c:pt>
                <c:pt idx="2128">
                  <c:v>9.0858542046797343E-4</c:v>
                </c:pt>
                <c:pt idx="2129">
                  <c:v>9.0869959465143672E-4</c:v>
                </c:pt>
                <c:pt idx="2130">
                  <c:v>9.0884844581953794E-4</c:v>
                </c:pt>
                <c:pt idx="2131">
                  <c:v>9.0898721533054895E-4</c:v>
                </c:pt>
                <c:pt idx="2132">
                  <c:v>9.0909879014141508E-4</c:v>
                </c:pt>
                <c:pt idx="2133">
                  <c:v>9.0917206714864513E-4</c:v>
                </c:pt>
                <c:pt idx="2134">
                  <c:v>9.0924534415587517E-4</c:v>
                </c:pt>
                <c:pt idx="2135">
                  <c:v>9.0936938924472189E-4</c:v>
                </c:pt>
                <c:pt idx="2136">
                  <c:v>9.0950584886239001E-4</c:v>
                </c:pt>
                <c:pt idx="2137">
                  <c:v>9.0963436882520452E-4</c:v>
                </c:pt>
                <c:pt idx="2138">
                  <c:v>9.0972173975275206E-4</c:v>
                </c:pt>
                <c:pt idx="2139">
                  <c:v>9.0981455931892928E-4</c:v>
                </c:pt>
                <c:pt idx="2140">
                  <c:v>9.0990220231330313E-4</c:v>
                </c:pt>
                <c:pt idx="2141">
                  <c:v>9.0997248443970525E-4</c:v>
                </c:pt>
                <c:pt idx="2142">
                  <c:v>9.1002873322381696E-4</c:v>
                </c:pt>
                <c:pt idx="2143">
                  <c:v>9.1012843548809725E-4</c:v>
                </c:pt>
                <c:pt idx="2144">
                  <c:v>9.1022813775237723E-4</c:v>
                </c:pt>
                <c:pt idx="2145">
                  <c:v>9.1039818814568976E-4</c:v>
                </c:pt>
                <c:pt idx="2146">
                  <c:v>9.1062195770340824E-4</c:v>
                </c:pt>
                <c:pt idx="2147">
                  <c:v>9.1084215979885409E-4</c:v>
                </c:pt>
                <c:pt idx="2148">
                  <c:v>9.1103372559620227E-4</c:v>
                </c:pt>
                <c:pt idx="2149">
                  <c:v>9.1111386933592743E-4</c:v>
                </c:pt>
                <c:pt idx="2150">
                  <c:v>9.1135817239198862E-4</c:v>
                </c:pt>
                <c:pt idx="2151">
                  <c:v>9.1152789864078502E-4</c:v>
                </c:pt>
                <c:pt idx="2152">
                  <c:v>9.1165551523909513E-4</c:v>
                </c:pt>
                <c:pt idx="2153">
                  <c:v>9.1171994640502397E-4</c:v>
                </c:pt>
                <c:pt idx="2154">
                  <c:v>9.1187732826560227E-4</c:v>
                </c:pt>
                <c:pt idx="2155">
                  <c:v>9.1191458075238455E-4</c:v>
                </c:pt>
                <c:pt idx="2156">
                  <c:v>9.1206757163092718E-4</c:v>
                </c:pt>
                <c:pt idx="2157">
                  <c:v>9.1206988046142572E-4</c:v>
                </c:pt>
                <c:pt idx="2158">
                  <c:v>9.1223978562739497E-4</c:v>
                </c:pt>
                <c:pt idx="2159">
                  <c:v>9.1231872698625859E-4</c:v>
                </c:pt>
                <c:pt idx="2160">
                  <c:v>9.1242771466134708E-4</c:v>
                </c:pt>
                <c:pt idx="2161">
                  <c:v>9.1251690182336939E-4</c:v>
                </c:pt>
                <c:pt idx="2162">
                  <c:v>9.1263167591104438E-4</c:v>
                </c:pt>
                <c:pt idx="2163">
                  <c:v>9.1279387680468123E-4</c:v>
                </c:pt>
                <c:pt idx="2164">
                  <c:v>9.1288093594112107E-4</c:v>
                </c:pt>
                <c:pt idx="2165">
                  <c:v>9.1298727220098623E-4</c:v>
                </c:pt>
                <c:pt idx="2166">
                  <c:v>9.1310655287133629E-4</c:v>
                </c:pt>
                <c:pt idx="2167">
                  <c:v>9.1322583354168667E-4</c:v>
                </c:pt>
                <c:pt idx="2168">
                  <c:v>9.1334509939927828E-4</c:v>
                </c:pt>
                <c:pt idx="2169">
                  <c:v>9.1347976085386974E-4</c:v>
                </c:pt>
                <c:pt idx="2170">
                  <c:v>9.1360164683012516E-4</c:v>
                </c:pt>
                <c:pt idx="2171">
                  <c:v>9.1371223309485397E-4</c:v>
                </c:pt>
                <c:pt idx="2172">
                  <c:v>9.1389099291287756E-4</c:v>
                </c:pt>
                <c:pt idx="2173">
                  <c:v>9.1413170006669374E-4</c:v>
                </c:pt>
                <c:pt idx="2174">
                  <c:v>9.1425648079340651E-4</c:v>
                </c:pt>
                <c:pt idx="2175">
                  <c:v>9.1436894316335095E-4</c:v>
                </c:pt>
                <c:pt idx="2176">
                  <c:v>9.1452776693610864E-4</c:v>
                </c:pt>
                <c:pt idx="2177">
                  <c:v>9.1475558801218024E-4</c:v>
                </c:pt>
                <c:pt idx="2178">
                  <c:v>9.1486224560402541E-4</c:v>
                </c:pt>
                <c:pt idx="2179">
                  <c:v>9.1494219418423062E-4</c:v>
                </c:pt>
                <c:pt idx="2180">
                  <c:v>9.1504315973226207E-4</c:v>
                </c:pt>
                <c:pt idx="2181">
                  <c:v>9.1521131409439663E-4</c:v>
                </c:pt>
                <c:pt idx="2182">
                  <c:v>9.1530463653342019E-4</c:v>
                </c:pt>
                <c:pt idx="2183">
                  <c:v>9.1545831091081865E-4</c:v>
                </c:pt>
                <c:pt idx="2184">
                  <c:v>9.1560985952435366E-4</c:v>
                </c:pt>
                <c:pt idx="2185">
                  <c:v>9.1576382261500768E-4</c:v>
                </c:pt>
                <c:pt idx="2186">
                  <c:v>9.1591040116300356E-4</c:v>
                </c:pt>
                <c:pt idx="2187">
                  <c:v>9.1603225568158712E-4</c:v>
                </c:pt>
                <c:pt idx="2188">
                  <c:v>9.1616056793786206E-4</c:v>
                </c:pt>
                <c:pt idx="2189">
                  <c:v>9.1631060861749932E-4</c:v>
                </c:pt>
                <c:pt idx="2190">
                  <c:v>9.1644814483030643E-4</c:v>
                </c:pt>
                <c:pt idx="2191">
                  <c:v>9.1655599924594694E-4</c:v>
                </c:pt>
                <c:pt idx="2192">
                  <c:v>9.1664864061546556E-4</c:v>
                </c:pt>
                <c:pt idx="2193">
                  <c:v>9.1678507799010291E-4</c:v>
                </c:pt>
                <c:pt idx="2194">
                  <c:v>9.1695026368655223E-4</c:v>
                </c:pt>
                <c:pt idx="2195">
                  <c:v>9.1693974003038275E-4</c:v>
                </c:pt>
                <c:pt idx="2196">
                  <c:v>9.1704807460058857E-4</c:v>
                </c:pt>
                <c:pt idx="2197">
                  <c:v>9.1718759273675451E-4</c:v>
                </c:pt>
                <c:pt idx="2198">
                  <c:v>9.1726064920784702E-4</c:v>
                </c:pt>
                <c:pt idx="2199">
                  <c:v>9.1740917659064217E-4</c:v>
                </c:pt>
                <c:pt idx="2200">
                  <c:v>9.1748603735413445E-4</c:v>
                </c:pt>
                <c:pt idx="2201">
                  <c:v>9.1766197762782283E-4</c:v>
                </c:pt>
                <c:pt idx="2202">
                  <c:v>9.1767760031103904E-4</c:v>
                </c:pt>
                <c:pt idx="2203">
                  <c:v>9.1786065141529524E-4</c:v>
                </c:pt>
                <c:pt idx="2204">
                  <c:v>9.1797745202327411E-4</c:v>
                </c:pt>
                <c:pt idx="2205">
                  <c:v>9.1807866565905502E-4</c:v>
                </c:pt>
                <c:pt idx="2206">
                  <c:v>9.1820907491152307E-4</c:v>
                </c:pt>
                <c:pt idx="2207">
                  <c:v>9.183055998027717E-4</c:v>
                </c:pt>
                <c:pt idx="2208">
                  <c:v>9.1839262438830394E-4</c:v>
                </c:pt>
                <c:pt idx="2209">
                  <c:v>9.1852466108392511E-4</c:v>
                </c:pt>
                <c:pt idx="2210">
                  <c:v>9.1858526886626245E-4</c:v>
                </c:pt>
                <c:pt idx="2211">
                  <c:v>9.1870888511583486E-4</c:v>
                </c:pt>
                <c:pt idx="2212">
                  <c:v>9.187607462886895E-4</c:v>
                </c:pt>
                <c:pt idx="2213">
                  <c:v>9.1892915369162179E-4</c:v>
                </c:pt>
                <c:pt idx="2214">
                  <c:v>9.1903525987496715E-4</c:v>
                </c:pt>
                <c:pt idx="2215">
                  <c:v>9.1920716402110812E-4</c:v>
                </c:pt>
                <c:pt idx="2216">
                  <c:v>9.193007171511944E-4</c:v>
                </c:pt>
                <c:pt idx="2217">
                  <c:v>9.1947413419918365E-4</c:v>
                </c:pt>
                <c:pt idx="2218">
                  <c:v>9.1972633409233501E-4</c:v>
                </c:pt>
                <c:pt idx="2219">
                  <c:v>9.1997365271978928E-4</c:v>
                </c:pt>
                <c:pt idx="2220">
                  <c:v>9.2009966669292663E-4</c:v>
                </c:pt>
                <c:pt idx="2221">
                  <c:v>9.203504965116905E-4</c:v>
                </c:pt>
                <c:pt idx="2222">
                  <c:v>9.2057507667767666E-4</c:v>
                </c:pt>
                <c:pt idx="2223">
                  <c:v>9.2090781333280594E-4</c:v>
                </c:pt>
                <c:pt idx="2224">
                  <c:v>9.21134828048119E-4</c:v>
                </c:pt>
                <c:pt idx="2225">
                  <c:v>9.2131482864795788E-4</c:v>
                </c:pt>
                <c:pt idx="2226">
                  <c:v>9.2154043353979477E-4</c:v>
                </c:pt>
                <c:pt idx="2227">
                  <c:v>9.2184899107578032E-4</c:v>
                </c:pt>
                <c:pt idx="2228">
                  <c:v>9.2191302868304293E-4</c:v>
                </c:pt>
                <c:pt idx="2229">
                  <c:v>9.2215219752918005E-4</c:v>
                </c:pt>
                <c:pt idx="2230">
                  <c:v>9.2228433380105721E-4</c:v>
                </c:pt>
                <c:pt idx="2231">
                  <c:v>9.2253074691362846E-4</c:v>
                </c:pt>
                <c:pt idx="2232">
                  <c:v>9.2263482231462761E-4</c:v>
                </c:pt>
                <c:pt idx="2233">
                  <c:v>9.2279311702483328E-4</c:v>
                </c:pt>
                <c:pt idx="2234">
                  <c:v>9.2289870476739181E-4</c:v>
                </c:pt>
                <c:pt idx="2235">
                  <c:v>9.2305182166582418E-4</c:v>
                </c:pt>
                <c:pt idx="2236">
                  <c:v>9.2309906550601666E-4</c:v>
                </c:pt>
                <c:pt idx="2237">
                  <c:v>9.23265226311888E-4</c:v>
                </c:pt>
                <c:pt idx="2238">
                  <c:v>9.2342721559539494E-4</c:v>
                </c:pt>
                <c:pt idx="2239">
                  <c:v>9.2356532756660958E-4</c:v>
                </c:pt>
                <c:pt idx="2240">
                  <c:v>9.2373948664170146E-4</c:v>
                </c:pt>
                <c:pt idx="2241">
                  <c:v>9.2383761549193774E-4</c:v>
                </c:pt>
                <c:pt idx="2242">
                  <c:v>9.2392492240345398E-4</c:v>
                </c:pt>
                <c:pt idx="2243">
                  <c:v>9.2408715644590579E-4</c:v>
                </c:pt>
                <c:pt idx="2244">
                  <c:v>9.2413410401317672E-4</c:v>
                </c:pt>
                <c:pt idx="2245">
                  <c:v>9.2430578998922534E-4</c:v>
                </c:pt>
                <c:pt idx="2246">
                  <c:v>9.2444185262975621E-4</c:v>
                </c:pt>
                <c:pt idx="2247">
                  <c:v>9.2451265469231962E-4</c:v>
                </c:pt>
                <c:pt idx="2248">
                  <c:v>9.2468929406200339E-4</c:v>
                </c:pt>
                <c:pt idx="2249">
                  <c:v>9.2486877262022292E-4</c:v>
                </c:pt>
                <c:pt idx="2250">
                  <c:v>9.2503953972824073E-4</c:v>
                </c:pt>
                <c:pt idx="2251">
                  <c:v>9.2516280487428657E-4</c:v>
                </c:pt>
                <c:pt idx="2252">
                  <c:v>9.2528527725241436E-4</c:v>
                </c:pt>
                <c:pt idx="2253">
                  <c:v>9.2539826482843036E-4</c:v>
                </c:pt>
                <c:pt idx="2254">
                  <c:v>9.2547060437039093E-4</c:v>
                </c:pt>
                <c:pt idx="2255">
                  <c:v>9.2565635858995543E-4</c:v>
                </c:pt>
                <c:pt idx="2256">
                  <c:v>9.2584211280952026E-4</c:v>
                </c:pt>
                <c:pt idx="2257">
                  <c:v>9.2600406685429014E-4</c:v>
                </c:pt>
                <c:pt idx="2258">
                  <c:v>9.2617795498743975E-4</c:v>
                </c:pt>
                <c:pt idx="2259">
                  <c:v>9.2636110344994024E-4</c:v>
                </c:pt>
                <c:pt idx="2260">
                  <c:v>9.2662866006341341E-4</c:v>
                </c:pt>
                <c:pt idx="2261">
                  <c:v>9.2670514219498636E-4</c:v>
                </c:pt>
                <c:pt idx="2262">
                  <c:v>9.2690207450373788E-4</c:v>
                </c:pt>
                <c:pt idx="2263">
                  <c:v>9.2704906378981294E-4</c:v>
                </c:pt>
                <c:pt idx="2264">
                  <c:v>9.2728594722783612E-4</c:v>
                </c:pt>
                <c:pt idx="2265">
                  <c:v>9.2736712423706498E-4</c:v>
                </c:pt>
                <c:pt idx="2266">
                  <c:v>9.2752773737260377E-4</c:v>
                </c:pt>
                <c:pt idx="2267">
                  <c:v>9.2768662273385856E-4</c:v>
                </c:pt>
                <c:pt idx="2268">
                  <c:v>9.2775277849264503E-4</c:v>
                </c:pt>
                <c:pt idx="2269">
                  <c:v>9.2783816670535433E-4</c:v>
                </c:pt>
                <c:pt idx="2270">
                  <c:v>9.2795348288976401E-4</c:v>
                </c:pt>
                <c:pt idx="2271">
                  <c:v>9.2798883072209683E-4</c:v>
                </c:pt>
                <c:pt idx="2272">
                  <c:v>9.2807634152471813E-4</c:v>
                </c:pt>
                <c:pt idx="2273">
                  <c:v>9.2822632911623024E-4</c:v>
                </c:pt>
                <c:pt idx="2274">
                  <c:v>9.2849290360102782E-4</c:v>
                </c:pt>
                <c:pt idx="2275">
                  <c:v>9.2861399609248162E-4</c:v>
                </c:pt>
                <c:pt idx="2276">
                  <c:v>9.2878536214979063E-4</c:v>
                </c:pt>
                <c:pt idx="2277">
                  <c:v>9.2888705864320117E-4</c:v>
                </c:pt>
                <c:pt idx="2278">
                  <c:v>9.2896668415001272E-4</c:v>
                </c:pt>
                <c:pt idx="2279">
                  <c:v>9.2911118780000866E-4</c:v>
                </c:pt>
                <c:pt idx="2280">
                  <c:v>9.2914254490358654E-4</c:v>
                </c:pt>
                <c:pt idx="2281">
                  <c:v>9.2932602437205121E-4</c:v>
                </c:pt>
                <c:pt idx="2282">
                  <c:v>9.2935767298353838E-4</c:v>
                </c:pt>
                <c:pt idx="2283">
                  <c:v>9.2947782291012508E-4</c:v>
                </c:pt>
                <c:pt idx="2284">
                  <c:v>9.297141592155535E-4</c:v>
                </c:pt>
                <c:pt idx="2285">
                  <c:v>9.2987244095418288E-4</c:v>
                </c:pt>
                <c:pt idx="2286">
                  <c:v>9.2998360634963934E-4</c:v>
                </c:pt>
                <c:pt idx="2287">
                  <c:v>9.3009993104277845E-4</c:v>
                </c:pt>
                <c:pt idx="2288">
                  <c:v>9.3020430381700087E-4</c:v>
                </c:pt>
                <c:pt idx="2289">
                  <c:v>9.3033560479382658E-4</c:v>
                </c:pt>
                <c:pt idx="2290">
                  <c:v>9.3049012776036833E-4</c:v>
                </c:pt>
                <c:pt idx="2291">
                  <c:v>9.3064556684739922E-4</c:v>
                </c:pt>
                <c:pt idx="2292">
                  <c:v>9.3065212326705067E-4</c:v>
                </c:pt>
                <c:pt idx="2293">
                  <c:v>9.3086063260162575E-4</c:v>
                </c:pt>
                <c:pt idx="2294">
                  <c:v>9.3088410576964531E-4</c:v>
                </c:pt>
                <c:pt idx="2295">
                  <c:v>9.3095478561224215E-4</c:v>
                </c:pt>
                <c:pt idx="2296">
                  <c:v>9.3107804761894558E-4</c:v>
                </c:pt>
                <c:pt idx="2297">
                  <c:v>9.3115630715812298E-4</c:v>
                </c:pt>
                <c:pt idx="2298">
                  <c:v>9.3123456669730071E-4</c:v>
                </c:pt>
                <c:pt idx="2299">
                  <c:v>9.3139394691952194E-4</c:v>
                </c:pt>
                <c:pt idx="2300">
                  <c:v>9.3155762786519415E-4</c:v>
                </c:pt>
                <c:pt idx="2301">
                  <c:v>9.3165768436311524E-4</c:v>
                </c:pt>
                <c:pt idx="2302">
                  <c:v>9.3181890559567966E-4</c:v>
                </c:pt>
                <c:pt idx="2303">
                  <c:v>9.3180492973952273E-4</c:v>
                </c:pt>
                <c:pt idx="2304">
                  <c:v>9.3195559066619775E-4</c:v>
                </c:pt>
                <c:pt idx="2305">
                  <c:v>9.3206113859170168E-4</c:v>
                </c:pt>
                <c:pt idx="2306">
                  <c:v>9.3225053977385422E-4</c:v>
                </c:pt>
                <c:pt idx="2307">
                  <c:v>9.3241191216124851E-4</c:v>
                </c:pt>
                <c:pt idx="2308">
                  <c:v>9.3252658452921532E-4</c:v>
                </c:pt>
                <c:pt idx="2309">
                  <c:v>9.327103871809209E-4</c:v>
                </c:pt>
                <c:pt idx="2310">
                  <c:v>9.3272128072363278E-4</c:v>
                </c:pt>
                <c:pt idx="2311">
                  <c:v>9.3290247440543713E-4</c:v>
                </c:pt>
                <c:pt idx="2312">
                  <c:v>9.3301053453025032E-4</c:v>
                </c:pt>
                <c:pt idx="2313">
                  <c:v>9.3314213306494478E-4</c:v>
                </c:pt>
                <c:pt idx="2314">
                  <c:v>9.332925049514208E-4</c:v>
                </c:pt>
                <c:pt idx="2315">
                  <c:v>9.3340334854701923E-4</c:v>
                </c:pt>
                <c:pt idx="2316">
                  <c:v>9.3357986268744939E-4</c:v>
                </c:pt>
                <c:pt idx="2317">
                  <c:v>9.3376227252028952E-4</c:v>
                </c:pt>
                <c:pt idx="2318">
                  <c:v>9.3391836463568368E-4</c:v>
                </c:pt>
                <c:pt idx="2319">
                  <c:v>9.340161724092328E-4</c:v>
                </c:pt>
                <c:pt idx="2320">
                  <c:v>9.3421756809839655E-4</c:v>
                </c:pt>
                <c:pt idx="2321">
                  <c:v>9.3431217155135686E-4</c:v>
                </c:pt>
                <c:pt idx="2322">
                  <c:v>9.3457037282083791E-4</c:v>
                </c:pt>
                <c:pt idx="2323">
                  <c:v>9.3476455598183125E-4</c:v>
                </c:pt>
                <c:pt idx="2324">
                  <c:v>9.349140009078618E-4</c:v>
                </c:pt>
                <c:pt idx="2325">
                  <c:v>9.3507186481271611E-4</c:v>
                </c:pt>
                <c:pt idx="2326">
                  <c:v>9.3522972871757054E-4</c:v>
                </c:pt>
                <c:pt idx="2327">
                  <c:v>9.3539898259659257E-4</c:v>
                </c:pt>
                <c:pt idx="2328">
                  <c:v>9.3557954716324654E-4</c:v>
                </c:pt>
                <c:pt idx="2329">
                  <c:v>9.357778698825739E-4</c:v>
                </c:pt>
                <c:pt idx="2330">
                  <c:v>9.3593405473809885E-4</c:v>
                </c:pt>
                <c:pt idx="2331">
                  <c:v>9.3618624599876019E-4</c:v>
                </c:pt>
                <c:pt idx="2332">
                  <c:v>9.3634131571044481E-4</c:v>
                </c:pt>
                <c:pt idx="2333">
                  <c:v>9.365021001331267E-4</c:v>
                </c:pt>
                <c:pt idx="2334">
                  <c:v>9.3667532495344673E-4</c:v>
                </c:pt>
                <c:pt idx="2335">
                  <c:v>9.3683310018225397E-4</c:v>
                </c:pt>
                <c:pt idx="2336">
                  <c:v>9.3698673745862867E-4</c:v>
                </c:pt>
                <c:pt idx="2337">
                  <c:v>9.3711306261737878E-4</c:v>
                </c:pt>
                <c:pt idx="2338">
                  <c:v>9.3718163374011273E-4</c:v>
                </c:pt>
                <c:pt idx="2339">
                  <c:v>9.3737462317242516E-4</c:v>
                </c:pt>
                <c:pt idx="2340">
                  <c:v>9.3748452120331189E-4</c:v>
                </c:pt>
                <c:pt idx="2341">
                  <c:v>9.3763980912837876E-4</c:v>
                </c:pt>
                <c:pt idx="2342">
                  <c:v>9.377800187316133E-4</c:v>
                </c:pt>
                <c:pt idx="2343">
                  <c:v>9.3795743933418167E-4</c:v>
                </c:pt>
                <c:pt idx="2344">
                  <c:v>9.3795836372975413E-4</c:v>
                </c:pt>
                <c:pt idx="2345">
                  <c:v>9.3809768094195954E-4</c:v>
                </c:pt>
                <c:pt idx="2346">
                  <c:v>9.3830385196456609E-4</c:v>
                </c:pt>
                <c:pt idx="2347">
                  <c:v>9.3844922720162497E-4</c:v>
                </c:pt>
                <c:pt idx="2348">
                  <c:v>9.386342038042939E-4</c:v>
                </c:pt>
                <c:pt idx="2349">
                  <c:v>9.3879123788565997E-4</c:v>
                </c:pt>
                <c:pt idx="2350">
                  <c:v>9.3888984653775227E-4</c:v>
                </c:pt>
                <c:pt idx="2351">
                  <c:v>9.3900156211877304E-4</c:v>
                </c:pt>
                <c:pt idx="2352">
                  <c:v>9.3918016181683778E-4</c:v>
                </c:pt>
                <c:pt idx="2353">
                  <c:v>9.3936876253685874E-4</c:v>
                </c:pt>
                <c:pt idx="2354">
                  <c:v>9.3945137253230318E-4</c:v>
                </c:pt>
                <c:pt idx="2355">
                  <c:v>9.3959359114887027E-4</c:v>
                </c:pt>
                <c:pt idx="2356">
                  <c:v>9.3965485995180275E-4</c:v>
                </c:pt>
                <c:pt idx="2357">
                  <c:v>9.3982396960324871E-4</c:v>
                </c:pt>
                <c:pt idx="2358">
                  <c:v>9.398376579623799E-4</c:v>
                </c:pt>
                <c:pt idx="2359">
                  <c:v>9.3995860762113555E-4</c:v>
                </c:pt>
                <c:pt idx="2360">
                  <c:v>9.4002957046413621E-4</c:v>
                </c:pt>
                <c:pt idx="2361">
                  <c:v>9.4014294042160749E-4</c:v>
                </c:pt>
                <c:pt idx="2362">
                  <c:v>9.4038045019968362E-4</c:v>
                </c:pt>
                <c:pt idx="2363">
                  <c:v>9.4045514337719877E-4</c:v>
                </c:pt>
                <c:pt idx="2364">
                  <c:v>9.4058953686406734E-4</c:v>
                </c:pt>
                <c:pt idx="2365">
                  <c:v>9.4070638499683381E-4</c:v>
                </c:pt>
                <c:pt idx="2366">
                  <c:v>9.4087416861902843E-4</c:v>
                </c:pt>
                <c:pt idx="2367">
                  <c:v>9.4098469586148233E-4</c:v>
                </c:pt>
                <c:pt idx="2368">
                  <c:v>9.4122169639724424E-4</c:v>
                </c:pt>
                <c:pt idx="2369">
                  <c:v>9.4131596473199153E-4</c:v>
                </c:pt>
                <c:pt idx="2370">
                  <c:v>9.4151512635394486E-4</c:v>
                </c:pt>
                <c:pt idx="2371">
                  <c:v>9.4172529306616685E-4</c:v>
                </c:pt>
                <c:pt idx="2372">
                  <c:v>9.4191843634112971E-4</c:v>
                </c:pt>
                <c:pt idx="2373">
                  <c:v>9.421141669950187E-4</c:v>
                </c:pt>
                <c:pt idx="2374">
                  <c:v>9.4228752971799265E-4</c:v>
                </c:pt>
                <c:pt idx="2375">
                  <c:v>9.4246614593185534E-4</c:v>
                </c:pt>
                <c:pt idx="2376">
                  <c:v>9.4268939701195817E-4</c:v>
                </c:pt>
                <c:pt idx="2377">
                  <c:v>9.4283049184436685E-4</c:v>
                </c:pt>
                <c:pt idx="2378">
                  <c:v>9.4297527029485483E-4</c:v>
                </c:pt>
                <c:pt idx="2379">
                  <c:v>9.4310487714934226E-4</c:v>
                </c:pt>
                <c:pt idx="2380">
                  <c:v>9.4327238042120223E-4</c:v>
                </c:pt>
                <c:pt idx="2381">
                  <c:v>9.4339176947789451E-4</c:v>
                </c:pt>
                <c:pt idx="2382">
                  <c:v>9.4359808224502744E-4</c:v>
                </c:pt>
                <c:pt idx="2383">
                  <c:v>9.4379486699352371E-4</c:v>
                </c:pt>
                <c:pt idx="2384">
                  <c:v>9.4390070776200375E-4</c:v>
                </c:pt>
                <c:pt idx="2385">
                  <c:v>9.4399890895175516E-4</c:v>
                </c:pt>
                <c:pt idx="2386">
                  <c:v>9.4414319107114474E-4</c:v>
                </c:pt>
                <c:pt idx="2387">
                  <c:v>9.443562894184002E-4</c:v>
                </c:pt>
                <c:pt idx="2388">
                  <c:v>9.4447704419913187E-4</c:v>
                </c:pt>
                <c:pt idx="2389">
                  <c:v>9.4465774374591501E-4</c:v>
                </c:pt>
                <c:pt idx="2390">
                  <c:v>9.448384432926974E-4</c:v>
                </c:pt>
                <c:pt idx="2391">
                  <c:v>9.4503285321873194E-4</c:v>
                </c:pt>
                <c:pt idx="2392">
                  <c:v>9.4523570740932328E-4</c:v>
                </c:pt>
                <c:pt idx="2393">
                  <c:v>9.4529947982099644E-4</c:v>
                </c:pt>
                <c:pt idx="2394">
                  <c:v>9.4544395864172375E-4</c:v>
                </c:pt>
                <c:pt idx="2395">
                  <c:v>9.4565025842560538E-4</c:v>
                </c:pt>
                <c:pt idx="2396">
                  <c:v>9.4578101422559306E-4</c:v>
                </c:pt>
                <c:pt idx="2397">
                  <c:v>9.4593672566754654E-4</c:v>
                </c:pt>
                <c:pt idx="2398">
                  <c:v>9.4606768386193711E-4</c:v>
                </c:pt>
                <c:pt idx="2399">
                  <c:v>9.4616543081697032E-4</c:v>
                </c:pt>
                <c:pt idx="2400">
                  <c:v>9.4633729051756303E-4</c:v>
                </c:pt>
                <c:pt idx="2401">
                  <c:v>9.4645071722529136E-4</c:v>
                </c:pt>
                <c:pt idx="2402">
                  <c:v>9.4660965094227995E-4</c:v>
                </c:pt>
                <c:pt idx="2403">
                  <c:v>9.4672044634907431E-4</c:v>
                </c:pt>
                <c:pt idx="2404">
                  <c:v>9.4692063210411869E-4</c:v>
                </c:pt>
                <c:pt idx="2405">
                  <c:v>9.470949454460023E-4</c:v>
                </c:pt>
                <c:pt idx="2406">
                  <c:v>9.472434507585382E-4</c:v>
                </c:pt>
                <c:pt idx="2407">
                  <c:v>9.4742021549744837E-4</c:v>
                </c:pt>
                <c:pt idx="2408">
                  <c:v>9.4758565969148821E-4</c:v>
                </c:pt>
                <c:pt idx="2409">
                  <c:v>9.4774943342952286E-4</c:v>
                </c:pt>
                <c:pt idx="2410">
                  <c:v>9.4787404558999264E-4</c:v>
                </c:pt>
                <c:pt idx="2411">
                  <c:v>9.4809208280178495E-4</c:v>
                </c:pt>
                <c:pt idx="2412">
                  <c:v>9.4823191577083504E-4</c:v>
                </c:pt>
                <c:pt idx="2413">
                  <c:v>9.483377870628287E-4</c:v>
                </c:pt>
                <c:pt idx="2414">
                  <c:v>9.4847572859464453E-4</c:v>
                </c:pt>
                <c:pt idx="2415">
                  <c:v>9.4864449374551009E-4</c:v>
                </c:pt>
                <c:pt idx="2416">
                  <c:v>9.4883716821397835E-4</c:v>
                </c:pt>
                <c:pt idx="2417">
                  <c:v>9.4896214449166389E-4</c:v>
                </c:pt>
                <c:pt idx="2418">
                  <c:v>9.4914185909668488E-4</c:v>
                </c:pt>
                <c:pt idx="2419">
                  <c:v>9.4925648768039129E-4</c:v>
                </c:pt>
                <c:pt idx="2420">
                  <c:v>9.4947745828045796E-4</c:v>
                </c:pt>
                <c:pt idx="2421">
                  <c:v>9.4958887989381614E-4</c:v>
                </c:pt>
                <c:pt idx="2422">
                  <c:v>9.4978978479166116E-4</c:v>
                </c:pt>
                <c:pt idx="2423">
                  <c:v>9.499607405320271E-4</c:v>
                </c:pt>
                <c:pt idx="2424">
                  <c:v>9.5013475188224683E-4</c:v>
                </c:pt>
                <c:pt idx="2425">
                  <c:v>9.5027928270858078E-4</c:v>
                </c:pt>
                <c:pt idx="2426">
                  <c:v>9.5048749546176251E-4</c:v>
                </c:pt>
                <c:pt idx="2427">
                  <c:v>9.5055596003010398E-4</c:v>
                </c:pt>
                <c:pt idx="2428">
                  <c:v>9.5063937103094358E-4</c:v>
                </c:pt>
                <c:pt idx="2429">
                  <c:v>9.5085143121701355E-4</c:v>
                </c:pt>
                <c:pt idx="2430">
                  <c:v>9.5097749294246873E-4</c:v>
                </c:pt>
                <c:pt idx="2431">
                  <c:v>9.5106818796046187E-4</c:v>
                </c:pt>
                <c:pt idx="2432">
                  <c:v>9.5120458255862133E-4</c:v>
                </c:pt>
                <c:pt idx="2433">
                  <c:v>9.5138200506083475E-4</c:v>
                </c:pt>
                <c:pt idx="2434">
                  <c:v>9.5155942756304827E-4</c:v>
                </c:pt>
                <c:pt idx="2435">
                  <c:v>9.5173685006526146E-4</c:v>
                </c:pt>
                <c:pt idx="2436">
                  <c:v>9.5185270638562121E-4</c:v>
                </c:pt>
                <c:pt idx="2437">
                  <c:v>9.5191734741154467E-4</c:v>
                </c:pt>
                <c:pt idx="2438">
                  <c:v>9.5216948701048673E-4</c:v>
                </c:pt>
                <c:pt idx="2439">
                  <c:v>9.5235920767472036E-4</c:v>
                </c:pt>
                <c:pt idx="2440">
                  <c:v>9.5244854525906267E-4</c:v>
                </c:pt>
                <c:pt idx="2441">
                  <c:v>9.5259412199410684E-4</c:v>
                </c:pt>
                <c:pt idx="2442">
                  <c:v>9.5275651999178403E-4</c:v>
                </c:pt>
                <c:pt idx="2443">
                  <c:v>9.5296845008657684E-4</c:v>
                </c:pt>
                <c:pt idx="2444">
                  <c:v>9.5305145590233184E-4</c:v>
                </c:pt>
                <c:pt idx="2445">
                  <c:v>9.5328132106534623E-4</c:v>
                </c:pt>
                <c:pt idx="2446">
                  <c:v>9.5347942327421583E-4</c:v>
                </c:pt>
                <c:pt idx="2447">
                  <c:v>9.5361015383464242E-4</c:v>
                </c:pt>
                <c:pt idx="2448">
                  <c:v>9.537516868174333E-4</c:v>
                </c:pt>
                <c:pt idx="2449">
                  <c:v>9.5392890248894408E-4</c:v>
                </c:pt>
                <c:pt idx="2450">
                  <c:v>9.5412506836810892E-4</c:v>
                </c:pt>
                <c:pt idx="2451">
                  <c:v>9.5427601705661241E-4</c:v>
                </c:pt>
                <c:pt idx="2452">
                  <c:v>9.5451385703917112E-4</c:v>
                </c:pt>
                <c:pt idx="2453">
                  <c:v>9.5475169702172982E-4</c:v>
                </c:pt>
                <c:pt idx="2454">
                  <c:v>9.5501856112708877E-4</c:v>
                </c:pt>
                <c:pt idx="2455">
                  <c:v>9.5518362041956259E-4</c:v>
                </c:pt>
                <c:pt idx="2456">
                  <c:v>9.5534723390442648E-4</c:v>
                </c:pt>
                <c:pt idx="2457">
                  <c:v>9.5546343764306256E-4</c:v>
                </c:pt>
                <c:pt idx="2458">
                  <c:v>9.5557326496581039E-4</c:v>
                </c:pt>
                <c:pt idx="2459">
                  <c:v>9.5580275139671509E-4</c:v>
                </c:pt>
                <c:pt idx="2460">
                  <c:v>9.5590481496312697E-4</c:v>
                </c:pt>
                <c:pt idx="2461">
                  <c:v>9.5605653853931226E-4</c:v>
                </c:pt>
                <c:pt idx="2462">
                  <c:v>9.561286057961848E-4</c:v>
                </c:pt>
                <c:pt idx="2463">
                  <c:v>9.5629951622260912E-4</c:v>
                </c:pt>
                <c:pt idx="2464">
                  <c:v>9.5649173240327438E-4</c:v>
                </c:pt>
                <c:pt idx="2465">
                  <c:v>9.5668888931766023E-4</c:v>
                </c:pt>
                <c:pt idx="2466">
                  <c:v>9.5688192576962538E-4</c:v>
                </c:pt>
                <c:pt idx="2467">
                  <c:v>9.5699466526961725E-4</c:v>
                </c:pt>
                <c:pt idx="2468">
                  <c:v>9.5705910746637229E-4</c:v>
                </c:pt>
                <c:pt idx="2469">
                  <c:v>9.5718546369240819E-4</c:v>
                </c:pt>
                <c:pt idx="2470">
                  <c:v>9.5736378140436735E-4</c:v>
                </c:pt>
                <c:pt idx="2471">
                  <c:v>9.5751194128438613E-4</c:v>
                </c:pt>
                <c:pt idx="2472">
                  <c:v>9.5759499274609679E-4</c:v>
                </c:pt>
                <c:pt idx="2473">
                  <c:v>9.5784607349849867E-4</c:v>
                </c:pt>
                <c:pt idx="2474">
                  <c:v>9.5795872575395657E-4</c:v>
                </c:pt>
                <c:pt idx="2475">
                  <c:v>9.5807339011007612E-4</c:v>
                </c:pt>
                <c:pt idx="2476">
                  <c:v>9.5818156133537934E-4</c:v>
                </c:pt>
                <c:pt idx="2477">
                  <c:v>9.583880530571867E-4</c:v>
                </c:pt>
                <c:pt idx="2478">
                  <c:v>9.5844938824459619E-4</c:v>
                </c:pt>
                <c:pt idx="2479">
                  <c:v>9.5863752029506347E-4</c:v>
                </c:pt>
                <c:pt idx="2480">
                  <c:v>9.5883479060897075E-4</c:v>
                </c:pt>
                <c:pt idx="2481">
                  <c:v>9.5893304162335724E-4</c:v>
                </c:pt>
                <c:pt idx="2482">
                  <c:v>9.5908023687613683E-4</c:v>
                </c:pt>
                <c:pt idx="2483">
                  <c:v>9.5925134370229389E-4</c:v>
                </c:pt>
                <c:pt idx="2484">
                  <c:v>9.5930841374360554E-4</c:v>
                </c:pt>
                <c:pt idx="2485">
                  <c:v>9.5945038794479579E-4</c:v>
                </c:pt>
                <c:pt idx="2486">
                  <c:v>9.5961336476787053E-4</c:v>
                </c:pt>
                <c:pt idx="2487">
                  <c:v>9.5978404871826834E-4</c:v>
                </c:pt>
                <c:pt idx="2488">
                  <c:v>9.5986284712466861E-4</c:v>
                </c:pt>
                <c:pt idx="2489">
                  <c:v>9.6010283216045741E-4</c:v>
                </c:pt>
                <c:pt idx="2490">
                  <c:v>9.6021245711642436E-4</c:v>
                </c:pt>
                <c:pt idx="2491">
                  <c:v>9.6039101828769026E-4</c:v>
                </c:pt>
                <c:pt idx="2492">
                  <c:v>9.6049065996342358E-4</c:v>
                </c:pt>
                <c:pt idx="2493">
                  <c:v>9.6069129558377995E-4</c:v>
                </c:pt>
                <c:pt idx="2494">
                  <c:v>9.6077571722512475E-4</c:v>
                </c:pt>
                <c:pt idx="2495">
                  <c:v>9.6101827649459502E-4</c:v>
                </c:pt>
                <c:pt idx="2496">
                  <c:v>9.6121215402918505E-4</c:v>
                </c:pt>
                <c:pt idx="2497">
                  <c:v>9.6132445929515318E-4</c:v>
                </c:pt>
                <c:pt idx="2498">
                  <c:v>9.6151185047120547E-4</c:v>
                </c:pt>
                <c:pt idx="2499">
                  <c:v>9.6168061255218066E-4</c:v>
                </c:pt>
                <c:pt idx="2500">
                  <c:v>9.6190513756795701E-4</c:v>
                </c:pt>
                <c:pt idx="2501">
                  <c:v>9.6200633053143453E-4</c:v>
                </c:pt>
                <c:pt idx="2502">
                  <c:v>9.6229423484456441E-4</c:v>
                </c:pt>
                <c:pt idx="2503">
                  <c:v>9.6243182717689211E-4</c:v>
                </c:pt>
                <c:pt idx="2504">
                  <c:v>9.6273203487420996E-4</c:v>
                </c:pt>
                <c:pt idx="2505">
                  <c:v>9.6287438153163513E-4</c:v>
                </c:pt>
                <c:pt idx="2506">
                  <c:v>9.6309731827334865E-4</c:v>
                </c:pt>
                <c:pt idx="2507">
                  <c:v>9.6325726510320178E-4</c:v>
                </c:pt>
                <c:pt idx="2508">
                  <c:v>9.6350371060156294E-4</c:v>
                </c:pt>
                <c:pt idx="2509">
                  <c:v>9.635677048090678E-4</c:v>
                </c:pt>
                <c:pt idx="2510">
                  <c:v>9.6384656587526459E-4</c:v>
                </c:pt>
                <c:pt idx="2511">
                  <c:v>9.6389182633691494E-4</c:v>
                </c:pt>
                <c:pt idx="2512">
                  <c:v>9.6410412755933205E-4</c:v>
                </c:pt>
                <c:pt idx="2513">
                  <c:v>9.6425778907363536E-4</c:v>
                </c:pt>
                <c:pt idx="2514">
                  <c:v>9.6440697960944143E-4</c:v>
                </c:pt>
                <c:pt idx="2515">
                  <c:v>9.6456560540613681E-4</c:v>
                </c:pt>
                <c:pt idx="2516">
                  <c:v>9.647308399943626E-4</c:v>
                </c:pt>
                <c:pt idx="2517">
                  <c:v>9.6489460104258852E-4</c:v>
                </c:pt>
                <c:pt idx="2518">
                  <c:v>9.6502042092773388E-4</c:v>
                </c:pt>
                <c:pt idx="2519">
                  <c:v>9.651180957954143E-4</c:v>
                </c:pt>
                <c:pt idx="2520">
                  <c:v>9.6522332618557169E-4</c:v>
                </c:pt>
                <c:pt idx="2521">
                  <c:v>9.6543174083520622E-4</c:v>
                </c:pt>
                <c:pt idx="2522">
                  <c:v>9.6557870147150906E-4</c:v>
                </c:pt>
                <c:pt idx="2523">
                  <c:v>9.6573382651696422E-4</c:v>
                </c:pt>
                <c:pt idx="2524">
                  <c:v>9.6592767240984774E-4</c:v>
                </c:pt>
                <c:pt idx="2525">
                  <c:v>9.6602479679917298E-4</c:v>
                </c:pt>
                <c:pt idx="2526">
                  <c:v>9.6626548018940658E-4</c:v>
                </c:pt>
                <c:pt idx="2527">
                  <c:v>9.6641455613411691E-4</c:v>
                </c:pt>
                <c:pt idx="2528">
                  <c:v>9.6660412015614667E-4</c:v>
                </c:pt>
                <c:pt idx="2529">
                  <c:v>9.6680030490722249E-4</c:v>
                </c:pt>
                <c:pt idx="2530">
                  <c:v>9.6695704198058758E-4</c:v>
                </c:pt>
                <c:pt idx="2531">
                  <c:v>9.6709526166110376E-4</c:v>
                </c:pt>
                <c:pt idx="2532">
                  <c:v>9.672293681064854E-4</c:v>
                </c:pt>
                <c:pt idx="2533">
                  <c:v>9.6736430675286548E-4</c:v>
                </c:pt>
                <c:pt idx="2534">
                  <c:v>9.6767616209553849E-4</c:v>
                </c:pt>
                <c:pt idx="2535">
                  <c:v>9.6783914584637855E-4</c:v>
                </c:pt>
                <c:pt idx="2536">
                  <c:v>9.6805724403194074E-4</c:v>
                </c:pt>
                <c:pt idx="2537">
                  <c:v>9.6821854778992927E-4</c:v>
                </c:pt>
                <c:pt idx="2538">
                  <c:v>9.6843371632472338E-4</c:v>
                </c:pt>
                <c:pt idx="2539">
                  <c:v>9.6857722990341562E-4</c:v>
                </c:pt>
                <c:pt idx="2540">
                  <c:v>9.6882693309504849E-4</c:v>
                </c:pt>
                <c:pt idx="2541">
                  <c:v>9.6900648848617871E-4</c:v>
                </c:pt>
                <c:pt idx="2542">
                  <c:v>9.6918604387730828E-4</c:v>
                </c:pt>
                <c:pt idx="2543">
                  <c:v>9.6928962121171274E-4</c:v>
                </c:pt>
                <c:pt idx="2544">
                  <c:v>9.6948170976910201E-4</c:v>
                </c:pt>
                <c:pt idx="2545">
                  <c:v>9.6959531162023316E-4</c:v>
                </c:pt>
                <c:pt idx="2546">
                  <c:v>9.6978356236302105E-4</c:v>
                </c:pt>
                <c:pt idx="2547">
                  <c:v>9.6987401413646101E-4</c:v>
                </c:pt>
                <c:pt idx="2548">
                  <c:v>9.7005262101611267E-4</c:v>
                </c:pt>
                <c:pt idx="2549">
                  <c:v>9.7020921204139213E-4</c:v>
                </c:pt>
                <c:pt idx="2550">
                  <c:v>9.7027979898043455E-4</c:v>
                </c:pt>
                <c:pt idx="2551">
                  <c:v>9.7039124410986668E-4</c:v>
                </c:pt>
                <c:pt idx="2552">
                  <c:v>9.7044133279134857E-4</c:v>
                </c:pt>
                <c:pt idx="2553">
                  <c:v>9.7061116158599656E-4</c:v>
                </c:pt>
                <c:pt idx="2554">
                  <c:v>9.7075395499493576E-4</c:v>
                </c:pt>
                <c:pt idx="2555">
                  <c:v>9.7088017054178179E-4</c:v>
                </c:pt>
                <c:pt idx="2556">
                  <c:v>9.7098827418491663E-4</c:v>
                </c:pt>
                <c:pt idx="2557">
                  <c:v>9.7109083092014234E-4</c:v>
                </c:pt>
                <c:pt idx="2558">
                  <c:v>9.7119338765536893E-4</c:v>
                </c:pt>
                <c:pt idx="2559">
                  <c:v>9.7129594439059519E-4</c:v>
                </c:pt>
                <c:pt idx="2560">
                  <c:v>9.7140279334897051E-4</c:v>
                </c:pt>
                <c:pt idx="2561">
                  <c:v>9.7155208785978258E-4</c:v>
                </c:pt>
                <c:pt idx="2562">
                  <c:v>9.7170138237059466E-4</c:v>
                </c:pt>
                <c:pt idx="2563">
                  <c:v>9.7180868859474525E-4</c:v>
                </c:pt>
                <c:pt idx="2564">
                  <c:v>9.7189288134010097E-4</c:v>
                </c:pt>
                <c:pt idx="2565">
                  <c:v>9.719764965774591E-4</c:v>
                </c:pt>
                <c:pt idx="2566">
                  <c:v>9.7213506827983681E-4</c:v>
                </c:pt>
                <c:pt idx="2567">
                  <c:v>9.7229673021548941E-4</c:v>
                </c:pt>
                <c:pt idx="2568">
                  <c:v>9.7234649080182812E-4</c:v>
                </c:pt>
                <c:pt idx="2569">
                  <c:v>9.7244863396620635E-4</c:v>
                </c:pt>
                <c:pt idx="2570">
                  <c:v>9.7271160477478105E-4</c:v>
                </c:pt>
                <c:pt idx="2571">
                  <c:v>9.7272192716604203E-4</c:v>
                </c:pt>
                <c:pt idx="2572">
                  <c:v>9.7296016363730491E-4</c:v>
                </c:pt>
                <c:pt idx="2573">
                  <c:v>9.7301048823902902E-4</c:v>
                </c:pt>
                <c:pt idx="2574">
                  <c:v>9.7314762521342546E-4</c:v>
                </c:pt>
                <c:pt idx="2575">
                  <c:v>9.7318472433852231E-4</c:v>
                </c:pt>
                <c:pt idx="2576">
                  <c:v>9.7330568361791547E-4</c:v>
                </c:pt>
                <c:pt idx="2577">
                  <c:v>9.7341655957329575E-4</c:v>
                </c:pt>
                <c:pt idx="2578">
                  <c:v>9.7356892162410924E-4</c:v>
                </c:pt>
                <c:pt idx="2579">
                  <c:v>9.7359642722636656E-4</c:v>
                </c:pt>
                <c:pt idx="2580">
                  <c:v>9.7372831056915198E-4</c:v>
                </c:pt>
                <c:pt idx="2581">
                  <c:v>9.7379529919666143E-4</c:v>
                </c:pt>
                <c:pt idx="2582">
                  <c:v>9.7392430862605313E-4</c:v>
                </c:pt>
                <c:pt idx="2583">
                  <c:v>9.7402623071264898E-4</c:v>
                </c:pt>
                <c:pt idx="2584">
                  <c:v>9.7406582465345618E-4</c:v>
                </c:pt>
                <c:pt idx="2585">
                  <c:v>9.7410541859426338E-4</c:v>
                </c:pt>
                <c:pt idx="2586">
                  <c:v>9.7414501253507047E-4</c:v>
                </c:pt>
                <c:pt idx="2587">
                  <c:v>9.7430004562463677E-4</c:v>
                </c:pt>
                <c:pt idx="2588">
                  <c:v>9.7442524775855066E-4</c:v>
                </c:pt>
                <c:pt idx="2589">
                  <c:v>9.7443399471518698E-4</c:v>
                </c:pt>
                <c:pt idx="2590">
                  <c:v>9.7455946999734774E-4</c:v>
                </c:pt>
                <c:pt idx="2591">
                  <c:v>9.747547053004851E-4</c:v>
                </c:pt>
                <c:pt idx="2592">
                  <c:v>9.7484993440072082E-4</c:v>
                </c:pt>
                <c:pt idx="2593">
                  <c:v>9.7495785893694363E-4</c:v>
                </c:pt>
                <c:pt idx="2594">
                  <c:v>9.7513676550521058E-4</c:v>
                </c:pt>
                <c:pt idx="2595">
                  <c:v>9.7516631966919494E-4</c:v>
                </c:pt>
                <c:pt idx="2596">
                  <c:v>9.7522535683067669E-4</c:v>
                </c:pt>
                <c:pt idx="2597">
                  <c:v>9.753780535749194E-4</c:v>
                </c:pt>
                <c:pt idx="2598">
                  <c:v>9.7550351704581736E-4</c:v>
                </c:pt>
                <c:pt idx="2599">
                  <c:v>9.7561496841248895E-4</c:v>
                </c:pt>
                <c:pt idx="2600">
                  <c:v>9.757630912619993E-4</c:v>
                </c:pt>
                <c:pt idx="2601">
                  <c:v>9.7581200289083227E-4</c:v>
                </c:pt>
                <c:pt idx="2602">
                  <c:v>9.7594049084199445E-4</c:v>
                </c:pt>
                <c:pt idx="2603">
                  <c:v>9.7609398300127492E-4</c:v>
                </c:pt>
                <c:pt idx="2604">
                  <c:v>9.7616158295643336E-4</c:v>
                </c:pt>
                <c:pt idx="2605">
                  <c:v>9.7633983652887547E-4</c:v>
                </c:pt>
                <c:pt idx="2606">
                  <c:v>9.7619625596729795E-4</c:v>
                </c:pt>
                <c:pt idx="2607">
                  <c:v>9.7637598104687029E-4</c:v>
                </c:pt>
                <c:pt idx="2608">
                  <c:v>9.7642630958588641E-4</c:v>
                </c:pt>
                <c:pt idx="2609">
                  <c:v>9.7654523448841664E-4</c:v>
                </c:pt>
                <c:pt idx="2610">
                  <c:v>9.7666177446164995E-4</c:v>
                </c:pt>
                <c:pt idx="2611">
                  <c:v>9.7677489757977604E-4</c:v>
                </c:pt>
                <c:pt idx="2612">
                  <c:v>9.7684897041269486E-4</c:v>
                </c:pt>
                <c:pt idx="2613">
                  <c:v>9.7695533371050351E-4</c:v>
                </c:pt>
                <c:pt idx="2614">
                  <c:v>9.7715208747401524E-4</c:v>
                </c:pt>
                <c:pt idx="2615">
                  <c:v>9.7736112832004073E-4</c:v>
                </c:pt>
                <c:pt idx="2616">
                  <c:v>9.7763000790928624E-4</c:v>
                </c:pt>
                <c:pt idx="2617">
                  <c:v>9.7784128702018921E-4</c:v>
                </c:pt>
                <c:pt idx="2618">
                  <c:v>9.7800645392049777E-4</c:v>
                </c:pt>
                <c:pt idx="2619">
                  <c:v>9.7824311999344027E-4</c:v>
                </c:pt>
                <c:pt idx="2620">
                  <c:v>9.7837791374414665E-4</c:v>
                </c:pt>
                <c:pt idx="2621">
                  <c:v>9.7856462912786148E-4</c:v>
                </c:pt>
                <c:pt idx="2622">
                  <c:v>9.7859255418863522E-4</c:v>
                </c:pt>
                <c:pt idx="2623">
                  <c:v>9.787279934909284E-4</c:v>
                </c:pt>
                <c:pt idx="2624">
                  <c:v>9.7877850796700356E-4</c:v>
                </c:pt>
                <c:pt idx="2625">
                  <c:v>9.7883188503504709E-4</c:v>
                </c:pt>
                <c:pt idx="2626">
                  <c:v>9.7895097100945266E-4</c:v>
                </c:pt>
                <c:pt idx="2627">
                  <c:v>9.7904937553905326E-4</c:v>
                </c:pt>
                <c:pt idx="2628">
                  <c:v>9.7911434506919534E-4</c:v>
                </c:pt>
                <c:pt idx="2629">
                  <c:v>9.7918462652786683E-4</c:v>
                </c:pt>
                <c:pt idx="2630">
                  <c:v>9.7925542682966867E-4</c:v>
                </c:pt>
                <c:pt idx="2631">
                  <c:v>9.7932062458995039E-4</c:v>
                </c:pt>
                <c:pt idx="2632">
                  <c:v>9.7942212452956806E-4</c:v>
                </c:pt>
                <c:pt idx="2633">
                  <c:v>9.796178433321436E-4</c:v>
                </c:pt>
                <c:pt idx="2634">
                  <c:v>9.7975498497465566E-4</c:v>
                </c:pt>
                <c:pt idx="2635">
                  <c:v>9.7978524403698284E-4</c:v>
                </c:pt>
                <c:pt idx="2636">
                  <c:v>9.7988324479845578E-4</c:v>
                </c:pt>
                <c:pt idx="2637">
                  <c:v>9.8002843980703278E-4</c:v>
                </c:pt>
                <c:pt idx="2638">
                  <c:v>9.8021745465038594E-4</c:v>
                </c:pt>
                <c:pt idx="2639">
                  <c:v>9.8030392832088573E-4</c:v>
                </c:pt>
                <c:pt idx="2640">
                  <c:v>9.8041526147007443E-4</c:v>
                </c:pt>
                <c:pt idx="2641">
                  <c:v>9.8052131189481384E-4</c:v>
                </c:pt>
                <c:pt idx="2642">
                  <c:v>9.8060633422921936E-4</c:v>
                </c:pt>
                <c:pt idx="2643">
                  <c:v>9.8069067357023452E-4</c:v>
                </c:pt>
                <c:pt idx="2644">
                  <c:v>9.8076761757123375E-4</c:v>
                </c:pt>
                <c:pt idx="2645">
                  <c:v>9.8084456157223276E-4</c:v>
                </c:pt>
                <c:pt idx="2646">
                  <c:v>9.8091584252472984E-4</c:v>
                </c:pt>
                <c:pt idx="2647">
                  <c:v>9.810757313468805E-4</c:v>
                </c:pt>
                <c:pt idx="2648">
                  <c:v>9.8115972710097394E-4</c:v>
                </c:pt>
                <c:pt idx="2649">
                  <c:v>9.8126632908760044E-4</c:v>
                </c:pt>
                <c:pt idx="2650">
                  <c:v>9.8129195065592965E-4</c:v>
                </c:pt>
                <c:pt idx="2651">
                  <c:v>9.8136312619481595E-4</c:v>
                </c:pt>
                <c:pt idx="2652">
                  <c:v>9.8139715434172273E-4</c:v>
                </c:pt>
                <c:pt idx="2653">
                  <c:v>9.8148985654206264E-4</c:v>
                </c:pt>
                <c:pt idx="2654">
                  <c:v>9.815342020274172E-4</c:v>
                </c:pt>
                <c:pt idx="2655">
                  <c:v>9.8154552829452391E-4</c:v>
                </c:pt>
                <c:pt idx="2656">
                  <c:v>9.8168155071030254E-4</c:v>
                </c:pt>
                <c:pt idx="2657">
                  <c:v>9.8178583841938209E-4</c:v>
                </c:pt>
                <c:pt idx="2658">
                  <c:v>9.8175461786433136E-4</c:v>
                </c:pt>
                <c:pt idx="2659">
                  <c:v>9.8182172037980932E-4</c:v>
                </c:pt>
                <c:pt idx="2660">
                  <c:v>9.8183711008754666E-4</c:v>
                </c:pt>
                <c:pt idx="2661">
                  <c:v>9.820076753687746E-4</c:v>
                </c:pt>
                <c:pt idx="2662">
                  <c:v>9.8200885346584241E-4</c:v>
                </c:pt>
                <c:pt idx="2663">
                  <c:v>9.8215494269352855E-4</c:v>
                </c:pt>
                <c:pt idx="2664">
                  <c:v>9.8225764327762545E-4</c:v>
                </c:pt>
                <c:pt idx="2665">
                  <c:v>9.8231051513968754E-4</c:v>
                </c:pt>
                <c:pt idx="2666">
                  <c:v>9.8239707360302459E-4</c:v>
                </c:pt>
                <c:pt idx="2667">
                  <c:v>9.824896297209347E-4</c:v>
                </c:pt>
                <c:pt idx="2668">
                  <c:v>9.8251249584100785E-4</c:v>
                </c:pt>
                <c:pt idx="2669">
                  <c:v>9.8252647837760842E-4</c:v>
                </c:pt>
                <c:pt idx="2670">
                  <c:v>9.8256162252516929E-4</c:v>
                </c:pt>
                <c:pt idx="2671">
                  <c:v>9.8267189483673776E-4</c:v>
                </c:pt>
                <c:pt idx="2672">
                  <c:v>9.8280903185558898E-4</c:v>
                </c:pt>
                <c:pt idx="2673">
                  <c:v>9.8286533914912337E-4</c:v>
                </c:pt>
                <c:pt idx="2674">
                  <c:v>9.8290743917817027E-4</c:v>
                </c:pt>
                <c:pt idx="2675">
                  <c:v>9.8301378980133157E-4</c:v>
                </c:pt>
                <c:pt idx="2676">
                  <c:v>9.8306173152312498E-4</c:v>
                </c:pt>
                <c:pt idx="2677">
                  <c:v>9.8315873603721645E-4</c:v>
                </c:pt>
                <c:pt idx="2678">
                  <c:v>9.8310053018386924E-4</c:v>
                </c:pt>
                <c:pt idx="2679">
                  <c:v>9.8312688629931754E-4</c:v>
                </c:pt>
                <c:pt idx="2680">
                  <c:v>9.8320328133158995E-4</c:v>
                </c:pt>
                <c:pt idx="2681">
                  <c:v>9.8325189475072673E-4</c:v>
                </c:pt>
                <c:pt idx="2682">
                  <c:v>9.8332045170382494E-4</c:v>
                </c:pt>
                <c:pt idx="2683">
                  <c:v>9.8337826157086808E-4</c:v>
                </c:pt>
                <c:pt idx="2684">
                  <c:v>9.8346218187473863E-4</c:v>
                </c:pt>
                <c:pt idx="2685">
                  <c:v>9.8354610217860983E-4</c:v>
                </c:pt>
                <c:pt idx="2686">
                  <c:v>9.8355451950008052E-4</c:v>
                </c:pt>
                <c:pt idx="2687">
                  <c:v>9.8367755617501584E-4</c:v>
                </c:pt>
                <c:pt idx="2688">
                  <c:v>9.8373052215288662E-4</c:v>
                </c:pt>
                <c:pt idx="2689">
                  <c:v>9.8378570947442348E-4</c:v>
                </c:pt>
                <c:pt idx="2690">
                  <c:v>9.8391198224397221E-4</c:v>
                </c:pt>
                <c:pt idx="2691">
                  <c:v>9.8394407789158603E-4</c:v>
                </c:pt>
                <c:pt idx="2692">
                  <c:v>9.8392339774739735E-4</c:v>
                </c:pt>
                <c:pt idx="2693">
                  <c:v>9.8394937377134224E-4</c:v>
                </c:pt>
                <c:pt idx="2694">
                  <c:v>9.8398025486690814E-4</c:v>
                </c:pt>
                <c:pt idx="2695">
                  <c:v>9.8394352310826388E-4</c:v>
                </c:pt>
                <c:pt idx="2696">
                  <c:v>9.8403376799543443E-4</c:v>
                </c:pt>
                <c:pt idx="2697">
                  <c:v>9.8401004833949647E-4</c:v>
                </c:pt>
                <c:pt idx="2698">
                  <c:v>9.8398871053335078E-4</c:v>
                </c:pt>
                <c:pt idx="2699">
                  <c:v>9.8400451159629866E-4</c:v>
                </c:pt>
                <c:pt idx="2700">
                  <c:v>9.8402031265924631E-4</c:v>
                </c:pt>
                <c:pt idx="2701">
                  <c:v>9.8403611372219397E-4</c:v>
                </c:pt>
                <c:pt idx="2702">
                  <c:v>9.8408271277077258E-4</c:v>
                </c:pt>
                <c:pt idx="2703">
                  <c:v>9.8406281384083062E-4</c:v>
                </c:pt>
                <c:pt idx="2704">
                  <c:v>9.8412863582480678E-4</c:v>
                </c:pt>
                <c:pt idx="2705">
                  <c:v>9.8411991787753102E-4</c:v>
                </c:pt>
                <c:pt idx="2706">
                  <c:v>9.8407187404009225E-4</c:v>
                </c:pt>
                <c:pt idx="2707">
                  <c:v>9.8408671157508044E-4</c:v>
                </c:pt>
                <c:pt idx="2708">
                  <c:v>9.8405687963904918E-4</c:v>
                </c:pt>
                <c:pt idx="2709">
                  <c:v>9.8402315378532442E-4</c:v>
                </c:pt>
                <c:pt idx="2710">
                  <c:v>9.84010798696827E-4</c:v>
                </c:pt>
                <c:pt idx="2711">
                  <c:v>9.8409565507960985E-4</c:v>
                </c:pt>
                <c:pt idx="2712">
                  <c:v>9.8409877286874978E-4</c:v>
                </c:pt>
                <c:pt idx="2713">
                  <c:v>9.8409943414067306E-4</c:v>
                </c:pt>
                <c:pt idx="2714">
                  <c:v>9.8406696568502762E-4</c:v>
                </c:pt>
                <c:pt idx="2715">
                  <c:v>9.8411295319818953E-4</c:v>
                </c:pt>
                <c:pt idx="2716">
                  <c:v>9.8405993827653418E-4</c:v>
                </c:pt>
                <c:pt idx="2717">
                  <c:v>9.8407370552115975E-4</c:v>
                </c:pt>
                <c:pt idx="2718">
                  <c:v>9.8404007500012313E-4</c:v>
                </c:pt>
                <c:pt idx="2719">
                  <c:v>9.8398598423233403E-4</c:v>
                </c:pt>
                <c:pt idx="2720">
                  <c:v>9.8396245606202247E-4</c:v>
                </c:pt>
                <c:pt idx="2721">
                  <c:v>9.8395191377386565E-4</c:v>
                </c:pt>
                <c:pt idx="2722">
                  <c:v>9.8392459519922233E-4</c:v>
                </c:pt>
                <c:pt idx="2723">
                  <c:v>9.8395878156058996E-4</c:v>
                </c:pt>
                <c:pt idx="2724">
                  <c:v>9.8385790979057565E-4</c:v>
                </c:pt>
                <c:pt idx="2725">
                  <c:v>9.8385836653310291E-4</c:v>
                </c:pt>
                <c:pt idx="2726">
                  <c:v>9.8380437927725415E-4</c:v>
                </c:pt>
                <c:pt idx="2727">
                  <c:v>9.8374619510118236E-4</c:v>
                </c:pt>
                <c:pt idx="2728">
                  <c:v>9.8371516102653306E-4</c:v>
                </c:pt>
                <c:pt idx="2729">
                  <c:v>9.836159119995737E-4</c:v>
                </c:pt>
                <c:pt idx="2730">
                  <c:v>9.8362398233496997E-4</c:v>
                </c:pt>
                <c:pt idx="2731">
                  <c:v>9.8356035582266872E-4</c:v>
                </c:pt>
                <c:pt idx="2732">
                  <c:v>9.8354360063715928E-4</c:v>
                </c:pt>
                <c:pt idx="2733">
                  <c:v>9.8348029223242523E-4</c:v>
                </c:pt>
                <c:pt idx="2734">
                  <c:v>9.8337792878892545E-4</c:v>
                </c:pt>
                <c:pt idx="2735">
                  <c:v>9.8335325375331541E-4</c:v>
                </c:pt>
                <c:pt idx="2736">
                  <c:v>9.8337602687718754E-4</c:v>
                </c:pt>
                <c:pt idx="2737">
                  <c:v>9.8330899527175912E-4</c:v>
                </c:pt>
                <c:pt idx="2738">
                  <c:v>9.8329786610424816E-4</c:v>
                </c:pt>
                <c:pt idx="2739">
                  <c:v>9.8328673693673786E-4</c:v>
                </c:pt>
                <c:pt idx="2740">
                  <c:v>9.8328025984626842E-4</c:v>
                </c:pt>
                <c:pt idx="2741">
                  <c:v>9.8326203922482949E-4</c:v>
                </c:pt>
                <c:pt idx="2742">
                  <c:v>9.8322487280569706E-4</c:v>
                </c:pt>
                <c:pt idx="2743">
                  <c:v>9.8317736659733648E-4</c:v>
                </c:pt>
                <c:pt idx="2744">
                  <c:v>9.8312986038897633E-4</c:v>
                </c:pt>
                <c:pt idx="2745">
                  <c:v>9.8308235418061575E-4</c:v>
                </c:pt>
                <c:pt idx="2746">
                  <c:v>9.8292636871684966E-4</c:v>
                </c:pt>
                <c:pt idx="2747">
                  <c:v>9.8288456613785844E-4</c:v>
                </c:pt>
                <c:pt idx="2748">
                  <c:v>9.8280073870024554E-4</c:v>
                </c:pt>
                <c:pt idx="2749">
                  <c:v>9.8269193092967379E-4</c:v>
                </c:pt>
                <c:pt idx="2750">
                  <c:v>9.8269077319448482E-4</c:v>
                </c:pt>
                <c:pt idx="2751">
                  <c:v>9.8260273390744562E-4</c:v>
                </c:pt>
                <c:pt idx="2752">
                  <c:v>9.8250093058865028E-4</c:v>
                </c:pt>
                <c:pt idx="2753">
                  <c:v>9.8238841410667782E-4</c:v>
                </c:pt>
                <c:pt idx="2754">
                  <c:v>9.8238060538379446E-4</c:v>
                </c:pt>
                <c:pt idx="2755">
                  <c:v>9.8232641870327946E-4</c:v>
                </c:pt>
                <c:pt idx="2756">
                  <c:v>9.8227810494710467E-4</c:v>
                </c:pt>
                <c:pt idx="2757">
                  <c:v>9.8214278939054585E-4</c:v>
                </c:pt>
                <c:pt idx="2758">
                  <c:v>9.8214504927680315E-4</c:v>
                </c:pt>
                <c:pt idx="2759">
                  <c:v>9.8205534967496294E-4</c:v>
                </c:pt>
                <c:pt idx="2760">
                  <c:v>9.8212166103431482E-4</c:v>
                </c:pt>
                <c:pt idx="2761">
                  <c:v>9.8215204635005685E-4</c:v>
                </c:pt>
                <c:pt idx="2762">
                  <c:v>9.8205153391007225E-4</c:v>
                </c:pt>
                <c:pt idx="2763">
                  <c:v>9.820379436881676E-4</c:v>
                </c:pt>
                <c:pt idx="2764">
                  <c:v>9.8198273112094954E-4</c:v>
                </c:pt>
                <c:pt idx="2765">
                  <c:v>9.8191211187093931E-4</c:v>
                </c:pt>
                <c:pt idx="2766">
                  <c:v>9.8185140048786743E-4</c:v>
                </c:pt>
                <c:pt idx="2767">
                  <c:v>9.8194965434418254E-4</c:v>
                </c:pt>
                <c:pt idx="2768">
                  <c:v>9.8182529622543868E-4</c:v>
                </c:pt>
                <c:pt idx="2769">
                  <c:v>9.8174354138587188E-4</c:v>
                </c:pt>
                <c:pt idx="2770">
                  <c:v>9.8168431543723582E-4</c:v>
                </c:pt>
                <c:pt idx="2771">
                  <c:v>9.816138449941609E-4</c:v>
                </c:pt>
                <c:pt idx="2772">
                  <c:v>9.8160478754736854E-4</c:v>
                </c:pt>
                <c:pt idx="2773">
                  <c:v>9.8155977710733346E-4</c:v>
                </c:pt>
                <c:pt idx="2774">
                  <c:v>9.8149744787679296E-4</c:v>
                </c:pt>
                <c:pt idx="2775">
                  <c:v>9.8143511864625201E-4</c:v>
                </c:pt>
                <c:pt idx="2776">
                  <c:v>9.8137278941571194E-4</c:v>
                </c:pt>
                <c:pt idx="2777">
                  <c:v>9.8128577714106323E-4</c:v>
                </c:pt>
                <c:pt idx="2778">
                  <c:v>9.8122387760803749E-4</c:v>
                </c:pt>
                <c:pt idx="2779">
                  <c:v>9.8110182791547127E-4</c:v>
                </c:pt>
                <c:pt idx="2780">
                  <c:v>9.8107921229812563E-4</c:v>
                </c:pt>
                <c:pt idx="2781">
                  <c:v>9.809175030729418E-4</c:v>
                </c:pt>
                <c:pt idx="2782">
                  <c:v>9.8078602251390392E-4</c:v>
                </c:pt>
                <c:pt idx="2783">
                  <c:v>9.8069050779649972E-4</c:v>
                </c:pt>
                <c:pt idx="2784">
                  <c:v>9.805740920811809E-4</c:v>
                </c:pt>
                <c:pt idx="2785">
                  <c:v>9.8048431877035798E-4</c:v>
                </c:pt>
                <c:pt idx="2786">
                  <c:v>9.8048526930378794E-4</c:v>
                </c:pt>
                <c:pt idx="2787">
                  <c:v>9.8045273766868995E-4</c:v>
                </c:pt>
                <c:pt idx="2788">
                  <c:v>9.802645775630549E-4</c:v>
                </c:pt>
                <c:pt idx="2789">
                  <c:v>9.8017661947875771E-4</c:v>
                </c:pt>
                <c:pt idx="2790">
                  <c:v>9.8007261568447174E-4</c:v>
                </c:pt>
                <c:pt idx="2791">
                  <c:v>9.7992723271884377E-4</c:v>
                </c:pt>
                <c:pt idx="2792">
                  <c:v>9.7977673206544962E-4</c:v>
                </c:pt>
                <c:pt idx="2793">
                  <c:v>9.7962946502133772E-4</c:v>
                </c:pt>
                <c:pt idx="2794">
                  <c:v>9.7945278885476082E-4</c:v>
                </c:pt>
                <c:pt idx="2795">
                  <c:v>9.7928049719399487E-4</c:v>
                </c:pt>
                <c:pt idx="2796">
                  <c:v>9.7914369548665484E-4</c:v>
                </c:pt>
                <c:pt idx="2797">
                  <c:v>9.7900814390342126E-4</c:v>
                </c:pt>
                <c:pt idx="2798">
                  <c:v>9.7891781574534816E-4</c:v>
                </c:pt>
                <c:pt idx="2799">
                  <c:v>9.787423591376338E-4</c:v>
                </c:pt>
                <c:pt idx="2800">
                  <c:v>9.7860575207280227E-4</c:v>
                </c:pt>
                <c:pt idx="2801">
                  <c:v>9.7839798583099756E-4</c:v>
                </c:pt>
                <c:pt idx="2802">
                  <c:v>9.7819496527980915E-4</c:v>
                </c:pt>
                <c:pt idx="2803">
                  <c:v>9.780767331301211E-4</c:v>
                </c:pt>
                <c:pt idx="2804">
                  <c:v>9.7797929163995646E-4</c:v>
                </c:pt>
                <c:pt idx="2805">
                  <c:v>9.7780892854331856E-4</c:v>
                </c:pt>
                <c:pt idx="2806">
                  <c:v>9.7762619700322503E-4</c:v>
                </c:pt>
                <c:pt idx="2807">
                  <c:v>9.7741260151908995E-4</c:v>
                </c:pt>
                <c:pt idx="2808">
                  <c:v>9.7726760917622268E-4</c:v>
                </c:pt>
                <c:pt idx="2809">
                  <c:v>9.7710195118217878E-4</c:v>
                </c:pt>
                <c:pt idx="2810">
                  <c:v>9.7693215772927866E-4</c:v>
                </c:pt>
                <c:pt idx="2811">
                  <c:v>9.7686952130042947E-4</c:v>
                </c:pt>
                <c:pt idx="2812">
                  <c:v>9.7659191834444602E-4</c:v>
                </c:pt>
                <c:pt idx="2813">
                  <c:v>9.7653402857567735E-4</c:v>
                </c:pt>
                <c:pt idx="2814">
                  <c:v>9.763506637970146E-4</c:v>
                </c:pt>
                <c:pt idx="2815">
                  <c:v>9.7617171416226455E-4</c:v>
                </c:pt>
                <c:pt idx="2816">
                  <c:v>9.7598885072729797E-4</c:v>
                </c:pt>
                <c:pt idx="2817">
                  <c:v>9.7580598729233106E-4</c:v>
                </c:pt>
                <c:pt idx="2818">
                  <c:v>9.7562312385736426E-4</c:v>
                </c:pt>
                <c:pt idx="2819">
                  <c:v>9.7544738966601609E-4</c:v>
                </c:pt>
                <c:pt idx="2820">
                  <c:v>9.7527146954736734E-4</c:v>
                </c:pt>
                <c:pt idx="2821">
                  <c:v>9.7507461842996559E-4</c:v>
                </c:pt>
                <c:pt idx="2822">
                  <c:v>9.7482442078341397E-4</c:v>
                </c:pt>
                <c:pt idx="2823">
                  <c:v>9.7459617806928912E-4</c:v>
                </c:pt>
                <c:pt idx="2824">
                  <c:v>9.7451353390959772E-4</c:v>
                </c:pt>
                <c:pt idx="2825">
                  <c:v>9.742498497914675E-4</c:v>
                </c:pt>
                <c:pt idx="2826">
                  <c:v>9.7405052552197236E-4</c:v>
                </c:pt>
                <c:pt idx="2827">
                  <c:v>9.7381566052560464E-4</c:v>
                </c:pt>
                <c:pt idx="2828">
                  <c:v>9.7364468331185758E-4</c:v>
                </c:pt>
                <c:pt idx="2829">
                  <c:v>9.7344630486026333E-4</c:v>
                </c:pt>
                <c:pt idx="2830">
                  <c:v>9.7326887568319176E-4</c:v>
                </c:pt>
                <c:pt idx="2831">
                  <c:v>9.72959127302547E-4</c:v>
                </c:pt>
                <c:pt idx="2832">
                  <c:v>9.7282379411439864E-4</c:v>
                </c:pt>
                <c:pt idx="2833">
                  <c:v>9.7252792000219004E-4</c:v>
                </c:pt>
                <c:pt idx="2834">
                  <c:v>9.723126657665321E-4</c:v>
                </c:pt>
                <c:pt idx="2835">
                  <c:v>9.7210300946134521E-4</c:v>
                </c:pt>
                <c:pt idx="2836">
                  <c:v>9.7189287574548494E-4</c:v>
                </c:pt>
                <c:pt idx="2837">
                  <c:v>9.7162807192051879E-4</c:v>
                </c:pt>
                <c:pt idx="2838">
                  <c:v>9.7140241762291369E-4</c:v>
                </c:pt>
                <c:pt idx="2839">
                  <c:v>9.7119680194689216E-4</c:v>
                </c:pt>
                <c:pt idx="2840">
                  <c:v>9.7090901665626659E-4</c:v>
                </c:pt>
                <c:pt idx="2841">
                  <c:v>9.7072958739321418E-4</c:v>
                </c:pt>
                <c:pt idx="2842">
                  <c:v>9.7042237373694631E-4</c:v>
                </c:pt>
                <c:pt idx="2843">
                  <c:v>9.702441578074869E-4</c:v>
                </c:pt>
                <c:pt idx="2844">
                  <c:v>9.6997558422647154E-4</c:v>
                </c:pt>
                <c:pt idx="2845">
                  <c:v>9.6977367087574737E-4</c:v>
                </c:pt>
                <c:pt idx="2846">
                  <c:v>9.6948776923764255E-4</c:v>
                </c:pt>
                <c:pt idx="2847">
                  <c:v>9.6931384268324726E-4</c:v>
                </c:pt>
                <c:pt idx="2848">
                  <c:v>9.6898619319633731E-4</c:v>
                </c:pt>
                <c:pt idx="2849">
                  <c:v>9.688272655040775E-4</c:v>
                </c:pt>
                <c:pt idx="2850">
                  <c:v>9.6854104068036322E-4</c:v>
                </c:pt>
                <c:pt idx="2851">
                  <c:v>9.6832832817013697E-4</c:v>
                </c:pt>
                <c:pt idx="2852">
                  <c:v>9.680154167064761E-4</c:v>
                </c:pt>
                <c:pt idx="2853">
                  <c:v>9.6774992772533184E-4</c:v>
                </c:pt>
                <c:pt idx="2854">
                  <c:v>9.6748194956173248E-4</c:v>
                </c:pt>
                <c:pt idx="2855">
                  <c:v>9.6713633230593695E-4</c:v>
                </c:pt>
                <c:pt idx="2856">
                  <c:v>9.6689829606420603E-4</c:v>
                </c:pt>
                <c:pt idx="2857">
                  <c:v>9.6658050452873105E-4</c:v>
                </c:pt>
                <c:pt idx="2858">
                  <c:v>9.6623677681678016E-4</c:v>
                </c:pt>
                <c:pt idx="2859">
                  <c:v>9.6599459857364017E-4</c:v>
                </c:pt>
                <c:pt idx="2860">
                  <c:v>9.6574227520194328E-4</c:v>
                </c:pt>
                <c:pt idx="2861">
                  <c:v>9.6543730372240051E-4</c:v>
                </c:pt>
                <c:pt idx="2862">
                  <c:v>9.6513233224285741E-4</c:v>
                </c:pt>
                <c:pt idx="2863">
                  <c:v>9.6482474562458852E-4</c:v>
                </c:pt>
                <c:pt idx="2864">
                  <c:v>9.6450828052686876E-4</c:v>
                </c:pt>
                <c:pt idx="2865">
                  <c:v>9.6421837778109675E-4</c:v>
                </c:pt>
                <c:pt idx="2866">
                  <c:v>9.6400951246028335E-4</c:v>
                </c:pt>
                <c:pt idx="2867">
                  <c:v>9.6366161706776005E-4</c:v>
                </c:pt>
                <c:pt idx="2868">
                  <c:v>9.6331930550026432E-4</c:v>
                </c:pt>
                <c:pt idx="2869">
                  <c:v>9.6300034718571387E-4</c:v>
                </c:pt>
                <c:pt idx="2870">
                  <c:v>9.6268138887116396E-4</c:v>
                </c:pt>
                <c:pt idx="2871">
                  <c:v>9.6238702867880725E-4</c:v>
                </c:pt>
                <c:pt idx="2872">
                  <c:v>9.6210402681557686E-4</c:v>
                </c:pt>
                <c:pt idx="2873">
                  <c:v>9.6179031999883658E-4</c:v>
                </c:pt>
                <c:pt idx="2874">
                  <c:v>9.6143491386751633E-4</c:v>
                </c:pt>
                <c:pt idx="2875">
                  <c:v>9.6106055743355734E-4</c:v>
                </c:pt>
                <c:pt idx="2876">
                  <c:v>9.6080392114929615E-4</c:v>
                </c:pt>
                <c:pt idx="2877">
                  <c:v>9.6045589693564135E-4</c:v>
                </c:pt>
                <c:pt idx="2878">
                  <c:v>9.6011940211050879E-4</c:v>
                </c:pt>
                <c:pt idx="2879">
                  <c:v>9.5977835380783643E-4</c:v>
                </c:pt>
                <c:pt idx="2880">
                  <c:v>9.5940495364676439E-4</c:v>
                </c:pt>
                <c:pt idx="2881">
                  <c:v>9.5775711200339435E-4</c:v>
                </c:pt>
                <c:pt idx="2882">
                  <c:v>9.5589026288963675E-4</c:v>
                </c:pt>
                <c:pt idx="2883">
                  <c:v>9.5398614132804821E-4</c:v>
                </c:pt>
                <c:pt idx="2884">
                  <c:v>9.5211523199175904E-4</c:v>
                </c:pt>
                <c:pt idx="2885">
                  <c:v>9.5008669275853516E-4</c:v>
                </c:pt>
                <c:pt idx="2886">
                  <c:v>9.4809772570650537E-4</c:v>
                </c:pt>
                <c:pt idx="2887">
                  <c:v>9.4613562912497344E-4</c:v>
                </c:pt>
                <c:pt idx="2888">
                  <c:v>9.439956198445677E-4</c:v>
                </c:pt>
                <c:pt idx="2889">
                  <c:v>9.4181343614935166E-4</c:v>
                </c:pt>
                <c:pt idx="2890">
                  <c:v>9.3948245813922355E-4</c:v>
                </c:pt>
                <c:pt idx="2891">
                  <c:v>9.3711749032308965E-4</c:v>
                </c:pt>
                <c:pt idx="2892">
                  <c:v>9.3458587204525169E-4</c:v>
                </c:pt>
                <c:pt idx="2893">
                  <c:v>9.318942836760842E-4</c:v>
                </c:pt>
                <c:pt idx="2894">
                  <c:v>9.2910530824849666E-4</c:v>
                </c:pt>
                <c:pt idx="2895">
                  <c:v>9.2633484272704582E-4</c:v>
                </c:pt>
                <c:pt idx="2896">
                  <c:v>9.2368965473152258E-4</c:v>
                </c:pt>
                <c:pt idx="2897">
                  <c:v>9.2083810110324025E-4</c:v>
                </c:pt>
                <c:pt idx="2898">
                  <c:v>9.1783932509773773E-4</c:v>
                </c:pt>
                <c:pt idx="2899">
                  <c:v>9.1472074276940495E-4</c:v>
                </c:pt>
                <c:pt idx="2900">
                  <c:v>9.1153676437969724E-4</c:v>
                </c:pt>
                <c:pt idx="2901">
                  <c:v>9.0835194558924824E-4</c:v>
                </c:pt>
                <c:pt idx="2902">
                  <c:v>9.0524828415248907E-4</c:v>
                </c:pt>
                <c:pt idx="2903">
                  <c:v>9.0192778910135355E-4</c:v>
                </c:pt>
                <c:pt idx="2904">
                  <c:v>8.9846560346521973E-4</c:v>
                </c:pt>
                <c:pt idx="2905">
                  <c:v>8.9499554191514741E-4</c:v>
                </c:pt>
                <c:pt idx="2906">
                  <c:v>8.9142524165534347E-4</c:v>
                </c:pt>
                <c:pt idx="2907">
                  <c:v>8.8782661100562487E-4</c:v>
                </c:pt>
                <c:pt idx="2908">
                  <c:v>8.8399442427255245E-4</c:v>
                </c:pt>
                <c:pt idx="2909">
                  <c:v>8.8026443265761824E-4</c:v>
                </c:pt>
                <c:pt idx="2910">
                  <c:v>8.7642311790110097E-4</c:v>
                </c:pt>
                <c:pt idx="2911">
                  <c:v>8.7253401017278168E-4</c:v>
                </c:pt>
                <c:pt idx="2912">
                  <c:v>8.685945420336186E-4</c:v>
                </c:pt>
                <c:pt idx="2913">
                  <c:v>8.6453822464182227E-4</c:v>
                </c:pt>
                <c:pt idx="2914">
                  <c:v>8.604902187935551E-4</c:v>
                </c:pt>
                <c:pt idx="2915">
                  <c:v>8.5649327227793853E-4</c:v>
                </c:pt>
                <c:pt idx="2916">
                  <c:v>8.5224622747241024E-4</c:v>
                </c:pt>
                <c:pt idx="2917">
                  <c:v>8.4807835767628165E-4</c:v>
                </c:pt>
                <c:pt idx="2918">
                  <c:v>8.4375633262748521E-4</c:v>
                </c:pt>
                <c:pt idx="2919">
                  <c:v>8.3938665038387882E-4</c:v>
                </c:pt>
                <c:pt idx="2920">
                  <c:v>8.3506604694974344E-4</c:v>
                </c:pt>
                <c:pt idx="2921">
                  <c:v>8.306632976558978E-4</c:v>
                </c:pt>
                <c:pt idx="2922">
                  <c:v>8.2610999616304496E-4</c:v>
                </c:pt>
                <c:pt idx="2923">
                  <c:v>8.2166428774844849E-4</c:v>
                </c:pt>
                <c:pt idx="2924">
                  <c:v>8.1716435719992491E-4</c:v>
                </c:pt>
                <c:pt idx="2925">
                  <c:v>8.1258792896714792E-4</c:v>
                </c:pt>
                <c:pt idx="2926">
                  <c:v>8.0802483233860371E-4</c:v>
                </c:pt>
                <c:pt idx="2927">
                  <c:v>8.0348462970513041E-4</c:v>
                </c:pt>
                <c:pt idx="2928">
                  <c:v>7.9886800406950243E-4</c:v>
                </c:pt>
                <c:pt idx="2929">
                  <c:v>7.9424508895662512E-4</c:v>
                </c:pt>
                <c:pt idx="2930">
                  <c:v>7.8974805413444058E-4</c:v>
                </c:pt>
                <c:pt idx="2931">
                  <c:v>7.8495911981694283E-4</c:v>
                </c:pt>
                <c:pt idx="2932">
                  <c:v>7.8026134577823089E-4</c:v>
                </c:pt>
                <c:pt idx="2933">
                  <c:v>7.7554240219165232E-4</c:v>
                </c:pt>
                <c:pt idx="2934">
                  <c:v>7.708994105417703E-4</c:v>
                </c:pt>
                <c:pt idx="2935">
                  <c:v>7.6626440239258215E-4</c:v>
                </c:pt>
                <c:pt idx="2936">
                  <c:v>7.6155762005467823E-4</c:v>
                </c:pt>
                <c:pt idx="2937">
                  <c:v>7.5687205838176059E-4</c:v>
                </c:pt>
                <c:pt idx="2938">
                  <c:v>7.5223119576111816E-4</c:v>
                </c:pt>
                <c:pt idx="2939">
                  <c:v>7.4759409279100554E-4</c:v>
                </c:pt>
                <c:pt idx="2940">
                  <c:v>7.4288143411811562E-4</c:v>
                </c:pt>
                <c:pt idx="2941">
                  <c:v>7.3819542539905092E-4</c:v>
                </c:pt>
                <c:pt idx="2942">
                  <c:v>7.3352197139271583E-4</c:v>
                </c:pt>
                <c:pt idx="2943">
                  <c:v>7.2887529391385292E-4</c:v>
                </c:pt>
                <c:pt idx="2944">
                  <c:v>7.2427511108550898E-4</c:v>
                </c:pt>
                <c:pt idx="2945">
                  <c:v>7.1975691295679718E-4</c:v>
                </c:pt>
                <c:pt idx="2946">
                  <c:v>7.1520724456221741E-4</c:v>
                </c:pt>
                <c:pt idx="2947">
                  <c:v>7.1066082120303895E-4</c:v>
                </c:pt>
                <c:pt idx="2948">
                  <c:v>7.0615433376724373E-4</c:v>
                </c:pt>
                <c:pt idx="2949">
                  <c:v>7.0162902893488601E-4</c:v>
                </c:pt>
                <c:pt idx="2950">
                  <c:v>6.9724670559368949E-4</c:v>
                </c:pt>
                <c:pt idx="2951">
                  <c:v>6.9286090777440947E-4</c:v>
                </c:pt>
                <c:pt idx="2952">
                  <c:v>6.8842717966310484E-4</c:v>
                </c:pt>
                <c:pt idx="2953">
                  <c:v>6.8394263302257673E-4</c:v>
                </c:pt>
                <c:pt idx="2954">
                  <c:v>6.7970150536207999E-4</c:v>
                </c:pt>
                <c:pt idx="2955">
                  <c:v>6.7541907154823676E-4</c:v>
                </c:pt>
                <c:pt idx="2956">
                  <c:v>6.7121274748647021E-4</c:v>
                </c:pt>
                <c:pt idx="2957">
                  <c:v>6.6685766747276399E-4</c:v>
                </c:pt>
                <c:pt idx="2958">
                  <c:v>6.6263821570518929E-4</c:v>
                </c:pt>
                <c:pt idx="2959">
                  <c:v>6.5836327931363832E-4</c:v>
                </c:pt>
                <c:pt idx="2960">
                  <c:v>6.5429229903310872E-4</c:v>
                </c:pt>
                <c:pt idx="2961">
                  <c:v>6.5016838129602103E-4</c:v>
                </c:pt>
                <c:pt idx="2962">
                  <c:v>6.4609292713607648E-4</c:v>
                </c:pt>
                <c:pt idx="2963">
                  <c:v>6.4198067512778484E-4</c:v>
                </c:pt>
                <c:pt idx="2964">
                  <c:v>6.3802699780831566E-4</c:v>
                </c:pt>
                <c:pt idx="2965">
                  <c:v>6.340991081031014E-4</c:v>
                </c:pt>
                <c:pt idx="2966">
                  <c:v>6.3006748276290289E-4</c:v>
                </c:pt>
                <c:pt idx="2967">
                  <c:v>6.2620412997482138E-4</c:v>
                </c:pt>
                <c:pt idx="2968">
                  <c:v>6.2232279170951373E-4</c:v>
                </c:pt>
                <c:pt idx="2969">
                  <c:v>6.1846750637630855E-4</c:v>
                </c:pt>
                <c:pt idx="2970">
                  <c:v>6.1472534500001434E-4</c:v>
                </c:pt>
                <c:pt idx="2971">
                  <c:v>6.1091564735876269E-4</c:v>
                </c:pt>
                <c:pt idx="2972">
                  <c:v>6.0730620797960224E-4</c:v>
                </c:pt>
                <c:pt idx="2973">
                  <c:v>6.0356841831776895E-4</c:v>
                </c:pt>
                <c:pt idx="2974">
                  <c:v>5.9984144090319302E-4</c:v>
                </c:pt>
                <c:pt idx="2975">
                  <c:v>5.9623923491392385E-4</c:v>
                </c:pt>
                <c:pt idx="2976">
                  <c:v>5.9270893338042325E-4</c:v>
                </c:pt>
                <c:pt idx="2977">
                  <c:v>5.8920531571153914E-4</c:v>
                </c:pt>
                <c:pt idx="2978">
                  <c:v>5.8570870977680016E-4</c:v>
                </c:pt>
                <c:pt idx="2979">
                  <c:v>5.8223928766932057E-4</c:v>
                </c:pt>
                <c:pt idx="2980">
                  <c:v>5.788856556248616E-4</c:v>
                </c:pt>
                <c:pt idx="2981">
                  <c:v>5.7556773683578968E-4</c:v>
                </c:pt>
                <c:pt idx="2982">
                  <c:v>5.7210720746126353E-4</c:v>
                </c:pt>
                <c:pt idx="2983">
                  <c:v>5.6885106666843769E-4</c:v>
                </c:pt>
                <c:pt idx="2984">
                  <c:v>5.6550235404355734E-4</c:v>
                </c:pt>
                <c:pt idx="2985">
                  <c:v>5.6226199720582279E-4</c:v>
                </c:pt>
                <c:pt idx="2986">
                  <c:v>5.5903647476157311E-4</c:v>
                </c:pt>
                <c:pt idx="2987">
                  <c:v>5.5583310187030455E-4</c:v>
                </c:pt>
                <c:pt idx="2988">
                  <c:v>5.5272682205811995E-4</c:v>
                </c:pt>
                <c:pt idx="2989">
                  <c:v>5.4960348750291213E-4</c:v>
                </c:pt>
                <c:pt idx="2990">
                  <c:v>5.4649405063373919E-4</c:v>
                </c:pt>
                <c:pt idx="2991">
                  <c:v>5.4344029569481788E-4</c:v>
                </c:pt>
                <c:pt idx="2992">
                  <c:v>5.4046180965619474E-4</c:v>
                </c:pt>
                <c:pt idx="2993">
                  <c:v>5.3748090905859946E-4</c:v>
                </c:pt>
                <c:pt idx="2994">
                  <c:v>5.3449374044091792E-4</c:v>
                </c:pt>
                <c:pt idx="2995">
                  <c:v>5.3163001503712698E-4</c:v>
                </c:pt>
                <c:pt idx="2996">
                  <c:v>5.2888575209919682E-4</c:v>
                </c:pt>
                <c:pt idx="2997">
                  <c:v>5.2602467362227834E-4</c:v>
                </c:pt>
                <c:pt idx="2998">
                  <c:v>5.2321853802813094E-4</c:v>
                </c:pt>
                <c:pt idx="2999">
                  <c:v>5.203358155322932E-4</c:v>
                </c:pt>
                <c:pt idx="3000">
                  <c:v>5.1744857556046213E-4</c:v>
                </c:pt>
                <c:pt idx="3001">
                  <c:v>5.1459729771434102E-4</c:v>
                </c:pt>
                <c:pt idx="3002">
                  <c:v>5.1179185196053678E-4</c:v>
                </c:pt>
                <c:pt idx="3003">
                  <c:v>5.0889724474459874E-4</c:v>
                </c:pt>
                <c:pt idx="3004">
                  <c:v>5.0620443427630503E-4</c:v>
                </c:pt>
                <c:pt idx="3005">
                  <c:v>5.0349031885048789E-4</c:v>
                </c:pt>
                <c:pt idx="3006">
                  <c:v>5.0092436217587342E-4</c:v>
                </c:pt>
                <c:pt idx="3007">
                  <c:v>4.9830551980302592E-4</c:v>
                </c:pt>
                <c:pt idx="3008">
                  <c:v>4.9572368837906534E-4</c:v>
                </c:pt>
                <c:pt idx="3009">
                  <c:v>4.9325093753911121E-4</c:v>
                </c:pt>
                <c:pt idx="3010">
                  <c:v>4.9068749627113081E-4</c:v>
                </c:pt>
                <c:pt idx="3011">
                  <c:v>4.8829479061157578E-4</c:v>
                </c:pt>
                <c:pt idx="3012">
                  <c:v>4.857807538036007E-4</c:v>
                </c:pt>
                <c:pt idx="3013">
                  <c:v>4.8339198976561886E-4</c:v>
                </c:pt>
                <c:pt idx="3014">
                  <c:v>4.8104195422339217E-4</c:v>
                </c:pt>
                <c:pt idx="3015">
                  <c:v>4.7867975364542729E-4</c:v>
                </c:pt>
                <c:pt idx="3016">
                  <c:v>4.762851163459117E-4</c:v>
                </c:pt>
                <c:pt idx="3017">
                  <c:v>4.7392073271716284E-4</c:v>
                </c:pt>
                <c:pt idx="3018">
                  <c:v>4.7161071359417081E-4</c:v>
                </c:pt>
                <c:pt idx="3019">
                  <c:v>4.6926570793742278E-4</c:v>
                </c:pt>
                <c:pt idx="3020">
                  <c:v>4.6705826738087603E-4</c:v>
                </c:pt>
                <c:pt idx="3021">
                  <c:v>4.647937161916075E-4</c:v>
                </c:pt>
                <c:pt idx="3022">
                  <c:v>4.6247658115545766E-4</c:v>
                </c:pt>
                <c:pt idx="3023">
                  <c:v>4.6025580322336669E-4</c:v>
                </c:pt>
                <c:pt idx="3024">
                  <c:v>4.5820421496428398E-4</c:v>
                </c:pt>
                <c:pt idx="3025">
                  <c:v>4.5607221765042347E-4</c:v>
                </c:pt>
                <c:pt idx="3026">
                  <c:v>4.5394434745274693E-4</c:v>
                </c:pt>
                <c:pt idx="3027">
                  <c:v>4.5184220802113812E-4</c:v>
                </c:pt>
                <c:pt idx="3028">
                  <c:v>4.4972366711835222E-4</c:v>
                </c:pt>
                <c:pt idx="3029">
                  <c:v>4.4767658753715466E-4</c:v>
                </c:pt>
                <c:pt idx="3030">
                  <c:v>4.4556129953071373E-4</c:v>
                </c:pt>
                <c:pt idx="3031">
                  <c:v>4.4351175687565986E-4</c:v>
                </c:pt>
                <c:pt idx="3032">
                  <c:v>4.4153032991000728E-4</c:v>
                </c:pt>
                <c:pt idx="3033">
                  <c:v>4.3946238091002412E-4</c:v>
                </c:pt>
                <c:pt idx="3034">
                  <c:v>4.3743230993553895E-4</c:v>
                </c:pt>
                <c:pt idx="3035">
                  <c:v>4.3546257425271771E-4</c:v>
                </c:pt>
                <c:pt idx="3036">
                  <c:v>4.3345825375878786E-4</c:v>
                </c:pt>
                <c:pt idx="3037">
                  <c:v>4.3145653245203129E-4</c:v>
                </c:pt>
                <c:pt idx="3038">
                  <c:v>4.2963880908817632E-4</c:v>
                </c:pt>
                <c:pt idx="3039">
                  <c:v>4.2781121737190645E-4</c:v>
                </c:pt>
                <c:pt idx="3040">
                  <c:v>4.2580637162919225E-4</c:v>
                </c:pt>
                <c:pt idx="3041">
                  <c:v>4.2392596678291817E-4</c:v>
                </c:pt>
                <c:pt idx="3042">
                  <c:v>4.221104923403696E-4</c:v>
                </c:pt>
                <c:pt idx="3043">
                  <c:v>4.2023657333815353E-4</c:v>
                </c:pt>
                <c:pt idx="3044">
                  <c:v>4.1843361975041782E-4</c:v>
                </c:pt>
                <c:pt idx="3045">
                  <c:v>4.1660677886526783E-4</c:v>
                </c:pt>
                <c:pt idx="3046">
                  <c:v>4.1479764519818308E-4</c:v>
                </c:pt>
                <c:pt idx="3047">
                  <c:v>4.1297019104628038E-4</c:v>
                </c:pt>
                <c:pt idx="3048">
                  <c:v>4.112096083362066E-4</c:v>
                </c:pt>
                <c:pt idx="3049">
                  <c:v>4.0945172471068336E-4</c:v>
                </c:pt>
                <c:pt idx="3050">
                  <c:v>4.0766203508816299E-4</c:v>
                </c:pt>
                <c:pt idx="3051">
                  <c:v>4.0592063077346616E-4</c:v>
                </c:pt>
                <c:pt idx="3052">
                  <c:v>4.0432258674850382E-4</c:v>
                </c:pt>
                <c:pt idx="3053">
                  <c:v>4.0252786379526932E-4</c:v>
                </c:pt>
                <c:pt idx="3054">
                  <c:v>4.0082958745220933E-4</c:v>
                </c:pt>
                <c:pt idx="3055">
                  <c:v>3.9917005981369595E-4</c:v>
                </c:pt>
                <c:pt idx="3056">
                  <c:v>3.9748088340240344E-4</c:v>
                </c:pt>
                <c:pt idx="3057">
                  <c:v>3.9578062256053804E-4</c:v>
                </c:pt>
                <c:pt idx="3058">
                  <c:v>3.9419989931505339E-4</c:v>
                </c:pt>
                <c:pt idx="3059">
                  <c:v>3.9254770332524671E-4</c:v>
                </c:pt>
                <c:pt idx="3060">
                  <c:v>3.9095562478911006E-4</c:v>
                </c:pt>
                <c:pt idx="3061">
                  <c:v>3.8941443220487409E-4</c:v>
                </c:pt>
                <c:pt idx="3062">
                  <c:v>3.8772451228085309E-4</c:v>
                </c:pt>
                <c:pt idx="3063">
                  <c:v>3.8625440392864931E-4</c:v>
                </c:pt>
                <c:pt idx="3064">
                  <c:v>3.8467442504750397E-4</c:v>
                </c:pt>
                <c:pt idx="3065">
                  <c:v>3.8322887320118936E-4</c:v>
                </c:pt>
                <c:pt idx="3066">
                  <c:v>3.816330390300184E-4</c:v>
                </c:pt>
                <c:pt idx="3067">
                  <c:v>3.8017989812864716E-4</c:v>
                </c:pt>
                <c:pt idx="3068">
                  <c:v>3.7859664213578739E-4</c:v>
                </c:pt>
                <c:pt idx="3069">
                  <c:v>3.771577737078198E-4</c:v>
                </c:pt>
                <c:pt idx="3070">
                  <c:v>3.7573486745577135E-4</c:v>
                </c:pt>
                <c:pt idx="3071">
                  <c:v>3.742456537853485E-4</c:v>
                </c:pt>
                <c:pt idx="3072">
                  <c:v>3.7281800767851204E-4</c:v>
                </c:pt>
                <c:pt idx="3073">
                  <c:v>3.7139781843423611E-4</c:v>
                </c:pt>
                <c:pt idx="3074">
                  <c:v>3.6999280181576984E-4</c:v>
                </c:pt>
                <c:pt idx="3075">
                  <c:v>3.6854089308744107E-4</c:v>
                </c:pt>
                <c:pt idx="3076">
                  <c:v>3.6714691073240041E-4</c:v>
                </c:pt>
                <c:pt idx="3077">
                  <c:v>3.6572448914643684E-4</c:v>
                </c:pt>
                <c:pt idx="3078">
                  <c:v>3.6439238938156947E-4</c:v>
                </c:pt>
                <c:pt idx="3079">
                  <c:v>3.6301127547555697E-4</c:v>
                </c:pt>
                <c:pt idx="3080">
                  <c:v>3.6164822225212063E-4</c:v>
                </c:pt>
                <c:pt idx="3081">
                  <c:v>3.6035420951042963E-4</c:v>
                </c:pt>
                <c:pt idx="3082">
                  <c:v>3.5890670931369018E-4</c:v>
                </c:pt>
                <c:pt idx="3083">
                  <c:v>3.5759529862393932E-4</c:v>
                </c:pt>
                <c:pt idx="3084">
                  <c:v>3.5631358765044347E-4</c:v>
                </c:pt>
                <c:pt idx="3085">
                  <c:v>3.5506830453961558E-4</c:v>
                </c:pt>
                <c:pt idx="3086">
                  <c:v>3.5373201464365759E-4</c:v>
                </c:pt>
                <c:pt idx="3087">
                  <c:v>3.5247874015869321E-4</c:v>
                </c:pt>
                <c:pt idx="3088">
                  <c:v>3.5115954204562153E-4</c:v>
                </c:pt>
                <c:pt idx="3089">
                  <c:v>3.4980578336243998E-4</c:v>
                </c:pt>
                <c:pt idx="3090">
                  <c:v>3.4859254758745839E-4</c:v>
                </c:pt>
                <c:pt idx="3091">
                  <c:v>3.4730482753008736E-4</c:v>
                </c:pt>
                <c:pt idx="3092">
                  <c:v>3.4600821385833905E-4</c:v>
                </c:pt>
                <c:pt idx="3093">
                  <c:v>3.4480390601071114E-4</c:v>
                </c:pt>
                <c:pt idx="3094">
                  <c:v>3.4361183568271271E-4</c:v>
                </c:pt>
                <c:pt idx="3095">
                  <c:v>3.4231640823360925E-4</c:v>
                </c:pt>
                <c:pt idx="3096">
                  <c:v>3.4107320873296598E-4</c:v>
                </c:pt>
                <c:pt idx="3097">
                  <c:v>3.3977999409837514E-4</c:v>
                </c:pt>
                <c:pt idx="3098">
                  <c:v>3.385228054707616E-4</c:v>
                </c:pt>
                <c:pt idx="3099">
                  <c:v>3.3745963700722379E-4</c:v>
                </c:pt>
                <c:pt idx="3100">
                  <c:v>3.3632005749442039E-4</c:v>
                </c:pt>
                <c:pt idx="3101">
                  <c:v>3.3529346089282826E-4</c:v>
                </c:pt>
                <c:pt idx="3102">
                  <c:v>3.3425842401808007E-4</c:v>
                </c:pt>
                <c:pt idx="3103">
                  <c:v>3.3314721755970539E-4</c:v>
                </c:pt>
                <c:pt idx="3104">
                  <c:v>3.3199703261708519E-4</c:v>
                </c:pt>
                <c:pt idx="3105">
                  <c:v>3.3093416687982508E-4</c:v>
                </c:pt>
                <c:pt idx="3106">
                  <c:v>3.2975603529301033E-4</c:v>
                </c:pt>
                <c:pt idx="3107">
                  <c:v>3.2867542429485045E-4</c:v>
                </c:pt>
                <c:pt idx="3108">
                  <c:v>3.2754643062819517E-4</c:v>
                </c:pt>
                <c:pt idx="3109">
                  <c:v>3.2640744284845031E-4</c:v>
                </c:pt>
                <c:pt idx="3110">
                  <c:v>3.2529905204759402E-4</c:v>
                </c:pt>
                <c:pt idx="3111">
                  <c:v>3.2426576193742929E-4</c:v>
                </c:pt>
                <c:pt idx="3112">
                  <c:v>3.2302269048316333E-4</c:v>
                </c:pt>
                <c:pt idx="3113">
                  <c:v>3.2183430680462691E-4</c:v>
                </c:pt>
                <c:pt idx="3114">
                  <c:v>3.2080326842452922E-4</c:v>
                </c:pt>
                <c:pt idx="3115">
                  <c:v>3.1969037894914249E-4</c:v>
                </c:pt>
                <c:pt idx="3116">
                  <c:v>3.1866192907697614E-4</c:v>
                </c:pt>
                <c:pt idx="3117">
                  <c:v>3.1757777027134333E-4</c:v>
                </c:pt>
                <c:pt idx="3118">
                  <c:v>3.1645513328001256E-4</c:v>
                </c:pt>
                <c:pt idx="3119">
                  <c:v>3.1545065338518726E-4</c:v>
                </c:pt>
                <c:pt idx="3120">
                  <c:v>3.1442823302390286E-4</c:v>
                </c:pt>
                <c:pt idx="3121">
                  <c:v>3.1329824622484888E-4</c:v>
                </c:pt>
                <c:pt idx="3122">
                  <c:v>3.1228269517107103E-4</c:v>
                </c:pt>
                <c:pt idx="3123">
                  <c:v>3.1118397065278556E-4</c:v>
                </c:pt>
                <c:pt idx="3124">
                  <c:v>3.1020617527148287E-4</c:v>
                </c:pt>
                <c:pt idx="3125">
                  <c:v>3.0917832596647475E-4</c:v>
                </c:pt>
                <c:pt idx="3126">
                  <c:v>3.0812038547893908E-4</c:v>
                </c:pt>
                <c:pt idx="3127">
                  <c:v>3.0708969675400039E-4</c:v>
                </c:pt>
                <c:pt idx="3128">
                  <c:v>3.0606595197578174E-4</c:v>
                </c:pt>
                <c:pt idx="3129">
                  <c:v>3.0512361412136105E-4</c:v>
                </c:pt>
                <c:pt idx="3130">
                  <c:v>3.0412079965211981E-4</c:v>
                </c:pt>
                <c:pt idx="3131">
                  <c:v>3.0317011673025221E-4</c:v>
                </c:pt>
                <c:pt idx="3132">
                  <c:v>3.0220887140969114E-4</c:v>
                </c:pt>
                <c:pt idx="3133">
                  <c:v>3.0131490567211121E-4</c:v>
                </c:pt>
                <c:pt idx="3134">
                  <c:v>3.0035094221363395E-4</c:v>
                </c:pt>
                <c:pt idx="3135">
                  <c:v>2.9932693454425891E-4</c:v>
                </c:pt>
                <c:pt idx="3136">
                  <c:v>2.9837393963836218E-4</c:v>
                </c:pt>
                <c:pt idx="3137">
                  <c:v>2.9749895011127274E-4</c:v>
                </c:pt>
                <c:pt idx="3138">
                  <c:v>2.9648679079513445E-4</c:v>
                </c:pt>
                <c:pt idx="3139">
                  <c:v>2.9547018018123049E-4</c:v>
                </c:pt>
                <c:pt idx="3140">
                  <c:v>2.9457576405944445E-4</c:v>
                </c:pt>
                <c:pt idx="3141">
                  <c:v>2.9356159670838221E-4</c:v>
                </c:pt>
                <c:pt idx="3142">
                  <c:v>2.9271608117372838E-4</c:v>
                </c:pt>
                <c:pt idx="3143">
                  <c:v>2.9182449103768208E-4</c:v>
                </c:pt>
                <c:pt idx="3144">
                  <c:v>2.9105061562895764E-4</c:v>
                </c:pt>
                <c:pt idx="3145">
                  <c:v>2.9014524423235809E-4</c:v>
                </c:pt>
                <c:pt idx="3146">
                  <c:v>2.8929394097215142E-4</c:v>
                </c:pt>
                <c:pt idx="3147">
                  <c:v>2.8844829087903881E-4</c:v>
                </c:pt>
                <c:pt idx="3148">
                  <c:v>2.8764576340703014E-4</c:v>
                </c:pt>
                <c:pt idx="3149">
                  <c:v>2.8666323658914551E-4</c:v>
                </c:pt>
                <c:pt idx="3150">
                  <c:v>2.8577715721593512E-4</c:v>
                </c:pt>
                <c:pt idx="3151">
                  <c:v>2.8492991696964486E-4</c:v>
                </c:pt>
                <c:pt idx="3152">
                  <c:v>2.8416800460007451E-4</c:v>
                </c:pt>
                <c:pt idx="3153">
                  <c:v>2.8337966368708895E-4</c:v>
                </c:pt>
                <c:pt idx="3154">
                  <c:v>2.8253946342666434E-4</c:v>
                </c:pt>
                <c:pt idx="3155">
                  <c:v>2.8163281667305088E-4</c:v>
                </c:pt>
                <c:pt idx="3156">
                  <c:v>2.8081200007881892E-4</c:v>
                </c:pt>
                <c:pt idx="3157">
                  <c:v>2.8004685203197475E-4</c:v>
                </c:pt>
                <c:pt idx="3158">
                  <c:v>2.7921243027557345E-4</c:v>
                </c:pt>
                <c:pt idx="3159">
                  <c:v>2.7840951260699794E-4</c:v>
                </c:pt>
                <c:pt idx="3160">
                  <c:v>2.7754463391910033E-4</c:v>
                </c:pt>
                <c:pt idx="3161">
                  <c:v>2.7671884321513152E-4</c:v>
                </c:pt>
                <c:pt idx="3162">
                  <c:v>2.7595275865266629E-4</c:v>
                </c:pt>
                <c:pt idx="3163">
                  <c:v>2.7513350376006854E-4</c:v>
                </c:pt>
                <c:pt idx="3164">
                  <c:v>2.7432384326756719E-4</c:v>
                </c:pt>
                <c:pt idx="3165">
                  <c:v>2.7348190011933763E-4</c:v>
                </c:pt>
                <c:pt idx="3166">
                  <c:v>2.7268220872006196E-4</c:v>
                </c:pt>
                <c:pt idx="3167">
                  <c:v>2.7191728729968046E-4</c:v>
                </c:pt>
                <c:pt idx="3168">
                  <c:v>2.7109605714564013E-4</c:v>
                </c:pt>
                <c:pt idx="3169">
                  <c:v>2.7033357840264451E-4</c:v>
                </c:pt>
                <c:pt idx="3170">
                  <c:v>2.6944440863356777E-4</c:v>
                </c:pt>
                <c:pt idx="3171">
                  <c:v>2.6881435687111337E-4</c:v>
                </c:pt>
                <c:pt idx="3172">
                  <c:v>2.6798802633428565E-4</c:v>
                </c:pt>
                <c:pt idx="3173">
                  <c:v>2.671519031749808E-4</c:v>
                </c:pt>
                <c:pt idx="3174">
                  <c:v>2.6649523873244804E-4</c:v>
                </c:pt>
                <c:pt idx="3175">
                  <c:v>2.6574614781984954E-4</c:v>
                </c:pt>
                <c:pt idx="3176">
                  <c:v>2.6486284503419175E-4</c:v>
                </c:pt>
                <c:pt idx="3177">
                  <c:v>2.6417736010310775E-4</c:v>
                </c:pt>
                <c:pt idx="3178">
                  <c:v>2.6337591436069289E-4</c:v>
                </c:pt>
                <c:pt idx="3179">
                  <c:v>2.6273134492124943E-4</c:v>
                </c:pt>
                <c:pt idx="3180">
                  <c:v>2.6203053718008227E-4</c:v>
                </c:pt>
                <c:pt idx="3181">
                  <c:v>2.613897516346625E-4</c:v>
                </c:pt>
                <c:pt idx="3182">
                  <c:v>2.6063843995483959E-4</c:v>
                </c:pt>
                <c:pt idx="3183">
                  <c:v>2.5983323587289782E-4</c:v>
                </c:pt>
                <c:pt idx="3184">
                  <c:v>2.5900708293063855E-4</c:v>
                </c:pt>
                <c:pt idx="3185">
                  <c:v>2.5821094267579586E-4</c:v>
                </c:pt>
                <c:pt idx="3186">
                  <c:v>2.5740867335153933E-4</c:v>
                </c:pt>
                <c:pt idx="3187">
                  <c:v>2.566034301131995E-4</c:v>
                </c:pt>
                <c:pt idx="3188">
                  <c:v>2.5585376496698912E-4</c:v>
                </c:pt>
                <c:pt idx="3189">
                  <c:v>2.552142293826249E-4</c:v>
                </c:pt>
                <c:pt idx="3190">
                  <c:v>2.5435955503317779E-4</c:v>
                </c:pt>
                <c:pt idx="3191">
                  <c:v>2.5372940901375999E-4</c:v>
                </c:pt>
                <c:pt idx="3192">
                  <c:v>2.5305558307328201E-4</c:v>
                </c:pt>
                <c:pt idx="3193">
                  <c:v>2.5243849613283079E-4</c:v>
                </c:pt>
                <c:pt idx="3194">
                  <c:v>2.5169864288654691E-4</c:v>
                </c:pt>
                <c:pt idx="3195">
                  <c:v>2.5106078866640855E-4</c:v>
                </c:pt>
                <c:pt idx="3196">
                  <c:v>2.5041849508611173E-4</c:v>
                </c:pt>
                <c:pt idx="3197">
                  <c:v>2.498125198741224E-4</c:v>
                </c:pt>
                <c:pt idx="3198">
                  <c:v>2.4909224460397089E-4</c:v>
                </c:pt>
                <c:pt idx="3199">
                  <c:v>2.4841364346307672E-4</c:v>
                </c:pt>
                <c:pt idx="3200">
                  <c:v>2.4775381888367281E-4</c:v>
                </c:pt>
                <c:pt idx="3201">
                  <c:v>2.4710912559620062E-4</c:v>
                </c:pt>
                <c:pt idx="3202">
                  <c:v>2.4644174193745773E-4</c:v>
                </c:pt>
                <c:pt idx="3203">
                  <c:v>2.4576870874061746E-4</c:v>
                </c:pt>
                <c:pt idx="3204">
                  <c:v>2.4514692234096073E-4</c:v>
                </c:pt>
                <c:pt idx="3205">
                  <c:v>2.445228951691189E-4</c:v>
                </c:pt>
                <c:pt idx="3206">
                  <c:v>2.4380609996999718E-4</c:v>
                </c:pt>
                <c:pt idx="3207">
                  <c:v>2.4328647265469536E-4</c:v>
                </c:pt>
                <c:pt idx="3208">
                  <c:v>2.4266002367558004E-4</c:v>
                </c:pt>
                <c:pt idx="3209">
                  <c:v>2.4197151763266203E-4</c:v>
                </c:pt>
                <c:pt idx="3210">
                  <c:v>2.4140691998338288E-4</c:v>
                </c:pt>
                <c:pt idx="3211">
                  <c:v>2.4083277483380005E-4</c:v>
                </c:pt>
                <c:pt idx="3212">
                  <c:v>2.4012974467559599E-4</c:v>
                </c:pt>
                <c:pt idx="3213">
                  <c:v>2.3948366780452744E-4</c:v>
                </c:pt>
                <c:pt idx="3214">
                  <c:v>2.389276480438542E-4</c:v>
                </c:pt>
                <c:pt idx="3215">
                  <c:v>2.383020564975157E-4</c:v>
                </c:pt>
                <c:pt idx="3216">
                  <c:v>2.377852653487711E-4</c:v>
                </c:pt>
                <c:pt idx="3217">
                  <c:v>2.3721901187065116E-4</c:v>
                </c:pt>
                <c:pt idx="3218">
                  <c:v>2.366762797679107E-4</c:v>
                </c:pt>
                <c:pt idx="3219">
                  <c:v>2.3598049361728531E-4</c:v>
                </c:pt>
                <c:pt idx="3220">
                  <c:v>2.3547740487239347E-4</c:v>
                </c:pt>
                <c:pt idx="3221">
                  <c:v>2.3489647235202404E-4</c:v>
                </c:pt>
                <c:pt idx="3222">
                  <c:v>2.3426143094432909E-4</c:v>
                </c:pt>
                <c:pt idx="3223">
                  <c:v>2.3366004841962674E-4</c:v>
                </c:pt>
                <c:pt idx="3224">
                  <c:v>2.3314371135391683E-4</c:v>
                </c:pt>
                <c:pt idx="3225">
                  <c:v>2.3256645828371046E-4</c:v>
                </c:pt>
                <c:pt idx="3226">
                  <c:v>2.3199579775798381E-4</c:v>
                </c:pt>
                <c:pt idx="3227">
                  <c:v>2.3142256929016902E-4</c:v>
                </c:pt>
                <c:pt idx="3228">
                  <c:v>2.3086483657761852E-4</c:v>
                </c:pt>
                <c:pt idx="3229">
                  <c:v>2.3025000782496454E-4</c:v>
                </c:pt>
                <c:pt idx="3230">
                  <c:v>2.2966558693274101E-4</c:v>
                </c:pt>
                <c:pt idx="3231">
                  <c:v>2.2916392569099963E-4</c:v>
                </c:pt>
                <c:pt idx="3232">
                  <c:v>2.2864698015726898E-4</c:v>
                </c:pt>
                <c:pt idx="3233">
                  <c:v>2.2806539999672732E-4</c:v>
                </c:pt>
                <c:pt idx="3234">
                  <c:v>2.2746622675616878E-4</c:v>
                </c:pt>
                <c:pt idx="3235">
                  <c:v>2.2695314674477945E-4</c:v>
                </c:pt>
                <c:pt idx="3236">
                  <c:v>2.264256249582579E-4</c:v>
                </c:pt>
                <c:pt idx="3237">
                  <c:v>2.2594462811645352E-4</c:v>
                </c:pt>
                <c:pt idx="3238">
                  <c:v>2.2540251216256004E-4</c:v>
                </c:pt>
                <c:pt idx="3239">
                  <c:v>2.2480421673708758E-4</c:v>
                </c:pt>
                <c:pt idx="3240">
                  <c:v>2.2431817710285231E-4</c:v>
                </c:pt>
                <c:pt idx="3241">
                  <c:v>2.2376695735350628E-4</c:v>
                </c:pt>
                <c:pt idx="3242">
                  <c:v>2.2327250196462956E-4</c:v>
                </c:pt>
                <c:pt idx="3243">
                  <c:v>2.2276902299169082E-4</c:v>
                </c:pt>
                <c:pt idx="3244">
                  <c:v>2.2218896402353391E-4</c:v>
                </c:pt>
                <c:pt idx="3245">
                  <c:v>2.2169661371790729E-4</c:v>
                </c:pt>
                <c:pt idx="3246">
                  <c:v>2.2110148596552449E-4</c:v>
                </c:pt>
                <c:pt idx="3247">
                  <c:v>2.2061235687112238E-4</c:v>
                </c:pt>
                <c:pt idx="3248">
                  <c:v>2.2013009576037971E-4</c:v>
                </c:pt>
                <c:pt idx="3249">
                  <c:v>2.1957481905122861E-4</c:v>
                </c:pt>
                <c:pt idx="3250">
                  <c:v>2.1909658431795798E-4</c:v>
                </c:pt>
                <c:pt idx="3251">
                  <c:v>2.1849201914537155E-4</c:v>
                </c:pt>
                <c:pt idx="3252">
                  <c:v>2.1803838339531809E-4</c:v>
                </c:pt>
                <c:pt idx="3253">
                  <c:v>2.1750072179945636E-4</c:v>
                </c:pt>
                <c:pt idx="3254">
                  <c:v>2.1690914627605249E-4</c:v>
                </c:pt>
                <c:pt idx="3255">
                  <c:v>2.1635106892899989E-4</c:v>
                </c:pt>
                <c:pt idx="3256">
                  <c:v>2.1593593076180953E-4</c:v>
                </c:pt>
                <c:pt idx="3257">
                  <c:v>2.1539650904347469E-4</c:v>
                </c:pt>
                <c:pt idx="3258">
                  <c:v>2.1498127012567196E-4</c:v>
                </c:pt>
                <c:pt idx="3259">
                  <c:v>2.1454932634469773E-4</c:v>
                </c:pt>
                <c:pt idx="3260">
                  <c:v>2.1408544022558952E-4</c:v>
                </c:pt>
                <c:pt idx="3261">
                  <c:v>2.1354670932992805E-4</c:v>
                </c:pt>
                <c:pt idx="3262">
                  <c:v>2.1307443248473823E-4</c:v>
                </c:pt>
                <c:pt idx="3263">
                  <c:v>2.1258773374253491E-4</c:v>
                </c:pt>
                <c:pt idx="3264">
                  <c:v>2.120366599128252E-4</c:v>
                </c:pt>
                <c:pt idx="3265">
                  <c:v>2.1158314250257942E-4</c:v>
                </c:pt>
                <c:pt idx="3266">
                  <c:v>2.1111847794882133E-4</c:v>
                </c:pt>
                <c:pt idx="3267">
                  <c:v>2.1070638574492522E-4</c:v>
                </c:pt>
                <c:pt idx="3268">
                  <c:v>2.1030863030155751E-4</c:v>
                </c:pt>
                <c:pt idx="3269">
                  <c:v>2.0981850513578088E-4</c:v>
                </c:pt>
                <c:pt idx="3270">
                  <c:v>2.0930795788037405E-4</c:v>
                </c:pt>
                <c:pt idx="3271">
                  <c:v>2.0881713772060481E-4</c:v>
                </c:pt>
                <c:pt idx="3272">
                  <c:v>2.0835977291294822E-4</c:v>
                </c:pt>
                <c:pt idx="3273">
                  <c:v>2.0785366309239363E-4</c:v>
                </c:pt>
                <c:pt idx="3274">
                  <c:v>2.0750944191755193E-4</c:v>
                </c:pt>
                <c:pt idx="3275">
                  <c:v>2.0705609741421377E-4</c:v>
                </c:pt>
                <c:pt idx="3276">
                  <c:v>2.0656052985913798E-4</c:v>
                </c:pt>
                <c:pt idx="3277">
                  <c:v>2.061500339614549E-4</c:v>
                </c:pt>
                <c:pt idx="3278">
                  <c:v>2.0571231111021979E-4</c:v>
                </c:pt>
                <c:pt idx="3279">
                  <c:v>2.052162121789814E-4</c:v>
                </c:pt>
                <c:pt idx="3280">
                  <c:v>2.0473737241985464E-4</c:v>
                </c:pt>
                <c:pt idx="3281">
                  <c:v>2.0423129909663494E-4</c:v>
                </c:pt>
                <c:pt idx="3282">
                  <c:v>2.0375512915411233E-4</c:v>
                </c:pt>
                <c:pt idx="3283">
                  <c:v>2.0320214095257013E-4</c:v>
                </c:pt>
                <c:pt idx="3284">
                  <c:v>2.0284356896228895E-4</c:v>
                </c:pt>
                <c:pt idx="3285">
                  <c:v>2.0235457092369319E-4</c:v>
                </c:pt>
                <c:pt idx="3286">
                  <c:v>2.0188982488930534E-4</c:v>
                </c:pt>
                <c:pt idx="3287">
                  <c:v>2.0142673228737903E-4</c:v>
                </c:pt>
                <c:pt idx="3288">
                  <c:v>2.0096182760493889E-4</c:v>
                </c:pt>
                <c:pt idx="3289">
                  <c:v>2.0047653019861081E-4</c:v>
                </c:pt>
                <c:pt idx="3290">
                  <c:v>2.0008072555907758E-4</c:v>
                </c:pt>
                <c:pt idx="3291">
                  <c:v>1.9964174981434611E-4</c:v>
                </c:pt>
                <c:pt idx="3292">
                  <c:v>1.991912440052137E-4</c:v>
                </c:pt>
                <c:pt idx="3293">
                  <c:v>1.9876808164000294E-4</c:v>
                </c:pt>
                <c:pt idx="3294">
                  <c:v>1.9832706885473302E-4</c:v>
                </c:pt>
                <c:pt idx="3295">
                  <c:v>1.9790512032100293E-4</c:v>
                </c:pt>
                <c:pt idx="3296">
                  <c:v>1.974304125545488E-4</c:v>
                </c:pt>
                <c:pt idx="3297">
                  <c:v>1.9709710757228038E-4</c:v>
                </c:pt>
                <c:pt idx="3298">
                  <c:v>1.9661818772524105E-4</c:v>
                </c:pt>
                <c:pt idx="3299">
                  <c:v>1.9621877490014116E-4</c:v>
                </c:pt>
                <c:pt idx="3300">
                  <c:v>1.9576921827317006E-4</c:v>
                </c:pt>
                <c:pt idx="3301">
                  <c:v>1.9539404330484885E-4</c:v>
                </c:pt>
                <c:pt idx="3302">
                  <c:v>1.9492238498344501E-4</c:v>
                </c:pt>
                <c:pt idx="3303">
                  <c:v>1.9441525871287816E-4</c:v>
                </c:pt>
                <c:pt idx="3304">
                  <c:v>1.9412881454034518E-4</c:v>
                </c:pt>
                <c:pt idx="3305">
                  <c:v>1.9367475919619207E-4</c:v>
                </c:pt>
                <c:pt idx="3306">
                  <c:v>1.9327995444885153E-4</c:v>
                </c:pt>
                <c:pt idx="3307">
                  <c:v>1.9289745309947101E-4</c:v>
                </c:pt>
                <c:pt idx="3308">
                  <c:v>1.9247638828648317E-4</c:v>
                </c:pt>
                <c:pt idx="3309">
                  <c:v>1.9200551148521185E-4</c:v>
                </c:pt>
                <c:pt idx="3310">
                  <c:v>1.9174080354338193E-4</c:v>
                </c:pt>
                <c:pt idx="3311">
                  <c:v>1.9130109128778864E-4</c:v>
                </c:pt>
                <c:pt idx="3312">
                  <c:v>1.9094555285822633E-4</c:v>
                </c:pt>
                <c:pt idx="3313">
                  <c:v>1.9050969484704129E-4</c:v>
                </c:pt>
                <c:pt idx="3314">
                  <c:v>1.9012424039578836E-4</c:v>
                </c:pt>
                <c:pt idx="3315">
                  <c:v>1.8963879254372192E-4</c:v>
                </c:pt>
                <c:pt idx="3316">
                  <c:v>1.8923190319837814E-4</c:v>
                </c:pt>
                <c:pt idx="3317">
                  <c:v>1.8892571708161698E-4</c:v>
                </c:pt>
                <c:pt idx="3318">
                  <c:v>1.8850840046932382E-4</c:v>
                </c:pt>
                <c:pt idx="3319">
                  <c:v>1.8812603563687333E-4</c:v>
                </c:pt>
                <c:pt idx="3320">
                  <c:v>1.8771225890454907E-4</c:v>
                </c:pt>
                <c:pt idx="3321">
                  <c:v>1.8733089572733999E-4</c:v>
                </c:pt>
                <c:pt idx="3322">
                  <c:v>1.8701532140246189E-4</c:v>
                </c:pt>
                <c:pt idx="3323">
                  <c:v>1.8658933289595657E-4</c:v>
                </c:pt>
                <c:pt idx="3324">
                  <c:v>1.8624797953249793E-4</c:v>
                </c:pt>
                <c:pt idx="3325">
                  <c:v>1.8580175097061895E-4</c:v>
                </c:pt>
                <c:pt idx="3326">
                  <c:v>1.8545613168138956E-4</c:v>
                </c:pt>
                <c:pt idx="3327">
                  <c:v>1.851352839923933E-4</c:v>
                </c:pt>
                <c:pt idx="3328">
                  <c:v>1.8470371013426705E-4</c:v>
                </c:pt>
                <c:pt idx="3329">
                  <c:v>1.8434884686181803E-4</c:v>
                </c:pt>
                <c:pt idx="3330">
                  <c:v>1.8394557696626125E-4</c:v>
                </c:pt>
                <c:pt idx="3331">
                  <c:v>1.8361752854796745E-4</c:v>
                </c:pt>
                <c:pt idx="3332">
                  <c:v>1.831875243330361E-4</c:v>
                </c:pt>
                <c:pt idx="3333">
                  <c:v>1.8288494835534569E-4</c:v>
                </c:pt>
                <c:pt idx="3334">
                  <c:v>1.8249467208217534E-4</c:v>
                </c:pt>
                <c:pt idx="3335">
                  <c:v>1.82150135384339E-4</c:v>
                </c:pt>
                <c:pt idx="3336">
                  <c:v>1.8175838644543348E-4</c:v>
                </c:pt>
                <c:pt idx="3337">
                  <c:v>1.8138305492557377E-4</c:v>
                </c:pt>
                <c:pt idx="3338">
                  <c:v>1.8108006802072761E-4</c:v>
                </c:pt>
                <c:pt idx="3339">
                  <c:v>1.8067693398062036E-4</c:v>
                </c:pt>
                <c:pt idx="3340">
                  <c:v>1.8042012894046078E-4</c:v>
                </c:pt>
                <c:pt idx="3341">
                  <c:v>1.7996084258795731E-4</c:v>
                </c:pt>
                <c:pt idx="3342">
                  <c:v>1.7965123350375021E-4</c:v>
                </c:pt>
                <c:pt idx="3343">
                  <c:v>1.7924787129435622E-4</c:v>
                </c:pt>
                <c:pt idx="3344">
                  <c:v>1.7887343850943953E-4</c:v>
                </c:pt>
                <c:pt idx="3345">
                  <c:v>1.7857564317136745E-4</c:v>
                </c:pt>
                <c:pt idx="3346">
                  <c:v>1.7820028832033624E-4</c:v>
                </c:pt>
                <c:pt idx="3347">
                  <c:v>1.7784708959817983E-4</c:v>
                </c:pt>
                <c:pt idx="3348">
                  <c:v>1.7750825598297974E-4</c:v>
                </c:pt>
                <c:pt idx="3349">
                  <c:v>1.7721802461094372E-4</c:v>
                </c:pt>
                <c:pt idx="3350">
                  <c:v>1.7695827319465324E-4</c:v>
                </c:pt>
                <c:pt idx="3351">
                  <c:v>1.7661135278281066E-4</c:v>
                </c:pt>
                <c:pt idx="3352">
                  <c:v>1.7635406821063716E-4</c:v>
                </c:pt>
                <c:pt idx="3353">
                  <c:v>1.7606685820752539E-4</c:v>
                </c:pt>
                <c:pt idx="3354">
                  <c:v>1.7582074278078404E-4</c:v>
                </c:pt>
                <c:pt idx="3355">
                  <c:v>1.7551826099828927E-4</c:v>
                </c:pt>
                <c:pt idx="3356">
                  <c:v>1.7524769837788879E-4</c:v>
                </c:pt>
                <c:pt idx="3357">
                  <c:v>1.7493896741214128E-4</c:v>
                </c:pt>
                <c:pt idx="3358">
                  <c:v>1.7474400170650072E-4</c:v>
                </c:pt>
                <c:pt idx="3359">
                  <c:v>1.744249612549858E-4</c:v>
                </c:pt>
                <c:pt idx="3360">
                  <c:v>1.7413965050837001E-4</c:v>
                </c:pt>
                <c:pt idx="3361">
                  <c:v>1.7388874619046529E-4</c:v>
                </c:pt>
                <c:pt idx="3362">
                  <c:v>1.7355396357371405E-4</c:v>
                </c:pt>
                <c:pt idx="3363">
                  <c:v>1.7335462108511451E-4</c:v>
                </c:pt>
                <c:pt idx="3364">
                  <c:v>1.7297191387521024E-4</c:v>
                </c:pt>
                <c:pt idx="3365">
                  <c:v>1.7263357441253915E-4</c:v>
                </c:pt>
                <c:pt idx="3366">
                  <c:v>1.7230445554033017E-4</c:v>
                </c:pt>
                <c:pt idx="3367">
                  <c:v>1.7187402697828701E-4</c:v>
                </c:pt>
                <c:pt idx="3368">
                  <c:v>1.7153834927657952E-4</c:v>
                </c:pt>
                <c:pt idx="3369">
                  <c:v>1.7116415433660504E-4</c:v>
                </c:pt>
                <c:pt idx="3370">
                  <c:v>1.7074712806489022E-4</c:v>
                </c:pt>
                <c:pt idx="3371">
                  <c:v>1.7049141329241577E-4</c:v>
                </c:pt>
                <c:pt idx="3372">
                  <c:v>1.7026875502144039E-4</c:v>
                </c:pt>
                <c:pt idx="3373">
                  <c:v>1.6999964137297076E-4</c:v>
                </c:pt>
                <c:pt idx="3374">
                  <c:v>1.6983163603911448E-4</c:v>
                </c:pt>
                <c:pt idx="3375">
                  <c:v>1.6959247323536321E-4</c:v>
                </c:pt>
                <c:pt idx="3376">
                  <c:v>1.6936544943195944E-4</c:v>
                </c:pt>
                <c:pt idx="3377">
                  <c:v>1.6919214514678931E-4</c:v>
                </c:pt>
                <c:pt idx="3378">
                  <c:v>1.6904899770051212E-4</c:v>
                </c:pt>
                <c:pt idx="3379">
                  <c:v>1.6880991519843534E-4</c:v>
                </c:pt>
                <c:pt idx="3380">
                  <c:v>1.6853443500099597E-4</c:v>
                </c:pt>
                <c:pt idx="3381">
                  <c:v>1.684312997441736E-4</c:v>
                </c:pt>
                <c:pt idx="3382">
                  <c:v>1.6821981507061286E-4</c:v>
                </c:pt>
                <c:pt idx="3383">
                  <c:v>1.6794961765373572E-4</c:v>
                </c:pt>
                <c:pt idx="3384">
                  <c:v>1.6774455273925576E-4</c:v>
                </c:pt>
                <c:pt idx="3385">
                  <c:v>1.6753685307481264E-4</c:v>
                </c:pt>
                <c:pt idx="3386">
                  <c:v>1.6726686309023671E-4</c:v>
                </c:pt>
                <c:pt idx="3387">
                  <c:v>1.6706953996135514E-4</c:v>
                </c:pt>
                <c:pt idx="3388">
                  <c:v>1.6680718901936054E-4</c:v>
                </c:pt>
                <c:pt idx="3389">
                  <c:v>1.6650984430466905E-4</c:v>
                </c:pt>
                <c:pt idx="3390">
                  <c:v>1.662066977928646E-4</c:v>
                </c:pt>
                <c:pt idx="3391">
                  <c:v>1.6600698513761264E-4</c:v>
                </c:pt>
                <c:pt idx="3392">
                  <c:v>1.6560760771956723E-4</c:v>
                </c:pt>
                <c:pt idx="3393">
                  <c:v>1.6531552674906301E-4</c:v>
                </c:pt>
                <c:pt idx="3394">
                  <c:v>1.6493809629618942E-4</c:v>
                </c:pt>
                <c:pt idx="3395">
                  <c:v>1.6472906508154368E-4</c:v>
                </c:pt>
                <c:pt idx="3396">
                  <c:v>1.6439493077275593E-4</c:v>
                </c:pt>
                <c:pt idx="3397">
                  <c:v>1.6414886423270011E-4</c:v>
                </c:pt>
                <c:pt idx="3398">
                  <c:v>1.6384202729106511E-4</c:v>
                </c:pt>
                <c:pt idx="3399">
                  <c:v>1.635082114494697E-4</c:v>
                </c:pt>
                <c:pt idx="3400">
                  <c:v>1.6327592024677044E-4</c:v>
                </c:pt>
                <c:pt idx="3401">
                  <c:v>1.6291128379421069E-4</c:v>
                </c:pt>
                <c:pt idx="3402">
                  <c:v>1.6254001547049763E-4</c:v>
                </c:pt>
                <c:pt idx="3403">
                  <c:v>1.62263821705312E-4</c:v>
                </c:pt>
                <c:pt idx="3404">
                  <c:v>1.6182017593207242E-4</c:v>
                </c:pt>
                <c:pt idx="3405">
                  <c:v>1.6138609301990798E-4</c:v>
                </c:pt>
                <c:pt idx="3406">
                  <c:v>1.6104679761218537E-4</c:v>
                </c:pt>
                <c:pt idx="3407">
                  <c:v>1.6047619901184915E-4</c:v>
                </c:pt>
                <c:pt idx="3408">
                  <c:v>1.6009242475576295E-4</c:v>
                </c:pt>
                <c:pt idx="3409">
                  <c:v>1.5966288957341605E-4</c:v>
                </c:pt>
                <c:pt idx="3410">
                  <c:v>1.5934230768538724E-4</c:v>
                </c:pt>
                <c:pt idx="3411">
                  <c:v>1.5904177405645951E-4</c:v>
                </c:pt>
                <c:pt idx="3412">
                  <c:v>1.5871383748211778E-4</c:v>
                </c:pt>
                <c:pt idx="3413">
                  <c:v>1.5842069793918118E-4</c:v>
                </c:pt>
                <c:pt idx="3414">
                  <c:v>1.5816017838605421E-4</c:v>
                </c:pt>
                <c:pt idx="3415">
                  <c:v>1.5776978116551258E-4</c:v>
                </c:pt>
                <c:pt idx="3416">
                  <c:v>1.575555791214311E-4</c:v>
                </c:pt>
                <c:pt idx="3417">
                  <c:v>1.572717531861612E-4</c:v>
                </c:pt>
                <c:pt idx="3418">
                  <c:v>1.5700788391206992E-4</c:v>
                </c:pt>
                <c:pt idx="3419">
                  <c:v>1.566712643919004E-4</c:v>
                </c:pt>
                <c:pt idx="3420">
                  <c:v>1.5644155296793766E-4</c:v>
                </c:pt>
                <c:pt idx="3421">
                  <c:v>1.5608814245538305E-4</c:v>
                </c:pt>
                <c:pt idx="3422">
                  <c:v>1.5577097676093511E-4</c:v>
                </c:pt>
                <c:pt idx="3423">
                  <c:v>1.5540779834147977E-4</c:v>
                </c:pt>
                <c:pt idx="3424">
                  <c:v>1.5513992866727366E-4</c:v>
                </c:pt>
                <c:pt idx="3425">
                  <c:v>1.548386684068291E-4</c:v>
                </c:pt>
                <c:pt idx="3426">
                  <c:v>1.5449163206596343E-4</c:v>
                </c:pt>
                <c:pt idx="3427">
                  <c:v>1.5422655061860516E-4</c:v>
                </c:pt>
                <c:pt idx="3428">
                  <c:v>1.5388296137363973E-4</c:v>
                </c:pt>
                <c:pt idx="3429">
                  <c:v>1.5358194281012136E-4</c:v>
                </c:pt>
                <c:pt idx="3430">
                  <c:v>1.5325834700590093E-4</c:v>
                </c:pt>
                <c:pt idx="3431">
                  <c:v>1.5300220184712914E-4</c:v>
                </c:pt>
                <c:pt idx="3432">
                  <c:v>1.5267419040079352E-4</c:v>
                </c:pt>
                <c:pt idx="3433">
                  <c:v>1.5237190106247552E-4</c:v>
                </c:pt>
                <c:pt idx="3434">
                  <c:v>1.5209265345050157E-4</c:v>
                </c:pt>
                <c:pt idx="3435">
                  <c:v>1.5180770033287378E-4</c:v>
                </c:pt>
                <c:pt idx="3436">
                  <c:v>1.5153145331689587E-4</c:v>
                </c:pt>
                <c:pt idx="3437">
                  <c:v>1.5126998590141204E-4</c:v>
                </c:pt>
                <c:pt idx="3438">
                  <c:v>1.5095666029708431E-4</c:v>
                </c:pt>
                <c:pt idx="3439">
                  <c:v>1.5066751120255679E-4</c:v>
                </c:pt>
                <c:pt idx="3440">
                  <c:v>1.5045710692565304E-4</c:v>
                </c:pt>
                <c:pt idx="3441">
                  <c:v>1.501566232486763E-4</c:v>
                </c:pt>
                <c:pt idx="3442">
                  <c:v>1.499086242198601E-4</c:v>
                </c:pt>
                <c:pt idx="3443">
                  <c:v>1.4963228647754746E-4</c:v>
                </c:pt>
                <c:pt idx="3444">
                  <c:v>1.4936080690396413E-4</c:v>
                </c:pt>
                <c:pt idx="3445">
                  <c:v>1.4910938889225753E-4</c:v>
                </c:pt>
                <c:pt idx="3446">
                  <c:v>1.4888640424430679E-4</c:v>
                </c:pt>
                <c:pt idx="3447">
                  <c:v>1.4875028725435386E-4</c:v>
                </c:pt>
                <c:pt idx="3448">
                  <c:v>1.484569275245868E-4</c:v>
                </c:pt>
                <c:pt idx="3449">
                  <c:v>1.4817979012228253E-4</c:v>
                </c:pt>
                <c:pt idx="3450">
                  <c:v>1.4780663188943195E-4</c:v>
                </c:pt>
                <c:pt idx="3451">
                  <c:v>1.4758242119976498E-4</c:v>
                </c:pt>
                <c:pt idx="3452">
                  <c:v>1.4734977365966469E-4</c:v>
                </c:pt>
                <c:pt idx="3453">
                  <c:v>1.4700090586795337E-4</c:v>
                </c:pt>
                <c:pt idx="3454">
                  <c:v>1.4669893929609816E-4</c:v>
                </c:pt>
                <c:pt idx="3455">
                  <c:v>1.4647325824462736E-4</c:v>
                </c:pt>
                <c:pt idx="3456">
                  <c:v>1.4615185551164782E-4</c:v>
                </c:pt>
                <c:pt idx="3457">
                  <c:v>1.4589636767300317E-4</c:v>
                </c:pt>
                <c:pt idx="3458">
                  <c:v>1.4557046506726874E-4</c:v>
                </c:pt>
                <c:pt idx="3459">
                  <c:v>1.4538952525161512E-4</c:v>
                </c:pt>
                <c:pt idx="3460">
                  <c:v>1.451031721673718E-4</c:v>
                </c:pt>
                <c:pt idx="3461">
                  <c:v>1.449483228582191E-4</c:v>
                </c:pt>
                <c:pt idx="3462">
                  <c:v>1.4468528598091609E-4</c:v>
                </c:pt>
                <c:pt idx="3463">
                  <c:v>1.443525914831414E-4</c:v>
                </c:pt>
                <c:pt idx="3464">
                  <c:v>1.4411615783268029E-4</c:v>
                </c:pt>
                <c:pt idx="3465">
                  <c:v>1.438599474855476E-4</c:v>
                </c:pt>
                <c:pt idx="3466">
                  <c:v>1.4366760801492955E-4</c:v>
                </c:pt>
                <c:pt idx="3467">
                  <c:v>1.4337689608999159E-4</c:v>
                </c:pt>
                <c:pt idx="3468">
                  <c:v>1.4307197326618348E-4</c:v>
                </c:pt>
                <c:pt idx="3469">
                  <c:v>1.4272842532272998E-4</c:v>
                </c:pt>
                <c:pt idx="3470">
                  <c:v>1.4240406795490535E-4</c:v>
                </c:pt>
                <c:pt idx="3471">
                  <c:v>1.4203308891747881E-4</c:v>
                </c:pt>
                <c:pt idx="3472">
                  <c:v>1.4182954713783639E-4</c:v>
                </c:pt>
                <c:pt idx="3473">
                  <c:v>1.4143581773717358E-4</c:v>
                </c:pt>
                <c:pt idx="3474">
                  <c:v>1.4112117242636612E-4</c:v>
                </c:pt>
                <c:pt idx="3475">
                  <c:v>1.4085510429812217E-4</c:v>
                </c:pt>
                <c:pt idx="3476">
                  <c:v>1.4053266630173402E-4</c:v>
                </c:pt>
                <c:pt idx="3477">
                  <c:v>1.4024917241004751E-4</c:v>
                </c:pt>
                <c:pt idx="3478">
                  <c:v>1.39951208323256E-4</c:v>
                </c:pt>
                <c:pt idx="3479">
                  <c:v>1.3969080081029358E-4</c:v>
                </c:pt>
                <c:pt idx="3480">
                  <c:v>1.3946974475056363E-4</c:v>
                </c:pt>
                <c:pt idx="3481">
                  <c:v>1.3912052641127499E-4</c:v>
                </c:pt>
                <c:pt idx="3482">
                  <c:v>1.3884605429032685E-4</c:v>
                </c:pt>
                <c:pt idx="3483">
                  <c:v>1.3855763452768534E-4</c:v>
                </c:pt>
                <c:pt idx="3484">
                  <c:v>1.3828283980825911E-4</c:v>
                </c:pt>
                <c:pt idx="3485">
                  <c:v>1.3804703544724453E-4</c:v>
                </c:pt>
                <c:pt idx="3486">
                  <c:v>1.3787397733246889E-4</c:v>
                </c:pt>
                <c:pt idx="3487">
                  <c:v>1.3767189995104296E-4</c:v>
                </c:pt>
                <c:pt idx="3488">
                  <c:v>1.3747962173471558E-4</c:v>
                </c:pt>
                <c:pt idx="3489">
                  <c:v>1.3714202920392406E-4</c:v>
                </c:pt>
                <c:pt idx="3490">
                  <c:v>1.3687689196789844E-4</c:v>
                </c:pt>
                <c:pt idx="3491">
                  <c:v>1.3662042726207547E-4</c:v>
                </c:pt>
                <c:pt idx="3492">
                  <c:v>1.3627602069633487E-4</c:v>
                </c:pt>
                <c:pt idx="3493">
                  <c:v>1.359683184608167E-4</c:v>
                </c:pt>
                <c:pt idx="3494">
                  <c:v>1.3569580419270878E-4</c:v>
                </c:pt>
                <c:pt idx="3495">
                  <c:v>1.3550078761930098E-4</c:v>
                </c:pt>
                <c:pt idx="3496">
                  <c:v>1.3514401543127444E-4</c:v>
                </c:pt>
                <c:pt idx="3497">
                  <c:v>1.3487603003618838E-4</c:v>
                </c:pt>
                <c:pt idx="3498">
                  <c:v>1.3467498712962673E-4</c:v>
                </c:pt>
                <c:pt idx="3499">
                  <c:v>1.3450901746732451E-4</c:v>
                </c:pt>
                <c:pt idx="3500">
                  <c:v>1.3425311064318326E-4</c:v>
                </c:pt>
                <c:pt idx="3501">
                  <c:v>1.3399271282379236E-4</c:v>
                </c:pt>
                <c:pt idx="3502">
                  <c:v>1.3385182572669241E-4</c:v>
                </c:pt>
                <c:pt idx="3503">
                  <c:v>1.3356896955301215E-4</c:v>
                </c:pt>
                <c:pt idx="3504">
                  <c:v>1.3337951166909879E-4</c:v>
                </c:pt>
                <c:pt idx="3505">
                  <c:v>1.3314341384928252E-4</c:v>
                </c:pt>
                <c:pt idx="3506">
                  <c:v>1.3301508525119477E-4</c:v>
                </c:pt>
                <c:pt idx="3507">
                  <c:v>1.3270930601647858E-4</c:v>
                </c:pt>
                <c:pt idx="3508">
                  <c:v>1.3248984417505428E-4</c:v>
                </c:pt>
                <c:pt idx="3509">
                  <c:v>1.3228312619729805E-4</c:v>
                </c:pt>
                <c:pt idx="3510">
                  <c:v>1.3208051482918983E-4</c:v>
                </c:pt>
                <c:pt idx="3511">
                  <c:v>1.3187525229290672E-4</c:v>
                </c:pt>
                <c:pt idx="3512">
                  <c:v>1.3169265028568951E-4</c:v>
                </c:pt>
                <c:pt idx="3513">
                  <c:v>1.3136452970136911E-4</c:v>
                </c:pt>
                <c:pt idx="3514">
                  <c:v>1.3117929087748831E-4</c:v>
                </c:pt>
                <c:pt idx="3515">
                  <c:v>1.3102453565511316E-4</c:v>
                </c:pt>
                <c:pt idx="3516">
                  <c:v>1.3082559147746222E-4</c:v>
                </c:pt>
                <c:pt idx="3517">
                  <c:v>1.3057656630756744E-4</c:v>
                </c:pt>
                <c:pt idx="3518">
                  <c:v>1.3035533058032255E-4</c:v>
                </c:pt>
                <c:pt idx="3519">
                  <c:v>1.3020734256853671E-4</c:v>
                </c:pt>
                <c:pt idx="3520">
                  <c:v>1.3004307018754486E-4</c:v>
                </c:pt>
                <c:pt idx="3521">
                  <c:v>1.2993257836034364E-4</c:v>
                </c:pt>
                <c:pt idx="3522">
                  <c:v>1.2967345637972702E-4</c:v>
                </c:pt>
                <c:pt idx="3523">
                  <c:v>1.2950527490491958E-4</c:v>
                </c:pt>
                <c:pt idx="3524">
                  <c:v>1.2929627187343351E-4</c:v>
                </c:pt>
                <c:pt idx="3525">
                  <c:v>1.292263067817009E-4</c:v>
                </c:pt>
                <c:pt idx="3526">
                  <c:v>1.2897278582145027E-4</c:v>
                </c:pt>
                <c:pt idx="3527">
                  <c:v>1.2880812538244757E-4</c:v>
                </c:pt>
                <c:pt idx="3528">
                  <c:v>1.285910946109037E-4</c:v>
                </c:pt>
                <c:pt idx="3529">
                  <c:v>1.2842629897456912E-4</c:v>
                </c:pt>
                <c:pt idx="3530">
                  <c:v>1.2816974574319259E-4</c:v>
                </c:pt>
                <c:pt idx="3531">
                  <c:v>1.2809577941973551E-4</c:v>
                </c:pt>
                <c:pt idx="3532">
                  <c:v>1.2781272296025323E-4</c:v>
                </c:pt>
                <c:pt idx="3533">
                  <c:v>1.2763906579517207E-4</c:v>
                </c:pt>
                <c:pt idx="3534">
                  <c:v>1.2738736218606284E-4</c:v>
                </c:pt>
                <c:pt idx="3535">
                  <c:v>1.2728100657378644E-4</c:v>
                </c:pt>
                <c:pt idx="3536">
                  <c:v>1.270303834077983E-4</c:v>
                </c:pt>
                <c:pt idx="3537">
                  <c:v>1.2688275471369015E-4</c:v>
                </c:pt>
                <c:pt idx="3538">
                  <c:v>1.2671332119570966E-4</c:v>
                </c:pt>
                <c:pt idx="3539">
                  <c:v>1.2655529595713557E-4</c:v>
                </c:pt>
                <c:pt idx="3540">
                  <c:v>1.2627513036242872E-4</c:v>
                </c:pt>
                <c:pt idx="3541">
                  <c:v>1.2601205930467578E-4</c:v>
                </c:pt>
                <c:pt idx="3542">
                  <c:v>1.2578573704837513E-4</c:v>
                </c:pt>
                <c:pt idx="3543">
                  <c:v>1.2580216529887761E-4</c:v>
                </c:pt>
                <c:pt idx="3544">
                  <c:v>1.2538707610503866E-4</c:v>
                </c:pt>
                <c:pt idx="3545">
                  <c:v>1.252427240224851E-4</c:v>
                </c:pt>
                <c:pt idx="3546">
                  <c:v>1.2507365860338609E-4</c:v>
                </c:pt>
                <c:pt idx="3547">
                  <c:v>1.2497432264347652E-4</c:v>
                </c:pt>
                <c:pt idx="3548">
                  <c:v>1.2469909234964435E-4</c:v>
                </c:pt>
                <c:pt idx="3549">
                  <c:v>1.2468138309118325E-4</c:v>
                </c:pt>
                <c:pt idx="3550">
                  <c:v>1.2444707323015379E-4</c:v>
                </c:pt>
                <c:pt idx="3551">
                  <c:v>1.2432482687501335E-4</c:v>
                </c:pt>
                <c:pt idx="3552">
                  <c:v>1.2412232591834266E-4</c:v>
                </c:pt>
                <c:pt idx="3553">
                  <c:v>1.2389391991654555E-4</c:v>
                </c:pt>
                <c:pt idx="3554">
                  <c:v>1.2377314382845033E-4</c:v>
                </c:pt>
                <c:pt idx="3555">
                  <c:v>1.236459802719924E-4</c:v>
                </c:pt>
                <c:pt idx="3556">
                  <c:v>1.233481758145133E-4</c:v>
                </c:pt>
                <c:pt idx="3557">
                  <c:v>1.2319082630324492E-4</c:v>
                </c:pt>
                <c:pt idx="3558">
                  <c:v>1.2295736600382312E-4</c:v>
                </c:pt>
                <c:pt idx="3559">
                  <c:v>1.2285637281014581E-4</c:v>
                </c:pt>
                <c:pt idx="3560">
                  <c:v>1.2270367450977022E-4</c:v>
                </c:pt>
                <c:pt idx="3561">
                  <c:v>1.2240361409873854E-4</c:v>
                </c:pt>
                <c:pt idx="3562">
                  <c:v>1.2242009933169446E-4</c:v>
                </c:pt>
                <c:pt idx="3563">
                  <c:v>1.2212879083482446E-4</c:v>
                </c:pt>
                <c:pt idx="3564">
                  <c:v>1.2202194804713981E-4</c:v>
                </c:pt>
                <c:pt idx="3565">
                  <c:v>1.2195175681065773E-4</c:v>
                </c:pt>
                <c:pt idx="3566">
                  <c:v>1.2180244040042645E-4</c:v>
                </c:pt>
                <c:pt idx="3567">
                  <c:v>1.2149323542614879E-4</c:v>
                </c:pt>
                <c:pt idx="3568">
                  <c:v>1.2144680533144868E-4</c:v>
                </c:pt>
                <c:pt idx="3569">
                  <c:v>1.212960851550504E-4</c:v>
                </c:pt>
                <c:pt idx="3570">
                  <c:v>1.2102797895902693E-4</c:v>
                </c:pt>
                <c:pt idx="3571">
                  <c:v>1.2085744054147378E-4</c:v>
                </c:pt>
                <c:pt idx="3572">
                  <c:v>1.2065721342829277E-4</c:v>
                </c:pt>
                <c:pt idx="3573">
                  <c:v>1.2050077977326224E-4</c:v>
                </c:pt>
                <c:pt idx="3574">
                  <c:v>1.2021246343750934E-4</c:v>
                </c:pt>
                <c:pt idx="3575">
                  <c:v>1.2004433281115994E-4</c:v>
                </c:pt>
                <c:pt idx="3576">
                  <c:v>1.1978557975022522E-4</c:v>
                </c:pt>
                <c:pt idx="3577">
                  <c:v>1.1964861476845551E-4</c:v>
                </c:pt>
                <c:pt idx="3578">
                  <c:v>1.1951988618063571E-4</c:v>
                </c:pt>
                <c:pt idx="3579">
                  <c:v>1.1933607616012996E-4</c:v>
                </c:pt>
                <c:pt idx="3580">
                  <c:v>1.1906189451245597E-4</c:v>
                </c:pt>
                <c:pt idx="3581">
                  <c:v>1.1914564026090487E-4</c:v>
                </c:pt>
                <c:pt idx="3582">
                  <c:v>1.1879696018092636E-4</c:v>
                </c:pt>
                <c:pt idx="3583">
                  <c:v>1.1869888276206735E-4</c:v>
                </c:pt>
                <c:pt idx="3584">
                  <c:v>1.1848981835992962E-4</c:v>
                </c:pt>
                <c:pt idx="3585">
                  <c:v>1.1832213402051677E-4</c:v>
                </c:pt>
                <c:pt idx="3586">
                  <c:v>1.1819677960834512E-4</c:v>
                </c:pt>
                <c:pt idx="3587">
                  <c:v>1.1807104060931497E-4</c:v>
                </c:pt>
                <c:pt idx="3588">
                  <c:v>1.1786774197101444E-4</c:v>
                </c:pt>
                <c:pt idx="3589">
                  <c:v>1.1767720987013333E-4</c:v>
                </c:pt>
                <c:pt idx="3590">
                  <c:v>1.1754445503621074E-4</c:v>
                </c:pt>
                <c:pt idx="3591">
                  <c:v>1.1729563939872443E-4</c:v>
                </c:pt>
                <c:pt idx="3592">
                  <c:v>1.170776208412422E-4</c:v>
                </c:pt>
                <c:pt idx="3593">
                  <c:v>1.1683466152155615E-4</c:v>
                </c:pt>
                <c:pt idx="3594">
                  <c:v>1.1674516688132656E-4</c:v>
                </c:pt>
                <c:pt idx="3595">
                  <c:v>1.1663104713494681E-4</c:v>
                </c:pt>
                <c:pt idx="3596">
                  <c:v>1.164054370037806E-4</c:v>
                </c:pt>
                <c:pt idx="3597">
                  <c:v>1.1627822090533915E-4</c:v>
                </c:pt>
                <c:pt idx="3598">
                  <c:v>1.1610624738046914E-4</c:v>
                </c:pt>
                <c:pt idx="3599">
                  <c:v>1.1589569596974927E-4</c:v>
                </c:pt>
                <c:pt idx="3600">
                  <c:v>1.1581412291714628E-4</c:v>
                </c:pt>
                <c:pt idx="3601">
                  <c:v>1.1575501827993802E-4</c:v>
                </c:pt>
                <c:pt idx="3602">
                  <c:v>1.155792287957396E-4</c:v>
                </c:pt>
                <c:pt idx="3603">
                  <c:v>1.1542656668595444E-4</c:v>
                </c:pt>
                <c:pt idx="3604">
                  <c:v>1.1528541914628884E-4</c:v>
                </c:pt>
                <c:pt idx="3605">
                  <c:v>1.1505033844427151E-4</c:v>
                </c:pt>
                <c:pt idx="3606">
                  <c:v>1.1483661761205271E-4</c:v>
                </c:pt>
                <c:pt idx="3607">
                  <c:v>1.1471602397327224E-4</c:v>
                </c:pt>
                <c:pt idx="3608">
                  <c:v>1.1459113850044785E-4</c:v>
                </c:pt>
                <c:pt idx="3609">
                  <c:v>1.1428619079348404E-4</c:v>
                </c:pt>
                <c:pt idx="3610">
                  <c:v>1.1407272216515725E-4</c:v>
                </c:pt>
                <c:pt idx="3611">
                  <c:v>1.1398202191086811E-4</c:v>
                </c:pt>
                <c:pt idx="3612">
                  <c:v>1.1386017739322423E-4</c:v>
                </c:pt>
                <c:pt idx="3613">
                  <c:v>1.1376383252219071E-4</c:v>
                </c:pt>
                <c:pt idx="3614">
                  <c:v>1.1363354326838191E-4</c:v>
                </c:pt>
                <c:pt idx="3615">
                  <c:v>1.1350968542196341E-4</c:v>
                </c:pt>
                <c:pt idx="3616">
                  <c:v>1.1321303248254771E-4</c:v>
                </c:pt>
                <c:pt idx="3617">
                  <c:v>1.1298285728067979E-4</c:v>
                </c:pt>
                <c:pt idx="3618">
                  <c:v>1.1298651709780603E-4</c:v>
                </c:pt>
                <c:pt idx="3619">
                  <c:v>1.1273230753478601E-4</c:v>
                </c:pt>
                <c:pt idx="3620">
                  <c:v>1.1255408499364848E-4</c:v>
                </c:pt>
                <c:pt idx="3621">
                  <c:v>1.124327226382479E-4</c:v>
                </c:pt>
                <c:pt idx="3622">
                  <c:v>1.121693451575528E-4</c:v>
                </c:pt>
                <c:pt idx="3623">
                  <c:v>1.1204618643468529E-4</c:v>
                </c:pt>
                <c:pt idx="3624">
                  <c:v>1.1176246338100882E-4</c:v>
                </c:pt>
                <c:pt idx="3625">
                  <c:v>1.116421135430191E-4</c:v>
                </c:pt>
                <c:pt idx="3626">
                  <c:v>1.11631570006627E-4</c:v>
                </c:pt>
                <c:pt idx="3627">
                  <c:v>1.1150002049576069E-4</c:v>
                </c:pt>
                <c:pt idx="3628">
                  <c:v>1.1124206916791348E-4</c:v>
                </c:pt>
                <c:pt idx="3629">
                  <c:v>1.1128984447394886E-4</c:v>
                </c:pt>
                <c:pt idx="3630">
                  <c:v>1.1101865283662746E-4</c:v>
                </c:pt>
                <c:pt idx="3631">
                  <c:v>1.1084089272399818E-4</c:v>
                </c:pt>
                <c:pt idx="3632">
                  <c:v>1.1073458414255812E-4</c:v>
                </c:pt>
                <c:pt idx="3633">
                  <c:v>1.106364126912271E-4</c:v>
                </c:pt>
                <c:pt idx="3634">
                  <c:v>1.1036718989423796E-4</c:v>
                </c:pt>
                <c:pt idx="3635">
                  <c:v>1.1016261683810647E-4</c:v>
                </c:pt>
                <c:pt idx="3636">
                  <c:v>1.1000330569513744E-4</c:v>
                </c:pt>
                <c:pt idx="3637">
                  <c:v>1.0969629829288641E-4</c:v>
                </c:pt>
                <c:pt idx="3638">
                  <c:v>1.0966628367787523E-4</c:v>
                </c:pt>
                <c:pt idx="3639">
                  <c:v>1.0954328510772956E-4</c:v>
                </c:pt>
                <c:pt idx="3640">
                  <c:v>1.0925602035476587E-4</c:v>
                </c:pt>
                <c:pt idx="3641">
                  <c:v>1.0908761464419019E-4</c:v>
                </c:pt>
                <c:pt idx="3642">
                  <c:v>1.0882516796975261E-4</c:v>
                </c:pt>
                <c:pt idx="3643">
                  <c:v>1.0855960151567221E-4</c:v>
                </c:pt>
                <c:pt idx="3644">
                  <c:v>1.0848072629422923E-4</c:v>
                </c:pt>
                <c:pt idx="3645">
                  <c:v>1.0837912268300734E-4</c:v>
                </c:pt>
                <c:pt idx="3646">
                  <c:v>1.0834823065337906E-4</c:v>
                </c:pt>
                <c:pt idx="3647">
                  <c:v>1.0828200785077409E-4</c:v>
                </c:pt>
                <c:pt idx="3648">
                  <c:v>1.0827847022963998E-4</c:v>
                </c:pt>
                <c:pt idx="3649">
                  <c:v>1.0814836513298221E-4</c:v>
                </c:pt>
                <c:pt idx="3650">
                  <c:v>1.0795638594666522E-4</c:v>
                </c:pt>
                <c:pt idx="3651">
                  <c:v>1.0779760653360608E-4</c:v>
                </c:pt>
                <c:pt idx="3652">
                  <c:v>1.0772178413957086E-4</c:v>
                </c:pt>
                <c:pt idx="3653">
                  <c:v>1.0762140972483374E-4</c:v>
                </c:pt>
                <c:pt idx="3654">
                  <c:v>1.0749145140202862E-4</c:v>
                </c:pt>
                <c:pt idx="3655">
                  <c:v>1.0732015843061629E-4</c:v>
                </c:pt>
                <c:pt idx="3656">
                  <c:v>1.0726652537369721E-4</c:v>
                </c:pt>
                <c:pt idx="3657">
                  <c:v>1.0723189204276606E-4</c:v>
                </c:pt>
                <c:pt idx="3658">
                  <c:v>1.0718708146465863E-4</c:v>
                </c:pt>
                <c:pt idx="3659">
                  <c:v>1.071591818392639E-4</c:v>
                </c:pt>
                <c:pt idx="3660">
                  <c:v>1.0712751707704703E-4</c:v>
                </c:pt>
                <c:pt idx="3661">
                  <c:v>1.070754506732525E-4</c:v>
                </c:pt>
                <c:pt idx="3662">
                  <c:v>1.0706172120947937E-4</c:v>
                </c:pt>
                <c:pt idx="3663">
                  <c:v>1.0708289154918757E-4</c:v>
                </c:pt>
                <c:pt idx="3664">
                  <c:v>1.0700619261811848E-4</c:v>
                </c:pt>
                <c:pt idx="3665">
                  <c:v>1.0692191354707637E-4</c:v>
                </c:pt>
                <c:pt idx="3666">
                  <c:v>1.0681191411323338E-4</c:v>
                </c:pt>
                <c:pt idx="3667">
                  <c:v>1.0683289347147847E-4</c:v>
                </c:pt>
                <c:pt idx="3668">
                  <c:v>1.067335578309498E-4</c:v>
                </c:pt>
                <c:pt idx="3669">
                  <c:v>1.0674346301149703E-4</c:v>
                </c:pt>
                <c:pt idx="3670">
                  <c:v>1.0675875115303227E-4</c:v>
                </c:pt>
                <c:pt idx="3671">
                  <c:v>1.0667489533465875E-4</c:v>
                </c:pt>
                <c:pt idx="3672">
                  <c:v>1.0647877808243027E-4</c:v>
                </c:pt>
                <c:pt idx="3673">
                  <c:v>1.0641994641703438E-4</c:v>
                </c:pt>
                <c:pt idx="3674">
                  <c:v>1.0630748099953855E-4</c:v>
                </c:pt>
                <c:pt idx="3675">
                  <c:v>1.0611597336964322E-4</c:v>
                </c:pt>
                <c:pt idx="3676">
                  <c:v>1.060317040653771E-4</c:v>
                </c:pt>
                <c:pt idx="3677">
                  <c:v>1.0600481344453775E-4</c:v>
                </c:pt>
                <c:pt idx="3678">
                  <c:v>1.0600483219218846E-4</c:v>
                </c:pt>
                <c:pt idx="3679">
                  <c:v>1.0588101288304768E-4</c:v>
                </c:pt>
                <c:pt idx="3680">
                  <c:v>1.0572003033501061E-4</c:v>
                </c:pt>
                <c:pt idx="3681">
                  <c:v>1.05689568552497E-4</c:v>
                </c:pt>
                <c:pt idx="3682">
                  <c:v>1.055469700940939E-4</c:v>
                </c:pt>
                <c:pt idx="3683">
                  <c:v>1.0538176266103083E-4</c:v>
                </c:pt>
                <c:pt idx="3684">
                  <c:v>1.0521995352684752E-4</c:v>
                </c:pt>
                <c:pt idx="3685">
                  <c:v>1.0509592669435539E-4</c:v>
                </c:pt>
                <c:pt idx="3686">
                  <c:v>1.0497348967552269E-4</c:v>
                </c:pt>
                <c:pt idx="3687">
                  <c:v>1.0484044857889828E-4</c:v>
                </c:pt>
                <c:pt idx="3688">
                  <c:v>1.0468727996949359E-4</c:v>
                </c:pt>
                <c:pt idx="3689">
                  <c:v>1.0444903059587433E-4</c:v>
                </c:pt>
                <c:pt idx="3690">
                  <c:v>1.043361283185563E-4</c:v>
                </c:pt>
                <c:pt idx="3691">
                  <c:v>1.0424667736295412E-4</c:v>
                </c:pt>
                <c:pt idx="3692">
                  <c:v>1.0406255342601874E-4</c:v>
                </c:pt>
                <c:pt idx="3693">
                  <c:v>1.037659083545939E-4</c:v>
                </c:pt>
                <c:pt idx="3694">
                  <c:v>1.0364852079593327E-4</c:v>
                </c:pt>
                <c:pt idx="3695">
                  <c:v>1.0359487263874891E-4</c:v>
                </c:pt>
                <c:pt idx="3696">
                  <c:v>1.0334752961394969E-4</c:v>
                </c:pt>
                <c:pt idx="3697">
                  <c:v>1.0329550584738902E-4</c:v>
                </c:pt>
                <c:pt idx="3698">
                  <c:v>1.0328025946267984E-4</c:v>
                </c:pt>
                <c:pt idx="3699">
                  <c:v>1.0320717830931175E-4</c:v>
                </c:pt>
                <c:pt idx="3700">
                  <c:v>1.0320673130835762E-4</c:v>
                </c:pt>
                <c:pt idx="3701">
                  <c:v>1.0308623852638947E-4</c:v>
                </c:pt>
                <c:pt idx="3702">
                  <c:v>1.0299840774243192E-4</c:v>
                </c:pt>
                <c:pt idx="3703">
                  <c:v>1.0286778392463285E-4</c:v>
                </c:pt>
                <c:pt idx="3704">
                  <c:v>1.0268975741933075E-4</c:v>
                </c:pt>
                <c:pt idx="3705">
                  <c:v>1.0248358218155657E-4</c:v>
                </c:pt>
                <c:pt idx="3706">
                  <c:v>1.0245573200820079E-4</c:v>
                </c:pt>
                <c:pt idx="3707">
                  <c:v>1.0228571841038823E-4</c:v>
                </c:pt>
                <c:pt idx="3708">
                  <c:v>1.0204806794329113E-4</c:v>
                </c:pt>
                <c:pt idx="3709">
                  <c:v>1.0183089103511407E-4</c:v>
                </c:pt>
                <c:pt idx="3710">
                  <c:v>1.0161240056190628E-4</c:v>
                </c:pt>
                <c:pt idx="3711">
                  <c:v>1.0158753545288758E-4</c:v>
                </c:pt>
                <c:pt idx="3712">
                  <c:v>1.0136146516565745E-4</c:v>
                </c:pt>
                <c:pt idx="3713">
                  <c:v>1.0127153247466604E-4</c:v>
                </c:pt>
                <c:pt idx="3714">
                  <c:v>1.0115666907734923E-4</c:v>
                </c:pt>
                <c:pt idx="3715">
                  <c:v>1.0118246735568639E-4</c:v>
                </c:pt>
                <c:pt idx="3716">
                  <c:v>1.0101421561159618E-4</c:v>
                </c:pt>
                <c:pt idx="3717">
                  <c:v>1.0086121528202254E-4</c:v>
                </c:pt>
                <c:pt idx="3718">
                  <c:v>1.0086267028004319E-4</c:v>
                </c:pt>
                <c:pt idx="3719">
                  <c:v>1.0067438968995761E-4</c:v>
                </c:pt>
                <c:pt idx="3720">
                  <c:v>1.006359355584932E-4</c:v>
                </c:pt>
                <c:pt idx="3721">
                  <c:v>1.004665542929941E-4</c:v>
                </c:pt>
                <c:pt idx="3722">
                  <c:v>1.0031211132206917E-4</c:v>
                </c:pt>
                <c:pt idx="3723">
                  <c:v>1.0017400900359554E-4</c:v>
                </c:pt>
                <c:pt idx="3724">
                  <c:v>9.9961088385344617E-5</c:v>
                </c:pt>
                <c:pt idx="3725">
                  <c:v>9.9825811321987187E-5</c:v>
                </c:pt>
                <c:pt idx="3726">
                  <c:v>9.9587315778714423E-5</c:v>
                </c:pt>
                <c:pt idx="3727">
                  <c:v>9.9409989313730191E-5</c:v>
                </c:pt>
                <c:pt idx="3728">
                  <c:v>9.9301323933548188E-5</c:v>
                </c:pt>
                <c:pt idx="3729">
                  <c:v>9.9143897203495562E-5</c:v>
                </c:pt>
                <c:pt idx="3730">
                  <c:v>9.9014119926140685E-5</c:v>
                </c:pt>
                <c:pt idx="3731">
                  <c:v>9.8961559226399458E-5</c:v>
                </c:pt>
                <c:pt idx="3732">
                  <c:v>9.8844231779422984E-5</c:v>
                </c:pt>
                <c:pt idx="3733">
                  <c:v>9.8678916599531619E-5</c:v>
                </c:pt>
                <c:pt idx="3734">
                  <c:v>9.8589540253255477E-5</c:v>
                </c:pt>
                <c:pt idx="3735">
                  <c:v>9.834567467834361E-5</c:v>
                </c:pt>
                <c:pt idx="3736">
                  <c:v>9.8153911802476262E-5</c:v>
                </c:pt>
                <c:pt idx="3737">
                  <c:v>9.7966316199297448E-5</c:v>
                </c:pt>
                <c:pt idx="3738">
                  <c:v>9.7660844527905843E-5</c:v>
                </c:pt>
                <c:pt idx="3739">
                  <c:v>9.7556879560136502E-5</c:v>
                </c:pt>
                <c:pt idx="3740">
                  <c:v>9.7274700278370357E-5</c:v>
                </c:pt>
                <c:pt idx="3741">
                  <c:v>9.7105548128211005E-5</c:v>
                </c:pt>
                <c:pt idx="3742">
                  <c:v>9.6999009242004783E-5</c:v>
                </c:pt>
                <c:pt idx="3743">
                  <c:v>9.6794622374832262E-5</c:v>
                </c:pt>
                <c:pt idx="3744">
                  <c:v>9.6684274795163076E-5</c:v>
                </c:pt>
                <c:pt idx="3745">
                  <c:v>9.6388250813238952E-5</c:v>
                </c:pt>
                <c:pt idx="3746">
                  <c:v>9.6292808302899635E-5</c:v>
                </c:pt>
                <c:pt idx="3747">
                  <c:v>9.6153647658159551E-5</c:v>
                </c:pt>
                <c:pt idx="3748">
                  <c:v>9.6029432124894039E-5</c:v>
                </c:pt>
                <c:pt idx="3749">
                  <c:v>9.5878337676177607E-5</c:v>
                </c:pt>
                <c:pt idx="3750">
                  <c:v>9.5678264335462062E-5</c:v>
                </c:pt>
                <c:pt idx="3751">
                  <c:v>9.5706982317032927E-5</c:v>
                </c:pt>
                <c:pt idx="3752">
                  <c:v>9.5418657184449682E-5</c:v>
                </c:pt>
                <c:pt idx="3753">
                  <c:v>9.516513119240026E-5</c:v>
                </c:pt>
                <c:pt idx="3754">
                  <c:v>9.5034998860555003E-5</c:v>
                </c:pt>
                <c:pt idx="3755">
                  <c:v>9.4883103455725777E-5</c:v>
                </c:pt>
                <c:pt idx="3756">
                  <c:v>9.4668065459438795E-5</c:v>
                </c:pt>
                <c:pt idx="3757">
                  <c:v>9.4466807574209734E-5</c:v>
                </c:pt>
                <c:pt idx="3758">
                  <c:v>9.4190087949517641E-5</c:v>
                </c:pt>
                <c:pt idx="3759">
                  <c:v>9.4022555512907188E-5</c:v>
                </c:pt>
                <c:pt idx="3760">
                  <c:v>9.3797907212677035E-5</c:v>
                </c:pt>
                <c:pt idx="3761">
                  <c:v>9.3589430500545302E-5</c:v>
                </c:pt>
                <c:pt idx="3762">
                  <c:v>9.3373126400783207E-5</c:v>
                </c:pt>
                <c:pt idx="3763">
                  <c:v>9.3130478066133065E-5</c:v>
                </c:pt>
                <c:pt idx="3764">
                  <c:v>9.2921075528456333E-5</c:v>
                </c:pt>
                <c:pt idx="3765">
                  <c:v>9.2723149983752658E-5</c:v>
                </c:pt>
                <c:pt idx="3766">
                  <c:v>9.2454735296084849E-5</c:v>
                </c:pt>
                <c:pt idx="3767">
                  <c:v>9.2329758521320546E-5</c:v>
                </c:pt>
                <c:pt idx="3768">
                  <c:v>9.2135668970391626E-5</c:v>
                </c:pt>
                <c:pt idx="3769">
                  <c:v>9.1957835440809456E-5</c:v>
                </c:pt>
                <c:pt idx="3770">
                  <c:v>9.1740652001861707E-5</c:v>
                </c:pt>
                <c:pt idx="3771">
                  <c:v>9.160143321388617E-5</c:v>
                </c:pt>
                <c:pt idx="3772">
                  <c:v>9.1292995356131169E-5</c:v>
                </c:pt>
                <c:pt idx="3773">
                  <c:v>9.1138826962985225E-5</c:v>
                </c:pt>
                <c:pt idx="3774">
                  <c:v>9.1149572542437699E-5</c:v>
                </c:pt>
                <c:pt idx="3775">
                  <c:v>9.0984340371844935E-5</c:v>
                </c:pt>
                <c:pt idx="3776">
                  <c:v>9.0945418832998534E-5</c:v>
                </c:pt>
                <c:pt idx="3777">
                  <c:v>9.0762228617607561E-5</c:v>
                </c:pt>
                <c:pt idx="3778">
                  <c:v>9.0560441490002773E-5</c:v>
                </c:pt>
                <c:pt idx="3779">
                  <c:v>9.0560284001858476E-5</c:v>
                </c:pt>
                <c:pt idx="3780">
                  <c:v>9.0359984540791578E-5</c:v>
                </c:pt>
                <c:pt idx="3781">
                  <c:v>9.0197538447918282E-5</c:v>
                </c:pt>
                <c:pt idx="3782">
                  <c:v>9.0109124046296239E-5</c:v>
                </c:pt>
                <c:pt idx="3783">
                  <c:v>8.9914750057106682E-5</c:v>
                </c:pt>
                <c:pt idx="3784">
                  <c:v>8.9694411341208273E-5</c:v>
                </c:pt>
                <c:pt idx="3785">
                  <c:v>8.9583402050846133E-5</c:v>
                </c:pt>
                <c:pt idx="3786">
                  <c:v>8.9326162035523852E-5</c:v>
                </c:pt>
                <c:pt idx="3787">
                  <c:v>8.9179424040388179E-5</c:v>
                </c:pt>
                <c:pt idx="3788">
                  <c:v>8.9185768111827853E-5</c:v>
                </c:pt>
                <c:pt idx="3789">
                  <c:v>8.901999754648126E-5</c:v>
                </c:pt>
                <c:pt idx="3790">
                  <c:v>8.8953960277570081E-5</c:v>
                </c:pt>
                <c:pt idx="3791">
                  <c:v>8.8865169965314864E-5</c:v>
                </c:pt>
                <c:pt idx="3792">
                  <c:v>8.879707111318981E-5</c:v>
                </c:pt>
                <c:pt idx="3793">
                  <c:v>8.8702302271300782E-5</c:v>
                </c:pt>
                <c:pt idx="3794">
                  <c:v>8.8652632973054387E-5</c:v>
                </c:pt>
                <c:pt idx="3795">
                  <c:v>8.8428798600852725E-5</c:v>
                </c:pt>
                <c:pt idx="3796">
                  <c:v>8.8383217465037864E-5</c:v>
                </c:pt>
                <c:pt idx="3797">
                  <c:v>8.8317760321079901E-5</c:v>
                </c:pt>
                <c:pt idx="3798">
                  <c:v>8.8192765176257126E-5</c:v>
                </c:pt>
                <c:pt idx="3799">
                  <c:v>8.8177801072710234E-5</c:v>
                </c:pt>
                <c:pt idx="3800">
                  <c:v>8.7956772127687968E-5</c:v>
                </c:pt>
                <c:pt idx="3801">
                  <c:v>8.7879957346213714E-5</c:v>
                </c:pt>
                <c:pt idx="3802">
                  <c:v>8.7757115918104359E-5</c:v>
                </c:pt>
                <c:pt idx="3803">
                  <c:v>8.7720115509346493E-5</c:v>
                </c:pt>
                <c:pt idx="3804">
                  <c:v>8.7530382218691956E-5</c:v>
                </c:pt>
                <c:pt idx="3805">
                  <c:v>8.7427460070903115E-5</c:v>
                </c:pt>
                <c:pt idx="3806">
                  <c:v>8.7281056910952669E-5</c:v>
                </c:pt>
                <c:pt idx="3807">
                  <c:v>8.7248507399162456E-5</c:v>
                </c:pt>
                <c:pt idx="3808">
                  <c:v>8.7394782034106916E-5</c:v>
                </c:pt>
                <c:pt idx="3809">
                  <c:v>8.7389871118615284E-5</c:v>
                </c:pt>
                <c:pt idx="3810">
                  <c:v>8.7451689285642805E-5</c:v>
                </c:pt>
                <c:pt idx="3811">
                  <c:v>8.7322553481845386E-5</c:v>
                </c:pt>
                <c:pt idx="3812">
                  <c:v>8.7331122574861049E-5</c:v>
                </c:pt>
                <c:pt idx="3813">
                  <c:v>8.7151363723105555E-5</c:v>
                </c:pt>
                <c:pt idx="3814">
                  <c:v>8.7054762270293582E-5</c:v>
                </c:pt>
                <c:pt idx="3815">
                  <c:v>8.6923351509439727E-5</c:v>
                </c:pt>
                <c:pt idx="3816">
                  <c:v>8.6718142328590501E-5</c:v>
                </c:pt>
                <c:pt idx="3817">
                  <c:v>8.6667746470690167E-5</c:v>
                </c:pt>
                <c:pt idx="3818">
                  <c:v>8.6480520011697669E-5</c:v>
                </c:pt>
                <c:pt idx="3819">
                  <c:v>8.6328567956263811E-5</c:v>
                </c:pt>
                <c:pt idx="3820">
                  <c:v>8.6219361562924141E-5</c:v>
                </c:pt>
                <c:pt idx="3821">
                  <c:v>8.6118996061651363E-5</c:v>
                </c:pt>
                <c:pt idx="3822">
                  <c:v>8.587891053966673E-5</c:v>
                </c:pt>
                <c:pt idx="3823">
                  <c:v>8.5621589767247502E-5</c:v>
                </c:pt>
                <c:pt idx="3824">
                  <c:v>8.5484690730994154E-5</c:v>
                </c:pt>
                <c:pt idx="3825">
                  <c:v>8.5265978749222868E-5</c:v>
                </c:pt>
                <c:pt idx="3826">
                  <c:v>8.5351402480818167E-5</c:v>
                </c:pt>
                <c:pt idx="3827">
                  <c:v>8.5300943444453122E-5</c:v>
                </c:pt>
                <c:pt idx="3828">
                  <c:v>8.5352901775272462E-5</c:v>
                </c:pt>
                <c:pt idx="3829">
                  <c:v>8.5410735153296173E-5</c:v>
                </c:pt>
                <c:pt idx="3830">
                  <c:v>8.549560404629777E-5</c:v>
                </c:pt>
                <c:pt idx="3831">
                  <c:v>8.5461580109816169E-5</c:v>
                </c:pt>
                <c:pt idx="3832">
                  <c:v>8.5453561082810865E-5</c:v>
                </c:pt>
                <c:pt idx="3833">
                  <c:v>8.5338270072292914E-5</c:v>
                </c:pt>
                <c:pt idx="3834">
                  <c:v>8.5326593909695555E-5</c:v>
                </c:pt>
                <c:pt idx="3835">
                  <c:v>8.5208391329146552E-5</c:v>
                </c:pt>
                <c:pt idx="3836">
                  <c:v>8.4985751857463441E-5</c:v>
                </c:pt>
                <c:pt idx="3837">
                  <c:v>8.5020868980102986E-5</c:v>
                </c:pt>
                <c:pt idx="3838">
                  <c:v>8.4894049362161295E-5</c:v>
                </c:pt>
                <c:pt idx="3839">
                  <c:v>8.4753616421722375E-5</c:v>
                </c:pt>
                <c:pt idx="3840">
                  <c:v>8.4691027320481373E-5</c:v>
                </c:pt>
                <c:pt idx="3841">
                  <c:v>8.4504358336919967E-5</c:v>
                </c:pt>
                <c:pt idx="3842">
                  <c:v>8.4416472777896774E-5</c:v>
                </c:pt>
                <c:pt idx="3843">
                  <c:v>8.4330612005695675E-5</c:v>
                </c:pt>
                <c:pt idx="3844">
                  <c:v>8.424462885724811E-5</c:v>
                </c:pt>
                <c:pt idx="3845">
                  <c:v>8.4113359047259222E-5</c:v>
                </c:pt>
                <c:pt idx="3846">
                  <c:v>8.4044084600117666E-5</c:v>
                </c:pt>
                <c:pt idx="3847">
                  <c:v>8.3972994327702276E-5</c:v>
                </c:pt>
                <c:pt idx="3848">
                  <c:v>8.3895273558190893E-5</c:v>
                </c:pt>
                <c:pt idx="3849">
                  <c:v>8.3933683168526942E-5</c:v>
                </c:pt>
                <c:pt idx="3850">
                  <c:v>8.384538860901474E-5</c:v>
                </c:pt>
                <c:pt idx="3851">
                  <c:v>8.3813027771150267E-5</c:v>
                </c:pt>
                <c:pt idx="3852">
                  <c:v>8.3749925158829145E-5</c:v>
                </c:pt>
                <c:pt idx="3853">
                  <c:v>8.3655430050163542E-5</c:v>
                </c:pt>
                <c:pt idx="3854">
                  <c:v>8.3549031063870168E-5</c:v>
                </c:pt>
                <c:pt idx="3855">
                  <c:v>8.3438226478928327E-5</c:v>
                </c:pt>
                <c:pt idx="3856">
                  <c:v>8.3359356407580504E-5</c:v>
                </c:pt>
                <c:pt idx="3857">
                  <c:v>8.3332461594261398E-5</c:v>
                </c:pt>
                <c:pt idx="3858">
                  <c:v>8.3163217756279577E-5</c:v>
                </c:pt>
                <c:pt idx="3859">
                  <c:v>8.3102105032884779E-5</c:v>
                </c:pt>
                <c:pt idx="3860">
                  <c:v>8.2984409781656148E-5</c:v>
                </c:pt>
                <c:pt idx="3861">
                  <c:v>8.2883707513836688E-5</c:v>
                </c:pt>
                <c:pt idx="3862">
                  <c:v>8.2715698546596581E-5</c:v>
                </c:pt>
                <c:pt idx="3863">
                  <c:v>8.2762015214026888E-5</c:v>
                </c:pt>
                <c:pt idx="3864">
                  <c:v>8.260024552308674E-5</c:v>
                </c:pt>
                <c:pt idx="3865">
                  <c:v>8.2517742659474644E-5</c:v>
                </c:pt>
                <c:pt idx="3866">
                  <c:v>8.2416820471166829E-5</c:v>
                </c:pt>
                <c:pt idx="3867">
                  <c:v>8.229454598630499E-5</c:v>
                </c:pt>
                <c:pt idx="3868">
                  <c:v>8.2181994782081462E-5</c:v>
                </c:pt>
                <c:pt idx="3869">
                  <c:v>8.2131914314892261E-5</c:v>
                </c:pt>
                <c:pt idx="3870">
                  <c:v>8.2071858018637877E-5</c:v>
                </c:pt>
                <c:pt idx="3871">
                  <c:v>8.1985601478201943E-5</c:v>
                </c:pt>
                <c:pt idx="3872">
                  <c:v>8.1969707124539208E-5</c:v>
                </c:pt>
                <c:pt idx="3873">
                  <c:v>8.1935467301667896E-5</c:v>
                </c:pt>
                <c:pt idx="3874">
                  <c:v>8.1809139624102552E-5</c:v>
                </c:pt>
                <c:pt idx="3875">
                  <c:v>8.1790738854576128E-5</c:v>
                </c:pt>
                <c:pt idx="3876">
                  <c:v>8.1684761438196877E-5</c:v>
                </c:pt>
                <c:pt idx="3877">
                  <c:v>8.1600414101856936E-5</c:v>
                </c:pt>
                <c:pt idx="3878">
                  <c:v>8.1450928387151079E-5</c:v>
                </c:pt>
                <c:pt idx="3879">
                  <c:v>8.1312781242884631E-5</c:v>
                </c:pt>
                <c:pt idx="3880">
                  <c:v>8.1181945114644025E-5</c:v>
                </c:pt>
                <c:pt idx="3881">
                  <c:v>8.1073479693830354E-5</c:v>
                </c:pt>
                <c:pt idx="3882">
                  <c:v>8.104451320224057E-5</c:v>
                </c:pt>
                <c:pt idx="3883">
                  <c:v>8.0924238926997517E-5</c:v>
                </c:pt>
                <c:pt idx="3884">
                  <c:v>8.0858149544363211E-5</c:v>
                </c:pt>
                <c:pt idx="3885">
                  <c:v>8.0816829106818811E-5</c:v>
                </c:pt>
                <c:pt idx="3886">
                  <c:v>8.0686607341525006E-5</c:v>
                </c:pt>
                <c:pt idx="3887">
                  <c:v>8.0625908561626129E-5</c:v>
                </c:pt>
                <c:pt idx="3888">
                  <c:v>8.053850748688019E-5</c:v>
                </c:pt>
                <c:pt idx="3889">
                  <c:v>8.0456501789462239E-5</c:v>
                </c:pt>
                <c:pt idx="3890">
                  <c:v>8.0362512899044214E-5</c:v>
                </c:pt>
                <c:pt idx="3891">
                  <c:v>8.0305268116752254E-5</c:v>
                </c:pt>
                <c:pt idx="3892">
                  <c:v>8.0181561720866378E-5</c:v>
                </c:pt>
                <c:pt idx="3893">
                  <c:v>8.0167081890433176E-5</c:v>
                </c:pt>
                <c:pt idx="3894">
                  <c:v>8.0029832995586207E-5</c:v>
                </c:pt>
                <c:pt idx="3895">
                  <c:v>7.994624964502523E-5</c:v>
                </c:pt>
                <c:pt idx="3896">
                  <c:v>7.992752119511236E-5</c:v>
                </c:pt>
                <c:pt idx="3897">
                  <c:v>7.97841022405617E-5</c:v>
                </c:pt>
                <c:pt idx="3898">
                  <c:v>7.9682709405823148E-5</c:v>
                </c:pt>
                <c:pt idx="3899">
                  <c:v>7.9631945827240785E-5</c:v>
                </c:pt>
                <c:pt idx="3900">
                  <c:v>7.9570396802908645E-5</c:v>
                </c:pt>
                <c:pt idx="3901">
                  <c:v>7.9456318449928827E-5</c:v>
                </c:pt>
                <c:pt idx="3902">
                  <c:v>7.9345635081888669E-5</c:v>
                </c:pt>
                <c:pt idx="3903">
                  <c:v>7.928537968771898E-5</c:v>
                </c:pt>
                <c:pt idx="3904">
                  <c:v>7.9263368921324984E-5</c:v>
                </c:pt>
                <c:pt idx="3905">
                  <c:v>7.9136640065045639E-5</c:v>
                </c:pt>
                <c:pt idx="3906">
                  <c:v>7.9080695184904985E-5</c:v>
                </c:pt>
                <c:pt idx="3907">
                  <c:v>7.8947034747045317E-5</c:v>
                </c:pt>
                <c:pt idx="3908">
                  <c:v>7.8948450010724164E-5</c:v>
                </c:pt>
                <c:pt idx="3909">
                  <c:v>7.8817742277945518E-5</c:v>
                </c:pt>
                <c:pt idx="3910">
                  <c:v>7.8781664467333752E-5</c:v>
                </c:pt>
                <c:pt idx="3911">
                  <c:v>7.8701659968188583E-5</c:v>
                </c:pt>
                <c:pt idx="3912">
                  <c:v>7.8575820293998511E-5</c:v>
                </c:pt>
                <c:pt idx="3913">
                  <c:v>7.8498868307393143E-5</c:v>
                </c:pt>
                <c:pt idx="3914">
                  <c:v>7.849000621621987E-5</c:v>
                </c:pt>
                <c:pt idx="3915">
                  <c:v>7.8435340919127866E-5</c:v>
                </c:pt>
                <c:pt idx="3916">
                  <c:v>7.8294453535926188E-5</c:v>
                </c:pt>
                <c:pt idx="3917">
                  <c:v>7.8208798267009508E-5</c:v>
                </c:pt>
                <c:pt idx="3918">
                  <c:v>7.8184895097779936E-5</c:v>
                </c:pt>
                <c:pt idx="3919">
                  <c:v>7.8046391537722198E-5</c:v>
                </c:pt>
                <c:pt idx="3920">
                  <c:v>7.7937467399381646E-5</c:v>
                </c:pt>
                <c:pt idx="3921">
                  <c:v>7.7938704609732483E-5</c:v>
                </c:pt>
                <c:pt idx="3922">
                  <c:v>7.776703260536699E-5</c:v>
                </c:pt>
                <c:pt idx="3923">
                  <c:v>7.7708623182797177E-5</c:v>
                </c:pt>
                <c:pt idx="3924">
                  <c:v>7.7626259479715633E-5</c:v>
                </c:pt>
                <c:pt idx="3925">
                  <c:v>7.7461504358266654E-5</c:v>
                </c:pt>
                <c:pt idx="3926">
                  <c:v>7.7286256100866322E-5</c:v>
                </c:pt>
                <c:pt idx="3927">
                  <c:v>7.7169248232973923E-5</c:v>
                </c:pt>
                <c:pt idx="3928">
                  <c:v>7.7036794064899798E-5</c:v>
                </c:pt>
                <c:pt idx="3929">
                  <c:v>7.6995223767129274E-5</c:v>
                </c:pt>
                <c:pt idx="3930">
                  <c:v>7.6826472794857721E-5</c:v>
                </c:pt>
                <c:pt idx="3931">
                  <c:v>7.6652030268518985E-5</c:v>
                </c:pt>
                <c:pt idx="3932">
                  <c:v>7.6742217141298599E-5</c:v>
                </c:pt>
                <c:pt idx="3933">
                  <c:v>7.661993095281193E-5</c:v>
                </c:pt>
                <c:pt idx="3934">
                  <c:v>7.6529411182587367E-5</c:v>
                </c:pt>
                <c:pt idx="3935">
                  <c:v>7.6490048754842687E-5</c:v>
                </c:pt>
                <c:pt idx="3936">
                  <c:v>7.64709578478184E-5</c:v>
                </c:pt>
                <c:pt idx="3937">
                  <c:v>7.6369683340362309E-5</c:v>
                </c:pt>
                <c:pt idx="3938">
                  <c:v>7.6399740583426925E-5</c:v>
                </c:pt>
                <c:pt idx="3939">
                  <c:v>7.6219202972007782E-5</c:v>
                </c:pt>
                <c:pt idx="3940">
                  <c:v>7.6102592693309576E-5</c:v>
                </c:pt>
                <c:pt idx="3941">
                  <c:v>7.6104058909168723E-5</c:v>
                </c:pt>
                <c:pt idx="3942">
                  <c:v>7.5983282181186397E-5</c:v>
                </c:pt>
                <c:pt idx="3943">
                  <c:v>7.5971234220847207E-5</c:v>
                </c:pt>
                <c:pt idx="3944">
                  <c:v>7.5929377248666263E-5</c:v>
                </c:pt>
                <c:pt idx="3945">
                  <c:v>7.5989482068118124E-5</c:v>
                </c:pt>
                <c:pt idx="3946">
                  <c:v>7.596778195920515E-5</c:v>
                </c:pt>
                <c:pt idx="3947">
                  <c:v>7.6071762948414865E-5</c:v>
                </c:pt>
                <c:pt idx="3948">
                  <c:v>7.6127848503782289E-5</c:v>
                </c:pt>
                <c:pt idx="3949">
                  <c:v>7.623532373720152E-5</c:v>
                </c:pt>
                <c:pt idx="3950">
                  <c:v>7.6344964041761757E-5</c:v>
                </c:pt>
                <c:pt idx="3951">
                  <c:v>7.6614118188078121E-5</c:v>
                </c:pt>
                <c:pt idx="3952">
                  <c:v>7.673087450670012E-5</c:v>
                </c:pt>
                <c:pt idx="3953">
                  <c:v>7.6816862040228863E-5</c:v>
                </c:pt>
                <c:pt idx="3954">
                  <c:v>7.7152243223704248E-5</c:v>
                </c:pt>
                <c:pt idx="3955">
                  <c:v>7.7282747590922378E-5</c:v>
                </c:pt>
                <c:pt idx="3956">
                  <c:v>7.7359835397653549E-5</c:v>
                </c:pt>
                <c:pt idx="3957">
                  <c:v>7.7570984073276294E-5</c:v>
                </c:pt>
                <c:pt idx="3958">
                  <c:v>7.7665824288307786E-5</c:v>
                </c:pt>
                <c:pt idx="3959">
                  <c:v>7.7770178367236585E-5</c:v>
                </c:pt>
                <c:pt idx="3960">
                  <c:v>7.7781267842127891E-5</c:v>
                </c:pt>
                <c:pt idx="3961">
                  <c:v>7.7848877993018123E-5</c:v>
                </c:pt>
                <c:pt idx="3962">
                  <c:v>7.7874421963295502E-5</c:v>
                </c:pt>
                <c:pt idx="3963">
                  <c:v>7.7944905056681507E-5</c:v>
                </c:pt>
                <c:pt idx="3964">
                  <c:v>7.7978311984899792E-5</c:v>
                </c:pt>
                <c:pt idx="3965">
                  <c:v>7.8065650551605674E-5</c:v>
                </c:pt>
                <c:pt idx="3966">
                  <c:v>7.7968875245114323E-5</c:v>
                </c:pt>
                <c:pt idx="3967">
                  <c:v>7.797556858389039E-5</c:v>
                </c:pt>
                <c:pt idx="3968">
                  <c:v>7.78613426468859E-5</c:v>
                </c:pt>
                <c:pt idx="3969">
                  <c:v>7.7788601348839181E-5</c:v>
                </c:pt>
                <c:pt idx="3970">
                  <c:v>7.7778646536361273E-5</c:v>
                </c:pt>
                <c:pt idx="3971">
                  <c:v>7.7685804975229376E-5</c:v>
                </c:pt>
                <c:pt idx="3972">
                  <c:v>7.7618571204215086E-5</c:v>
                </c:pt>
                <c:pt idx="3973">
                  <c:v>7.7458538436077424E-5</c:v>
                </c:pt>
                <c:pt idx="3974">
                  <c:v>7.7448171320880464E-5</c:v>
                </c:pt>
                <c:pt idx="3975">
                  <c:v>7.7281545867138296E-5</c:v>
                </c:pt>
                <c:pt idx="3976">
                  <c:v>7.7161172912919838E-5</c:v>
                </c:pt>
                <c:pt idx="3977">
                  <c:v>7.718698319719311E-5</c:v>
                </c:pt>
                <c:pt idx="3978">
                  <c:v>7.7056451710540611E-5</c:v>
                </c:pt>
                <c:pt idx="3979">
                  <c:v>7.6981001579806368E-5</c:v>
                </c:pt>
                <c:pt idx="3980">
                  <c:v>7.6968460258517943E-5</c:v>
                </c:pt>
                <c:pt idx="3981">
                  <c:v>7.6870123418639648E-5</c:v>
                </c:pt>
                <c:pt idx="3982">
                  <c:v>7.6778925598268267E-5</c:v>
                </c:pt>
                <c:pt idx="3983">
                  <c:v>7.6669768142402449E-5</c:v>
                </c:pt>
                <c:pt idx="3984">
                  <c:v>7.6535090256856173E-5</c:v>
                </c:pt>
                <c:pt idx="3985">
                  <c:v>7.6343199256666394E-5</c:v>
                </c:pt>
                <c:pt idx="3986">
                  <c:v>7.6292296884995965E-5</c:v>
                </c:pt>
                <c:pt idx="3987">
                  <c:v>7.6141343825444083E-5</c:v>
                </c:pt>
                <c:pt idx="3988">
                  <c:v>7.5929140524571754E-5</c:v>
                </c:pt>
                <c:pt idx="3989">
                  <c:v>7.5700213295933321E-5</c:v>
                </c:pt>
                <c:pt idx="3990">
                  <c:v>7.5527470296437072E-5</c:v>
                </c:pt>
                <c:pt idx="3991">
                  <c:v>7.5401108529897219E-5</c:v>
                </c:pt>
                <c:pt idx="3992">
                  <c:v>7.5196272371476288E-5</c:v>
                </c:pt>
                <c:pt idx="3993">
                  <c:v>7.5076337498417096E-5</c:v>
                </c:pt>
                <c:pt idx="3994">
                  <c:v>7.4964789749017047E-5</c:v>
                </c:pt>
                <c:pt idx="3995">
                  <c:v>7.4841004979026777E-5</c:v>
                </c:pt>
                <c:pt idx="3996">
                  <c:v>7.467723818629964E-5</c:v>
                </c:pt>
                <c:pt idx="3997">
                  <c:v>7.4530677796760076E-5</c:v>
                </c:pt>
                <c:pt idx="3998">
                  <c:v>7.4246740977775252E-5</c:v>
                </c:pt>
                <c:pt idx="3999">
                  <c:v>7.419341322924581E-5</c:v>
                </c:pt>
                <c:pt idx="4000">
                  <c:v>7.4046684817249541E-5</c:v>
                </c:pt>
                <c:pt idx="4001">
                  <c:v>7.3961887910744379E-5</c:v>
                </c:pt>
                <c:pt idx="4002">
                  <c:v>7.3708107188189957E-5</c:v>
                </c:pt>
                <c:pt idx="4003">
                  <c:v>7.3513524172481799E-5</c:v>
                </c:pt>
                <c:pt idx="4004">
                  <c:v>7.3375333644093901E-5</c:v>
                </c:pt>
                <c:pt idx="4005">
                  <c:v>7.3282089354678517E-5</c:v>
                </c:pt>
                <c:pt idx="4006">
                  <c:v>7.3227217321263817E-5</c:v>
                </c:pt>
                <c:pt idx="4007">
                  <c:v>7.2980312745061195E-5</c:v>
                </c:pt>
                <c:pt idx="4008">
                  <c:v>7.2917982650273847E-5</c:v>
                </c:pt>
                <c:pt idx="4009">
                  <c:v>7.2752001667068607E-5</c:v>
                </c:pt>
                <c:pt idx="4010">
                  <c:v>7.2623785488215865E-5</c:v>
                </c:pt>
                <c:pt idx="4011">
                  <c:v>7.2566918467860004E-5</c:v>
                </c:pt>
                <c:pt idx="4012">
                  <c:v>7.2484312499167283E-5</c:v>
                </c:pt>
                <c:pt idx="4013">
                  <c:v>7.2440769383811019E-5</c:v>
                </c:pt>
                <c:pt idx="4014">
                  <c:v>7.2279875466592738E-5</c:v>
                </c:pt>
                <c:pt idx="4015">
                  <c:v>7.2057881873011917E-5</c:v>
                </c:pt>
                <c:pt idx="4016">
                  <c:v>7.2034674713436687E-5</c:v>
                </c:pt>
                <c:pt idx="4017">
                  <c:v>7.1967187805618507E-5</c:v>
                </c:pt>
                <c:pt idx="4018">
                  <c:v>7.1869250188631733E-5</c:v>
                </c:pt>
                <c:pt idx="4019">
                  <c:v>7.1696022481470745E-5</c:v>
                </c:pt>
                <c:pt idx="4020">
                  <c:v>7.1584456608480109E-5</c:v>
                </c:pt>
                <c:pt idx="4021">
                  <c:v>7.1563779392293481E-5</c:v>
                </c:pt>
                <c:pt idx="4022">
                  <c:v>7.142435693887246E-5</c:v>
                </c:pt>
                <c:pt idx="4023">
                  <c:v>7.1267974174168803E-5</c:v>
                </c:pt>
                <c:pt idx="4024">
                  <c:v>7.1135191231733522E-5</c:v>
                </c:pt>
                <c:pt idx="4025">
                  <c:v>7.1143884935333717E-5</c:v>
                </c:pt>
                <c:pt idx="4026">
                  <c:v>7.0845165723658202E-5</c:v>
                </c:pt>
                <c:pt idx="4027">
                  <c:v>7.089161365253674E-5</c:v>
                </c:pt>
                <c:pt idx="4028">
                  <c:v>7.0726187524817032E-5</c:v>
                </c:pt>
                <c:pt idx="4029">
                  <c:v>7.0713627838545434E-5</c:v>
                </c:pt>
                <c:pt idx="4030">
                  <c:v>7.0545998006075672E-5</c:v>
                </c:pt>
                <c:pt idx="4031">
                  <c:v>7.0532462352944974E-5</c:v>
                </c:pt>
                <c:pt idx="4032">
                  <c:v>7.0358488530074595E-5</c:v>
                </c:pt>
                <c:pt idx="4033">
                  <c:v>7.0348315136922862E-5</c:v>
                </c:pt>
                <c:pt idx="4034">
                  <c:v>7.0184811409344653E-5</c:v>
                </c:pt>
                <c:pt idx="4035">
                  <c:v>7.0123007506839272E-5</c:v>
                </c:pt>
                <c:pt idx="4036">
                  <c:v>7.0059855835548793E-5</c:v>
                </c:pt>
                <c:pt idx="4037">
                  <c:v>7.0024978016665557E-5</c:v>
                </c:pt>
                <c:pt idx="4038">
                  <c:v>6.9920816316738918E-5</c:v>
                </c:pt>
                <c:pt idx="4039">
                  <c:v>6.9870990713243085E-5</c:v>
                </c:pt>
                <c:pt idx="4040">
                  <c:v>6.9812975042589598E-5</c:v>
                </c:pt>
                <c:pt idx="4041">
                  <c:v>6.9726162823934758E-5</c:v>
                </c:pt>
                <c:pt idx="4042">
                  <c:v>6.9605636387452821E-5</c:v>
                </c:pt>
                <c:pt idx="4043">
                  <c:v>6.9442597379518929E-5</c:v>
                </c:pt>
                <c:pt idx="4044">
                  <c:v>6.9163647297168843E-5</c:v>
                </c:pt>
                <c:pt idx="4045">
                  <c:v>6.9057910415246798E-5</c:v>
                </c:pt>
                <c:pt idx="4046">
                  <c:v>6.8819271138641439E-5</c:v>
                </c:pt>
                <c:pt idx="4047">
                  <c:v>6.8578193681110219E-5</c:v>
                </c:pt>
                <c:pt idx="4048">
                  <c:v>6.8318877873142607E-5</c:v>
                </c:pt>
                <c:pt idx="4049">
                  <c:v>6.8106298712440147E-5</c:v>
                </c:pt>
                <c:pt idx="4050">
                  <c:v>6.7893264412691105E-5</c:v>
                </c:pt>
                <c:pt idx="4051">
                  <c:v>6.7679097305692204E-5</c:v>
                </c:pt>
                <c:pt idx="4052">
                  <c:v>6.7432805752356967E-5</c:v>
                </c:pt>
                <c:pt idx="4053">
                  <c:v>6.7337571126285719E-5</c:v>
                </c:pt>
                <c:pt idx="4054">
                  <c:v>6.7184497804853653E-5</c:v>
                </c:pt>
                <c:pt idx="4055">
                  <c:v>6.7023420654222215E-5</c:v>
                </c:pt>
                <c:pt idx="4056">
                  <c:v>6.6937735622608902E-5</c:v>
                </c:pt>
                <c:pt idx="4057">
                  <c:v>6.6814531958554112E-5</c:v>
                </c:pt>
                <c:pt idx="4058">
                  <c:v>6.6740697921751724E-5</c:v>
                </c:pt>
                <c:pt idx="4059">
                  <c:v>6.6519898627569104E-5</c:v>
                </c:pt>
                <c:pt idx="4060">
                  <c:v>6.6402023734764729E-5</c:v>
                </c:pt>
                <c:pt idx="4061">
                  <c:v>6.6212762892483787E-5</c:v>
                </c:pt>
                <c:pt idx="4062">
                  <c:v>6.6090111548132506E-5</c:v>
                </c:pt>
                <c:pt idx="4063">
                  <c:v>6.5992161831056681E-5</c:v>
                </c:pt>
                <c:pt idx="4064">
                  <c:v>6.5864352721761702E-5</c:v>
                </c:pt>
                <c:pt idx="4065">
                  <c:v>6.568442031650338E-5</c:v>
                </c:pt>
                <c:pt idx="4066">
                  <c:v>6.5601949447404172E-5</c:v>
                </c:pt>
                <c:pt idx="4067">
                  <c:v>6.5532161357282484E-5</c:v>
                </c:pt>
                <c:pt idx="4068">
                  <c:v>6.5391410876245311E-5</c:v>
                </c:pt>
                <c:pt idx="4069">
                  <c:v>6.5272317607925685E-5</c:v>
                </c:pt>
                <c:pt idx="4070">
                  <c:v>6.5219667259398844E-5</c:v>
                </c:pt>
                <c:pt idx="4071">
                  <c:v>6.5178685643347645E-5</c:v>
                </c:pt>
                <c:pt idx="4072">
                  <c:v>6.5119464828391094E-5</c:v>
                </c:pt>
                <c:pt idx="4073">
                  <c:v>6.4965175469600884E-5</c:v>
                </c:pt>
                <c:pt idx="4074">
                  <c:v>6.4939813537543222E-5</c:v>
                </c:pt>
                <c:pt idx="4075">
                  <c:v>6.4950571304930508E-5</c:v>
                </c:pt>
                <c:pt idx="4076">
                  <c:v>6.4837917296176886E-5</c:v>
                </c:pt>
                <c:pt idx="4077">
                  <c:v>6.4818593825870924E-5</c:v>
                </c:pt>
                <c:pt idx="4078">
                  <c:v>6.4710837060710522E-5</c:v>
                </c:pt>
                <c:pt idx="4079">
                  <c:v>6.4659392293665019E-5</c:v>
                </c:pt>
                <c:pt idx="4080">
                  <c:v>6.4566263768213548E-5</c:v>
                </c:pt>
                <c:pt idx="4081">
                  <c:v>6.4484494017169608E-5</c:v>
                </c:pt>
                <c:pt idx="4082">
                  <c:v>6.4396181297492316E-5</c:v>
                </c:pt>
                <c:pt idx="4083">
                  <c:v>6.4374176980709971E-5</c:v>
                </c:pt>
                <c:pt idx="4084">
                  <c:v>6.4314419212697211E-5</c:v>
                </c:pt>
                <c:pt idx="4085">
                  <c:v>6.4268637066180925E-5</c:v>
                </c:pt>
                <c:pt idx="4086">
                  <c:v>6.4219997847472744E-5</c:v>
                </c:pt>
                <c:pt idx="4087">
                  <c:v>6.412814841282472E-5</c:v>
                </c:pt>
                <c:pt idx="4088">
                  <c:v>6.3993785109693114E-5</c:v>
                </c:pt>
                <c:pt idx="4089">
                  <c:v>6.3891878069553321E-5</c:v>
                </c:pt>
                <c:pt idx="4090">
                  <c:v>6.3913095641583814E-5</c:v>
                </c:pt>
                <c:pt idx="4091">
                  <c:v>6.3855310166974032E-5</c:v>
                </c:pt>
                <c:pt idx="4092">
                  <c:v>6.3799255160706993E-5</c:v>
                </c:pt>
                <c:pt idx="4093">
                  <c:v>6.3665118737613662E-5</c:v>
                </c:pt>
                <c:pt idx="4094">
                  <c:v>6.3679111469324884E-5</c:v>
                </c:pt>
                <c:pt idx="4095">
                  <c:v>6.3646547292748183E-5</c:v>
                </c:pt>
                <c:pt idx="4096">
                  <c:v>6.3590736153197854E-5</c:v>
                </c:pt>
                <c:pt idx="4097">
                  <c:v>6.3538765859162384E-5</c:v>
                </c:pt>
                <c:pt idx="4098">
                  <c:v>6.3547728371983299E-5</c:v>
                </c:pt>
                <c:pt idx="4099">
                  <c:v>6.3523505986312536E-5</c:v>
                </c:pt>
                <c:pt idx="4100">
                  <c:v>6.3528752035867504E-5</c:v>
                </c:pt>
                <c:pt idx="4101">
                  <c:v>6.3446302271419444E-5</c:v>
                </c:pt>
                <c:pt idx="4102">
                  <c:v>6.3428447522649164E-5</c:v>
                </c:pt>
                <c:pt idx="4103">
                  <c:v>6.3466696901226226E-5</c:v>
                </c:pt>
                <c:pt idx="4104">
                  <c:v>6.3420313568207084E-5</c:v>
                </c:pt>
                <c:pt idx="4105">
                  <c:v>6.3400456927570958E-5</c:v>
                </c:pt>
                <c:pt idx="4106">
                  <c:v>6.3316944093548606E-5</c:v>
                </c:pt>
                <c:pt idx="4107">
                  <c:v>6.3245981177687189E-5</c:v>
                </c:pt>
                <c:pt idx="4108">
                  <c:v>6.3054398915373617E-5</c:v>
                </c:pt>
                <c:pt idx="4109">
                  <c:v>6.3054650119501917E-5</c:v>
                </c:pt>
                <c:pt idx="4110">
                  <c:v>6.3051041145884758E-5</c:v>
                </c:pt>
                <c:pt idx="4111">
                  <c:v>6.2989073431844375E-5</c:v>
                </c:pt>
                <c:pt idx="4112">
                  <c:v>6.3016374451883855E-5</c:v>
                </c:pt>
                <c:pt idx="4113">
                  <c:v>6.3063273727435116E-5</c:v>
                </c:pt>
                <c:pt idx="4114">
                  <c:v>6.3041538826253521E-5</c:v>
                </c:pt>
                <c:pt idx="4115">
                  <c:v>6.3051285031713093E-5</c:v>
                </c:pt>
                <c:pt idx="4116">
                  <c:v>6.2954206249031167E-5</c:v>
                </c:pt>
                <c:pt idx="4117">
                  <c:v>6.2965962265671555E-5</c:v>
                </c:pt>
                <c:pt idx="4118">
                  <c:v>6.2917765370791912E-5</c:v>
                </c:pt>
                <c:pt idx="4119">
                  <c:v>6.2746947851944921E-5</c:v>
                </c:pt>
                <c:pt idx="4120">
                  <c:v>6.2761329128636228E-5</c:v>
                </c:pt>
                <c:pt idx="4121">
                  <c:v>6.2644319821363327E-5</c:v>
                </c:pt>
                <c:pt idx="4122">
                  <c:v>6.2599172724063583E-5</c:v>
                </c:pt>
                <c:pt idx="4123">
                  <c:v>6.2641269659707973E-5</c:v>
                </c:pt>
                <c:pt idx="4124">
                  <c:v>6.2609201331565118E-5</c:v>
                </c:pt>
                <c:pt idx="4125">
                  <c:v>6.2692089642356826E-5</c:v>
                </c:pt>
                <c:pt idx="4126">
                  <c:v>6.2721573192686306E-5</c:v>
                </c:pt>
                <c:pt idx="4127">
                  <c:v>6.2678740532964334E-5</c:v>
                </c:pt>
                <c:pt idx="4128">
                  <c:v>6.2569014893572422E-5</c:v>
                </c:pt>
                <c:pt idx="4129">
                  <c:v>6.2489556401326831E-5</c:v>
                </c:pt>
                <c:pt idx="4130">
                  <c:v>6.2482568018556387E-5</c:v>
                </c:pt>
                <c:pt idx="4131">
                  <c:v>6.2472665449943136E-5</c:v>
                </c:pt>
                <c:pt idx="4132">
                  <c:v>6.2339748367442723E-5</c:v>
                </c:pt>
                <c:pt idx="4133">
                  <c:v>6.2427173011121275E-5</c:v>
                </c:pt>
                <c:pt idx="4134">
                  <c:v>6.2447742947627403E-5</c:v>
                </c:pt>
                <c:pt idx="4135">
                  <c:v>6.2595656986648847E-5</c:v>
                </c:pt>
                <c:pt idx="4136">
                  <c:v>6.2524563426239081E-5</c:v>
                </c:pt>
                <c:pt idx="4137">
                  <c:v>6.2425426498639248E-5</c:v>
                </c:pt>
                <c:pt idx="4138">
                  <c:v>6.2285849496435168E-5</c:v>
                </c:pt>
                <c:pt idx="4139">
                  <c:v>6.2140603905961071E-5</c:v>
                </c:pt>
                <c:pt idx="4140">
                  <c:v>6.1965871763289493E-5</c:v>
                </c:pt>
                <c:pt idx="4141">
                  <c:v>6.1723066517107081E-5</c:v>
                </c:pt>
                <c:pt idx="4142">
                  <c:v>6.1616967261458836E-5</c:v>
                </c:pt>
                <c:pt idx="4143">
                  <c:v>6.1557034508233301E-5</c:v>
                </c:pt>
                <c:pt idx="4144">
                  <c:v>6.1442624436327229E-5</c:v>
                </c:pt>
                <c:pt idx="4145">
                  <c:v>6.1376286179335536E-5</c:v>
                </c:pt>
                <c:pt idx="4146">
                  <c:v>6.1315729564208923E-5</c:v>
                </c:pt>
                <c:pt idx="4147">
                  <c:v>6.129622510400399E-5</c:v>
                </c:pt>
                <c:pt idx="4148">
                  <c:v>6.1280516759755832E-5</c:v>
                </c:pt>
                <c:pt idx="4149">
                  <c:v>6.1264118580937551E-5</c:v>
                </c:pt>
                <c:pt idx="4150">
                  <c:v>6.1130341284763233E-5</c:v>
                </c:pt>
                <c:pt idx="4151">
                  <c:v>6.1075517690253859E-5</c:v>
                </c:pt>
                <c:pt idx="4152">
                  <c:v>6.1047176930787743E-5</c:v>
                </c:pt>
                <c:pt idx="4153">
                  <c:v>6.0985528186411241E-5</c:v>
                </c:pt>
                <c:pt idx="4154">
                  <c:v>6.0914623490390739E-5</c:v>
                </c:pt>
                <c:pt idx="4155">
                  <c:v>6.0870058948431428E-5</c:v>
                </c:pt>
                <c:pt idx="4156">
                  <c:v>6.0890851501916897E-5</c:v>
                </c:pt>
                <c:pt idx="4157">
                  <c:v>6.0830134228707324E-5</c:v>
                </c:pt>
                <c:pt idx="4158">
                  <c:v>6.0890853355863825E-5</c:v>
                </c:pt>
                <c:pt idx="4159">
                  <c:v>6.0787028644588294E-5</c:v>
                </c:pt>
                <c:pt idx="4160">
                  <c:v>6.0783720340293684E-5</c:v>
                </c:pt>
                <c:pt idx="4161">
                  <c:v>6.0802419446034063E-5</c:v>
                </c:pt>
                <c:pt idx="4162">
                  <c:v>6.0686408877390165E-5</c:v>
                </c:pt>
                <c:pt idx="4163">
                  <c:v>6.0632928751466994E-5</c:v>
                </c:pt>
                <c:pt idx="4164">
                  <c:v>6.0501977764069067E-5</c:v>
                </c:pt>
                <c:pt idx="4165">
                  <c:v>6.0580600153070482E-5</c:v>
                </c:pt>
                <c:pt idx="4166">
                  <c:v>6.0423950745083444E-5</c:v>
                </c:pt>
                <c:pt idx="4167">
                  <c:v>6.0321329400744129E-5</c:v>
                </c:pt>
                <c:pt idx="4168">
                  <c:v>6.0291640453940732E-5</c:v>
                </c:pt>
                <c:pt idx="4169">
                  <c:v>6.029524446028067E-5</c:v>
                </c:pt>
                <c:pt idx="4170">
                  <c:v>6.0217674176573342E-5</c:v>
                </c:pt>
                <c:pt idx="4171">
                  <c:v>6.02409306787277E-5</c:v>
                </c:pt>
                <c:pt idx="4172">
                  <c:v>6.014724277755297E-5</c:v>
                </c:pt>
                <c:pt idx="4173">
                  <c:v>6.0060930794306781E-5</c:v>
                </c:pt>
                <c:pt idx="4174">
                  <c:v>6.0109154544325657E-5</c:v>
                </c:pt>
                <c:pt idx="4175">
                  <c:v>6.0077474654196496E-5</c:v>
                </c:pt>
                <c:pt idx="4176">
                  <c:v>5.9989482232493227E-5</c:v>
                </c:pt>
                <c:pt idx="4177">
                  <c:v>5.9954656486845634E-5</c:v>
                </c:pt>
                <c:pt idx="4178">
                  <c:v>5.9832891701416989E-5</c:v>
                </c:pt>
                <c:pt idx="4179">
                  <c:v>5.9850677959016358E-5</c:v>
                </c:pt>
                <c:pt idx="4180">
                  <c:v>5.9841656613345027E-5</c:v>
                </c:pt>
                <c:pt idx="4181">
                  <c:v>5.9875060371195109E-5</c:v>
                </c:pt>
                <c:pt idx="4182">
                  <c:v>5.9726630784825669E-5</c:v>
                </c:pt>
                <c:pt idx="4183">
                  <c:v>5.9701955482199068E-5</c:v>
                </c:pt>
                <c:pt idx="4184">
                  <c:v>5.9637882090630341E-5</c:v>
                </c:pt>
                <c:pt idx="4185">
                  <c:v>5.9563964537791731E-5</c:v>
                </c:pt>
                <c:pt idx="4186">
                  <c:v>5.9506369411618607E-5</c:v>
                </c:pt>
                <c:pt idx="4187">
                  <c:v>5.9478923952739569E-5</c:v>
                </c:pt>
                <c:pt idx="4188">
                  <c:v>5.9347843601248461E-5</c:v>
                </c:pt>
                <c:pt idx="4189">
                  <c:v>5.93280979752375E-5</c:v>
                </c:pt>
                <c:pt idx="4190">
                  <c:v>5.9301055078672932E-5</c:v>
                </c:pt>
                <c:pt idx="4191">
                  <c:v>5.9208994953106516E-5</c:v>
                </c:pt>
                <c:pt idx="4192">
                  <c:v>5.9116486365718134E-5</c:v>
                </c:pt>
                <c:pt idx="4193">
                  <c:v>5.9073743630307405E-5</c:v>
                </c:pt>
                <c:pt idx="4194">
                  <c:v>5.90430689868639E-5</c:v>
                </c:pt>
                <c:pt idx="4195">
                  <c:v>5.8992827592562873E-5</c:v>
                </c:pt>
                <c:pt idx="4196">
                  <c:v>5.9000420584911337E-5</c:v>
                </c:pt>
                <c:pt idx="4197">
                  <c:v>5.8964712257668948E-5</c:v>
                </c:pt>
                <c:pt idx="4198">
                  <c:v>5.8902683819180913E-5</c:v>
                </c:pt>
                <c:pt idx="4199">
                  <c:v>5.8911944420116715E-5</c:v>
                </c:pt>
                <c:pt idx="4200">
                  <c:v>5.8787887558019632E-5</c:v>
                </c:pt>
                <c:pt idx="4201">
                  <c:v>5.8752901038602707E-5</c:v>
                </c:pt>
                <c:pt idx="4202">
                  <c:v>5.8627054147342229E-5</c:v>
                </c:pt>
                <c:pt idx="4203">
                  <c:v>5.8637646896185492E-5</c:v>
                </c:pt>
                <c:pt idx="4204">
                  <c:v>5.8599418324111082E-5</c:v>
                </c:pt>
                <c:pt idx="4205">
                  <c:v>5.8555738550955098E-5</c:v>
                </c:pt>
                <c:pt idx="4206">
                  <c:v>5.8594053537233357E-5</c:v>
                </c:pt>
                <c:pt idx="4207">
                  <c:v>5.8488698710231986E-5</c:v>
                </c:pt>
                <c:pt idx="4208">
                  <c:v>5.8389515399083105E-5</c:v>
                </c:pt>
                <c:pt idx="4209">
                  <c:v>5.8176655253354932E-5</c:v>
                </c:pt>
                <c:pt idx="4210">
                  <c:v>5.8076223640236786E-5</c:v>
                </c:pt>
                <c:pt idx="4211">
                  <c:v>5.7985482452239496E-5</c:v>
                </c:pt>
                <c:pt idx="4212">
                  <c:v>5.7931009478825871E-5</c:v>
                </c:pt>
                <c:pt idx="4213">
                  <c:v>5.7888154832523015E-5</c:v>
                </c:pt>
                <c:pt idx="4214">
                  <c:v>5.795559394965483E-5</c:v>
                </c:pt>
                <c:pt idx="4215">
                  <c:v>5.7944015432421284E-5</c:v>
                </c:pt>
                <c:pt idx="4216">
                  <c:v>5.7890466241299484E-5</c:v>
                </c:pt>
                <c:pt idx="4217">
                  <c:v>5.7895041803930747E-5</c:v>
                </c:pt>
                <c:pt idx="4218">
                  <c:v>5.7830790375833155E-5</c:v>
                </c:pt>
                <c:pt idx="4219">
                  <c:v>5.7781600435153313E-5</c:v>
                </c:pt>
                <c:pt idx="4220">
                  <c:v>5.7733106209859041E-5</c:v>
                </c:pt>
                <c:pt idx="4221">
                  <c:v>5.7513556579994898E-5</c:v>
                </c:pt>
                <c:pt idx="4222">
                  <c:v>5.7226385761060903E-5</c:v>
                </c:pt>
                <c:pt idx="4223">
                  <c:v>5.7142613539095467E-5</c:v>
                </c:pt>
                <c:pt idx="4224">
                  <c:v>5.7062858483587288E-5</c:v>
                </c:pt>
                <c:pt idx="4225">
                  <c:v>5.71249481315858E-5</c:v>
                </c:pt>
                <c:pt idx="4226">
                  <c:v>5.7127319993069169E-5</c:v>
                </c:pt>
                <c:pt idx="4227">
                  <c:v>5.7140357036767466E-5</c:v>
                </c:pt>
                <c:pt idx="4228">
                  <c:v>5.7047691019833793E-5</c:v>
                </c:pt>
                <c:pt idx="4229">
                  <c:v>5.7063610098931769E-5</c:v>
                </c:pt>
                <c:pt idx="4230">
                  <c:v>5.6929592146966081E-5</c:v>
                </c:pt>
                <c:pt idx="4231">
                  <c:v>5.6756962306271123E-5</c:v>
                </c:pt>
                <c:pt idx="4232">
                  <c:v>5.6725204633959893E-5</c:v>
                </c:pt>
                <c:pt idx="4233">
                  <c:v>5.6759126345011577E-5</c:v>
                </c:pt>
                <c:pt idx="4234">
                  <c:v>5.6704514339366709E-5</c:v>
                </c:pt>
                <c:pt idx="4235">
                  <c:v>5.6759693495516767E-5</c:v>
                </c:pt>
                <c:pt idx="4236">
                  <c:v>5.6825348723765934E-5</c:v>
                </c:pt>
                <c:pt idx="4237">
                  <c:v>5.7033337382031683E-5</c:v>
                </c:pt>
                <c:pt idx="4238">
                  <c:v>5.7173597856974989E-5</c:v>
                </c:pt>
                <c:pt idx="4239">
                  <c:v>5.7317383045533999E-5</c:v>
                </c:pt>
                <c:pt idx="4240">
                  <c:v>5.7474841519917571E-5</c:v>
                </c:pt>
                <c:pt idx="4241">
                  <c:v>5.7461440247025681E-5</c:v>
                </c:pt>
                <c:pt idx="4242">
                  <c:v>5.749550762185156E-5</c:v>
                </c:pt>
                <c:pt idx="4243">
                  <c:v>5.7525835510553974E-5</c:v>
                </c:pt>
                <c:pt idx="4244">
                  <c:v>5.7652293446589256E-5</c:v>
                </c:pt>
                <c:pt idx="4245">
                  <c:v>5.7687953509752842E-5</c:v>
                </c:pt>
                <c:pt idx="4246">
                  <c:v>5.779861606223684E-5</c:v>
                </c:pt>
                <c:pt idx="4247">
                  <c:v>5.7989466461981498E-5</c:v>
                </c:pt>
                <c:pt idx="4248">
                  <c:v>5.8082633219263005E-5</c:v>
                </c:pt>
                <c:pt idx="4249">
                  <c:v>5.8089541750349278E-5</c:v>
                </c:pt>
                <c:pt idx="4250">
                  <c:v>5.8072828008183796E-5</c:v>
                </c:pt>
                <c:pt idx="4251">
                  <c:v>5.8085307645655875E-5</c:v>
                </c:pt>
                <c:pt idx="4252">
                  <c:v>5.8109942388752011E-5</c:v>
                </c:pt>
                <c:pt idx="4253">
                  <c:v>5.8115742935608638E-5</c:v>
                </c:pt>
                <c:pt idx="4254">
                  <c:v>5.8088061856049956E-5</c:v>
                </c:pt>
                <c:pt idx="4255">
                  <c:v>5.8029937078036427E-5</c:v>
                </c:pt>
                <c:pt idx="4256">
                  <c:v>5.8091207393861148E-5</c:v>
                </c:pt>
                <c:pt idx="4257">
                  <c:v>5.8061003421833914E-5</c:v>
                </c:pt>
                <c:pt idx="4258">
                  <c:v>5.7994654406658359E-5</c:v>
                </c:pt>
                <c:pt idx="4259">
                  <c:v>5.7931763963811962E-5</c:v>
                </c:pt>
                <c:pt idx="4260">
                  <c:v>5.7868873520965565E-5</c:v>
                </c:pt>
                <c:pt idx="4261">
                  <c:v>5.7760860836552773E-5</c:v>
                </c:pt>
                <c:pt idx="4262">
                  <c:v>5.7763852693653969E-5</c:v>
                </c:pt>
                <c:pt idx="4263">
                  <c:v>5.7671699211675786E-5</c:v>
                </c:pt>
                <c:pt idx="4264">
                  <c:v>5.7640585064034875E-5</c:v>
                </c:pt>
                <c:pt idx="4265">
                  <c:v>5.7467258752365343E-5</c:v>
                </c:pt>
                <c:pt idx="4266">
                  <c:v>5.7438361441107222E-5</c:v>
                </c:pt>
                <c:pt idx="4267">
                  <c:v>5.7396184910805747E-5</c:v>
                </c:pt>
                <c:pt idx="4268">
                  <c:v>5.736687291653809E-5</c:v>
                </c:pt>
                <c:pt idx="4269">
                  <c:v>5.7245261495068124E-5</c:v>
                </c:pt>
                <c:pt idx="4270">
                  <c:v>5.7145230675814336E-5</c:v>
                </c:pt>
                <c:pt idx="4271">
                  <c:v>5.7076209023601494E-5</c:v>
                </c:pt>
                <c:pt idx="4272">
                  <c:v>5.7013666993725189E-5</c:v>
                </c:pt>
                <c:pt idx="4273">
                  <c:v>5.6989387624957136E-5</c:v>
                </c:pt>
                <c:pt idx="4274">
                  <c:v>5.677213423400481E-5</c:v>
                </c:pt>
                <c:pt idx="4275">
                  <c:v>5.6760016556010739E-5</c:v>
                </c:pt>
                <c:pt idx="4276">
                  <c:v>5.6693326710163861E-5</c:v>
                </c:pt>
                <c:pt idx="4277">
                  <c:v>5.6579014689120974E-5</c:v>
                </c:pt>
                <c:pt idx="4278">
                  <c:v>5.644179967500003E-5</c:v>
                </c:pt>
                <c:pt idx="4279">
                  <c:v>5.6436699928205604E-5</c:v>
                </c:pt>
                <c:pt idx="4280">
                  <c:v>5.6350572375631484E-5</c:v>
                </c:pt>
                <c:pt idx="4281">
                  <c:v>5.6262515517593489E-5</c:v>
                </c:pt>
                <c:pt idx="4282">
                  <c:v>5.6221776576526157E-5</c:v>
                </c:pt>
                <c:pt idx="4283">
                  <c:v>5.6149638100201835E-5</c:v>
                </c:pt>
                <c:pt idx="4284">
                  <c:v>5.5933610198971512E-5</c:v>
                </c:pt>
                <c:pt idx="4285">
                  <c:v>5.5863265998074929E-5</c:v>
                </c:pt>
                <c:pt idx="4286">
                  <c:v>5.5666155905441781E-5</c:v>
                </c:pt>
                <c:pt idx="4287">
                  <c:v>5.5632748982262975E-5</c:v>
                </c:pt>
                <c:pt idx="4288">
                  <c:v>5.5467541786234511E-5</c:v>
                </c:pt>
                <c:pt idx="4289">
                  <c:v>5.5407592909400037E-5</c:v>
                </c:pt>
                <c:pt idx="4290">
                  <c:v>5.5259115684159484E-5</c:v>
                </c:pt>
                <c:pt idx="4291">
                  <c:v>5.5304324165708881E-5</c:v>
                </c:pt>
                <c:pt idx="4292">
                  <c:v>5.5081476645523394E-5</c:v>
                </c:pt>
                <c:pt idx="4293">
                  <c:v>5.5121696675194608E-5</c:v>
                </c:pt>
                <c:pt idx="4294">
                  <c:v>5.5097958418859559E-5</c:v>
                </c:pt>
                <c:pt idx="4295">
                  <c:v>5.5074663872556715E-5</c:v>
                </c:pt>
                <c:pt idx="4296">
                  <c:v>5.505062020065442E-5</c:v>
                </c:pt>
                <c:pt idx="4297">
                  <c:v>5.4919594277394941E-5</c:v>
                </c:pt>
                <c:pt idx="4298">
                  <c:v>5.4885788402372603E-5</c:v>
                </c:pt>
                <c:pt idx="4299">
                  <c:v>5.4840469572607127E-5</c:v>
                </c:pt>
                <c:pt idx="4300">
                  <c:v>5.4740934656806182E-5</c:v>
                </c:pt>
                <c:pt idx="4301">
                  <c:v>5.4681492751958466E-5</c:v>
                </c:pt>
                <c:pt idx="4302">
                  <c:v>5.4566933868316647E-5</c:v>
                </c:pt>
                <c:pt idx="4303">
                  <c:v>5.4358461827557395E-5</c:v>
                </c:pt>
                <c:pt idx="4304">
                  <c:v>5.4275628854426043E-5</c:v>
                </c:pt>
                <c:pt idx="4305">
                  <c:v>5.4266067643168219E-5</c:v>
                </c:pt>
                <c:pt idx="4306">
                  <c:v>5.4169419739769962E-5</c:v>
                </c:pt>
                <c:pt idx="4307">
                  <c:v>5.405497871307555E-5</c:v>
                </c:pt>
                <c:pt idx="4308">
                  <c:v>5.3953745443860973E-5</c:v>
                </c:pt>
                <c:pt idx="4309">
                  <c:v>5.3929109710581384E-5</c:v>
                </c:pt>
                <c:pt idx="4310">
                  <c:v>5.3838869199077041E-5</c:v>
                </c:pt>
              </c:numCache>
            </c:numRef>
          </c:yVal>
          <c:smooth val="1"/>
        </c:ser>
        <c:ser>
          <c:idx val="0"/>
          <c:order val="2"/>
          <c:tx>
            <c:strRef>
              <c:f>'Raw data'!$K$1</c:f>
              <c:strCache>
                <c:ptCount val="1"/>
                <c:pt idx="0">
                  <c:v>GBS 11 &gt; 2.0 mm</c:v>
                </c:pt>
              </c:strCache>
            </c:strRef>
          </c:tx>
          <c:spPr>
            <a:ln w="50800">
              <a:solidFill>
                <a:schemeClr val="accent3">
                  <a:lumMod val="50000"/>
                </a:schemeClr>
              </a:solidFill>
            </a:ln>
          </c:spPr>
          <c:marker>
            <c:symbol val="none"/>
          </c:marker>
          <c:xVal>
            <c:numRef>
              <c:f>'Raw data'!$L$3:$L$4313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data'!$Q$3:$Q$4313</c:f>
              <c:numCache>
                <c:formatCode>0.0000</c:formatCode>
                <c:ptCount val="4311"/>
                <c:pt idx="0">
                  <c:v>2.8873662042750104E-4</c:v>
                </c:pt>
                <c:pt idx="1">
                  <c:v>8.4216988374764942E-4</c:v>
                </c:pt>
                <c:pt idx="2">
                  <c:v>1.229203676087818E-3</c:v>
                </c:pt>
                <c:pt idx="3">
                  <c:v>1.4049596783009431E-3</c:v>
                </c:pt>
                <c:pt idx="4">
                  <c:v>1.4649717269596377E-3</c:v>
                </c:pt>
                <c:pt idx="5">
                  <c:v>1.4616719308008024E-3</c:v>
                </c:pt>
                <c:pt idx="6">
                  <c:v>1.4250190087568427E-3</c:v>
                </c:pt>
                <c:pt idx="7">
                  <c:v>1.3732086467864034E-3</c:v>
                </c:pt>
                <c:pt idx="8">
                  <c:v>1.3147875251614046E-3</c:v>
                </c:pt>
                <c:pt idx="9">
                  <c:v>1.2539974523668031E-3</c:v>
                </c:pt>
                <c:pt idx="10">
                  <c:v>1.1945598815485397E-3</c:v>
                </c:pt>
                <c:pt idx="11">
                  <c:v>1.1386740651025977E-3</c:v>
                </c:pt>
                <c:pt idx="12">
                  <c:v>1.0868070158191229E-3</c:v>
                </c:pt>
                <c:pt idx="13">
                  <c:v>1.0390271840390011E-3</c:v>
                </c:pt>
                <c:pt idx="14">
                  <c:v>9.9513750258160751E-4</c:v>
                </c:pt>
                <c:pt idx="15">
                  <c:v>9.5500295118837041E-4</c:v>
                </c:pt>
                <c:pt idx="16">
                  <c:v>9.1840587031122344E-4</c:v>
                </c:pt>
                <c:pt idx="17">
                  <c:v>8.8481621089972365E-4</c:v>
                </c:pt>
                <c:pt idx="18">
                  <c:v>8.5400026503864451E-4</c:v>
                </c:pt>
                <c:pt idx="19">
                  <c:v>8.2575813685215125E-4</c:v>
                </c:pt>
                <c:pt idx="20">
                  <c:v>7.9984295604908261E-4</c:v>
                </c:pt>
                <c:pt idx="21">
                  <c:v>7.756546507557843E-4</c:v>
                </c:pt>
                <c:pt idx="22">
                  <c:v>7.5330176419534389E-4</c:v>
                </c:pt>
                <c:pt idx="23">
                  <c:v>7.3248886555104522E-4</c:v>
                </c:pt>
                <c:pt idx="24">
                  <c:v>7.1308404160656835E-4</c:v>
                </c:pt>
                <c:pt idx="25">
                  <c:v>6.9485982099398334E-4</c:v>
                </c:pt>
                <c:pt idx="26">
                  <c:v>6.7774833177061287E-4</c:v>
                </c:pt>
                <c:pt idx="27">
                  <c:v>6.6151230594843245E-4</c:v>
                </c:pt>
                <c:pt idx="28">
                  <c:v>6.4625902575435844E-4</c:v>
                </c:pt>
                <c:pt idx="29">
                  <c:v>6.3178812549598653E-4</c:v>
                </c:pt>
                <c:pt idx="30">
                  <c:v>6.180554842703911E-4</c:v>
                </c:pt>
                <c:pt idx="31">
                  <c:v>6.0496585067317801E-4</c:v>
                </c:pt>
                <c:pt idx="32">
                  <c:v>5.9246649959349964E-4</c:v>
                </c:pt>
                <c:pt idx="33">
                  <c:v>5.8053195311757501E-4</c:v>
                </c:pt>
                <c:pt idx="34">
                  <c:v>5.6914301270518037E-4</c:v>
                </c:pt>
                <c:pt idx="35">
                  <c:v>5.5812423292763975E-4</c:v>
                </c:pt>
                <c:pt idx="36">
                  <c:v>5.4764702564762103E-4</c:v>
                </c:pt>
                <c:pt idx="37">
                  <c:v>5.3750646992309305E-4</c:v>
                </c:pt>
                <c:pt idx="38">
                  <c:v>5.2778042789782356E-4</c:v>
                </c:pt>
                <c:pt idx="39">
                  <c:v>5.1840269731728036E-4</c:v>
                </c:pt>
                <c:pt idx="40">
                  <c:v>5.093942175685742E-4</c:v>
                </c:pt>
                <c:pt idx="41">
                  <c:v>5.0068942796480716E-4</c:v>
                </c:pt>
                <c:pt idx="42">
                  <c:v>4.9218135758190219E-4</c:v>
                </c:pt>
                <c:pt idx="43">
                  <c:v>4.8406744445867275E-4</c:v>
                </c:pt>
                <c:pt idx="44">
                  <c:v>4.7619730340492367E-4</c:v>
                </c:pt>
                <c:pt idx="45">
                  <c:v>4.6852507016326177E-4</c:v>
                </c:pt>
                <c:pt idx="46">
                  <c:v>4.6117218018644588E-4</c:v>
                </c:pt>
                <c:pt idx="47">
                  <c:v>4.5408979749102772E-4</c:v>
                </c:pt>
                <c:pt idx="48">
                  <c:v>4.4711758241103777E-4</c:v>
                </c:pt>
                <c:pt idx="49">
                  <c:v>4.4040103465285956E-4</c:v>
                </c:pt>
                <c:pt idx="50">
                  <c:v>4.338299464824593E-4</c:v>
                </c:pt>
                <c:pt idx="51">
                  <c:v>4.2760212832718228E-4</c:v>
                </c:pt>
                <c:pt idx="52">
                  <c:v>4.2140799798935066E-4</c:v>
                </c:pt>
                <c:pt idx="53">
                  <c:v>4.155191086370703E-4</c:v>
                </c:pt>
                <c:pt idx="54">
                  <c:v>4.0978367511958089E-4</c:v>
                </c:pt>
                <c:pt idx="55">
                  <c:v>4.0414838673171724E-4</c:v>
                </c:pt>
                <c:pt idx="56">
                  <c:v>3.9873461876610696E-4</c:v>
                </c:pt>
                <c:pt idx="57">
                  <c:v>3.9351857763032154E-4</c:v>
                </c:pt>
                <c:pt idx="58">
                  <c:v>3.8839072277636026E-4</c:v>
                </c:pt>
                <c:pt idx="59">
                  <c:v>3.8345449785127299E-4</c:v>
                </c:pt>
                <c:pt idx="60">
                  <c:v>3.7861559086853596E-4</c:v>
                </c:pt>
                <c:pt idx="61">
                  <c:v>3.7399561926812074E-4</c:v>
                </c:pt>
                <c:pt idx="62">
                  <c:v>3.6942500178926236E-4</c:v>
                </c:pt>
                <c:pt idx="63">
                  <c:v>3.6502740890062048E-4</c:v>
                </c:pt>
                <c:pt idx="64">
                  <c:v>3.6075332445870118E-4</c:v>
                </c:pt>
                <c:pt idx="65">
                  <c:v>3.5655616503194694E-4</c:v>
                </c:pt>
                <c:pt idx="66">
                  <c:v>3.5243342581306008E-4</c:v>
                </c:pt>
                <c:pt idx="67">
                  <c:v>3.48612220675124E-4</c:v>
                </c:pt>
                <c:pt idx="68">
                  <c:v>3.4477482937872694E-4</c:v>
                </c:pt>
                <c:pt idx="69">
                  <c:v>3.4108435978390456E-4</c:v>
                </c:pt>
                <c:pt idx="70">
                  <c:v>3.3750361186056678E-4</c:v>
                </c:pt>
                <c:pt idx="71">
                  <c:v>3.3400665227724597E-4</c:v>
                </c:pt>
                <c:pt idx="72">
                  <c:v>3.305489065086404E-4</c:v>
                </c:pt>
                <c:pt idx="73">
                  <c:v>3.2730417539612291E-4</c:v>
                </c:pt>
                <c:pt idx="74">
                  <c:v>3.2406397374604943E-4</c:v>
                </c:pt>
                <c:pt idx="75">
                  <c:v>3.208499796082379E-4</c:v>
                </c:pt>
                <c:pt idx="76">
                  <c:v>3.1784270637524187E-4</c:v>
                </c:pt>
                <c:pt idx="77">
                  <c:v>3.1487853042698309E-4</c:v>
                </c:pt>
                <c:pt idx="78">
                  <c:v>3.1206551803031004E-4</c:v>
                </c:pt>
                <c:pt idx="79">
                  <c:v>3.0928339295548276E-4</c:v>
                </c:pt>
                <c:pt idx="80">
                  <c:v>3.0658892402389012E-4</c:v>
                </c:pt>
                <c:pt idx="81">
                  <c:v>3.0392322154252472E-4</c:v>
                </c:pt>
                <c:pt idx="82">
                  <c:v>3.0133751247711981E-4</c:v>
                </c:pt>
                <c:pt idx="83">
                  <c:v>2.9886891197050078E-4</c:v>
                </c:pt>
                <c:pt idx="84">
                  <c:v>2.9645654241342538E-4</c:v>
                </c:pt>
                <c:pt idx="85">
                  <c:v>2.9412772515158091E-4</c:v>
                </c:pt>
                <c:pt idx="86">
                  <c:v>2.9177237427895059E-4</c:v>
                </c:pt>
                <c:pt idx="87">
                  <c:v>2.8957975415673678E-4</c:v>
                </c:pt>
                <c:pt idx="88">
                  <c:v>2.873967072358365E-4</c:v>
                </c:pt>
                <c:pt idx="89">
                  <c:v>2.8530418932682874E-4</c:v>
                </c:pt>
                <c:pt idx="90">
                  <c:v>2.8331907318703139E-4</c:v>
                </c:pt>
                <c:pt idx="91">
                  <c:v>2.8128809975116288E-4</c:v>
                </c:pt>
                <c:pt idx="92">
                  <c:v>2.7943361429310254E-4</c:v>
                </c:pt>
                <c:pt idx="93">
                  <c:v>2.7761337745780184E-4</c:v>
                </c:pt>
                <c:pt idx="94">
                  <c:v>2.7588126263233473E-4</c:v>
                </c:pt>
                <c:pt idx="95">
                  <c:v>2.7405055192205978E-4</c:v>
                </c:pt>
                <c:pt idx="96">
                  <c:v>2.7235897111038389E-4</c:v>
                </c:pt>
                <c:pt idx="97">
                  <c:v>2.7077169161986549E-4</c:v>
                </c:pt>
                <c:pt idx="98">
                  <c:v>2.6922471361515398E-4</c:v>
                </c:pt>
                <c:pt idx="99">
                  <c:v>2.6764295027180375E-4</c:v>
                </c:pt>
                <c:pt idx="100">
                  <c:v>2.661679073525234E-4</c:v>
                </c:pt>
                <c:pt idx="101">
                  <c:v>2.6478283249190319E-4</c:v>
                </c:pt>
                <c:pt idx="102">
                  <c:v>2.6344849926121191E-4</c:v>
                </c:pt>
                <c:pt idx="103">
                  <c:v>2.6213697409943653E-4</c:v>
                </c:pt>
                <c:pt idx="104">
                  <c:v>2.6074606581376981E-4</c:v>
                </c:pt>
                <c:pt idx="105">
                  <c:v>2.596167299499926E-4</c:v>
                </c:pt>
                <c:pt idx="106">
                  <c:v>2.5837961733267894E-4</c:v>
                </c:pt>
                <c:pt idx="107">
                  <c:v>2.5723119412952015E-4</c:v>
                </c:pt>
                <c:pt idx="108">
                  <c:v>2.5612361675285856E-4</c:v>
                </c:pt>
                <c:pt idx="109">
                  <c:v>2.5512098936185173E-4</c:v>
                </c:pt>
                <c:pt idx="110">
                  <c:v>2.540954855854839E-4</c:v>
                </c:pt>
                <c:pt idx="111">
                  <c:v>2.5316979860264606E-4</c:v>
                </c:pt>
                <c:pt idx="112">
                  <c:v>2.5217924262521988E-4</c:v>
                </c:pt>
                <c:pt idx="113">
                  <c:v>2.5138754286363485E-4</c:v>
                </c:pt>
                <c:pt idx="114">
                  <c:v>2.5055323839394021E-4</c:v>
                </c:pt>
                <c:pt idx="115">
                  <c:v>2.4973064937894014E-4</c:v>
                </c:pt>
                <c:pt idx="116">
                  <c:v>2.48979061471758E-4</c:v>
                </c:pt>
                <c:pt idx="117">
                  <c:v>2.4825748789974181E-4</c:v>
                </c:pt>
                <c:pt idx="118">
                  <c:v>2.4761868629515516E-4</c:v>
                </c:pt>
                <c:pt idx="119">
                  <c:v>2.46973621609009E-4</c:v>
                </c:pt>
                <c:pt idx="120">
                  <c:v>2.462814122698631E-4</c:v>
                </c:pt>
                <c:pt idx="121">
                  <c:v>2.4571437223641309E-4</c:v>
                </c:pt>
                <c:pt idx="122">
                  <c:v>2.4520543693232113E-4</c:v>
                </c:pt>
                <c:pt idx="123">
                  <c:v>2.4472750743195803E-4</c:v>
                </c:pt>
                <c:pt idx="124">
                  <c:v>2.4427670067248675E-4</c:v>
                </c:pt>
                <c:pt idx="125">
                  <c:v>2.4387431572778608E-4</c:v>
                </c:pt>
                <c:pt idx="126">
                  <c:v>2.4352227526418255E-4</c:v>
                </c:pt>
                <c:pt idx="127">
                  <c:v>2.4319351684921986E-4</c:v>
                </c:pt>
                <c:pt idx="128">
                  <c:v>2.4286475843425721E-4</c:v>
                </c:pt>
                <c:pt idx="129">
                  <c:v>2.4257967568499063E-4</c:v>
                </c:pt>
                <c:pt idx="130">
                  <c:v>2.4239675617336942E-4</c:v>
                </c:pt>
                <c:pt idx="131">
                  <c:v>2.4212273880026218E-4</c:v>
                </c:pt>
                <c:pt idx="132">
                  <c:v>2.419607034757815E-4</c:v>
                </c:pt>
                <c:pt idx="133">
                  <c:v>2.4184544792757687E-4</c:v>
                </c:pt>
                <c:pt idx="134">
                  <c:v>2.4168647121074397E-4</c:v>
                </c:pt>
                <c:pt idx="135">
                  <c:v>2.4161457044148969E-4</c:v>
                </c:pt>
                <c:pt idx="136">
                  <c:v>2.4165394789426987E-4</c:v>
                </c:pt>
                <c:pt idx="137">
                  <c:v>2.4159075080251648E-4</c:v>
                </c:pt>
                <c:pt idx="138">
                  <c:v>2.4158078755504638E-4</c:v>
                </c:pt>
                <c:pt idx="139">
                  <c:v>2.41681208458194E-4</c:v>
                </c:pt>
                <c:pt idx="140">
                  <c:v>2.4177738284528465E-4</c:v>
                </c:pt>
                <c:pt idx="141">
                  <c:v>2.4177692772855367E-4</c:v>
                </c:pt>
                <c:pt idx="142">
                  <c:v>2.4193859042720593E-4</c:v>
                </c:pt>
                <c:pt idx="143">
                  <c:v>2.4219431466581428E-4</c:v>
                </c:pt>
                <c:pt idx="144">
                  <c:v>2.4236724356844556E-4</c:v>
                </c:pt>
                <c:pt idx="145">
                  <c:v>2.4251099660353015E-4</c:v>
                </c:pt>
                <c:pt idx="146">
                  <c:v>2.4277703788132854E-4</c:v>
                </c:pt>
                <c:pt idx="147">
                  <c:v>2.4307184071455668E-4</c:v>
                </c:pt>
                <c:pt idx="148">
                  <c:v>2.4340892005828737E-4</c:v>
                </c:pt>
                <c:pt idx="149">
                  <c:v>2.4362820508879053E-4</c:v>
                </c:pt>
                <c:pt idx="150">
                  <c:v>2.4412878158692035E-4</c:v>
                </c:pt>
                <c:pt idx="151">
                  <c:v>2.4455197719845049E-4</c:v>
                </c:pt>
                <c:pt idx="152">
                  <c:v>2.4491962418611232E-4</c:v>
                </c:pt>
                <c:pt idx="153">
                  <c:v>2.4535059474043087E-4</c:v>
                </c:pt>
                <c:pt idx="154">
                  <c:v>2.4581929145335005E-4</c:v>
                </c:pt>
                <c:pt idx="155">
                  <c:v>2.4630620097800074E-4</c:v>
                </c:pt>
                <c:pt idx="156">
                  <c:v>2.4682983904235302E-4</c:v>
                </c:pt>
                <c:pt idx="157">
                  <c:v>2.4736446806159081E-4</c:v>
                </c:pt>
                <c:pt idx="158">
                  <c:v>2.4794535837084609E-4</c:v>
                </c:pt>
                <c:pt idx="159">
                  <c:v>2.4849966975749605E-4</c:v>
                </c:pt>
                <c:pt idx="160">
                  <c:v>2.4918526145127645E-4</c:v>
                </c:pt>
                <c:pt idx="161">
                  <c:v>2.4971963941094598E-4</c:v>
                </c:pt>
                <c:pt idx="162">
                  <c:v>2.5042859876569845E-4</c:v>
                </c:pt>
                <c:pt idx="163">
                  <c:v>2.5114882535982983E-4</c:v>
                </c:pt>
                <c:pt idx="164">
                  <c:v>2.5177889218329114E-4</c:v>
                </c:pt>
                <c:pt idx="165">
                  <c:v>2.5252321154322987E-4</c:v>
                </c:pt>
                <c:pt idx="166">
                  <c:v>2.5327017608919953E-4</c:v>
                </c:pt>
                <c:pt idx="167">
                  <c:v>2.5400526147912374E-4</c:v>
                </c:pt>
                <c:pt idx="168">
                  <c:v>2.547650487235868E-4</c:v>
                </c:pt>
                <c:pt idx="169">
                  <c:v>2.5564784855315278E-4</c:v>
                </c:pt>
                <c:pt idx="170">
                  <c:v>2.5648161757114128E-4</c:v>
                </c:pt>
                <c:pt idx="171">
                  <c:v>2.5731689549151205E-4</c:v>
                </c:pt>
                <c:pt idx="172">
                  <c:v>2.5814817058664153E-4</c:v>
                </c:pt>
                <c:pt idx="173">
                  <c:v>2.5896948057585782E-4</c:v>
                </c:pt>
                <c:pt idx="174">
                  <c:v>2.5984159177592093E-4</c:v>
                </c:pt>
                <c:pt idx="175">
                  <c:v>2.6079754695026536E-4</c:v>
                </c:pt>
                <c:pt idx="176">
                  <c:v>2.6175085954534158E-4</c:v>
                </c:pt>
                <c:pt idx="177">
                  <c:v>2.6266835539700119E-4</c:v>
                </c:pt>
                <c:pt idx="178">
                  <c:v>2.6358747165918607E-4</c:v>
                </c:pt>
                <c:pt idx="179">
                  <c:v>2.6456271769148267E-4</c:v>
                </c:pt>
                <c:pt idx="180">
                  <c:v>2.6556412169299464E-4</c:v>
                </c:pt>
                <c:pt idx="181">
                  <c:v>2.6660723542525479E-4</c:v>
                </c:pt>
                <c:pt idx="182">
                  <c:v>2.6764892053673207E-4</c:v>
                </c:pt>
                <c:pt idx="183">
                  <c:v>2.686129860997554E-4</c:v>
                </c:pt>
                <c:pt idx="184">
                  <c:v>2.6970110906388592E-4</c:v>
                </c:pt>
                <c:pt idx="185">
                  <c:v>2.7066081761765271E-4</c:v>
                </c:pt>
                <c:pt idx="186">
                  <c:v>2.7175625086208431E-4</c:v>
                </c:pt>
                <c:pt idx="187">
                  <c:v>2.7289357667175946E-4</c:v>
                </c:pt>
                <c:pt idx="188">
                  <c:v>2.7395895178408409E-4</c:v>
                </c:pt>
                <c:pt idx="189">
                  <c:v>2.7506130864710294E-4</c:v>
                </c:pt>
                <c:pt idx="190">
                  <c:v>2.7618594547169407E-4</c:v>
                </c:pt>
                <c:pt idx="191">
                  <c:v>2.77451507976138E-4</c:v>
                </c:pt>
                <c:pt idx="192">
                  <c:v>2.7865328733055748E-4</c:v>
                </c:pt>
                <c:pt idx="193">
                  <c:v>2.7982556093780005E-4</c:v>
                </c:pt>
                <c:pt idx="194">
                  <c:v>2.8127522266740827E-4</c:v>
                </c:pt>
                <c:pt idx="195">
                  <c:v>2.8267632118429275E-4</c:v>
                </c:pt>
                <c:pt idx="196">
                  <c:v>2.8426919360138945E-4</c:v>
                </c:pt>
                <c:pt idx="197">
                  <c:v>2.8586242758153681E-4</c:v>
                </c:pt>
                <c:pt idx="198">
                  <c:v>2.8754892852754385E-4</c:v>
                </c:pt>
                <c:pt idx="199">
                  <c:v>2.8947681029803813E-4</c:v>
                </c:pt>
                <c:pt idx="200">
                  <c:v>2.9139063404754357E-4</c:v>
                </c:pt>
                <c:pt idx="201">
                  <c:v>2.9337285419652983E-4</c:v>
                </c:pt>
                <c:pt idx="202">
                  <c:v>2.9535322324482892E-4</c:v>
                </c:pt>
                <c:pt idx="203">
                  <c:v>2.9733439061921092E-4</c:v>
                </c:pt>
                <c:pt idx="204">
                  <c:v>2.9932222572392607E-4</c:v>
                </c:pt>
                <c:pt idx="205">
                  <c:v>3.0132313836504939E-4</c:v>
                </c:pt>
                <c:pt idx="206">
                  <c:v>3.0333807582911214E-4</c:v>
                </c:pt>
                <c:pt idx="207">
                  <c:v>3.0538128848085874E-4</c:v>
                </c:pt>
                <c:pt idx="208">
                  <c:v>3.0742120219990184E-4</c:v>
                </c:pt>
                <c:pt idx="209">
                  <c:v>3.0950898735893615E-4</c:v>
                </c:pt>
                <c:pt idx="210">
                  <c:v>3.1163890978587482E-4</c:v>
                </c:pt>
                <c:pt idx="211">
                  <c:v>3.1378382803173269E-4</c:v>
                </c:pt>
                <c:pt idx="212">
                  <c:v>3.1607383989090628E-4</c:v>
                </c:pt>
                <c:pt idx="213">
                  <c:v>3.1837772229236221E-4</c:v>
                </c:pt>
                <c:pt idx="214">
                  <c:v>3.2078718321652025E-4</c:v>
                </c:pt>
                <c:pt idx="215">
                  <c:v>3.2326574120019675E-4</c:v>
                </c:pt>
                <c:pt idx="216">
                  <c:v>3.2583479577258763E-4</c:v>
                </c:pt>
                <c:pt idx="217">
                  <c:v>3.2847106227040183E-4</c:v>
                </c:pt>
                <c:pt idx="218">
                  <c:v>3.3108483213086269E-4</c:v>
                </c:pt>
                <c:pt idx="219">
                  <c:v>3.3377469273311214E-4</c:v>
                </c:pt>
                <c:pt idx="220">
                  <c:v>3.3646078332668066E-4</c:v>
                </c:pt>
                <c:pt idx="221">
                  <c:v>3.3912448121120354E-4</c:v>
                </c:pt>
                <c:pt idx="222">
                  <c:v>3.4184482688564774E-4</c:v>
                </c:pt>
                <c:pt idx="223">
                  <c:v>3.4449299214255551E-4</c:v>
                </c:pt>
                <c:pt idx="224">
                  <c:v>3.4710767555637791E-4</c:v>
                </c:pt>
                <c:pt idx="225">
                  <c:v>3.4969855779997083E-4</c:v>
                </c:pt>
                <c:pt idx="226">
                  <c:v>3.5221783133738548E-4</c:v>
                </c:pt>
                <c:pt idx="227">
                  <c:v>3.5473621800405711E-4</c:v>
                </c:pt>
                <c:pt idx="228">
                  <c:v>3.5721902913002964E-4</c:v>
                </c:pt>
                <c:pt idx="229">
                  <c:v>3.5963121335103873E-4</c:v>
                </c:pt>
                <c:pt idx="230">
                  <c:v>3.6197513796582854E-4</c:v>
                </c:pt>
                <c:pt idx="231">
                  <c:v>3.6434701325984992E-4</c:v>
                </c:pt>
                <c:pt idx="232">
                  <c:v>3.6670517384197266E-4</c:v>
                </c:pt>
                <c:pt idx="233">
                  <c:v>3.690633344240955E-4</c:v>
                </c:pt>
                <c:pt idx="234">
                  <c:v>3.7134174158139988E-4</c:v>
                </c:pt>
                <c:pt idx="235">
                  <c:v>3.737023601775583E-4</c:v>
                </c:pt>
                <c:pt idx="236">
                  <c:v>3.7591829125750589E-4</c:v>
                </c:pt>
                <c:pt idx="237">
                  <c:v>3.782044278348301E-4</c:v>
                </c:pt>
                <c:pt idx="238">
                  <c:v>3.8048301441405115E-4</c:v>
                </c:pt>
                <c:pt idx="239">
                  <c:v>3.8275002717713354E-4</c:v>
                </c:pt>
                <c:pt idx="240">
                  <c:v>3.849977602015909E-4</c:v>
                </c:pt>
                <c:pt idx="241">
                  <c:v>3.8728074263708485E-4</c:v>
                </c:pt>
                <c:pt idx="242">
                  <c:v>3.8946194836249451E-4</c:v>
                </c:pt>
                <c:pt idx="243">
                  <c:v>3.9174284308564892E-4</c:v>
                </c:pt>
                <c:pt idx="244">
                  <c:v>3.9403289931886135E-4</c:v>
                </c:pt>
                <c:pt idx="245">
                  <c:v>3.9626568996883345E-4</c:v>
                </c:pt>
                <c:pt idx="246">
                  <c:v>3.9854944909141146E-4</c:v>
                </c:pt>
                <c:pt idx="247">
                  <c:v>4.0086541663305572E-4</c:v>
                </c:pt>
                <c:pt idx="248">
                  <c:v>4.0316760166775073E-4</c:v>
                </c:pt>
                <c:pt idx="249">
                  <c:v>4.0546026039759396E-4</c:v>
                </c:pt>
                <c:pt idx="250">
                  <c:v>4.0775291912743735E-4</c:v>
                </c:pt>
                <c:pt idx="251">
                  <c:v>4.1009790508992781E-4</c:v>
                </c:pt>
                <c:pt idx="252">
                  <c:v>4.124819624966294E-4</c:v>
                </c:pt>
                <c:pt idx="253">
                  <c:v>4.1477276529540815E-4</c:v>
                </c:pt>
                <c:pt idx="254">
                  <c:v>4.1704621933486827E-4</c:v>
                </c:pt>
                <c:pt idx="255">
                  <c:v>4.1942809066508293E-4</c:v>
                </c:pt>
                <c:pt idx="256">
                  <c:v>4.2181229630302149E-4</c:v>
                </c:pt>
                <c:pt idx="257">
                  <c:v>4.2415463789165166E-4</c:v>
                </c:pt>
                <c:pt idx="258">
                  <c:v>4.2657605563922323E-4</c:v>
                </c:pt>
                <c:pt idx="259">
                  <c:v>4.2901014824975022E-4</c:v>
                </c:pt>
                <c:pt idx="260">
                  <c:v>4.3145223511616902E-4</c:v>
                </c:pt>
                <c:pt idx="261">
                  <c:v>4.3385525767913972E-4</c:v>
                </c:pt>
                <c:pt idx="262">
                  <c:v>4.3625432311912381E-4</c:v>
                </c:pt>
                <c:pt idx="263">
                  <c:v>4.3870713795480951E-4</c:v>
                </c:pt>
                <c:pt idx="264">
                  <c:v>4.411905513108603E-4</c:v>
                </c:pt>
                <c:pt idx="265">
                  <c:v>4.4370234758272684E-4</c:v>
                </c:pt>
                <c:pt idx="266">
                  <c:v>4.4621195654918601E-4</c:v>
                </c:pt>
                <c:pt idx="267">
                  <c:v>4.4873766166693717E-4</c:v>
                </c:pt>
                <c:pt idx="268">
                  <c:v>4.5127371735363643E-4</c:v>
                </c:pt>
                <c:pt idx="269">
                  <c:v>4.538855989550962E-4</c:v>
                </c:pt>
                <c:pt idx="270">
                  <c:v>4.5644711110108142E-4</c:v>
                </c:pt>
                <c:pt idx="271">
                  <c:v>4.5909252789144478E-4</c:v>
                </c:pt>
                <c:pt idx="272">
                  <c:v>4.6167886010401864E-4</c:v>
                </c:pt>
                <c:pt idx="273">
                  <c:v>4.6429928122349777E-4</c:v>
                </c:pt>
                <c:pt idx="274">
                  <c:v>4.6692199528391222E-4</c:v>
                </c:pt>
                <c:pt idx="275">
                  <c:v>4.6962395504338732E-4</c:v>
                </c:pt>
                <c:pt idx="276">
                  <c:v>4.7226966128169806E-4</c:v>
                </c:pt>
                <c:pt idx="277">
                  <c:v>4.7488765743698908E-4</c:v>
                </c:pt>
                <c:pt idx="278">
                  <c:v>4.7756224648624494E-4</c:v>
                </c:pt>
                <c:pt idx="279">
                  <c:v>4.8031880416055187E-4</c:v>
                </c:pt>
                <c:pt idx="280">
                  <c:v>4.8295381274911692E-4</c:v>
                </c:pt>
                <c:pt idx="281">
                  <c:v>4.856051637990459E-4</c:v>
                </c:pt>
                <c:pt idx="282">
                  <c:v>4.8829723154271475E-4</c:v>
                </c:pt>
                <c:pt idx="283">
                  <c:v>4.9100865656418618E-4</c:v>
                </c:pt>
                <c:pt idx="284">
                  <c:v>4.9374504491653118E-4</c:v>
                </c:pt>
                <c:pt idx="285">
                  <c:v>4.9646240276503089E-4</c:v>
                </c:pt>
                <c:pt idx="286">
                  <c:v>4.9922305359679793E-4</c:v>
                </c:pt>
                <c:pt idx="287">
                  <c:v>5.0196037226212507E-4</c:v>
                </c:pt>
                <c:pt idx="288">
                  <c:v>5.0479252854590312E-4</c:v>
                </c:pt>
                <c:pt idx="289">
                  <c:v>5.0751485471532372E-4</c:v>
                </c:pt>
                <c:pt idx="290">
                  <c:v>5.1033552582474735E-4</c:v>
                </c:pt>
                <c:pt idx="291">
                  <c:v>5.1310837666502401E-4</c:v>
                </c:pt>
                <c:pt idx="292">
                  <c:v>5.1590464295477186E-4</c:v>
                </c:pt>
                <c:pt idx="293">
                  <c:v>5.1873359517033593E-4</c:v>
                </c:pt>
                <c:pt idx="294">
                  <c:v>5.2147324513904963E-4</c:v>
                </c:pt>
                <c:pt idx="295">
                  <c:v>5.2432880792466631E-4</c:v>
                </c:pt>
                <c:pt idx="296">
                  <c:v>5.2718349804685666E-4</c:v>
                </c:pt>
                <c:pt idx="297">
                  <c:v>5.299735802614231E-4</c:v>
                </c:pt>
                <c:pt idx="298">
                  <c:v>5.3276891180562252E-4</c:v>
                </c:pt>
                <c:pt idx="299">
                  <c:v>5.3558087818498536E-4</c:v>
                </c:pt>
                <c:pt idx="300">
                  <c:v>5.3844098761389957E-4</c:v>
                </c:pt>
                <c:pt idx="301">
                  <c:v>5.4130131974915001E-4</c:v>
                </c:pt>
                <c:pt idx="302">
                  <c:v>5.4408460880886358E-4</c:v>
                </c:pt>
                <c:pt idx="303">
                  <c:v>5.4686966595253797E-4</c:v>
                </c:pt>
                <c:pt idx="304">
                  <c:v>5.4974535658050387E-4</c:v>
                </c:pt>
                <c:pt idx="305">
                  <c:v>5.5258931487861789E-4</c:v>
                </c:pt>
                <c:pt idx="306">
                  <c:v>5.5535755610343991E-4</c:v>
                </c:pt>
                <c:pt idx="307">
                  <c:v>5.5822581760593627E-4</c:v>
                </c:pt>
                <c:pt idx="308">
                  <c:v>5.6100835344055568E-4</c:v>
                </c:pt>
                <c:pt idx="309">
                  <c:v>5.6386785316444828E-4</c:v>
                </c:pt>
                <c:pt idx="310">
                  <c:v>5.6668424925914839E-4</c:v>
                </c:pt>
                <c:pt idx="311">
                  <c:v>5.6957303335884518E-4</c:v>
                </c:pt>
                <c:pt idx="312">
                  <c:v>5.7239024495477954E-4</c:v>
                </c:pt>
                <c:pt idx="313">
                  <c:v>5.7523222354372949E-4</c:v>
                </c:pt>
                <c:pt idx="314">
                  <c:v>5.7807420213267945E-4</c:v>
                </c:pt>
                <c:pt idx="315">
                  <c:v>5.808321679020076E-4</c:v>
                </c:pt>
                <c:pt idx="316">
                  <c:v>5.8371659554672637E-4</c:v>
                </c:pt>
                <c:pt idx="317">
                  <c:v>5.8650362266138788E-4</c:v>
                </c:pt>
                <c:pt idx="318">
                  <c:v>5.8937302170966577E-4</c:v>
                </c:pt>
                <c:pt idx="319">
                  <c:v>5.9222015501200287E-4</c:v>
                </c:pt>
                <c:pt idx="320">
                  <c:v>5.9506877597863825E-4</c:v>
                </c:pt>
                <c:pt idx="321">
                  <c:v>5.9794295423536549E-4</c:v>
                </c:pt>
                <c:pt idx="322">
                  <c:v>6.0081193975480395E-4</c:v>
                </c:pt>
                <c:pt idx="323">
                  <c:v>6.0354308898674278E-4</c:v>
                </c:pt>
                <c:pt idx="324">
                  <c:v>6.0640492807700105E-4</c:v>
                </c:pt>
                <c:pt idx="325">
                  <c:v>6.0930965974590368E-4</c:v>
                </c:pt>
                <c:pt idx="326">
                  <c:v>6.1213885490655215E-4</c:v>
                </c:pt>
                <c:pt idx="327">
                  <c:v>6.1493366553729597E-4</c:v>
                </c:pt>
                <c:pt idx="328">
                  <c:v>6.1783968722489051E-4</c:v>
                </c:pt>
                <c:pt idx="329">
                  <c:v>6.2071661277239912E-4</c:v>
                </c:pt>
                <c:pt idx="330">
                  <c:v>6.2355361941921329E-4</c:v>
                </c:pt>
                <c:pt idx="331">
                  <c:v>6.2641859052149878E-4</c:v>
                </c:pt>
                <c:pt idx="332">
                  <c:v>6.2923934806570839E-4</c:v>
                </c:pt>
                <c:pt idx="333">
                  <c:v>6.3215766720873319E-4</c:v>
                </c:pt>
                <c:pt idx="334">
                  <c:v>6.3495823692357963E-4</c:v>
                </c:pt>
                <c:pt idx="335">
                  <c:v>6.3782390830698706E-4</c:v>
                </c:pt>
                <c:pt idx="336">
                  <c:v>6.407656177561885E-4</c:v>
                </c:pt>
                <c:pt idx="337">
                  <c:v>6.4362375297851023E-4</c:v>
                </c:pt>
                <c:pt idx="338">
                  <c:v>6.4650932755944514E-4</c:v>
                </c:pt>
                <c:pt idx="339">
                  <c:v>6.4941717078239583E-4</c:v>
                </c:pt>
                <c:pt idx="340">
                  <c:v>6.5220143815251821E-4</c:v>
                </c:pt>
                <c:pt idx="341">
                  <c:v>6.5507378016676089E-4</c:v>
                </c:pt>
                <c:pt idx="342">
                  <c:v>6.5796049896960475E-4</c:v>
                </c:pt>
                <c:pt idx="343">
                  <c:v>6.6085421247699552E-4</c:v>
                </c:pt>
                <c:pt idx="344">
                  <c:v>6.6365609817437248E-4</c:v>
                </c:pt>
                <c:pt idx="345">
                  <c:v>6.6652911633040778E-4</c:v>
                </c:pt>
                <c:pt idx="346">
                  <c:v>6.6941201309192726E-4</c:v>
                </c:pt>
                <c:pt idx="347">
                  <c:v>6.7227487645182165E-4</c:v>
                </c:pt>
                <c:pt idx="348">
                  <c:v>6.7510164660429626E-4</c:v>
                </c:pt>
                <c:pt idx="349">
                  <c:v>6.7806656053569084E-4</c:v>
                </c:pt>
                <c:pt idx="350">
                  <c:v>6.8082886153444716E-4</c:v>
                </c:pt>
                <c:pt idx="351">
                  <c:v>6.8372796970396195E-4</c:v>
                </c:pt>
                <c:pt idx="352">
                  <c:v>6.8662171045742639E-4</c:v>
                </c:pt>
                <c:pt idx="353">
                  <c:v>6.8943602950069245E-4</c:v>
                </c:pt>
                <c:pt idx="354">
                  <c:v>6.9234123979693292E-4</c:v>
                </c:pt>
                <c:pt idx="355">
                  <c:v>6.9520890058303057E-4</c:v>
                </c:pt>
                <c:pt idx="356">
                  <c:v>6.9804145159069327E-4</c:v>
                </c:pt>
                <c:pt idx="357">
                  <c:v>7.0091531444399654E-4</c:v>
                </c:pt>
                <c:pt idx="358">
                  <c:v>7.0384246434696028E-4</c:v>
                </c:pt>
                <c:pt idx="359">
                  <c:v>7.0666334868826907E-4</c:v>
                </c:pt>
                <c:pt idx="360">
                  <c:v>7.0947292613824753E-4</c:v>
                </c:pt>
                <c:pt idx="361">
                  <c:v>7.1236353178407525E-4</c:v>
                </c:pt>
                <c:pt idx="362">
                  <c:v>7.1514849941586498E-4</c:v>
                </c:pt>
                <c:pt idx="363">
                  <c:v>7.1803225932511538E-4</c:v>
                </c:pt>
                <c:pt idx="364">
                  <c:v>7.2085548512055273E-4</c:v>
                </c:pt>
                <c:pt idx="365">
                  <c:v>7.2372716700157041E-4</c:v>
                </c:pt>
                <c:pt idx="366">
                  <c:v>7.265584371583388E-4</c:v>
                </c:pt>
                <c:pt idx="367">
                  <c:v>7.2942192851241264E-4</c:v>
                </c:pt>
                <c:pt idx="368">
                  <c:v>7.3223498747960038E-4</c:v>
                </c:pt>
                <c:pt idx="369">
                  <c:v>7.3512872507240027E-4</c:v>
                </c:pt>
                <c:pt idx="370">
                  <c:v>7.3791331178090934E-4</c:v>
                </c:pt>
                <c:pt idx="371">
                  <c:v>7.4071403968353083E-4</c:v>
                </c:pt>
                <c:pt idx="372">
                  <c:v>7.4352888604437874E-4</c:v>
                </c:pt>
                <c:pt idx="373">
                  <c:v>7.4626796869573919E-4</c:v>
                </c:pt>
                <c:pt idx="374">
                  <c:v>7.4914418251836076E-4</c:v>
                </c:pt>
                <c:pt idx="375">
                  <c:v>7.520383731854036E-4</c:v>
                </c:pt>
                <c:pt idx="376">
                  <c:v>7.5487047784380797E-4</c:v>
                </c:pt>
                <c:pt idx="377">
                  <c:v>7.576764872268371E-4</c:v>
                </c:pt>
                <c:pt idx="378">
                  <c:v>7.6052457454523436E-4</c:v>
                </c:pt>
                <c:pt idx="379">
                  <c:v>7.6326318867219389E-4</c:v>
                </c:pt>
                <c:pt idx="380">
                  <c:v>7.6608325296048912E-4</c:v>
                </c:pt>
                <c:pt idx="381">
                  <c:v>7.6891157640385146E-4</c:v>
                </c:pt>
                <c:pt idx="382">
                  <c:v>7.7170027732623809E-4</c:v>
                </c:pt>
                <c:pt idx="383">
                  <c:v>7.7448197578436307E-4</c:v>
                </c:pt>
                <c:pt idx="384">
                  <c:v>7.7725283623317524E-4</c:v>
                </c:pt>
                <c:pt idx="385">
                  <c:v>7.800334489080189E-4</c:v>
                </c:pt>
                <c:pt idx="386">
                  <c:v>7.8275637276560475E-4</c:v>
                </c:pt>
                <c:pt idx="387">
                  <c:v>7.8554401213603295E-4</c:v>
                </c:pt>
                <c:pt idx="388">
                  <c:v>7.8828088002989502E-4</c:v>
                </c:pt>
                <c:pt idx="389">
                  <c:v>7.9100093516484837E-4</c:v>
                </c:pt>
                <c:pt idx="390">
                  <c:v>7.9374695591276725E-4</c:v>
                </c:pt>
                <c:pt idx="391">
                  <c:v>7.9647089625083328E-4</c:v>
                </c:pt>
                <c:pt idx="392">
                  <c:v>7.9916002726942591E-4</c:v>
                </c:pt>
                <c:pt idx="393">
                  <c:v>8.0185714803665325E-4</c:v>
                </c:pt>
                <c:pt idx="394">
                  <c:v>8.0456546461447312E-4</c:v>
                </c:pt>
                <c:pt idx="395">
                  <c:v>8.0727025102072039E-4</c:v>
                </c:pt>
                <c:pt idx="396">
                  <c:v>8.0996287004582164E-4</c:v>
                </c:pt>
                <c:pt idx="397">
                  <c:v>8.1262795105337636E-4</c:v>
                </c:pt>
                <c:pt idx="398">
                  <c:v>8.1528131575737885E-4</c:v>
                </c:pt>
                <c:pt idx="399">
                  <c:v>8.1790544199472159E-4</c:v>
                </c:pt>
                <c:pt idx="400">
                  <c:v>8.2060971930678853E-4</c:v>
                </c:pt>
                <c:pt idx="401">
                  <c:v>8.2323254253085739E-4</c:v>
                </c:pt>
                <c:pt idx="402">
                  <c:v>8.2579226267696134E-4</c:v>
                </c:pt>
                <c:pt idx="403">
                  <c:v>8.2849199478281547E-4</c:v>
                </c:pt>
                <c:pt idx="404">
                  <c:v>8.3110994518055645E-4</c:v>
                </c:pt>
                <c:pt idx="405">
                  <c:v>8.3376685457191334E-4</c:v>
                </c:pt>
                <c:pt idx="406">
                  <c:v>8.3628845251975011E-4</c:v>
                </c:pt>
                <c:pt idx="407">
                  <c:v>8.3889085865487519E-4</c:v>
                </c:pt>
                <c:pt idx="408">
                  <c:v>8.4152748533186054E-4</c:v>
                </c:pt>
                <c:pt idx="409">
                  <c:v>8.4414980042258247E-4</c:v>
                </c:pt>
                <c:pt idx="410">
                  <c:v>8.4669875898809525E-4</c:v>
                </c:pt>
                <c:pt idx="411">
                  <c:v>8.4925725577556063E-4</c:v>
                </c:pt>
                <c:pt idx="412">
                  <c:v>8.5182660065694353E-4</c:v>
                </c:pt>
                <c:pt idx="413">
                  <c:v>8.5435026449033732E-4</c:v>
                </c:pt>
                <c:pt idx="414">
                  <c:v>8.5702241891414592E-4</c:v>
                </c:pt>
                <c:pt idx="415">
                  <c:v>8.5956103972073007E-4</c:v>
                </c:pt>
                <c:pt idx="416">
                  <c:v>8.6207099533195015E-4</c:v>
                </c:pt>
                <c:pt idx="417">
                  <c:v>8.6457236046805154E-4</c:v>
                </c:pt>
                <c:pt idx="418">
                  <c:v>8.6707372560415304E-4</c:v>
                </c:pt>
                <c:pt idx="419">
                  <c:v>8.6962044804710049E-4</c:v>
                </c:pt>
                <c:pt idx="420">
                  <c:v>8.7221441625880483E-4</c:v>
                </c:pt>
                <c:pt idx="421">
                  <c:v>8.7470778970503711E-4</c:v>
                </c:pt>
                <c:pt idx="422">
                  <c:v>8.7709602552670635E-4</c:v>
                </c:pt>
                <c:pt idx="423">
                  <c:v>8.7956524671890183E-4</c:v>
                </c:pt>
                <c:pt idx="424">
                  <c:v>8.8209463051022643E-4</c:v>
                </c:pt>
                <c:pt idx="425">
                  <c:v>8.8455825116969217E-4</c:v>
                </c:pt>
                <c:pt idx="426">
                  <c:v>8.8704941468264759E-4</c:v>
                </c:pt>
                <c:pt idx="427">
                  <c:v>8.8949518063434377E-4</c:v>
                </c:pt>
                <c:pt idx="428">
                  <c:v>8.9183712626122352E-4</c:v>
                </c:pt>
                <c:pt idx="429">
                  <c:v>8.9429269953010884E-4</c:v>
                </c:pt>
                <c:pt idx="430">
                  <c:v>8.9669515255112362E-4</c:v>
                </c:pt>
                <c:pt idx="431">
                  <c:v>8.9912698743017309E-4</c:v>
                </c:pt>
                <c:pt idx="432">
                  <c:v>9.0145158608597213E-4</c:v>
                </c:pt>
                <c:pt idx="433">
                  <c:v>9.0385413085364503E-4</c:v>
                </c:pt>
                <c:pt idx="434">
                  <c:v>9.0620117053073768E-4</c:v>
                </c:pt>
                <c:pt idx="435">
                  <c:v>9.0860167136439039E-4</c:v>
                </c:pt>
                <c:pt idx="436">
                  <c:v>9.1102060760216012E-4</c:v>
                </c:pt>
                <c:pt idx="437">
                  <c:v>9.1333280358161281E-4</c:v>
                </c:pt>
                <c:pt idx="438">
                  <c:v>9.1564835618559819E-4</c:v>
                </c:pt>
                <c:pt idx="439">
                  <c:v>9.1798300763137604E-4</c:v>
                </c:pt>
                <c:pt idx="440">
                  <c:v>9.2033488463069202E-4</c:v>
                </c:pt>
                <c:pt idx="441">
                  <c:v>9.226116082015121E-4</c:v>
                </c:pt>
                <c:pt idx="442">
                  <c:v>9.2490256926665781E-4</c:v>
                </c:pt>
                <c:pt idx="443">
                  <c:v>9.271912189272708E-4</c:v>
                </c:pt>
                <c:pt idx="444">
                  <c:v>9.2943902134433082E-4</c:v>
                </c:pt>
                <c:pt idx="445">
                  <c:v>9.3174090736093998E-4</c:v>
                </c:pt>
                <c:pt idx="446">
                  <c:v>9.3398554729017024E-4</c:v>
                </c:pt>
                <c:pt idx="447">
                  <c:v>9.3626488911896077E-4</c:v>
                </c:pt>
                <c:pt idx="448">
                  <c:v>9.3844579239733567E-4</c:v>
                </c:pt>
                <c:pt idx="449">
                  <c:v>9.4073030730830714E-4</c:v>
                </c:pt>
                <c:pt idx="450">
                  <c:v>9.4287517098061305E-4</c:v>
                </c:pt>
                <c:pt idx="451">
                  <c:v>9.4501891439938374E-4</c:v>
                </c:pt>
                <c:pt idx="452">
                  <c:v>9.4722654676666007E-4</c:v>
                </c:pt>
                <c:pt idx="453">
                  <c:v>9.4938416052269394E-4</c:v>
                </c:pt>
                <c:pt idx="454">
                  <c:v>9.5157356549305488E-4</c:v>
                </c:pt>
                <c:pt idx="455">
                  <c:v>9.5363867128365543E-4</c:v>
                </c:pt>
                <c:pt idx="456">
                  <c:v>9.5586590725667254E-4</c:v>
                </c:pt>
                <c:pt idx="457">
                  <c:v>9.5800290803616005E-4</c:v>
                </c:pt>
                <c:pt idx="458">
                  <c:v>9.6007922518792947E-4</c:v>
                </c:pt>
                <c:pt idx="459">
                  <c:v>9.6215912861643041E-4</c:v>
                </c:pt>
                <c:pt idx="460">
                  <c:v>9.642133370069047E-4</c:v>
                </c:pt>
                <c:pt idx="461">
                  <c:v>9.6630260137939023E-4</c:v>
                </c:pt>
                <c:pt idx="462">
                  <c:v>9.6827386658982048E-4</c:v>
                </c:pt>
                <c:pt idx="463">
                  <c:v>9.7048622934939462E-4</c:v>
                </c:pt>
                <c:pt idx="464">
                  <c:v>9.7242193691547847E-4</c:v>
                </c:pt>
                <c:pt idx="465">
                  <c:v>9.7447330756714396E-4</c:v>
                </c:pt>
                <c:pt idx="466">
                  <c:v>9.7645062257315223E-4</c:v>
                </c:pt>
                <c:pt idx="467">
                  <c:v>9.7841940384726087E-4</c:v>
                </c:pt>
                <c:pt idx="468">
                  <c:v>9.8050828328545038E-4</c:v>
                </c:pt>
                <c:pt idx="469">
                  <c:v>9.8243033914905417E-4</c:v>
                </c:pt>
                <c:pt idx="470">
                  <c:v>9.844090151137515E-4</c:v>
                </c:pt>
                <c:pt idx="471">
                  <c:v>9.8638708483382294E-4</c:v>
                </c:pt>
                <c:pt idx="472">
                  <c:v>9.8828976238259396E-4</c:v>
                </c:pt>
                <c:pt idx="473">
                  <c:v>9.9017231467856022E-4</c:v>
                </c:pt>
                <c:pt idx="474">
                  <c:v>9.9205491879440343E-4</c:v>
                </c:pt>
                <c:pt idx="475">
                  <c:v>9.9407654207529111E-4</c:v>
                </c:pt>
                <c:pt idx="476">
                  <c:v>9.9590932162159015E-4</c:v>
                </c:pt>
                <c:pt idx="477">
                  <c:v>9.9782205729536462E-4</c:v>
                </c:pt>
                <c:pt idx="478">
                  <c:v>9.9954564277424216E-4</c:v>
                </c:pt>
                <c:pt idx="479">
                  <c:v>1.0015086249302962E-3</c:v>
                </c:pt>
                <c:pt idx="480">
                  <c:v>1.003246985318872E-3</c:v>
                </c:pt>
                <c:pt idx="481">
                  <c:v>1.0050567870206646E-3</c:v>
                </c:pt>
                <c:pt idx="482">
                  <c:v>1.0068879500151021E-3</c:v>
                </c:pt>
                <c:pt idx="483">
                  <c:v>1.0086734354730214E-3</c:v>
                </c:pt>
                <c:pt idx="484">
                  <c:v>1.010436718838106E-3</c:v>
                </c:pt>
                <c:pt idx="485">
                  <c:v>1.0121349794778519E-3</c:v>
                </c:pt>
                <c:pt idx="486">
                  <c:v>1.0138983616728328E-3</c:v>
                </c:pt>
                <c:pt idx="487">
                  <c:v>1.0156566351552229E-3</c:v>
                </c:pt>
                <c:pt idx="488">
                  <c:v>1.017392611935882E-3</c:v>
                </c:pt>
                <c:pt idx="489">
                  <c:v>1.0190522443079123E-3</c:v>
                </c:pt>
                <c:pt idx="490">
                  <c:v>1.0207360620349093E-3</c:v>
                </c:pt>
                <c:pt idx="491">
                  <c:v>1.0224701972904539E-3</c:v>
                </c:pt>
                <c:pt idx="492">
                  <c:v>1.0241442220530791E-3</c:v>
                </c:pt>
                <c:pt idx="493">
                  <c:v>1.0257030843754827E-3</c:v>
                </c:pt>
                <c:pt idx="494">
                  <c:v>1.0274090594456539E-3</c:v>
                </c:pt>
                <c:pt idx="495">
                  <c:v>1.0290029987476041E-3</c:v>
                </c:pt>
                <c:pt idx="496">
                  <c:v>1.0305655253668358E-3</c:v>
                </c:pt>
                <c:pt idx="497">
                  <c:v>1.0321644359342077E-3</c:v>
                </c:pt>
                <c:pt idx="498">
                  <c:v>1.0337841027618212E-3</c:v>
                </c:pt>
                <c:pt idx="499">
                  <c:v>1.0353671371153472E-3</c:v>
                </c:pt>
                <c:pt idx="500">
                  <c:v>1.0368727589868589E-3</c:v>
                </c:pt>
                <c:pt idx="501">
                  <c:v>1.038484958514926E-3</c:v>
                </c:pt>
                <c:pt idx="502">
                  <c:v>1.0399924464751138E-3</c:v>
                </c:pt>
                <c:pt idx="503">
                  <c:v>1.0414655870822967E-3</c:v>
                </c:pt>
                <c:pt idx="504">
                  <c:v>1.042996889133048E-3</c:v>
                </c:pt>
                <c:pt idx="505">
                  <c:v>1.044532743022343E-3</c:v>
                </c:pt>
                <c:pt idx="506">
                  <c:v>1.046030328226872E-3</c:v>
                </c:pt>
                <c:pt idx="507">
                  <c:v>1.0474637774661167E-3</c:v>
                </c:pt>
                <c:pt idx="508">
                  <c:v>1.0488949511204303E-3</c:v>
                </c:pt>
                <c:pt idx="509">
                  <c:v>1.050322012973841E-3</c:v>
                </c:pt>
                <c:pt idx="510">
                  <c:v>1.0517381659385192E-3</c:v>
                </c:pt>
                <c:pt idx="511">
                  <c:v>1.053147971611743E-3</c:v>
                </c:pt>
                <c:pt idx="512">
                  <c:v>1.0545334769362195E-3</c:v>
                </c:pt>
                <c:pt idx="513">
                  <c:v>1.0558949595435071E-3</c:v>
                </c:pt>
                <c:pt idx="514">
                  <c:v>1.0572533268642177E-3</c:v>
                </c:pt>
                <c:pt idx="515">
                  <c:v>1.0586006503422473E-3</c:v>
                </c:pt>
                <c:pt idx="516">
                  <c:v>1.0599944307811211E-3</c:v>
                </c:pt>
                <c:pt idx="517">
                  <c:v>1.0612645049213824E-3</c:v>
                </c:pt>
                <c:pt idx="518">
                  <c:v>1.0625865807944619E-3</c:v>
                </c:pt>
                <c:pt idx="519">
                  <c:v>1.0638766068242979E-3</c:v>
                </c:pt>
                <c:pt idx="520">
                  <c:v>1.0651939384722488E-3</c:v>
                </c:pt>
                <c:pt idx="521">
                  <c:v>1.0664098165764819E-3</c:v>
                </c:pt>
                <c:pt idx="522">
                  <c:v>1.0677745187933415E-3</c:v>
                </c:pt>
                <c:pt idx="523">
                  <c:v>1.068980494002983E-3</c:v>
                </c:pt>
                <c:pt idx="524">
                  <c:v>1.0701816193200409E-3</c:v>
                </c:pt>
                <c:pt idx="525">
                  <c:v>1.0713871069646809E-3</c:v>
                </c:pt>
                <c:pt idx="526">
                  <c:v>1.0726015884077844E-3</c:v>
                </c:pt>
                <c:pt idx="527">
                  <c:v>1.0738010954930259E-3</c:v>
                </c:pt>
                <c:pt idx="528">
                  <c:v>1.0749511879843221E-3</c:v>
                </c:pt>
                <c:pt idx="529">
                  <c:v>1.0761483642432546E-3</c:v>
                </c:pt>
                <c:pt idx="530">
                  <c:v>1.0773499214011488E-3</c:v>
                </c:pt>
                <c:pt idx="531">
                  <c:v>1.0784716880221732E-3</c:v>
                </c:pt>
                <c:pt idx="532">
                  <c:v>1.0795194347852349E-3</c:v>
                </c:pt>
                <c:pt idx="533">
                  <c:v>1.0806904561135766E-3</c:v>
                </c:pt>
                <c:pt idx="534">
                  <c:v>1.0818375289403314E-3</c:v>
                </c:pt>
                <c:pt idx="535">
                  <c:v>1.0828247571924843E-3</c:v>
                </c:pt>
                <c:pt idx="536">
                  <c:v>1.0839190226776124E-3</c:v>
                </c:pt>
                <c:pt idx="537">
                  <c:v>1.0850484031909543E-3</c:v>
                </c:pt>
                <c:pt idx="538">
                  <c:v>1.0860973441534803E-3</c:v>
                </c:pt>
                <c:pt idx="539">
                  <c:v>1.0870925692678763E-3</c:v>
                </c:pt>
                <c:pt idx="540">
                  <c:v>1.0881407000640823E-3</c:v>
                </c:pt>
                <c:pt idx="541">
                  <c:v>1.089157561727661E-3</c:v>
                </c:pt>
                <c:pt idx="542">
                  <c:v>1.0900542095341574E-3</c:v>
                </c:pt>
                <c:pt idx="543">
                  <c:v>1.0911338254009531E-3</c:v>
                </c:pt>
                <c:pt idx="544">
                  <c:v>1.0920706034961722E-3</c:v>
                </c:pt>
                <c:pt idx="545">
                  <c:v>1.0930583842575883E-3</c:v>
                </c:pt>
                <c:pt idx="546">
                  <c:v>1.0940240590345688E-3</c:v>
                </c:pt>
                <c:pt idx="547">
                  <c:v>1.094882055919803E-3</c:v>
                </c:pt>
                <c:pt idx="548">
                  <c:v>1.0958633597828019E-3</c:v>
                </c:pt>
                <c:pt idx="549">
                  <c:v>1.0966898321902029E-3</c:v>
                </c:pt>
                <c:pt idx="550">
                  <c:v>1.0976004409370581E-3</c:v>
                </c:pt>
                <c:pt idx="551">
                  <c:v>1.098485464732311E-3</c:v>
                </c:pt>
                <c:pt idx="552">
                  <c:v>1.0994113547755312E-3</c:v>
                </c:pt>
                <c:pt idx="553">
                  <c:v>1.1001665503170444E-3</c:v>
                </c:pt>
                <c:pt idx="554">
                  <c:v>1.1010371636372526E-3</c:v>
                </c:pt>
                <c:pt idx="555">
                  <c:v>1.1018932186042019E-3</c:v>
                </c:pt>
                <c:pt idx="556">
                  <c:v>1.1026046545730005E-3</c:v>
                </c:pt>
                <c:pt idx="557">
                  <c:v>1.103404624110071E-3</c:v>
                </c:pt>
                <c:pt idx="558">
                  <c:v>1.1042595425480865E-3</c:v>
                </c:pt>
                <c:pt idx="559">
                  <c:v>1.1050550570512222E-3</c:v>
                </c:pt>
                <c:pt idx="560">
                  <c:v>1.1058349216825959E-3</c:v>
                </c:pt>
                <c:pt idx="561">
                  <c:v>1.1064985510865597E-3</c:v>
                </c:pt>
                <c:pt idx="562">
                  <c:v>1.1072409076952703E-3</c:v>
                </c:pt>
                <c:pt idx="563">
                  <c:v>1.1080203266701529E-3</c:v>
                </c:pt>
                <c:pt idx="564">
                  <c:v>1.1086354270929417E-3</c:v>
                </c:pt>
                <c:pt idx="565">
                  <c:v>1.1094082828118498E-3</c:v>
                </c:pt>
                <c:pt idx="566">
                  <c:v>1.1100353888612458E-3</c:v>
                </c:pt>
                <c:pt idx="567">
                  <c:v>1.1107130242660383E-3</c:v>
                </c:pt>
                <c:pt idx="568">
                  <c:v>1.1114061876358067E-3</c:v>
                </c:pt>
                <c:pt idx="569">
                  <c:v>1.1119838133117346E-3</c:v>
                </c:pt>
                <c:pt idx="570">
                  <c:v>1.1126548098780512E-3</c:v>
                </c:pt>
                <c:pt idx="571">
                  <c:v>1.1132878959931761E-3</c:v>
                </c:pt>
                <c:pt idx="572">
                  <c:v>1.1138651872366141E-3</c:v>
                </c:pt>
                <c:pt idx="573">
                  <c:v>1.1144300625577873E-3</c:v>
                </c:pt>
                <c:pt idx="574">
                  <c:v>1.115069089047983E-3</c:v>
                </c:pt>
                <c:pt idx="575">
                  <c:v>1.1156058470514554E-3</c:v>
                </c:pt>
                <c:pt idx="576">
                  <c:v>1.1161426050549275E-3</c:v>
                </c:pt>
                <c:pt idx="577">
                  <c:v>1.1168164352297861E-3</c:v>
                </c:pt>
                <c:pt idx="578">
                  <c:v>1.1172911512509806E-3</c:v>
                </c:pt>
                <c:pt idx="579">
                  <c:v>1.1177762803071525E-3</c:v>
                </c:pt>
                <c:pt idx="580">
                  <c:v>1.1183736919103671E-3</c:v>
                </c:pt>
                <c:pt idx="581">
                  <c:v>1.1187614822861212E-3</c:v>
                </c:pt>
                <c:pt idx="582">
                  <c:v>1.119317297094212E-3</c:v>
                </c:pt>
                <c:pt idx="583">
                  <c:v>1.1197315143122357E-3</c:v>
                </c:pt>
                <c:pt idx="584">
                  <c:v>1.1202066137564286E-3</c:v>
                </c:pt>
                <c:pt idx="585">
                  <c:v>1.1207492874855305E-3</c:v>
                </c:pt>
                <c:pt idx="586">
                  <c:v>1.1211866668475552E-3</c:v>
                </c:pt>
                <c:pt idx="587">
                  <c:v>1.1215661186943294E-3</c:v>
                </c:pt>
                <c:pt idx="588">
                  <c:v>1.121964167620912E-3</c:v>
                </c:pt>
                <c:pt idx="589">
                  <c:v>1.1224474412232727E-3</c:v>
                </c:pt>
                <c:pt idx="590">
                  <c:v>1.1228006389967082E-3</c:v>
                </c:pt>
                <c:pt idx="591">
                  <c:v>1.1231711484626706E-3</c:v>
                </c:pt>
                <c:pt idx="592">
                  <c:v>1.1235600577990262E-3</c:v>
                </c:pt>
                <c:pt idx="593">
                  <c:v>1.1240372412257508E-3</c:v>
                </c:pt>
                <c:pt idx="594">
                  <c:v>1.1243772450167254E-3</c:v>
                </c:pt>
                <c:pt idx="595">
                  <c:v>1.1247548169612347E-3</c:v>
                </c:pt>
                <c:pt idx="596">
                  <c:v>1.1250866582407819E-3</c:v>
                </c:pt>
                <c:pt idx="597">
                  <c:v>1.125396489560167E-3</c:v>
                </c:pt>
                <c:pt idx="598">
                  <c:v>1.1257204194371293E-3</c:v>
                </c:pt>
                <c:pt idx="599">
                  <c:v>1.1260100591995827E-3</c:v>
                </c:pt>
                <c:pt idx="600">
                  <c:v>1.1263480543392437E-3</c:v>
                </c:pt>
                <c:pt idx="601">
                  <c:v>1.1266678512347264E-3</c:v>
                </c:pt>
                <c:pt idx="602">
                  <c:v>1.1269162686592627E-3</c:v>
                </c:pt>
                <c:pt idx="603">
                  <c:v>1.1271956000639557E-3</c:v>
                </c:pt>
                <c:pt idx="604">
                  <c:v>1.1274787766510561E-3</c:v>
                </c:pt>
                <c:pt idx="605">
                  <c:v>1.1277629632263568E-3</c:v>
                </c:pt>
                <c:pt idx="606">
                  <c:v>1.1279097959713826E-3</c:v>
                </c:pt>
                <c:pt idx="607">
                  <c:v>1.1282045238471261E-3</c:v>
                </c:pt>
                <c:pt idx="608">
                  <c:v>1.1284726210508324E-3</c:v>
                </c:pt>
                <c:pt idx="609">
                  <c:v>1.1286545246444817E-3</c:v>
                </c:pt>
                <c:pt idx="610">
                  <c:v>1.1288535376877164E-3</c:v>
                </c:pt>
                <c:pt idx="611">
                  <c:v>1.1290782524645245E-3</c:v>
                </c:pt>
                <c:pt idx="612">
                  <c:v>1.1293536265857304E-3</c:v>
                </c:pt>
                <c:pt idx="613">
                  <c:v>1.1294662926084557E-3</c:v>
                </c:pt>
                <c:pt idx="614">
                  <c:v>1.1296407143241262E-3</c:v>
                </c:pt>
                <c:pt idx="615">
                  <c:v>1.1297710884027891E-3</c:v>
                </c:pt>
                <c:pt idx="616">
                  <c:v>1.1299209234405235E-3</c:v>
                </c:pt>
                <c:pt idx="617">
                  <c:v>1.1301102549647923E-3</c:v>
                </c:pt>
                <c:pt idx="618">
                  <c:v>1.1301464829089629E-3</c:v>
                </c:pt>
                <c:pt idx="619">
                  <c:v>1.1303086636366673E-3</c:v>
                </c:pt>
                <c:pt idx="620">
                  <c:v>1.1304235570527758E-3</c:v>
                </c:pt>
                <c:pt idx="621">
                  <c:v>1.1304566083146135E-3</c:v>
                </c:pt>
                <c:pt idx="622">
                  <c:v>1.1305592272422868E-3</c:v>
                </c:pt>
                <c:pt idx="623">
                  <c:v>1.1306453940118659E-3</c:v>
                </c:pt>
                <c:pt idx="624">
                  <c:v>1.1307493068660143E-3</c:v>
                </c:pt>
                <c:pt idx="625">
                  <c:v>1.1307689906789582E-3</c:v>
                </c:pt>
                <c:pt idx="626">
                  <c:v>1.1307631818535304E-3</c:v>
                </c:pt>
                <c:pt idx="627">
                  <c:v>1.1307960503194282E-3</c:v>
                </c:pt>
                <c:pt idx="628">
                  <c:v>1.1308324659314471E-3</c:v>
                </c:pt>
                <c:pt idx="629">
                  <c:v>1.1308889800519183E-3</c:v>
                </c:pt>
                <c:pt idx="630">
                  <c:v>1.1309263329382562E-3</c:v>
                </c:pt>
                <c:pt idx="631">
                  <c:v>1.130858049386226E-3</c:v>
                </c:pt>
                <c:pt idx="632">
                  <c:v>1.1309098624552021E-3</c:v>
                </c:pt>
                <c:pt idx="633">
                  <c:v>1.1308602891296473E-3</c:v>
                </c:pt>
                <c:pt idx="634">
                  <c:v>1.1307826217069586E-3</c:v>
                </c:pt>
                <c:pt idx="635">
                  <c:v>1.130683111940678E-3</c:v>
                </c:pt>
                <c:pt idx="636">
                  <c:v>1.1306733597919619E-3</c:v>
                </c:pt>
                <c:pt idx="637">
                  <c:v>1.1306636076432455E-3</c:v>
                </c:pt>
                <c:pt idx="638">
                  <c:v>1.1306100680516416E-3</c:v>
                </c:pt>
                <c:pt idx="639">
                  <c:v>1.1305261194618403E-3</c:v>
                </c:pt>
                <c:pt idx="640">
                  <c:v>1.1303866158701508E-3</c:v>
                </c:pt>
                <c:pt idx="641">
                  <c:v>1.1302960637057445E-3</c:v>
                </c:pt>
                <c:pt idx="642">
                  <c:v>1.130235629566473E-3</c:v>
                </c:pt>
                <c:pt idx="643">
                  <c:v>1.1300878169310383E-3</c:v>
                </c:pt>
                <c:pt idx="644">
                  <c:v>1.1299862884317847E-3</c:v>
                </c:pt>
                <c:pt idx="645">
                  <c:v>1.1298207087645628E-3</c:v>
                </c:pt>
                <c:pt idx="646">
                  <c:v>1.1296381202136208E-3</c:v>
                </c:pt>
                <c:pt idx="647">
                  <c:v>1.1294778284419455E-3</c:v>
                </c:pt>
                <c:pt idx="648">
                  <c:v>1.1293462083738547E-3</c:v>
                </c:pt>
                <c:pt idx="649">
                  <c:v>1.1292118385863215E-3</c:v>
                </c:pt>
                <c:pt idx="650">
                  <c:v>1.1290297826004577E-3</c:v>
                </c:pt>
                <c:pt idx="651">
                  <c:v>1.1288403748241378E-3</c:v>
                </c:pt>
                <c:pt idx="652">
                  <c:v>1.1286699117711927E-3</c:v>
                </c:pt>
                <c:pt idx="653">
                  <c:v>1.1285309433949114E-3</c:v>
                </c:pt>
                <c:pt idx="654">
                  <c:v>1.128256577078793E-3</c:v>
                </c:pt>
                <c:pt idx="655">
                  <c:v>1.128043119274255E-3</c:v>
                </c:pt>
                <c:pt idx="656">
                  <c:v>1.1278827607297533E-3</c:v>
                </c:pt>
                <c:pt idx="657">
                  <c:v>1.127568682892702E-3</c:v>
                </c:pt>
                <c:pt idx="658">
                  <c:v>1.1273729031765953E-3</c:v>
                </c:pt>
                <c:pt idx="659">
                  <c:v>1.1271800776040599E-3</c:v>
                </c:pt>
                <c:pt idx="660">
                  <c:v>1.1269763240248597E-3</c:v>
                </c:pt>
                <c:pt idx="661">
                  <c:v>1.1267328748244311E-3</c:v>
                </c:pt>
                <c:pt idx="662">
                  <c:v>1.1264683149233669E-3</c:v>
                </c:pt>
                <c:pt idx="663">
                  <c:v>1.1262037550223028E-3</c:v>
                </c:pt>
                <c:pt idx="664">
                  <c:v>1.1259619723310999E-3</c:v>
                </c:pt>
                <c:pt idx="665">
                  <c:v>1.1256505755072375E-3</c:v>
                </c:pt>
                <c:pt idx="666">
                  <c:v>1.1253218712499202E-3</c:v>
                </c:pt>
                <c:pt idx="667">
                  <c:v>1.1251185681488112E-3</c:v>
                </c:pt>
                <c:pt idx="668">
                  <c:v>1.1247893775767257E-3</c:v>
                </c:pt>
                <c:pt idx="669">
                  <c:v>1.1245156288911028E-3</c:v>
                </c:pt>
                <c:pt idx="670">
                  <c:v>1.1242031134978579E-3</c:v>
                </c:pt>
                <c:pt idx="671">
                  <c:v>1.1238745088511296E-3</c:v>
                </c:pt>
                <c:pt idx="672">
                  <c:v>1.1236031402403941E-3</c:v>
                </c:pt>
                <c:pt idx="673">
                  <c:v>1.1232099313642861E-3</c:v>
                </c:pt>
                <c:pt idx="674">
                  <c:v>1.1229310012059405E-3</c:v>
                </c:pt>
                <c:pt idx="675">
                  <c:v>1.1226520157118301E-3</c:v>
                </c:pt>
                <c:pt idx="676">
                  <c:v>1.1222319584393123E-3</c:v>
                </c:pt>
                <c:pt idx="677">
                  <c:v>1.1219149048523759E-3</c:v>
                </c:pt>
                <c:pt idx="678">
                  <c:v>1.1215290789507856E-3</c:v>
                </c:pt>
                <c:pt idx="679">
                  <c:v>1.1211543542525284E-3</c:v>
                </c:pt>
                <c:pt idx="680">
                  <c:v>1.1208051997994501E-3</c:v>
                </c:pt>
                <c:pt idx="681">
                  <c:v>1.1204731804069802E-3</c:v>
                </c:pt>
                <c:pt idx="682">
                  <c:v>1.1200635046570476E-3</c:v>
                </c:pt>
                <c:pt idx="683">
                  <c:v>1.1196835740122464E-3</c:v>
                </c:pt>
                <c:pt idx="684">
                  <c:v>1.1193007910186741E-3</c:v>
                </c:pt>
                <c:pt idx="685">
                  <c:v>1.1188037200922179E-3</c:v>
                </c:pt>
                <c:pt idx="686">
                  <c:v>1.1183066491657608E-3</c:v>
                </c:pt>
                <c:pt idx="687">
                  <c:v>1.11790022676451E-3</c:v>
                </c:pt>
                <c:pt idx="688">
                  <c:v>1.1175930114716401E-3</c:v>
                </c:pt>
                <c:pt idx="689">
                  <c:v>1.1170559089648798E-3</c:v>
                </c:pt>
                <c:pt idx="690">
                  <c:v>1.1166337269533811E-3</c:v>
                </c:pt>
                <c:pt idx="691">
                  <c:v>1.1161378917623991E-3</c:v>
                </c:pt>
                <c:pt idx="692">
                  <c:v>1.1156975557821609E-3</c:v>
                </c:pt>
                <c:pt idx="693">
                  <c:v>1.1152788716715884E-3</c:v>
                </c:pt>
                <c:pt idx="694">
                  <c:v>1.1147584213272246E-3</c:v>
                </c:pt>
                <c:pt idx="695">
                  <c:v>1.1142919607741485E-3</c:v>
                </c:pt>
                <c:pt idx="696">
                  <c:v>1.1137791298888556E-3</c:v>
                </c:pt>
                <c:pt idx="697">
                  <c:v>1.1132815118705132E-3</c:v>
                </c:pt>
                <c:pt idx="698">
                  <c:v>1.1128114503439013E-3</c:v>
                </c:pt>
                <c:pt idx="699">
                  <c:v>1.1123299792776778E-3</c:v>
                </c:pt>
                <c:pt idx="700">
                  <c:v>1.1118167914132562E-3</c:v>
                </c:pt>
                <c:pt idx="701">
                  <c:v>1.1112763541632838E-3</c:v>
                </c:pt>
                <c:pt idx="702">
                  <c:v>1.1107289527735461E-3</c:v>
                </c:pt>
                <c:pt idx="703">
                  <c:v>1.1102770169627955E-3</c:v>
                </c:pt>
                <c:pt idx="704">
                  <c:v>1.1097068725747969E-3</c:v>
                </c:pt>
                <c:pt idx="705">
                  <c:v>1.1091345594690526E-3</c:v>
                </c:pt>
                <c:pt idx="706">
                  <c:v>1.1085622463633087E-3</c:v>
                </c:pt>
                <c:pt idx="707">
                  <c:v>1.1080273013340037E-3</c:v>
                </c:pt>
                <c:pt idx="708">
                  <c:v>1.1075389261158543E-3</c:v>
                </c:pt>
                <c:pt idx="709">
                  <c:v>1.1070364022371499E-3</c:v>
                </c:pt>
                <c:pt idx="710">
                  <c:v>1.1063749391903275E-3</c:v>
                </c:pt>
                <c:pt idx="711">
                  <c:v>1.1057967966975916E-3</c:v>
                </c:pt>
                <c:pt idx="712">
                  <c:v>1.1052214144760685E-3</c:v>
                </c:pt>
                <c:pt idx="713">
                  <c:v>1.1046230489929873E-3</c:v>
                </c:pt>
                <c:pt idx="714">
                  <c:v>1.1040320879511761E-3</c:v>
                </c:pt>
                <c:pt idx="715">
                  <c:v>1.1034677129391772E-3</c:v>
                </c:pt>
                <c:pt idx="716">
                  <c:v>1.1029044911320719E-3</c:v>
                </c:pt>
                <c:pt idx="717">
                  <c:v>1.1022655775086748E-3</c:v>
                </c:pt>
                <c:pt idx="718">
                  <c:v>1.1015803359153361E-3</c:v>
                </c:pt>
                <c:pt idx="719">
                  <c:v>1.1009859816858965E-3</c:v>
                </c:pt>
                <c:pt idx="720">
                  <c:v>1.1003045190030218E-3</c:v>
                </c:pt>
                <c:pt idx="721">
                  <c:v>1.0996643963933697E-3</c:v>
                </c:pt>
                <c:pt idx="722">
                  <c:v>1.0990965388433368E-3</c:v>
                </c:pt>
                <c:pt idx="723">
                  <c:v>1.0984847395280823E-3</c:v>
                </c:pt>
                <c:pt idx="724">
                  <c:v>1.0977763920739837E-3</c:v>
                </c:pt>
                <c:pt idx="725">
                  <c:v>1.0970815788768143E-3</c:v>
                </c:pt>
                <c:pt idx="726">
                  <c:v>1.0964129308490408E-3</c:v>
                </c:pt>
                <c:pt idx="727">
                  <c:v>1.0957928315040932E-3</c:v>
                </c:pt>
                <c:pt idx="728">
                  <c:v>1.0951439809397912E-3</c:v>
                </c:pt>
                <c:pt idx="729">
                  <c:v>1.0944467571641979E-3</c:v>
                </c:pt>
                <c:pt idx="730">
                  <c:v>1.09376415663243E-3</c:v>
                </c:pt>
                <c:pt idx="731">
                  <c:v>1.0931207343056423E-3</c:v>
                </c:pt>
                <c:pt idx="732">
                  <c:v>1.0924147574808622E-3</c:v>
                </c:pt>
                <c:pt idx="733">
                  <c:v>1.0917385912277919E-3</c:v>
                </c:pt>
                <c:pt idx="734">
                  <c:v>1.091075587820689E-3</c:v>
                </c:pt>
                <c:pt idx="735">
                  <c:v>1.0904160061744868E-3</c:v>
                </c:pt>
                <c:pt idx="736">
                  <c:v>1.089684218373154E-3</c:v>
                </c:pt>
                <c:pt idx="737">
                  <c:v>1.0889520577235504E-3</c:v>
                </c:pt>
                <c:pt idx="738">
                  <c:v>1.088233614196189E-3</c:v>
                </c:pt>
                <c:pt idx="739">
                  <c:v>1.0874874862518524E-3</c:v>
                </c:pt>
                <c:pt idx="740">
                  <c:v>1.086813427941096E-3</c:v>
                </c:pt>
                <c:pt idx="741">
                  <c:v>1.0860710038027833E-3</c:v>
                </c:pt>
                <c:pt idx="742">
                  <c:v>1.0853494810519754E-3</c:v>
                </c:pt>
                <c:pt idx="743">
                  <c:v>1.0845811568409626E-3</c:v>
                </c:pt>
                <c:pt idx="744">
                  <c:v>1.083906499470337E-3</c:v>
                </c:pt>
                <c:pt idx="745">
                  <c:v>1.0831698353589111E-3</c:v>
                </c:pt>
                <c:pt idx="746">
                  <c:v>1.0823615325549275E-3</c:v>
                </c:pt>
                <c:pt idx="747">
                  <c:v>1.0816094147197666E-3</c:v>
                </c:pt>
                <c:pt idx="748">
                  <c:v>1.0808894471002807E-3</c:v>
                </c:pt>
                <c:pt idx="749">
                  <c:v>1.0801177334215087E-3</c:v>
                </c:pt>
                <c:pt idx="750">
                  <c:v>1.0794374052936783E-3</c:v>
                </c:pt>
                <c:pt idx="751">
                  <c:v>1.0787205649786923E-3</c:v>
                </c:pt>
                <c:pt idx="752">
                  <c:v>1.0779328224495277E-3</c:v>
                </c:pt>
                <c:pt idx="753">
                  <c:v>1.0771910244651262E-3</c:v>
                </c:pt>
                <c:pt idx="754">
                  <c:v>1.076481408820925E-3</c:v>
                </c:pt>
                <c:pt idx="755">
                  <c:v>1.0756817735468433E-3</c:v>
                </c:pt>
                <c:pt idx="756">
                  <c:v>1.074882138272762E-3</c:v>
                </c:pt>
                <c:pt idx="757">
                  <c:v>1.0740965439502257E-3</c:v>
                </c:pt>
                <c:pt idx="758">
                  <c:v>1.0733698142338707E-3</c:v>
                </c:pt>
                <c:pt idx="759">
                  <c:v>1.0725537998967632E-3</c:v>
                </c:pt>
                <c:pt idx="760">
                  <c:v>1.0717903634793391E-3</c:v>
                </c:pt>
                <c:pt idx="761">
                  <c:v>1.070892213762021E-3</c:v>
                </c:pt>
                <c:pt idx="762">
                  <c:v>1.0701604289593267E-3</c:v>
                </c:pt>
                <c:pt idx="763">
                  <c:v>1.0693528387346063E-3</c:v>
                </c:pt>
                <c:pt idx="764">
                  <c:v>1.0685241360311472E-3</c:v>
                </c:pt>
                <c:pt idx="765">
                  <c:v>1.0676955957006958E-3</c:v>
                </c:pt>
                <c:pt idx="766">
                  <c:v>1.0669174834250302E-3</c:v>
                </c:pt>
                <c:pt idx="767">
                  <c:v>1.0660256148415823E-3</c:v>
                </c:pt>
                <c:pt idx="768">
                  <c:v>1.0652410947996202E-3</c:v>
                </c:pt>
                <c:pt idx="769">
                  <c:v>1.0643628279878243E-3</c:v>
                </c:pt>
                <c:pt idx="770">
                  <c:v>1.0635353187319475E-3</c:v>
                </c:pt>
                <c:pt idx="771">
                  <c:v>1.0626357006942673E-3</c:v>
                </c:pt>
                <c:pt idx="772">
                  <c:v>1.0618112020636791E-3</c:v>
                </c:pt>
                <c:pt idx="773">
                  <c:v>1.0609926513831108E-3</c:v>
                </c:pt>
                <c:pt idx="774">
                  <c:v>1.0601647543920726E-3</c:v>
                </c:pt>
                <c:pt idx="775">
                  <c:v>1.059257421905958E-3</c:v>
                </c:pt>
                <c:pt idx="776">
                  <c:v>1.058506260148672E-3</c:v>
                </c:pt>
                <c:pt idx="777">
                  <c:v>1.0575942687313976E-3</c:v>
                </c:pt>
                <c:pt idx="778">
                  <c:v>1.0567540520682714E-3</c:v>
                </c:pt>
                <c:pt idx="779">
                  <c:v>1.0558437397867196E-3</c:v>
                </c:pt>
                <c:pt idx="780">
                  <c:v>1.0550733009707803E-3</c:v>
                </c:pt>
                <c:pt idx="781">
                  <c:v>1.0541624152923532E-3</c:v>
                </c:pt>
                <c:pt idx="782">
                  <c:v>1.0532846356336549E-3</c:v>
                </c:pt>
                <c:pt idx="783">
                  <c:v>1.0524570973730332E-3</c:v>
                </c:pt>
                <c:pt idx="784">
                  <c:v>1.0515316014427375E-3</c:v>
                </c:pt>
                <c:pt idx="785">
                  <c:v>1.0506913324902509E-3</c:v>
                </c:pt>
                <c:pt idx="786">
                  <c:v>1.0497524602163654E-3</c:v>
                </c:pt>
                <c:pt idx="787">
                  <c:v>1.0489118221392018E-3</c:v>
                </c:pt>
                <c:pt idx="788">
                  <c:v>1.0480548548426163E-3</c:v>
                </c:pt>
                <c:pt idx="789">
                  <c:v>1.0472101786146047E-3</c:v>
                </c:pt>
                <c:pt idx="790">
                  <c:v>1.0462502630459124E-3</c:v>
                </c:pt>
                <c:pt idx="791">
                  <c:v>1.0454325074403122E-3</c:v>
                </c:pt>
                <c:pt idx="792">
                  <c:v>1.0445786098956442E-3</c:v>
                </c:pt>
                <c:pt idx="793">
                  <c:v>1.0436851547837363E-3</c:v>
                </c:pt>
                <c:pt idx="794">
                  <c:v>1.0428335570715763E-3</c:v>
                </c:pt>
                <c:pt idx="795">
                  <c:v>1.0419565341289083E-3</c:v>
                </c:pt>
                <c:pt idx="796">
                  <c:v>1.0410143371272194E-3</c:v>
                </c:pt>
                <c:pt idx="797">
                  <c:v>1.0401588268293082E-3</c:v>
                </c:pt>
                <c:pt idx="798">
                  <c:v>1.0392736892375252E-3</c:v>
                </c:pt>
                <c:pt idx="799">
                  <c:v>1.0383560298973483E-3</c:v>
                </c:pt>
                <c:pt idx="800">
                  <c:v>1.0374976148557619E-3</c:v>
                </c:pt>
                <c:pt idx="801">
                  <c:v>1.0365558578946121E-3</c:v>
                </c:pt>
                <c:pt idx="802">
                  <c:v>1.0356573516565131E-3</c:v>
                </c:pt>
                <c:pt idx="803">
                  <c:v>1.0347444502111058E-3</c:v>
                </c:pt>
                <c:pt idx="804">
                  <c:v>1.0337247450152682E-3</c:v>
                </c:pt>
                <c:pt idx="805">
                  <c:v>1.032909552285722E-3</c:v>
                </c:pt>
                <c:pt idx="806">
                  <c:v>1.0320568582665045E-3</c:v>
                </c:pt>
                <c:pt idx="807">
                  <c:v>1.0311494053776538E-3</c:v>
                </c:pt>
                <c:pt idx="808">
                  <c:v>1.0301516684600002E-3</c:v>
                </c:pt>
                <c:pt idx="809">
                  <c:v>1.0292711074790599E-3</c:v>
                </c:pt>
                <c:pt idx="810">
                  <c:v>1.0283905464981201E-3</c:v>
                </c:pt>
                <c:pt idx="811">
                  <c:v>1.0275041862230485E-3</c:v>
                </c:pt>
                <c:pt idx="812">
                  <c:v>1.0265994926690178E-3</c:v>
                </c:pt>
                <c:pt idx="813">
                  <c:v>1.0256927896199559E-3</c:v>
                </c:pt>
                <c:pt idx="814">
                  <c:v>1.0247860865708943E-3</c:v>
                </c:pt>
                <c:pt idx="815">
                  <c:v>1.0238793835218325E-3</c:v>
                </c:pt>
                <c:pt idx="816">
                  <c:v>1.0229726804727708E-3</c:v>
                </c:pt>
                <c:pt idx="817">
                  <c:v>1.0220635455015562E-3</c:v>
                </c:pt>
                <c:pt idx="818">
                  <c:v>1.0211396252994727E-3</c:v>
                </c:pt>
                <c:pt idx="819">
                  <c:v>1.0202157050973903E-3</c:v>
                </c:pt>
                <c:pt idx="820">
                  <c:v>1.0193483990695311E-3</c:v>
                </c:pt>
                <c:pt idx="821">
                  <c:v>1.0184208067798132E-3</c:v>
                </c:pt>
                <c:pt idx="822">
                  <c:v>1.0175435315672166E-3</c:v>
                </c:pt>
                <c:pt idx="823">
                  <c:v>1.0167135642324757E-3</c:v>
                </c:pt>
                <c:pt idx="824">
                  <c:v>1.0158589817004981E-3</c:v>
                </c:pt>
                <c:pt idx="825">
                  <c:v>1.0149931301066735E-3</c:v>
                </c:pt>
                <c:pt idx="826">
                  <c:v>1.0141080246281406E-3</c:v>
                </c:pt>
                <c:pt idx="827">
                  <c:v>1.0131952355481812E-3</c:v>
                </c:pt>
                <c:pt idx="828">
                  <c:v>1.0122383222594927E-3</c:v>
                </c:pt>
                <c:pt idx="829">
                  <c:v>1.0114163876606059E-3</c:v>
                </c:pt>
                <c:pt idx="830">
                  <c:v>1.0105164125174492E-3</c:v>
                </c:pt>
                <c:pt idx="831">
                  <c:v>1.0096289301807402E-3</c:v>
                </c:pt>
                <c:pt idx="832">
                  <c:v>1.0087287550266796E-3</c:v>
                </c:pt>
                <c:pt idx="833">
                  <c:v>1.0078339751040083E-3</c:v>
                </c:pt>
                <c:pt idx="834">
                  <c:v>1.0069673779043542E-3</c:v>
                </c:pt>
                <c:pt idx="835">
                  <c:v>1.0060844384498669E-3</c:v>
                </c:pt>
                <c:pt idx="836">
                  <c:v>1.0051302725507688E-3</c:v>
                </c:pt>
                <c:pt idx="837">
                  <c:v>1.0042947648595483E-3</c:v>
                </c:pt>
                <c:pt idx="838">
                  <c:v>1.0034210600427761E-3</c:v>
                </c:pt>
                <c:pt idx="839">
                  <c:v>1.0025407092403235E-3</c:v>
                </c:pt>
                <c:pt idx="840">
                  <c:v>1.0016603584378698E-3</c:v>
                </c:pt>
                <c:pt idx="841">
                  <c:v>1.0008013821292642E-3</c:v>
                </c:pt>
                <c:pt idx="842">
                  <c:v>1.0000033762238589E-3</c:v>
                </c:pt>
                <c:pt idx="843">
                  <c:v>9.9904400731247E-4</c:v>
                </c:pt>
                <c:pt idx="844">
                  <c:v>9.9810546146625908E-4</c:v>
                </c:pt>
                <c:pt idx="845">
                  <c:v>9.9725975458226745E-4</c:v>
                </c:pt>
                <c:pt idx="846">
                  <c:v>9.9640733851767498E-4</c:v>
                </c:pt>
                <c:pt idx="847">
                  <c:v>9.954538423365706E-4</c:v>
                </c:pt>
                <c:pt idx="848">
                  <c:v>9.94565131100335E-4</c:v>
                </c:pt>
                <c:pt idx="849">
                  <c:v>9.9377110076086174E-4</c:v>
                </c:pt>
                <c:pt idx="850">
                  <c:v>9.9289417664398961E-4</c:v>
                </c:pt>
                <c:pt idx="851">
                  <c:v>9.9192566378329987E-4</c:v>
                </c:pt>
                <c:pt idx="852">
                  <c:v>9.9109384820770391E-4</c:v>
                </c:pt>
                <c:pt idx="853">
                  <c:v>9.9023999355847504E-4</c:v>
                </c:pt>
                <c:pt idx="854">
                  <c:v>9.8935430813317199E-4</c:v>
                </c:pt>
                <c:pt idx="855">
                  <c:v>9.8848053113994357E-4</c:v>
                </c:pt>
                <c:pt idx="856">
                  <c:v>9.8758201704878695E-4</c:v>
                </c:pt>
                <c:pt idx="857">
                  <c:v>9.8674810844795804E-4</c:v>
                </c:pt>
                <c:pt idx="858">
                  <c:v>9.8585200456626984E-4</c:v>
                </c:pt>
                <c:pt idx="859">
                  <c:v>9.8501378801475054E-4</c:v>
                </c:pt>
                <c:pt idx="860">
                  <c:v>9.8404689258356774E-4</c:v>
                </c:pt>
                <c:pt idx="861">
                  <c:v>9.8316505546001119E-4</c:v>
                </c:pt>
                <c:pt idx="862">
                  <c:v>9.8229175049358475E-4</c:v>
                </c:pt>
                <c:pt idx="863">
                  <c:v>9.8146950616965372E-4</c:v>
                </c:pt>
                <c:pt idx="864">
                  <c:v>9.8063122093517774E-4</c:v>
                </c:pt>
                <c:pt idx="865">
                  <c:v>9.7974481204406052E-4</c:v>
                </c:pt>
                <c:pt idx="866">
                  <c:v>9.7898093194039764E-4</c:v>
                </c:pt>
                <c:pt idx="867">
                  <c:v>9.7808087742561316E-4</c:v>
                </c:pt>
                <c:pt idx="868">
                  <c:v>9.7726104294843224E-4</c:v>
                </c:pt>
                <c:pt idx="869">
                  <c:v>9.7637631237669465E-4</c:v>
                </c:pt>
                <c:pt idx="870">
                  <c:v>9.7559894434465254E-4</c:v>
                </c:pt>
                <c:pt idx="871">
                  <c:v>9.7480149584104918E-4</c:v>
                </c:pt>
                <c:pt idx="872">
                  <c:v>9.7390532805815286E-4</c:v>
                </c:pt>
                <c:pt idx="873">
                  <c:v>9.7304326596719959E-4</c:v>
                </c:pt>
                <c:pt idx="874">
                  <c:v>9.7221492706509494E-4</c:v>
                </c:pt>
                <c:pt idx="875">
                  <c:v>9.7138580523030351E-4</c:v>
                </c:pt>
                <c:pt idx="876">
                  <c:v>9.7058965657046651E-4</c:v>
                </c:pt>
                <c:pt idx="877">
                  <c:v>9.6975413182104103E-4</c:v>
                </c:pt>
                <c:pt idx="878">
                  <c:v>9.6890776473326453E-4</c:v>
                </c:pt>
                <c:pt idx="879">
                  <c:v>9.6806093195544193E-4</c:v>
                </c:pt>
                <c:pt idx="880">
                  <c:v>9.6726865098693533E-4</c:v>
                </c:pt>
                <c:pt idx="881">
                  <c:v>9.6643792905498106E-4</c:v>
                </c:pt>
                <c:pt idx="882">
                  <c:v>9.6559648845036966E-4</c:v>
                </c:pt>
                <c:pt idx="883">
                  <c:v>9.6477675667633301E-4</c:v>
                </c:pt>
                <c:pt idx="884">
                  <c:v>9.6400734702675435E-4</c:v>
                </c:pt>
                <c:pt idx="885">
                  <c:v>9.6320550025046786E-4</c:v>
                </c:pt>
                <c:pt idx="886">
                  <c:v>9.6239766814581866E-4</c:v>
                </c:pt>
                <c:pt idx="887">
                  <c:v>9.6158983604116989E-4</c:v>
                </c:pt>
                <c:pt idx="888">
                  <c:v>9.6077100224600971E-4</c:v>
                </c:pt>
                <c:pt idx="889">
                  <c:v>9.5998697199906795E-4</c:v>
                </c:pt>
                <c:pt idx="890">
                  <c:v>9.5918723496524996E-4</c:v>
                </c:pt>
                <c:pt idx="891">
                  <c:v>9.5838749793143263E-4</c:v>
                </c:pt>
                <c:pt idx="892">
                  <c:v>9.5760744861845496E-4</c:v>
                </c:pt>
                <c:pt idx="893">
                  <c:v>9.56904550047962E-4</c:v>
                </c:pt>
                <c:pt idx="894">
                  <c:v>9.5604146422674573E-4</c:v>
                </c:pt>
                <c:pt idx="895">
                  <c:v>9.5526232736294666E-4</c:v>
                </c:pt>
                <c:pt idx="896">
                  <c:v>9.5455221040923312E-4</c:v>
                </c:pt>
                <c:pt idx="897">
                  <c:v>9.5369137842399657E-4</c:v>
                </c:pt>
                <c:pt idx="898">
                  <c:v>9.52894155862062E-4</c:v>
                </c:pt>
                <c:pt idx="899">
                  <c:v>9.5213108683066944E-4</c:v>
                </c:pt>
                <c:pt idx="900">
                  <c:v>9.5133146176954321E-4</c:v>
                </c:pt>
                <c:pt idx="901">
                  <c:v>9.5058132725259073E-4</c:v>
                </c:pt>
                <c:pt idx="902">
                  <c:v>9.4980047434179641E-4</c:v>
                </c:pt>
                <c:pt idx="903">
                  <c:v>9.49034992033147E-4</c:v>
                </c:pt>
                <c:pt idx="904">
                  <c:v>9.4833605761100216E-4</c:v>
                </c:pt>
                <c:pt idx="905">
                  <c:v>9.4751361228585687E-4</c:v>
                </c:pt>
                <c:pt idx="906">
                  <c:v>9.4676862799764375E-4</c:v>
                </c:pt>
                <c:pt idx="907">
                  <c:v>9.460936372759054E-4</c:v>
                </c:pt>
                <c:pt idx="908">
                  <c:v>9.4533078279219172E-4</c:v>
                </c:pt>
                <c:pt idx="909">
                  <c:v>9.445649668922626E-4</c:v>
                </c:pt>
                <c:pt idx="910">
                  <c:v>9.4382305972616726E-4</c:v>
                </c:pt>
                <c:pt idx="911">
                  <c:v>9.4307224997101664E-4</c:v>
                </c:pt>
                <c:pt idx="912">
                  <c:v>9.4236221217026397E-4</c:v>
                </c:pt>
                <c:pt idx="913">
                  <c:v>9.4166119697495782E-4</c:v>
                </c:pt>
                <c:pt idx="914">
                  <c:v>9.4089969223644571E-4</c:v>
                </c:pt>
                <c:pt idx="915">
                  <c:v>9.4020566091108015E-4</c:v>
                </c:pt>
                <c:pt idx="916">
                  <c:v>9.3948899268721643E-4</c:v>
                </c:pt>
                <c:pt idx="917">
                  <c:v>9.3872391901821714E-4</c:v>
                </c:pt>
                <c:pt idx="918">
                  <c:v>9.3806174246924214E-4</c:v>
                </c:pt>
                <c:pt idx="919">
                  <c:v>9.3738338062806939E-4</c:v>
                </c:pt>
                <c:pt idx="920">
                  <c:v>9.3668411773091727E-4</c:v>
                </c:pt>
                <c:pt idx="921">
                  <c:v>9.359538245056389E-4</c:v>
                </c:pt>
                <c:pt idx="922">
                  <c:v>9.3523373879321123E-4</c:v>
                </c:pt>
                <c:pt idx="923">
                  <c:v>9.3455812894600681E-4</c:v>
                </c:pt>
                <c:pt idx="924">
                  <c:v>9.3388251909880206E-4</c:v>
                </c:pt>
                <c:pt idx="925">
                  <c:v>9.3320690925159785E-4</c:v>
                </c:pt>
                <c:pt idx="926">
                  <c:v>9.3251698594195697E-4</c:v>
                </c:pt>
                <c:pt idx="927">
                  <c:v>9.3184213687789725E-4</c:v>
                </c:pt>
                <c:pt idx="928">
                  <c:v>9.3118816071536517E-4</c:v>
                </c:pt>
                <c:pt idx="929">
                  <c:v>9.305550438237516E-4</c:v>
                </c:pt>
                <c:pt idx="930">
                  <c:v>9.2990053027339106E-4</c:v>
                </c:pt>
                <c:pt idx="931">
                  <c:v>9.2918761323179471E-4</c:v>
                </c:pt>
                <c:pt idx="932">
                  <c:v>9.2846097611404342E-4</c:v>
                </c:pt>
                <c:pt idx="933">
                  <c:v>9.2784377160881745E-4</c:v>
                </c:pt>
                <c:pt idx="934">
                  <c:v>9.2722191062890344E-4</c:v>
                </c:pt>
                <c:pt idx="935">
                  <c:v>9.2661722885926164E-4</c:v>
                </c:pt>
                <c:pt idx="936">
                  <c:v>9.2597957293155436E-4</c:v>
                </c:pt>
                <c:pt idx="937">
                  <c:v>9.2528093768738792E-4</c:v>
                </c:pt>
                <c:pt idx="938">
                  <c:v>9.246886352125218E-4</c:v>
                </c:pt>
                <c:pt idx="939">
                  <c:v>9.2405807910425771E-4</c:v>
                </c:pt>
                <c:pt idx="940">
                  <c:v>9.2340052917205817E-4</c:v>
                </c:pt>
                <c:pt idx="941">
                  <c:v>9.2274297923985885E-4</c:v>
                </c:pt>
                <c:pt idx="942">
                  <c:v>9.2210148673735977E-4</c:v>
                </c:pt>
                <c:pt idx="943">
                  <c:v>9.2150039746493955E-4</c:v>
                </c:pt>
                <c:pt idx="944">
                  <c:v>9.2087215497474234E-4</c:v>
                </c:pt>
                <c:pt idx="945">
                  <c:v>9.2026252660589412E-4</c:v>
                </c:pt>
                <c:pt idx="946">
                  <c:v>9.1958124376132736E-4</c:v>
                </c:pt>
                <c:pt idx="947">
                  <c:v>9.1907180451150162E-4</c:v>
                </c:pt>
                <c:pt idx="948">
                  <c:v>9.1840737140002704E-4</c:v>
                </c:pt>
                <c:pt idx="949">
                  <c:v>9.1783744758687025E-4</c:v>
                </c:pt>
                <c:pt idx="950">
                  <c:v>9.1718935965964213E-4</c:v>
                </c:pt>
                <c:pt idx="951">
                  <c:v>9.1658057455827233E-4</c:v>
                </c:pt>
                <c:pt idx="952">
                  <c:v>9.1599017069054936E-4</c:v>
                </c:pt>
                <c:pt idx="953">
                  <c:v>9.1545850636124445E-4</c:v>
                </c:pt>
                <c:pt idx="954">
                  <c:v>9.1487006117244669E-4</c:v>
                </c:pt>
                <c:pt idx="955">
                  <c:v>9.1428135533030963E-4</c:v>
                </c:pt>
                <c:pt idx="956">
                  <c:v>9.1374870851443574E-4</c:v>
                </c:pt>
                <c:pt idx="957">
                  <c:v>9.1308650564176676E-4</c:v>
                </c:pt>
                <c:pt idx="958">
                  <c:v>9.1263211196959942E-4</c:v>
                </c:pt>
                <c:pt idx="959">
                  <c:v>9.1202734614591482E-4</c:v>
                </c:pt>
                <c:pt idx="960">
                  <c:v>9.1142780558710985E-4</c:v>
                </c:pt>
                <c:pt idx="961">
                  <c:v>9.1090929818139874E-4</c:v>
                </c:pt>
                <c:pt idx="962">
                  <c:v>9.1033471396921226E-4</c:v>
                </c:pt>
                <c:pt idx="963">
                  <c:v>9.0980430515372537E-4</c:v>
                </c:pt>
                <c:pt idx="964">
                  <c:v>9.0932355637937234E-4</c:v>
                </c:pt>
                <c:pt idx="965">
                  <c:v>9.0875199847333533E-4</c:v>
                </c:pt>
                <c:pt idx="966">
                  <c:v>9.0819282372884256E-4</c:v>
                </c:pt>
                <c:pt idx="967">
                  <c:v>9.0766507030570981E-4</c:v>
                </c:pt>
                <c:pt idx="968">
                  <c:v>9.0721531253457695E-4</c:v>
                </c:pt>
                <c:pt idx="969">
                  <c:v>9.0660981890473933E-4</c:v>
                </c:pt>
                <c:pt idx="970">
                  <c:v>9.061482594248958E-4</c:v>
                </c:pt>
                <c:pt idx="971">
                  <c:v>9.0562826575298755E-4</c:v>
                </c:pt>
                <c:pt idx="972">
                  <c:v>9.0515103080974167E-4</c:v>
                </c:pt>
                <c:pt idx="973">
                  <c:v>9.0463342687131516E-4</c:v>
                </c:pt>
                <c:pt idx="974">
                  <c:v>9.0416934809290001E-4</c:v>
                </c:pt>
                <c:pt idx="975">
                  <c:v>9.0369363774454186E-4</c:v>
                </c:pt>
                <c:pt idx="976">
                  <c:v>9.0319845865437427E-4</c:v>
                </c:pt>
                <c:pt idx="977">
                  <c:v>9.0279410086114534E-4</c:v>
                </c:pt>
                <c:pt idx="978">
                  <c:v>9.0228391495608858E-4</c:v>
                </c:pt>
                <c:pt idx="979">
                  <c:v>9.017628722770638E-4</c:v>
                </c:pt>
                <c:pt idx="980">
                  <c:v>9.0129129529200821E-4</c:v>
                </c:pt>
                <c:pt idx="981">
                  <c:v>9.0086307046311289E-4</c:v>
                </c:pt>
                <c:pt idx="982">
                  <c:v>9.0034868683662027E-4</c:v>
                </c:pt>
                <c:pt idx="983">
                  <c:v>8.9994313174793976E-4</c:v>
                </c:pt>
                <c:pt idx="984">
                  <c:v>8.9948946490400956E-4</c:v>
                </c:pt>
                <c:pt idx="985">
                  <c:v>8.990112331991526E-4</c:v>
                </c:pt>
                <c:pt idx="986">
                  <c:v>8.9856728086493175E-4</c:v>
                </c:pt>
                <c:pt idx="987">
                  <c:v>8.9817150190196055E-4</c:v>
                </c:pt>
                <c:pt idx="988">
                  <c:v>8.9768945062279929E-4</c:v>
                </c:pt>
                <c:pt idx="989">
                  <c:v>8.9724768682147914E-4</c:v>
                </c:pt>
                <c:pt idx="990">
                  <c:v>8.9686466106289641E-4</c:v>
                </c:pt>
                <c:pt idx="991">
                  <c:v>8.9641431057651871E-4</c:v>
                </c:pt>
                <c:pt idx="992">
                  <c:v>8.9599154046751922E-4</c:v>
                </c:pt>
                <c:pt idx="993">
                  <c:v>8.9558301066121229E-4</c:v>
                </c:pt>
                <c:pt idx="994">
                  <c:v>8.9513211423271669E-4</c:v>
                </c:pt>
                <c:pt idx="995">
                  <c:v>8.9476984901590306E-4</c:v>
                </c:pt>
                <c:pt idx="996">
                  <c:v>8.9420212223612658E-4</c:v>
                </c:pt>
                <c:pt idx="997">
                  <c:v>8.9385245812934392E-4</c:v>
                </c:pt>
                <c:pt idx="998">
                  <c:v>8.9346702865554756E-4</c:v>
                </c:pt>
                <c:pt idx="999">
                  <c:v>8.9312925603383746E-4</c:v>
                </c:pt>
                <c:pt idx="1000">
                  <c:v>8.9269625726995361E-4</c:v>
                </c:pt>
                <c:pt idx="1001">
                  <c:v>8.9227169016161659E-4</c:v>
                </c:pt>
                <c:pt idx="1002">
                  <c:v>8.9186500033466875E-4</c:v>
                </c:pt>
                <c:pt idx="1003">
                  <c:v>8.9147097919712139E-4</c:v>
                </c:pt>
                <c:pt idx="1004">
                  <c:v>8.9119195077999494E-4</c:v>
                </c:pt>
                <c:pt idx="1005">
                  <c:v>8.9069053210465935E-4</c:v>
                </c:pt>
                <c:pt idx="1006">
                  <c:v>8.9023624116274644E-4</c:v>
                </c:pt>
                <c:pt idx="1007">
                  <c:v>8.8995775569994753E-4</c:v>
                </c:pt>
                <c:pt idx="1008">
                  <c:v>8.8958868444915227E-4</c:v>
                </c:pt>
                <c:pt idx="1009">
                  <c:v>8.8918158014207637E-4</c:v>
                </c:pt>
                <c:pt idx="1010">
                  <c:v>8.8883122057728005E-4</c:v>
                </c:pt>
                <c:pt idx="1011">
                  <c:v>8.8852854830004217E-4</c:v>
                </c:pt>
                <c:pt idx="1012">
                  <c:v>8.8821955523451439E-4</c:v>
                </c:pt>
                <c:pt idx="1013">
                  <c:v>8.8783309121105616E-4</c:v>
                </c:pt>
                <c:pt idx="1014">
                  <c:v>8.8746769446560662E-4</c:v>
                </c:pt>
                <c:pt idx="1015">
                  <c:v>8.8710378934456723E-4</c:v>
                </c:pt>
                <c:pt idx="1016">
                  <c:v>8.8678092421118674E-4</c:v>
                </c:pt>
                <c:pt idx="1017">
                  <c:v>8.8648593882019585E-4</c:v>
                </c:pt>
                <c:pt idx="1018">
                  <c:v>8.8618177302114633E-4</c:v>
                </c:pt>
                <c:pt idx="1019">
                  <c:v>8.8572940204955286E-4</c:v>
                </c:pt>
                <c:pt idx="1020">
                  <c:v>8.8548611114327666E-4</c:v>
                </c:pt>
                <c:pt idx="1021">
                  <c:v>8.8517585080257432E-4</c:v>
                </c:pt>
                <c:pt idx="1022">
                  <c:v>8.8483577492352167E-4</c:v>
                </c:pt>
                <c:pt idx="1023">
                  <c:v>8.8446549752414999E-4</c:v>
                </c:pt>
                <c:pt idx="1024">
                  <c:v>8.8421120565985024E-4</c:v>
                </c:pt>
                <c:pt idx="1025">
                  <c:v>8.8390253596392927E-4</c:v>
                </c:pt>
                <c:pt idx="1026">
                  <c:v>8.8362849121557062E-4</c:v>
                </c:pt>
                <c:pt idx="1027">
                  <c:v>8.8327710948829432E-4</c:v>
                </c:pt>
                <c:pt idx="1028">
                  <c:v>8.8292408841406263E-4</c:v>
                </c:pt>
                <c:pt idx="1029">
                  <c:v>8.8262263747021616E-4</c:v>
                </c:pt>
                <c:pt idx="1030">
                  <c:v>8.8234640828942028E-4</c:v>
                </c:pt>
                <c:pt idx="1031">
                  <c:v>8.8208682849656738E-4</c:v>
                </c:pt>
                <c:pt idx="1032">
                  <c:v>8.8183516323672142E-4</c:v>
                </c:pt>
                <c:pt idx="1033">
                  <c:v>8.815064192138056E-4</c:v>
                </c:pt>
                <c:pt idx="1034">
                  <c:v>8.8122010032816857E-4</c:v>
                </c:pt>
                <c:pt idx="1035">
                  <c:v>8.809331897362356E-4</c:v>
                </c:pt>
                <c:pt idx="1036">
                  <c:v>8.8061432530303922E-4</c:v>
                </c:pt>
                <c:pt idx="1037">
                  <c:v>8.8050892385367597E-4</c:v>
                </c:pt>
                <c:pt idx="1038">
                  <c:v>8.802073314533095E-4</c:v>
                </c:pt>
                <c:pt idx="1039">
                  <c:v>8.7990723745197267E-4</c:v>
                </c:pt>
                <c:pt idx="1040">
                  <c:v>8.7969428559409534E-4</c:v>
                </c:pt>
                <c:pt idx="1041">
                  <c:v>8.794423155912346E-4</c:v>
                </c:pt>
                <c:pt idx="1042">
                  <c:v>8.7915508368320463E-4</c:v>
                </c:pt>
                <c:pt idx="1043">
                  <c:v>8.7886429856027701E-4</c:v>
                </c:pt>
                <c:pt idx="1044">
                  <c:v>8.7860054333273525E-4</c:v>
                </c:pt>
                <c:pt idx="1045">
                  <c:v>8.7838466465325275E-4</c:v>
                </c:pt>
                <c:pt idx="1046">
                  <c:v>8.7821428979791027E-4</c:v>
                </c:pt>
                <c:pt idx="1047">
                  <c:v>8.7793701388328641E-4</c:v>
                </c:pt>
                <c:pt idx="1048">
                  <c:v>8.7773361264859506E-4</c:v>
                </c:pt>
                <c:pt idx="1049">
                  <c:v>8.7748664828442757E-4</c:v>
                </c:pt>
                <c:pt idx="1050">
                  <c:v>8.7732515678372064E-4</c:v>
                </c:pt>
                <c:pt idx="1051">
                  <c:v>8.7713963269110858E-4</c:v>
                </c:pt>
                <c:pt idx="1052">
                  <c:v>8.7681613419935409E-4</c:v>
                </c:pt>
                <c:pt idx="1053">
                  <c:v>8.7664088052321904E-4</c:v>
                </c:pt>
                <c:pt idx="1054">
                  <c:v>8.7639443249829516E-4</c:v>
                </c:pt>
                <c:pt idx="1055">
                  <c:v>8.7612525176524662E-4</c:v>
                </c:pt>
                <c:pt idx="1056">
                  <c:v>8.7602637795028806E-4</c:v>
                </c:pt>
                <c:pt idx="1057">
                  <c:v>8.7579656028973223E-4</c:v>
                </c:pt>
                <c:pt idx="1058">
                  <c:v>8.7555879476957288E-4</c:v>
                </c:pt>
                <c:pt idx="1059">
                  <c:v>8.7530003597798933E-4</c:v>
                </c:pt>
                <c:pt idx="1060">
                  <c:v>8.7513534013222E-4</c:v>
                </c:pt>
                <c:pt idx="1061">
                  <c:v>8.749271629207966E-4</c:v>
                </c:pt>
                <c:pt idx="1062">
                  <c:v>8.7475135005021212E-4</c:v>
                </c:pt>
                <c:pt idx="1063">
                  <c:v>8.7455212542137523E-4</c:v>
                </c:pt>
                <c:pt idx="1064">
                  <c:v>8.7434264652323194E-4</c:v>
                </c:pt>
                <c:pt idx="1065">
                  <c:v>8.7417889080339446E-4</c:v>
                </c:pt>
                <c:pt idx="1066">
                  <c:v>8.7405248924463455E-4</c:v>
                </c:pt>
                <c:pt idx="1067">
                  <c:v>8.7389762481099125E-4</c:v>
                </c:pt>
                <c:pt idx="1068">
                  <c:v>8.7362402002838047E-4</c:v>
                </c:pt>
                <c:pt idx="1069">
                  <c:v>8.7345708454663511E-4</c:v>
                </c:pt>
                <c:pt idx="1070">
                  <c:v>8.7334004193651189E-4</c:v>
                </c:pt>
                <c:pt idx="1071">
                  <c:v>8.7313394919928591E-4</c:v>
                </c:pt>
                <c:pt idx="1072">
                  <c:v>8.7295641676502617E-4</c:v>
                </c:pt>
                <c:pt idx="1073">
                  <c:v>8.7284799167397596E-4</c:v>
                </c:pt>
                <c:pt idx="1074">
                  <c:v>8.7255634206377056E-4</c:v>
                </c:pt>
                <c:pt idx="1075">
                  <c:v>8.7243039416107617E-4</c:v>
                </c:pt>
                <c:pt idx="1076">
                  <c:v>8.7238115359407993E-4</c:v>
                </c:pt>
                <c:pt idx="1077">
                  <c:v>8.7224517817516495E-4</c:v>
                </c:pt>
                <c:pt idx="1078">
                  <c:v>8.7209480598688391E-4</c:v>
                </c:pt>
                <c:pt idx="1079">
                  <c:v>8.7195240711219297E-4</c:v>
                </c:pt>
                <c:pt idx="1080">
                  <c:v>8.7186980021317149E-4</c:v>
                </c:pt>
                <c:pt idx="1081">
                  <c:v>8.7172809166790265E-4</c:v>
                </c:pt>
                <c:pt idx="1082">
                  <c:v>8.7161972845874517E-4</c:v>
                </c:pt>
                <c:pt idx="1083">
                  <c:v>8.7148992269107527E-4</c:v>
                </c:pt>
                <c:pt idx="1084">
                  <c:v>8.713548989966876E-4</c:v>
                </c:pt>
                <c:pt idx="1085">
                  <c:v>8.7127309503866541E-4</c:v>
                </c:pt>
                <c:pt idx="1086">
                  <c:v>8.7120024530258568E-4</c:v>
                </c:pt>
                <c:pt idx="1087">
                  <c:v>8.7107918662278436E-4</c:v>
                </c:pt>
                <c:pt idx="1088">
                  <c:v>8.7108763138814055E-4</c:v>
                </c:pt>
                <c:pt idx="1089">
                  <c:v>8.7102457123620046E-4</c:v>
                </c:pt>
                <c:pt idx="1090">
                  <c:v>8.7090243336982397E-4</c:v>
                </c:pt>
                <c:pt idx="1091">
                  <c:v>8.7076751203772835E-4</c:v>
                </c:pt>
                <c:pt idx="1092">
                  <c:v>8.707092185489746E-4</c:v>
                </c:pt>
                <c:pt idx="1093">
                  <c:v>8.7066870405367268E-4</c:v>
                </c:pt>
                <c:pt idx="1094">
                  <c:v>8.7045973398144449E-4</c:v>
                </c:pt>
                <c:pt idx="1095">
                  <c:v>8.7039629960054571E-4</c:v>
                </c:pt>
                <c:pt idx="1096">
                  <c:v>8.703499353419369E-4</c:v>
                </c:pt>
                <c:pt idx="1097">
                  <c:v>8.7023988440979906E-4</c:v>
                </c:pt>
                <c:pt idx="1098">
                  <c:v>8.7017383866399938E-4</c:v>
                </c:pt>
                <c:pt idx="1099">
                  <c:v>8.6999444739042128E-4</c:v>
                </c:pt>
                <c:pt idx="1100">
                  <c:v>8.6991422092914006E-4</c:v>
                </c:pt>
                <c:pt idx="1101">
                  <c:v>8.6985685534041104E-4</c:v>
                </c:pt>
                <c:pt idx="1102">
                  <c:v>8.6975308449873355E-4</c:v>
                </c:pt>
                <c:pt idx="1103">
                  <c:v>8.6967803885087242E-4</c:v>
                </c:pt>
                <c:pt idx="1104">
                  <c:v>8.6963540961321455E-4</c:v>
                </c:pt>
                <c:pt idx="1105">
                  <c:v>8.6950230906457306E-4</c:v>
                </c:pt>
                <c:pt idx="1106">
                  <c:v>8.6951796644157042E-4</c:v>
                </c:pt>
                <c:pt idx="1107">
                  <c:v>8.6938242389532003E-4</c:v>
                </c:pt>
                <c:pt idx="1108">
                  <c:v>8.6929859437993677E-4</c:v>
                </c:pt>
                <c:pt idx="1109">
                  <c:v>8.692171326699482E-4</c:v>
                </c:pt>
                <c:pt idx="1110">
                  <c:v>8.6914636856337036E-4</c:v>
                </c:pt>
                <c:pt idx="1111">
                  <c:v>8.6908163222505623E-4</c:v>
                </c:pt>
                <c:pt idx="1112">
                  <c:v>8.6896986418729175E-4</c:v>
                </c:pt>
                <c:pt idx="1113">
                  <c:v>8.6892176465865262E-4</c:v>
                </c:pt>
                <c:pt idx="1114">
                  <c:v>8.6887520171978548E-4</c:v>
                </c:pt>
                <c:pt idx="1115">
                  <c:v>8.6881880900249373E-4</c:v>
                </c:pt>
                <c:pt idx="1116">
                  <c:v>8.6875604246621375E-4</c:v>
                </c:pt>
                <c:pt idx="1117">
                  <c:v>8.6869801277731403E-4</c:v>
                </c:pt>
                <c:pt idx="1118">
                  <c:v>8.6862389194371659E-4</c:v>
                </c:pt>
                <c:pt idx="1119">
                  <c:v>8.6849387720867638E-4</c:v>
                </c:pt>
                <c:pt idx="1120">
                  <c:v>8.6847530397204085E-4</c:v>
                </c:pt>
                <c:pt idx="1121">
                  <c:v>8.6849653227319477E-4</c:v>
                </c:pt>
                <c:pt idx="1122">
                  <c:v>8.6850431452025812E-4</c:v>
                </c:pt>
                <c:pt idx="1123">
                  <c:v>8.6833667763614179E-4</c:v>
                </c:pt>
                <c:pt idx="1124">
                  <c:v>8.6835377718468703E-4</c:v>
                </c:pt>
                <c:pt idx="1125">
                  <c:v>8.6834679277267421E-4</c:v>
                </c:pt>
                <c:pt idx="1126">
                  <c:v>8.6832303629986248E-4</c:v>
                </c:pt>
                <c:pt idx="1127">
                  <c:v>8.6824471073603698E-4</c:v>
                </c:pt>
                <c:pt idx="1128">
                  <c:v>8.6824182545122957E-4</c:v>
                </c:pt>
                <c:pt idx="1129">
                  <c:v>8.6831022420219388E-4</c:v>
                </c:pt>
                <c:pt idx="1130">
                  <c:v>8.6817610097308169E-4</c:v>
                </c:pt>
                <c:pt idx="1131">
                  <c:v>8.6818593337516475E-4</c:v>
                </c:pt>
                <c:pt idx="1132">
                  <c:v>8.6817826278422368E-4</c:v>
                </c:pt>
                <c:pt idx="1133">
                  <c:v>8.6812952228424865E-4</c:v>
                </c:pt>
                <c:pt idx="1134">
                  <c:v>8.6817202268122068E-4</c:v>
                </c:pt>
                <c:pt idx="1135">
                  <c:v>8.6815184013844411E-4</c:v>
                </c:pt>
                <c:pt idx="1136">
                  <c:v>8.6805602226862734E-4</c:v>
                </c:pt>
                <c:pt idx="1137">
                  <c:v>8.6811987702151475E-4</c:v>
                </c:pt>
                <c:pt idx="1138">
                  <c:v>8.6814252844527855E-4</c:v>
                </c:pt>
                <c:pt idx="1139">
                  <c:v>8.6810239831043991E-4</c:v>
                </c:pt>
                <c:pt idx="1140">
                  <c:v>8.6805375431934291E-4</c:v>
                </c:pt>
                <c:pt idx="1141">
                  <c:v>8.6812644681809683E-4</c:v>
                </c:pt>
                <c:pt idx="1142">
                  <c:v>8.6812755015399572E-4</c:v>
                </c:pt>
                <c:pt idx="1143">
                  <c:v>8.6811886944560403E-4</c:v>
                </c:pt>
                <c:pt idx="1144">
                  <c:v>8.6814283937675422E-4</c:v>
                </c:pt>
                <c:pt idx="1145">
                  <c:v>8.6812997961315116E-4</c:v>
                </c:pt>
                <c:pt idx="1146">
                  <c:v>8.6808843715320539E-4</c:v>
                </c:pt>
                <c:pt idx="1147">
                  <c:v>8.6814395690214393E-4</c:v>
                </c:pt>
                <c:pt idx="1148">
                  <c:v>8.6813094966089533E-4</c:v>
                </c:pt>
                <c:pt idx="1149">
                  <c:v>8.6820024556846429E-4</c:v>
                </c:pt>
                <c:pt idx="1150">
                  <c:v>8.6820844115030854E-4</c:v>
                </c:pt>
                <c:pt idx="1151">
                  <c:v>8.6819969391827348E-4</c:v>
                </c:pt>
                <c:pt idx="1152">
                  <c:v>8.6819092778022344E-4</c:v>
                </c:pt>
                <c:pt idx="1153">
                  <c:v>8.6816682674376781E-4</c:v>
                </c:pt>
                <c:pt idx="1154">
                  <c:v>8.6812765490312143E-4</c:v>
                </c:pt>
                <c:pt idx="1155">
                  <c:v>8.6815949440310653E-4</c:v>
                </c:pt>
                <c:pt idx="1156">
                  <c:v>8.6819133390309206E-4</c:v>
                </c:pt>
                <c:pt idx="1157">
                  <c:v>8.6821074517724793E-4</c:v>
                </c:pt>
                <c:pt idx="1158">
                  <c:v>8.6819421373014705E-4</c:v>
                </c:pt>
                <c:pt idx="1159">
                  <c:v>8.6818637634928091E-4</c:v>
                </c:pt>
                <c:pt idx="1160">
                  <c:v>8.6821738090808796E-4</c:v>
                </c:pt>
                <c:pt idx="1161">
                  <c:v>8.6829125310393851E-4</c:v>
                </c:pt>
                <c:pt idx="1162">
                  <c:v>8.6837138708582493E-4</c:v>
                </c:pt>
                <c:pt idx="1163">
                  <c:v>8.6833370683620252E-4</c:v>
                </c:pt>
                <c:pt idx="1164">
                  <c:v>8.6841027388813506E-4</c:v>
                </c:pt>
                <c:pt idx="1165">
                  <c:v>8.6845409870630079E-4</c:v>
                </c:pt>
                <c:pt idx="1166">
                  <c:v>8.6846788994149728E-4</c:v>
                </c:pt>
                <c:pt idx="1167">
                  <c:v>8.6847604365774243E-4</c:v>
                </c:pt>
                <c:pt idx="1168">
                  <c:v>8.6848419737398737E-4</c:v>
                </c:pt>
                <c:pt idx="1169">
                  <c:v>8.6849235109023241E-4</c:v>
                </c:pt>
                <c:pt idx="1170">
                  <c:v>8.6850050480647778E-4</c:v>
                </c:pt>
                <c:pt idx="1171">
                  <c:v>8.6854751408914398E-4</c:v>
                </c:pt>
                <c:pt idx="1172">
                  <c:v>8.6857732535268451E-4</c:v>
                </c:pt>
                <c:pt idx="1173">
                  <c:v>8.6858330489136013E-4</c:v>
                </c:pt>
                <c:pt idx="1174">
                  <c:v>8.6862617131127924E-4</c:v>
                </c:pt>
                <c:pt idx="1175">
                  <c:v>8.6869173978350745E-4</c:v>
                </c:pt>
                <c:pt idx="1176">
                  <c:v>8.6877832688565771E-4</c:v>
                </c:pt>
                <c:pt idx="1177">
                  <c:v>8.6879270760438867E-4</c:v>
                </c:pt>
                <c:pt idx="1178">
                  <c:v>8.6887520780779524E-4</c:v>
                </c:pt>
                <c:pt idx="1179">
                  <c:v>8.6886165508044449E-4</c:v>
                </c:pt>
                <c:pt idx="1180">
                  <c:v>8.6883429336154715E-4</c:v>
                </c:pt>
                <c:pt idx="1181">
                  <c:v>8.6885060205233312E-4</c:v>
                </c:pt>
                <c:pt idx="1182">
                  <c:v>8.6898897681762528E-4</c:v>
                </c:pt>
                <c:pt idx="1183">
                  <c:v>8.6901213531651522E-4</c:v>
                </c:pt>
                <c:pt idx="1184">
                  <c:v>8.6902729669186419E-4</c:v>
                </c:pt>
                <c:pt idx="1185">
                  <c:v>8.6907552286529151E-4</c:v>
                </c:pt>
                <c:pt idx="1186">
                  <c:v>8.6912374903871806E-4</c:v>
                </c:pt>
                <c:pt idx="1187">
                  <c:v>8.6917197521214505E-4</c:v>
                </c:pt>
                <c:pt idx="1188">
                  <c:v>8.6922020138557226E-4</c:v>
                </c:pt>
                <c:pt idx="1189">
                  <c:v>8.6929668595243188E-4</c:v>
                </c:pt>
                <c:pt idx="1190">
                  <c:v>8.6928932956166494E-4</c:v>
                </c:pt>
                <c:pt idx="1191">
                  <c:v>8.6932408328115952E-4</c:v>
                </c:pt>
                <c:pt idx="1192">
                  <c:v>8.6932089167522251E-4</c:v>
                </c:pt>
                <c:pt idx="1193">
                  <c:v>8.693654899981654E-4</c:v>
                </c:pt>
                <c:pt idx="1194">
                  <c:v>8.6946048722661904E-4</c:v>
                </c:pt>
                <c:pt idx="1195">
                  <c:v>8.6954566102186192E-4</c:v>
                </c:pt>
                <c:pt idx="1196">
                  <c:v>8.6957780821799455E-4</c:v>
                </c:pt>
                <c:pt idx="1197">
                  <c:v>8.6964696519813535E-4</c:v>
                </c:pt>
                <c:pt idx="1198">
                  <c:v>8.6965723967999419E-4</c:v>
                </c:pt>
                <c:pt idx="1199">
                  <c:v>8.6958246272684115E-4</c:v>
                </c:pt>
                <c:pt idx="1200">
                  <c:v>8.6969788073886726E-4</c:v>
                </c:pt>
                <c:pt idx="1201">
                  <c:v>8.6975539200567417E-4</c:v>
                </c:pt>
                <c:pt idx="1202">
                  <c:v>8.6980909488485207E-4</c:v>
                </c:pt>
                <c:pt idx="1203">
                  <c:v>8.6982291229664461E-4</c:v>
                </c:pt>
                <c:pt idx="1204">
                  <c:v>8.6988605174682725E-4</c:v>
                </c:pt>
                <c:pt idx="1205">
                  <c:v>8.6995604278456643E-4</c:v>
                </c:pt>
                <c:pt idx="1206">
                  <c:v>8.7002449436011031E-4</c:v>
                </c:pt>
                <c:pt idx="1207">
                  <c:v>8.7006448644367379E-4</c:v>
                </c:pt>
                <c:pt idx="1208">
                  <c:v>8.7013521399027208E-4</c:v>
                </c:pt>
                <c:pt idx="1209">
                  <c:v>8.7018759451168806E-4</c:v>
                </c:pt>
                <c:pt idx="1210">
                  <c:v>8.702029545922576E-4</c:v>
                </c:pt>
                <c:pt idx="1211">
                  <c:v>8.7017826917872368E-4</c:v>
                </c:pt>
                <c:pt idx="1212">
                  <c:v>8.7024079000864259E-4</c:v>
                </c:pt>
                <c:pt idx="1213">
                  <c:v>8.7033126064347567E-4</c:v>
                </c:pt>
                <c:pt idx="1214">
                  <c:v>8.7032625620298595E-4</c:v>
                </c:pt>
                <c:pt idx="1215">
                  <c:v>8.7037432687282128E-4</c:v>
                </c:pt>
                <c:pt idx="1216">
                  <c:v>8.704188666050518E-4</c:v>
                </c:pt>
                <c:pt idx="1217">
                  <c:v>8.7052599606061586E-4</c:v>
                </c:pt>
                <c:pt idx="1218">
                  <c:v>8.7044828401666361E-4</c:v>
                </c:pt>
                <c:pt idx="1219">
                  <c:v>8.704867835756183E-4</c:v>
                </c:pt>
                <c:pt idx="1220">
                  <c:v>8.7063136880225183E-4</c:v>
                </c:pt>
                <c:pt idx="1221">
                  <c:v>8.7056816553517146E-4</c:v>
                </c:pt>
                <c:pt idx="1222">
                  <c:v>8.7067861904601231E-4</c:v>
                </c:pt>
                <c:pt idx="1223">
                  <c:v>8.7081919105417237E-4</c:v>
                </c:pt>
                <c:pt idx="1224">
                  <c:v>8.7087841858235308E-4</c:v>
                </c:pt>
                <c:pt idx="1225">
                  <c:v>8.7092246610199966E-4</c:v>
                </c:pt>
                <c:pt idx="1226">
                  <c:v>8.7089609266445631E-4</c:v>
                </c:pt>
                <c:pt idx="1227">
                  <c:v>8.7096131603740801E-4</c:v>
                </c:pt>
                <c:pt idx="1228">
                  <c:v>8.7097308011413227E-4</c:v>
                </c:pt>
                <c:pt idx="1229">
                  <c:v>8.7105790586030805E-4</c:v>
                </c:pt>
                <c:pt idx="1230">
                  <c:v>8.7108586848307936E-4</c:v>
                </c:pt>
                <c:pt idx="1231">
                  <c:v>8.7108624768151037E-4</c:v>
                </c:pt>
                <c:pt idx="1232">
                  <c:v>8.7110944180197219E-4</c:v>
                </c:pt>
                <c:pt idx="1233">
                  <c:v>8.712675470710444E-4</c:v>
                </c:pt>
                <c:pt idx="1234">
                  <c:v>8.7124625173950695E-4</c:v>
                </c:pt>
                <c:pt idx="1235">
                  <c:v>8.7129965563460647E-4</c:v>
                </c:pt>
                <c:pt idx="1236">
                  <c:v>8.7131249483978141E-4</c:v>
                </c:pt>
                <c:pt idx="1237">
                  <c:v>8.7132044417333697E-4</c:v>
                </c:pt>
                <c:pt idx="1238">
                  <c:v>8.71384020731082E-4</c:v>
                </c:pt>
                <c:pt idx="1239">
                  <c:v>8.7136009831485068E-4</c:v>
                </c:pt>
                <c:pt idx="1240">
                  <c:v>8.7145408705190661E-4</c:v>
                </c:pt>
                <c:pt idx="1241">
                  <c:v>8.714983792853108E-4</c:v>
                </c:pt>
                <c:pt idx="1242">
                  <c:v>8.7153150265559416E-4</c:v>
                </c:pt>
                <c:pt idx="1243">
                  <c:v>8.7156456064760377E-4</c:v>
                </c:pt>
                <c:pt idx="1244">
                  <c:v>8.7162337966498649E-4</c:v>
                </c:pt>
                <c:pt idx="1245">
                  <c:v>8.7168279638306695E-4</c:v>
                </c:pt>
                <c:pt idx="1246">
                  <c:v>8.7167505445272632E-4</c:v>
                </c:pt>
                <c:pt idx="1247">
                  <c:v>8.7168288419060716E-4</c:v>
                </c:pt>
                <c:pt idx="1248">
                  <c:v>8.7170657207125807E-4</c:v>
                </c:pt>
                <c:pt idx="1249">
                  <c:v>8.7173078462859618E-4</c:v>
                </c:pt>
                <c:pt idx="1250">
                  <c:v>8.7172082564077546E-4</c:v>
                </c:pt>
                <c:pt idx="1251">
                  <c:v>8.7170879924922671E-4</c:v>
                </c:pt>
                <c:pt idx="1252">
                  <c:v>8.7170873148389061E-4</c:v>
                </c:pt>
                <c:pt idx="1253">
                  <c:v>8.7171249220395258E-4</c:v>
                </c:pt>
                <c:pt idx="1254">
                  <c:v>8.7169033025471881E-4</c:v>
                </c:pt>
                <c:pt idx="1255">
                  <c:v>8.7181536324487847E-4</c:v>
                </c:pt>
                <c:pt idx="1256">
                  <c:v>8.7185228829395284E-4</c:v>
                </c:pt>
                <c:pt idx="1257">
                  <c:v>8.7185182756295901E-4</c:v>
                </c:pt>
                <c:pt idx="1258">
                  <c:v>8.7185143211660247E-4</c:v>
                </c:pt>
                <c:pt idx="1259">
                  <c:v>8.7183810172658212E-4</c:v>
                </c:pt>
                <c:pt idx="1260">
                  <c:v>8.7186491383835728E-4</c:v>
                </c:pt>
                <c:pt idx="1261">
                  <c:v>8.7191015224409303E-4</c:v>
                </c:pt>
                <c:pt idx="1262">
                  <c:v>8.7193877959280464E-4</c:v>
                </c:pt>
                <c:pt idx="1263">
                  <c:v>8.7193586276804993E-4</c:v>
                </c:pt>
                <c:pt idx="1264">
                  <c:v>8.7191788800603464E-4</c:v>
                </c:pt>
                <c:pt idx="1265">
                  <c:v>8.7193216385681002E-4</c:v>
                </c:pt>
                <c:pt idx="1266">
                  <c:v>8.7195268718068578E-4</c:v>
                </c:pt>
                <c:pt idx="1267">
                  <c:v>8.7191745431601682E-4</c:v>
                </c:pt>
                <c:pt idx="1268">
                  <c:v>8.7190266151214392E-4</c:v>
                </c:pt>
                <c:pt idx="1269">
                  <c:v>8.7199560560317175E-4</c:v>
                </c:pt>
                <c:pt idx="1270">
                  <c:v>8.7194888677127695E-4</c:v>
                </c:pt>
                <c:pt idx="1271">
                  <c:v>8.7194936764491582E-4</c:v>
                </c:pt>
                <c:pt idx="1272">
                  <c:v>8.719828660222733E-4</c:v>
                </c:pt>
                <c:pt idx="1273">
                  <c:v>8.7197481702490462E-4</c:v>
                </c:pt>
                <c:pt idx="1274">
                  <c:v>8.7200586335063656E-4</c:v>
                </c:pt>
                <c:pt idx="1275">
                  <c:v>8.720457953348724E-4</c:v>
                </c:pt>
                <c:pt idx="1276">
                  <c:v>8.7207994194093367E-4</c:v>
                </c:pt>
                <c:pt idx="1277">
                  <c:v>8.7204743668825363E-4</c:v>
                </c:pt>
                <c:pt idx="1278">
                  <c:v>8.7197148144824578E-4</c:v>
                </c:pt>
                <c:pt idx="1279">
                  <c:v>8.7197108556914588E-4</c:v>
                </c:pt>
                <c:pt idx="1280">
                  <c:v>8.7200340484668644E-4</c:v>
                </c:pt>
                <c:pt idx="1281">
                  <c:v>8.7192443689926443E-4</c:v>
                </c:pt>
                <c:pt idx="1282">
                  <c:v>8.7191906654902418E-4</c:v>
                </c:pt>
                <c:pt idx="1283">
                  <c:v>8.7188718946426037E-4</c:v>
                </c:pt>
                <c:pt idx="1284">
                  <c:v>8.7189977776863106E-4</c:v>
                </c:pt>
                <c:pt idx="1285">
                  <c:v>8.7182062877187022E-4</c:v>
                </c:pt>
                <c:pt idx="1286">
                  <c:v>8.7188891689592098E-4</c:v>
                </c:pt>
                <c:pt idx="1287">
                  <c:v>8.7189974412524036E-4</c:v>
                </c:pt>
                <c:pt idx="1288">
                  <c:v>8.7178626329180149E-4</c:v>
                </c:pt>
                <c:pt idx="1289">
                  <c:v>8.717027285326188E-4</c:v>
                </c:pt>
                <c:pt idx="1290">
                  <c:v>8.7165298555245822E-4</c:v>
                </c:pt>
                <c:pt idx="1291">
                  <c:v>8.7164120966998215E-4</c:v>
                </c:pt>
                <c:pt idx="1292">
                  <c:v>8.7161056660193918E-4</c:v>
                </c:pt>
                <c:pt idx="1293">
                  <c:v>8.7152369922056027E-4</c:v>
                </c:pt>
                <c:pt idx="1294">
                  <c:v>8.7150965832938961E-4</c:v>
                </c:pt>
                <c:pt idx="1295">
                  <c:v>8.7152018891986421E-4</c:v>
                </c:pt>
                <c:pt idx="1296">
                  <c:v>8.7145975147741447E-4</c:v>
                </c:pt>
                <c:pt idx="1297">
                  <c:v>8.7141794076266328E-4</c:v>
                </c:pt>
                <c:pt idx="1298">
                  <c:v>8.713761300479121E-4</c:v>
                </c:pt>
                <c:pt idx="1299">
                  <c:v>8.7140567303957536E-4</c:v>
                </c:pt>
                <c:pt idx="1300">
                  <c:v>8.7141699080349325E-4</c:v>
                </c:pt>
                <c:pt idx="1301">
                  <c:v>8.7136407471769407E-4</c:v>
                </c:pt>
                <c:pt idx="1302">
                  <c:v>8.7128491413554791E-4</c:v>
                </c:pt>
                <c:pt idx="1303">
                  <c:v>8.7129178465925148E-4</c:v>
                </c:pt>
                <c:pt idx="1304">
                  <c:v>8.7133972723791426E-4</c:v>
                </c:pt>
                <c:pt idx="1305">
                  <c:v>8.7134450426416918E-4</c:v>
                </c:pt>
                <c:pt idx="1306">
                  <c:v>8.7126877291144602E-4</c:v>
                </c:pt>
                <c:pt idx="1307">
                  <c:v>8.7124989397509755E-4</c:v>
                </c:pt>
                <c:pt idx="1308">
                  <c:v>8.7132972315006317E-4</c:v>
                </c:pt>
                <c:pt idx="1309">
                  <c:v>8.7143569495345833E-4</c:v>
                </c:pt>
                <c:pt idx="1310">
                  <c:v>8.7150593829086543E-4</c:v>
                </c:pt>
                <c:pt idx="1311">
                  <c:v>8.7147498010497256E-4</c:v>
                </c:pt>
                <c:pt idx="1312">
                  <c:v>8.7154442775091783E-4</c:v>
                </c:pt>
                <c:pt idx="1313">
                  <c:v>8.7148619426417786E-4</c:v>
                </c:pt>
                <c:pt idx="1314">
                  <c:v>8.7146126768267054E-4</c:v>
                </c:pt>
                <c:pt idx="1315">
                  <c:v>8.7142028599256191E-4</c:v>
                </c:pt>
                <c:pt idx="1316">
                  <c:v>8.7139389673216924E-4</c:v>
                </c:pt>
                <c:pt idx="1317">
                  <c:v>8.7140572079926783E-4</c:v>
                </c:pt>
                <c:pt idx="1318">
                  <c:v>8.7138934961636979E-4</c:v>
                </c:pt>
                <c:pt idx="1319">
                  <c:v>8.712435065322678E-4</c:v>
                </c:pt>
                <c:pt idx="1320">
                  <c:v>8.7118340834126584E-4</c:v>
                </c:pt>
                <c:pt idx="1321">
                  <c:v>8.7121277825892508E-4</c:v>
                </c:pt>
                <c:pt idx="1322">
                  <c:v>8.7116175090409538E-4</c:v>
                </c:pt>
                <c:pt idx="1323">
                  <c:v>8.7105869376212584E-4</c:v>
                </c:pt>
                <c:pt idx="1324">
                  <c:v>8.7103434204911475E-4</c:v>
                </c:pt>
                <c:pt idx="1325">
                  <c:v>8.7100308553423786E-4</c:v>
                </c:pt>
                <c:pt idx="1326">
                  <c:v>8.7093452373429928E-4</c:v>
                </c:pt>
                <c:pt idx="1327">
                  <c:v>8.7077429062683666E-4</c:v>
                </c:pt>
                <c:pt idx="1328">
                  <c:v>8.7072755512232209E-4</c:v>
                </c:pt>
                <c:pt idx="1329">
                  <c:v>8.7068431664051712E-4</c:v>
                </c:pt>
                <c:pt idx="1330">
                  <c:v>8.705724655608027E-4</c:v>
                </c:pt>
                <c:pt idx="1331">
                  <c:v>8.7045080363372168E-4</c:v>
                </c:pt>
                <c:pt idx="1332">
                  <c:v>8.7035711166406492E-4</c:v>
                </c:pt>
                <c:pt idx="1333">
                  <c:v>8.7026664380403782E-4</c:v>
                </c:pt>
                <c:pt idx="1334">
                  <c:v>8.7021448397806901E-4</c:v>
                </c:pt>
                <c:pt idx="1335">
                  <c:v>8.7012084059809411E-4</c:v>
                </c:pt>
                <c:pt idx="1336">
                  <c:v>8.7004080127512143E-4</c:v>
                </c:pt>
                <c:pt idx="1337">
                  <c:v>8.6988502251580664E-4</c:v>
                </c:pt>
                <c:pt idx="1338">
                  <c:v>8.6978679244931417E-4</c:v>
                </c:pt>
                <c:pt idx="1339">
                  <c:v>8.6967941838859172E-4</c:v>
                </c:pt>
                <c:pt idx="1340">
                  <c:v>8.6957362166735128E-4</c:v>
                </c:pt>
                <c:pt idx="1341">
                  <c:v>8.6945525744083838E-4</c:v>
                </c:pt>
                <c:pt idx="1342">
                  <c:v>8.6940394390541567E-4</c:v>
                </c:pt>
                <c:pt idx="1343">
                  <c:v>8.6930669515136543E-4</c:v>
                </c:pt>
                <c:pt idx="1344">
                  <c:v>8.6920533384099864E-4</c:v>
                </c:pt>
                <c:pt idx="1345">
                  <c:v>8.6910397253063163E-4</c:v>
                </c:pt>
                <c:pt idx="1346">
                  <c:v>8.6892082752321187E-4</c:v>
                </c:pt>
                <c:pt idx="1347">
                  <c:v>8.6880436966512949E-4</c:v>
                </c:pt>
                <c:pt idx="1348">
                  <c:v>8.6869120440344696E-4</c:v>
                </c:pt>
                <c:pt idx="1349">
                  <c:v>8.6854696075173076E-4</c:v>
                </c:pt>
                <c:pt idx="1350">
                  <c:v>8.6841868743262507E-4</c:v>
                </c:pt>
                <c:pt idx="1351">
                  <c:v>8.6829001490940549E-4</c:v>
                </c:pt>
                <c:pt idx="1352">
                  <c:v>8.6817705254345335E-4</c:v>
                </c:pt>
                <c:pt idx="1353">
                  <c:v>8.6804463978316481E-4</c:v>
                </c:pt>
                <c:pt idx="1354">
                  <c:v>8.6794690240644902E-4</c:v>
                </c:pt>
                <c:pt idx="1355">
                  <c:v>8.6776085318339023E-4</c:v>
                </c:pt>
                <c:pt idx="1356">
                  <c:v>8.6772635933120236E-4</c:v>
                </c:pt>
                <c:pt idx="1357">
                  <c:v>8.6750246874877496E-4</c:v>
                </c:pt>
                <c:pt idx="1358">
                  <c:v>8.6749532393033256E-4</c:v>
                </c:pt>
                <c:pt idx="1359">
                  <c:v>8.67351725180218E-4</c:v>
                </c:pt>
                <c:pt idx="1360">
                  <c:v>8.6718431362329011E-4</c:v>
                </c:pt>
                <c:pt idx="1361">
                  <c:v>8.6714970304224389E-4</c:v>
                </c:pt>
                <c:pt idx="1362">
                  <c:v>8.6702081658263845E-4</c:v>
                </c:pt>
                <c:pt idx="1363">
                  <c:v>8.6696126040424469E-4</c:v>
                </c:pt>
                <c:pt idx="1364">
                  <c:v>8.6683231412712318E-4</c:v>
                </c:pt>
                <c:pt idx="1365">
                  <c:v>8.6659335424429701E-4</c:v>
                </c:pt>
                <c:pt idx="1366">
                  <c:v>8.6650260935729217E-4</c:v>
                </c:pt>
                <c:pt idx="1367">
                  <c:v>8.6633327094243846E-4</c:v>
                </c:pt>
                <c:pt idx="1368">
                  <c:v>8.6617478409048605E-4</c:v>
                </c:pt>
                <c:pt idx="1369">
                  <c:v>8.6601404745009064E-4</c:v>
                </c:pt>
                <c:pt idx="1370">
                  <c:v>8.6592110925717651E-4</c:v>
                </c:pt>
                <c:pt idx="1371">
                  <c:v>8.6580091452778836E-4</c:v>
                </c:pt>
                <c:pt idx="1372">
                  <c:v>8.6568610413304372E-4</c:v>
                </c:pt>
                <c:pt idx="1373">
                  <c:v>8.6550627029758514E-4</c:v>
                </c:pt>
                <c:pt idx="1374">
                  <c:v>8.6521883695270588E-4</c:v>
                </c:pt>
                <c:pt idx="1375">
                  <c:v>8.6516562954500227E-4</c:v>
                </c:pt>
                <c:pt idx="1376">
                  <c:v>8.6493311498607266E-4</c:v>
                </c:pt>
                <c:pt idx="1377">
                  <c:v>8.6482754893547724E-4</c:v>
                </c:pt>
                <c:pt idx="1378">
                  <c:v>8.6463003945440558E-4</c:v>
                </c:pt>
                <c:pt idx="1379">
                  <c:v>8.6448547666287661E-4</c:v>
                </c:pt>
                <c:pt idx="1380">
                  <c:v>8.6425717625310977E-4</c:v>
                </c:pt>
                <c:pt idx="1381">
                  <c:v>8.6408952727143047E-4</c:v>
                </c:pt>
                <c:pt idx="1382">
                  <c:v>8.6386937550116962E-4</c:v>
                </c:pt>
                <c:pt idx="1383">
                  <c:v>8.6376146566461201E-4</c:v>
                </c:pt>
                <c:pt idx="1384">
                  <c:v>8.636303025217533E-4</c:v>
                </c:pt>
                <c:pt idx="1385">
                  <c:v>8.6340118407427586E-4</c:v>
                </c:pt>
                <c:pt idx="1386">
                  <c:v>8.6326166936548908E-4</c:v>
                </c:pt>
                <c:pt idx="1387">
                  <c:v>8.630768300837378E-4</c:v>
                </c:pt>
                <c:pt idx="1388">
                  <c:v>8.628482855406386E-4</c:v>
                </c:pt>
                <c:pt idx="1389">
                  <c:v>8.6265579457389554E-4</c:v>
                </c:pt>
                <c:pt idx="1390">
                  <c:v>8.6253270504135738E-4</c:v>
                </c:pt>
                <c:pt idx="1391">
                  <c:v>8.6228935030389063E-4</c:v>
                </c:pt>
                <c:pt idx="1392">
                  <c:v>8.6215139301351834E-4</c:v>
                </c:pt>
                <c:pt idx="1393">
                  <c:v>8.619393096268523E-4</c:v>
                </c:pt>
                <c:pt idx="1394">
                  <c:v>8.6178496315364244E-4</c:v>
                </c:pt>
                <c:pt idx="1395">
                  <c:v>8.6166053766492928E-4</c:v>
                </c:pt>
                <c:pt idx="1396">
                  <c:v>8.6147965979403913E-4</c:v>
                </c:pt>
                <c:pt idx="1397">
                  <c:v>8.6129018440295462E-4</c:v>
                </c:pt>
                <c:pt idx="1398">
                  <c:v>8.6110440603655259E-4</c:v>
                </c:pt>
                <c:pt idx="1399">
                  <c:v>8.6093080345785828E-4</c:v>
                </c:pt>
                <c:pt idx="1400">
                  <c:v>8.6076037844292372E-4</c:v>
                </c:pt>
                <c:pt idx="1401">
                  <c:v>8.6058400014720024E-4</c:v>
                </c:pt>
                <c:pt idx="1402">
                  <c:v>8.6038865127208641E-4</c:v>
                </c:pt>
                <c:pt idx="1403">
                  <c:v>8.6017764478417966E-4</c:v>
                </c:pt>
                <c:pt idx="1404">
                  <c:v>8.5996663829627346E-4</c:v>
                </c:pt>
                <c:pt idx="1405">
                  <c:v>8.5982451168415037E-4</c:v>
                </c:pt>
                <c:pt idx="1406">
                  <c:v>8.596069379376136E-4</c:v>
                </c:pt>
                <c:pt idx="1407">
                  <c:v>8.5945448660865317E-4</c:v>
                </c:pt>
                <c:pt idx="1408">
                  <c:v>8.5922372507331649E-4</c:v>
                </c:pt>
                <c:pt idx="1409">
                  <c:v>8.5904070656677366E-4</c:v>
                </c:pt>
                <c:pt idx="1410">
                  <c:v>8.5892458448186791E-4</c:v>
                </c:pt>
                <c:pt idx="1411">
                  <c:v>8.5869080189705121E-4</c:v>
                </c:pt>
                <c:pt idx="1412">
                  <c:v>8.5857362755308204E-4</c:v>
                </c:pt>
                <c:pt idx="1413">
                  <c:v>8.5830895700330138E-4</c:v>
                </c:pt>
                <c:pt idx="1414">
                  <c:v>8.5812508872121608E-4</c:v>
                </c:pt>
                <c:pt idx="1415">
                  <c:v>8.5796211699182571E-4</c:v>
                </c:pt>
                <c:pt idx="1416">
                  <c:v>8.5776723752532661E-4</c:v>
                </c:pt>
                <c:pt idx="1417">
                  <c:v>8.5770160260006121E-4</c:v>
                </c:pt>
                <c:pt idx="1418">
                  <c:v>8.5750399822462613E-4</c:v>
                </c:pt>
                <c:pt idx="1419">
                  <c:v>8.5737845215137331E-4</c:v>
                </c:pt>
                <c:pt idx="1420">
                  <c:v>8.5716442596185129E-4</c:v>
                </c:pt>
                <c:pt idx="1421">
                  <c:v>8.5697862954333391E-4</c:v>
                </c:pt>
                <c:pt idx="1422">
                  <c:v>8.5679722179935868E-4</c:v>
                </c:pt>
                <c:pt idx="1423">
                  <c:v>8.565394887109978E-4</c:v>
                </c:pt>
                <c:pt idx="1424">
                  <c:v>8.5635885705617266E-4</c:v>
                </c:pt>
                <c:pt idx="1425">
                  <c:v>8.5615937681198396E-4</c:v>
                </c:pt>
                <c:pt idx="1426">
                  <c:v>8.5595302315043449E-4</c:v>
                </c:pt>
                <c:pt idx="1427">
                  <c:v>8.5574666948888436E-4</c:v>
                </c:pt>
                <c:pt idx="1428">
                  <c:v>8.5554797145252694E-4</c:v>
                </c:pt>
                <c:pt idx="1429">
                  <c:v>8.5543963900915673E-4</c:v>
                </c:pt>
                <c:pt idx="1430">
                  <c:v>8.5522260200012129E-4</c:v>
                </c:pt>
                <c:pt idx="1431">
                  <c:v>8.5504030305023774E-4</c:v>
                </c:pt>
                <c:pt idx="1432">
                  <c:v>8.5487818554802854E-4</c:v>
                </c:pt>
                <c:pt idx="1433">
                  <c:v>8.5466426288970327E-4</c:v>
                </c:pt>
                <c:pt idx="1434">
                  <c:v>8.5451570947365368E-4</c:v>
                </c:pt>
                <c:pt idx="1435">
                  <c:v>8.5427965567497677E-4</c:v>
                </c:pt>
                <c:pt idx="1436">
                  <c:v>8.5407639116617546E-4</c:v>
                </c:pt>
                <c:pt idx="1437">
                  <c:v>8.5387043021833552E-4</c:v>
                </c:pt>
                <c:pt idx="1438">
                  <c:v>8.5370212793781444E-4</c:v>
                </c:pt>
                <c:pt idx="1439">
                  <c:v>8.5350450424163927E-4</c:v>
                </c:pt>
                <c:pt idx="1440">
                  <c:v>8.5331698834026056E-4</c:v>
                </c:pt>
                <c:pt idx="1441">
                  <c:v>8.5314418946469016E-4</c:v>
                </c:pt>
                <c:pt idx="1442">
                  <c:v>8.5291069787834953E-4</c:v>
                </c:pt>
                <c:pt idx="1443">
                  <c:v>8.5275739026379599E-4</c:v>
                </c:pt>
                <c:pt idx="1444">
                  <c:v>8.525607803580343E-4</c:v>
                </c:pt>
                <c:pt idx="1445">
                  <c:v>8.5246141111764437E-4</c:v>
                </c:pt>
                <c:pt idx="1446">
                  <c:v>8.5222785063495505E-4</c:v>
                </c:pt>
                <c:pt idx="1447">
                  <c:v>8.5202359033257605E-4</c:v>
                </c:pt>
                <c:pt idx="1448">
                  <c:v>8.5185620712936695E-4</c:v>
                </c:pt>
                <c:pt idx="1449">
                  <c:v>8.5173731717440282E-4</c:v>
                </c:pt>
                <c:pt idx="1450">
                  <c:v>8.515246660086215E-4</c:v>
                </c:pt>
                <c:pt idx="1451">
                  <c:v>8.5130050961886483E-4</c:v>
                </c:pt>
                <c:pt idx="1452">
                  <c:v>8.5115023506657814E-4</c:v>
                </c:pt>
                <c:pt idx="1453">
                  <c:v>8.5102632009806541E-4</c:v>
                </c:pt>
                <c:pt idx="1454">
                  <c:v>8.5082851451277915E-4</c:v>
                </c:pt>
                <c:pt idx="1455">
                  <c:v>8.5056656790395528E-4</c:v>
                </c:pt>
                <c:pt idx="1456">
                  <c:v>8.5041529715822238E-4</c:v>
                </c:pt>
                <c:pt idx="1457">
                  <c:v>8.502918370196813E-4</c:v>
                </c:pt>
                <c:pt idx="1458">
                  <c:v>8.4999672196086067E-4</c:v>
                </c:pt>
                <c:pt idx="1459">
                  <c:v>8.4985521521615355E-4</c:v>
                </c:pt>
                <c:pt idx="1460">
                  <c:v>8.497018447002645E-4</c:v>
                </c:pt>
                <c:pt idx="1461">
                  <c:v>8.495704210557376E-4</c:v>
                </c:pt>
                <c:pt idx="1462">
                  <c:v>8.4932807830514394E-4</c:v>
                </c:pt>
                <c:pt idx="1463">
                  <c:v>8.4921775628741419E-4</c:v>
                </c:pt>
                <c:pt idx="1464">
                  <c:v>8.4894766831239009E-4</c:v>
                </c:pt>
                <c:pt idx="1465">
                  <c:v>8.4878222977774736E-4</c:v>
                </c:pt>
                <c:pt idx="1466">
                  <c:v>8.4862707981760523E-4</c:v>
                </c:pt>
                <c:pt idx="1467">
                  <c:v>8.4840735625014345E-4</c:v>
                </c:pt>
                <c:pt idx="1468">
                  <c:v>8.4818839603551107E-4</c:v>
                </c:pt>
                <c:pt idx="1469">
                  <c:v>8.481016402175479E-4</c:v>
                </c:pt>
                <c:pt idx="1470">
                  <c:v>8.4794270837368303E-4</c:v>
                </c:pt>
                <c:pt idx="1471">
                  <c:v>8.4772502786567506E-4</c:v>
                </c:pt>
                <c:pt idx="1472">
                  <c:v>8.4746423921882284E-4</c:v>
                </c:pt>
                <c:pt idx="1473">
                  <c:v>8.4735895403921654E-4</c:v>
                </c:pt>
                <c:pt idx="1474">
                  <c:v>8.4722057411955201E-4</c:v>
                </c:pt>
                <c:pt idx="1475">
                  <c:v>8.4699728136155964E-4</c:v>
                </c:pt>
                <c:pt idx="1476">
                  <c:v>8.4674110193917989E-4</c:v>
                </c:pt>
                <c:pt idx="1477">
                  <c:v>8.4659637179563814E-4</c:v>
                </c:pt>
                <c:pt idx="1478">
                  <c:v>8.4640010441506847E-4</c:v>
                </c:pt>
                <c:pt idx="1479">
                  <c:v>8.4627566772170915E-4</c:v>
                </c:pt>
                <c:pt idx="1480">
                  <c:v>8.4612234073213092E-4</c:v>
                </c:pt>
                <c:pt idx="1481">
                  <c:v>8.4586673956730054E-4</c:v>
                </c:pt>
                <c:pt idx="1482">
                  <c:v>8.4565484456224787E-4</c:v>
                </c:pt>
                <c:pt idx="1483">
                  <c:v>8.4552668931409634E-4</c:v>
                </c:pt>
                <c:pt idx="1484">
                  <c:v>8.453796734125339E-4</c:v>
                </c:pt>
                <c:pt idx="1485">
                  <c:v>8.451261755868508E-4</c:v>
                </c:pt>
                <c:pt idx="1486">
                  <c:v>8.4499459261098433E-4</c:v>
                </c:pt>
                <c:pt idx="1487">
                  <c:v>8.4468316698046563E-4</c:v>
                </c:pt>
                <c:pt idx="1488">
                  <c:v>8.4455738249046032E-4</c:v>
                </c:pt>
                <c:pt idx="1489">
                  <c:v>8.4437792676902513E-4</c:v>
                </c:pt>
                <c:pt idx="1490">
                  <c:v>8.4412187719369559E-4</c:v>
                </c:pt>
                <c:pt idx="1491">
                  <c:v>8.4403457087987258E-4</c:v>
                </c:pt>
                <c:pt idx="1492">
                  <c:v>8.4376019009138831E-4</c:v>
                </c:pt>
                <c:pt idx="1493">
                  <c:v>8.4354681583281973E-4</c:v>
                </c:pt>
                <c:pt idx="1494">
                  <c:v>8.4339038336159254E-4</c:v>
                </c:pt>
                <c:pt idx="1495">
                  <c:v>8.4317721535538584E-4</c:v>
                </c:pt>
                <c:pt idx="1496">
                  <c:v>8.4301275928151936E-4</c:v>
                </c:pt>
                <c:pt idx="1497">
                  <c:v>8.428491739711127E-4</c:v>
                </c:pt>
                <c:pt idx="1498">
                  <c:v>8.4261303470001877E-4</c:v>
                </c:pt>
                <c:pt idx="1499">
                  <c:v>8.4250966291010731E-4</c:v>
                </c:pt>
                <c:pt idx="1500">
                  <c:v>8.4232019048568194E-4</c:v>
                </c:pt>
                <c:pt idx="1501">
                  <c:v>8.4213071806125668E-4</c:v>
                </c:pt>
                <c:pt idx="1502">
                  <c:v>8.4198296155260036E-4</c:v>
                </c:pt>
                <c:pt idx="1503">
                  <c:v>8.4187230912207128E-4</c:v>
                </c:pt>
                <c:pt idx="1504">
                  <c:v>8.416954656071461E-4</c:v>
                </c:pt>
                <c:pt idx="1505">
                  <c:v>8.4153301805731258E-4</c:v>
                </c:pt>
                <c:pt idx="1506">
                  <c:v>8.4131575945415823E-4</c:v>
                </c:pt>
                <c:pt idx="1507">
                  <c:v>8.4107073302253034E-4</c:v>
                </c:pt>
                <c:pt idx="1508">
                  <c:v>8.4094144504897608E-4</c:v>
                </c:pt>
                <c:pt idx="1509">
                  <c:v>8.4076488737787737E-4</c:v>
                </c:pt>
                <c:pt idx="1510">
                  <c:v>8.4058578445868402E-4</c:v>
                </c:pt>
                <c:pt idx="1511">
                  <c:v>8.4039890294340192E-4</c:v>
                </c:pt>
                <c:pt idx="1512">
                  <c:v>8.4019211597355262E-4</c:v>
                </c:pt>
                <c:pt idx="1513">
                  <c:v>8.4001349628581466E-4</c:v>
                </c:pt>
                <c:pt idx="1514">
                  <c:v>8.3983487659807616E-4</c:v>
                </c:pt>
                <c:pt idx="1515">
                  <c:v>8.396382636206394E-4</c:v>
                </c:pt>
                <c:pt idx="1516">
                  <c:v>8.3941266225978205E-4</c:v>
                </c:pt>
                <c:pt idx="1517">
                  <c:v>8.3918706089892525E-4</c:v>
                </c:pt>
                <c:pt idx="1518">
                  <c:v>8.3895571826182302E-4</c:v>
                </c:pt>
                <c:pt idx="1519">
                  <c:v>8.3872528060587167E-4</c:v>
                </c:pt>
                <c:pt idx="1520">
                  <c:v>8.3851668262622495E-4</c:v>
                </c:pt>
                <c:pt idx="1521">
                  <c:v>8.3838800416255617E-4</c:v>
                </c:pt>
                <c:pt idx="1522">
                  <c:v>8.3814342972381194E-4</c:v>
                </c:pt>
                <c:pt idx="1523">
                  <c:v>8.3789885528506717E-4</c:v>
                </c:pt>
                <c:pt idx="1524">
                  <c:v>8.3772266700202159E-4</c:v>
                </c:pt>
                <c:pt idx="1525">
                  <c:v>8.3756634960518626E-4</c:v>
                </c:pt>
                <c:pt idx="1526">
                  <c:v>8.3738025107071368E-4</c:v>
                </c:pt>
                <c:pt idx="1527">
                  <c:v>8.3716640218413157E-4</c:v>
                </c:pt>
                <c:pt idx="1528">
                  <c:v>8.3691708744954485E-4</c:v>
                </c:pt>
                <c:pt idx="1529">
                  <c:v>8.3675265862616388E-4</c:v>
                </c:pt>
                <c:pt idx="1530">
                  <c:v>8.3657933651105215E-4</c:v>
                </c:pt>
                <c:pt idx="1531">
                  <c:v>8.3636127198231198E-4</c:v>
                </c:pt>
                <c:pt idx="1532">
                  <c:v>8.3618625501424761E-4</c:v>
                </c:pt>
                <c:pt idx="1533">
                  <c:v>8.3596170920129966E-4</c:v>
                </c:pt>
                <c:pt idx="1534">
                  <c:v>8.3573870939078888E-4</c:v>
                </c:pt>
                <c:pt idx="1535">
                  <c:v>8.3552181567649096E-4</c:v>
                </c:pt>
                <c:pt idx="1536">
                  <c:v>8.353212389094972E-4</c:v>
                </c:pt>
                <c:pt idx="1537">
                  <c:v>8.3520902299540848E-4</c:v>
                </c:pt>
                <c:pt idx="1538">
                  <c:v>8.3495795731299883E-4</c:v>
                </c:pt>
                <c:pt idx="1539">
                  <c:v>8.3474768601623291E-4</c:v>
                </c:pt>
                <c:pt idx="1540">
                  <c:v>8.3458637318571324E-4</c:v>
                </c:pt>
                <c:pt idx="1541">
                  <c:v>8.3438988652364654E-4</c:v>
                </c:pt>
                <c:pt idx="1542">
                  <c:v>8.3425717966308067E-4</c:v>
                </c:pt>
                <c:pt idx="1543">
                  <c:v>8.3406451291945911E-4</c:v>
                </c:pt>
                <c:pt idx="1544">
                  <c:v>8.3384375024779533E-4</c:v>
                </c:pt>
                <c:pt idx="1545">
                  <c:v>8.3379216686303584E-4</c:v>
                </c:pt>
                <c:pt idx="1546">
                  <c:v>8.3373168489631337E-4</c:v>
                </c:pt>
                <c:pt idx="1547">
                  <c:v>8.3349707666136193E-4</c:v>
                </c:pt>
                <c:pt idx="1548">
                  <c:v>8.3344965753085083E-4</c:v>
                </c:pt>
                <c:pt idx="1549">
                  <c:v>8.3313864192527149E-4</c:v>
                </c:pt>
                <c:pt idx="1550">
                  <c:v>8.3300455792876984E-4</c:v>
                </c:pt>
                <c:pt idx="1551">
                  <c:v>8.3278832295760315E-4</c:v>
                </c:pt>
                <c:pt idx="1552">
                  <c:v>8.326046452017884E-4</c:v>
                </c:pt>
                <c:pt idx="1553">
                  <c:v>8.3246852817364019E-4</c:v>
                </c:pt>
                <c:pt idx="1554">
                  <c:v>8.3226642407506729E-4</c:v>
                </c:pt>
                <c:pt idx="1555">
                  <c:v>8.3203292339656865E-4</c:v>
                </c:pt>
                <c:pt idx="1556">
                  <c:v>8.3180613464423634E-4</c:v>
                </c:pt>
                <c:pt idx="1557">
                  <c:v>8.3165610734231685E-4</c:v>
                </c:pt>
                <c:pt idx="1558">
                  <c:v>8.3142938434411042E-4</c:v>
                </c:pt>
                <c:pt idx="1559">
                  <c:v>8.3122948360469877E-4</c:v>
                </c:pt>
                <c:pt idx="1560">
                  <c:v>8.3105941648826303E-4</c:v>
                </c:pt>
                <c:pt idx="1561">
                  <c:v>8.3083408771537372E-4</c:v>
                </c:pt>
                <c:pt idx="1562">
                  <c:v>8.3066970262958063E-4</c:v>
                </c:pt>
                <c:pt idx="1563">
                  <c:v>8.3048412365166197E-4</c:v>
                </c:pt>
                <c:pt idx="1564">
                  <c:v>8.3031371540304188E-4</c:v>
                </c:pt>
                <c:pt idx="1565">
                  <c:v>8.3008930403443803E-4</c:v>
                </c:pt>
                <c:pt idx="1566">
                  <c:v>8.2997269993054235E-4</c:v>
                </c:pt>
                <c:pt idx="1567">
                  <c:v>8.2976417276923217E-4</c:v>
                </c:pt>
                <c:pt idx="1568">
                  <c:v>8.2958724892950658E-4</c:v>
                </c:pt>
                <c:pt idx="1569">
                  <c:v>8.2934087105229325E-4</c:v>
                </c:pt>
                <c:pt idx="1570">
                  <c:v>8.2915226333143044E-4</c:v>
                </c:pt>
                <c:pt idx="1571">
                  <c:v>8.2901049694138185E-4</c:v>
                </c:pt>
                <c:pt idx="1572">
                  <c:v>8.2877970848675936E-4</c:v>
                </c:pt>
                <c:pt idx="1573">
                  <c:v>8.2855675532801177E-4</c:v>
                </c:pt>
                <c:pt idx="1574">
                  <c:v>8.2843349017804502E-4</c:v>
                </c:pt>
                <c:pt idx="1575">
                  <c:v>8.2828539949570301E-4</c:v>
                </c:pt>
                <c:pt idx="1576">
                  <c:v>8.2802801388340232E-4</c:v>
                </c:pt>
                <c:pt idx="1577">
                  <c:v>8.278772798613758E-4</c:v>
                </c:pt>
                <c:pt idx="1578">
                  <c:v>8.2773610364034948E-4</c:v>
                </c:pt>
                <c:pt idx="1579">
                  <c:v>8.2755071383622313E-4</c:v>
                </c:pt>
                <c:pt idx="1580">
                  <c:v>8.2736010003116702E-4</c:v>
                </c:pt>
                <c:pt idx="1581">
                  <c:v>8.2711374177940567E-4</c:v>
                </c:pt>
                <c:pt idx="1582">
                  <c:v>8.2694491994279905E-4</c:v>
                </c:pt>
                <c:pt idx="1583">
                  <c:v>8.2674256761113159E-4</c:v>
                </c:pt>
                <c:pt idx="1584">
                  <c:v>8.2654238415744814E-4</c:v>
                </c:pt>
                <c:pt idx="1585">
                  <c:v>8.2633444427508197E-4</c:v>
                </c:pt>
                <c:pt idx="1586">
                  <c:v>8.2612618864987052E-4</c:v>
                </c:pt>
                <c:pt idx="1587">
                  <c:v>8.2594165878290763E-4</c:v>
                </c:pt>
                <c:pt idx="1588">
                  <c:v>8.2582824362998491E-4</c:v>
                </c:pt>
                <c:pt idx="1589">
                  <c:v>8.2562516056528012E-4</c:v>
                </c:pt>
                <c:pt idx="1590">
                  <c:v>8.2541952770924672E-4</c:v>
                </c:pt>
                <c:pt idx="1591">
                  <c:v>8.2522929553867927E-4</c:v>
                </c:pt>
                <c:pt idx="1592">
                  <c:v>8.250158743342258E-4</c:v>
                </c:pt>
                <c:pt idx="1593">
                  <c:v>8.2485255681964079E-4</c:v>
                </c:pt>
                <c:pt idx="1594">
                  <c:v>8.2470376030882575E-4</c:v>
                </c:pt>
                <c:pt idx="1595">
                  <c:v>8.2451021100747525E-4</c:v>
                </c:pt>
                <c:pt idx="1596">
                  <c:v>8.2424378077334583E-4</c:v>
                </c:pt>
                <c:pt idx="1597">
                  <c:v>8.2406271490965879E-4</c:v>
                </c:pt>
                <c:pt idx="1598">
                  <c:v>8.2391051925330687E-4</c:v>
                </c:pt>
                <c:pt idx="1599">
                  <c:v>8.2363702331984129E-4</c:v>
                </c:pt>
                <c:pt idx="1600">
                  <c:v>8.2353721100568314E-4</c:v>
                </c:pt>
                <c:pt idx="1601">
                  <c:v>8.2330524111648982E-4</c:v>
                </c:pt>
                <c:pt idx="1602">
                  <c:v>8.2310628782077848E-4</c:v>
                </c:pt>
                <c:pt idx="1603">
                  <c:v>8.2294536354120371E-4</c:v>
                </c:pt>
                <c:pt idx="1604">
                  <c:v>8.2276517172896052E-4</c:v>
                </c:pt>
                <c:pt idx="1605">
                  <c:v>8.2249033804205989E-4</c:v>
                </c:pt>
                <c:pt idx="1606">
                  <c:v>8.223007888920129E-4</c:v>
                </c:pt>
                <c:pt idx="1607">
                  <c:v>8.2220611047141166E-4</c:v>
                </c:pt>
                <c:pt idx="1608">
                  <c:v>8.2208146617185579E-4</c:v>
                </c:pt>
                <c:pt idx="1609">
                  <c:v>8.2175881228084991E-4</c:v>
                </c:pt>
                <c:pt idx="1610">
                  <c:v>8.2162478282160297E-4</c:v>
                </c:pt>
                <c:pt idx="1611">
                  <c:v>8.2144725993915613E-4</c:v>
                </c:pt>
                <c:pt idx="1612">
                  <c:v>8.212309794064129E-4</c:v>
                </c:pt>
                <c:pt idx="1613">
                  <c:v>8.2104251995336673E-4</c:v>
                </c:pt>
                <c:pt idx="1614">
                  <c:v>8.2087280308731621E-4</c:v>
                </c:pt>
                <c:pt idx="1615">
                  <c:v>8.2072324257880512E-4</c:v>
                </c:pt>
                <c:pt idx="1616">
                  <c:v>8.2046728623701387E-4</c:v>
                </c:pt>
                <c:pt idx="1617">
                  <c:v>8.2036700880314464E-4</c:v>
                </c:pt>
                <c:pt idx="1618">
                  <c:v>8.2019742204694865E-4</c:v>
                </c:pt>
                <c:pt idx="1619">
                  <c:v>8.2001104026593321E-4</c:v>
                </c:pt>
                <c:pt idx="1620">
                  <c:v>8.1987943426685742E-4</c:v>
                </c:pt>
                <c:pt idx="1621">
                  <c:v>8.1972882909200494E-4</c:v>
                </c:pt>
                <c:pt idx="1622">
                  <c:v>8.1959417084261782E-4</c:v>
                </c:pt>
                <c:pt idx="1623">
                  <c:v>8.1937466279000495E-4</c:v>
                </c:pt>
                <c:pt idx="1624">
                  <c:v>8.1918765921544328E-4</c:v>
                </c:pt>
                <c:pt idx="1625">
                  <c:v>8.1903464380274381E-4</c:v>
                </c:pt>
                <c:pt idx="1626">
                  <c:v>8.1885151131752955E-4</c:v>
                </c:pt>
                <c:pt idx="1627">
                  <c:v>8.1865980383153596E-4</c:v>
                </c:pt>
                <c:pt idx="1628">
                  <c:v>8.1849192691296779E-4</c:v>
                </c:pt>
                <c:pt idx="1629">
                  <c:v>8.1829302299900276E-4</c:v>
                </c:pt>
                <c:pt idx="1630">
                  <c:v>8.181485704321505E-4</c:v>
                </c:pt>
                <c:pt idx="1631">
                  <c:v>8.1794288103877242E-4</c:v>
                </c:pt>
                <c:pt idx="1632">
                  <c:v>8.1780506876789937E-4</c:v>
                </c:pt>
                <c:pt idx="1633">
                  <c:v>8.1756374442602375E-4</c:v>
                </c:pt>
                <c:pt idx="1634">
                  <c:v>8.1735951510460852E-4</c:v>
                </c:pt>
                <c:pt idx="1635">
                  <c:v>8.1718606295061186E-4</c:v>
                </c:pt>
                <c:pt idx="1636">
                  <c:v>8.169950080177882E-4</c:v>
                </c:pt>
                <c:pt idx="1637">
                  <c:v>8.168243499200535E-4</c:v>
                </c:pt>
                <c:pt idx="1638">
                  <c:v>8.1661509435842561E-4</c:v>
                </c:pt>
                <c:pt idx="1639">
                  <c:v>8.1653765086835812E-4</c:v>
                </c:pt>
                <c:pt idx="1640">
                  <c:v>8.1629035155773226E-4</c:v>
                </c:pt>
                <c:pt idx="1641">
                  <c:v>8.1608972631029119E-4</c:v>
                </c:pt>
                <c:pt idx="1642">
                  <c:v>8.1585792828179444E-4</c:v>
                </c:pt>
                <c:pt idx="1643">
                  <c:v>8.1567215301598989E-4</c:v>
                </c:pt>
                <c:pt idx="1644">
                  <c:v>8.1547122660284739E-4</c:v>
                </c:pt>
                <c:pt idx="1645">
                  <c:v>8.1532297577862614E-4</c:v>
                </c:pt>
                <c:pt idx="1646">
                  <c:v>8.1520622514143085E-4</c:v>
                </c:pt>
                <c:pt idx="1647">
                  <c:v>8.1493595000102471E-4</c:v>
                </c:pt>
                <c:pt idx="1648">
                  <c:v>8.1471402411921012E-4</c:v>
                </c:pt>
                <c:pt idx="1649">
                  <c:v>8.1454594422908518E-4</c:v>
                </c:pt>
                <c:pt idx="1650">
                  <c:v>8.1429575666604117E-4</c:v>
                </c:pt>
                <c:pt idx="1651">
                  <c:v>8.1415972764488484E-4</c:v>
                </c:pt>
                <c:pt idx="1652">
                  <c:v>8.1387005324118637E-4</c:v>
                </c:pt>
                <c:pt idx="1653">
                  <c:v>8.1369839667574787E-4</c:v>
                </c:pt>
                <c:pt idx="1654">
                  <c:v>8.1353721045184684E-4</c:v>
                </c:pt>
                <c:pt idx="1655">
                  <c:v>8.1334223402362729E-4</c:v>
                </c:pt>
                <c:pt idx="1656">
                  <c:v>8.1322861056633527E-4</c:v>
                </c:pt>
                <c:pt idx="1657">
                  <c:v>8.1305718871477878E-4</c:v>
                </c:pt>
                <c:pt idx="1658">
                  <c:v>8.1284879276094469E-4</c:v>
                </c:pt>
                <c:pt idx="1659">
                  <c:v>8.1266232427928834E-4</c:v>
                </c:pt>
                <c:pt idx="1660">
                  <c:v>8.1249862530356266E-4</c:v>
                </c:pt>
                <c:pt idx="1661">
                  <c:v>8.1233281694014327E-4</c:v>
                </c:pt>
                <c:pt idx="1662">
                  <c:v>8.1219070095378857E-4</c:v>
                </c:pt>
                <c:pt idx="1663">
                  <c:v>8.1196917765606114E-4</c:v>
                </c:pt>
                <c:pt idx="1664">
                  <c:v>8.1176905438722004E-4</c:v>
                </c:pt>
                <c:pt idx="1665">
                  <c:v>8.1153241651647843E-4</c:v>
                </c:pt>
                <c:pt idx="1666">
                  <c:v>8.1126867828190555E-4</c:v>
                </c:pt>
                <c:pt idx="1667">
                  <c:v>8.1100794949310663E-4</c:v>
                </c:pt>
                <c:pt idx="1668">
                  <c:v>8.1065181399809431E-4</c:v>
                </c:pt>
                <c:pt idx="1669">
                  <c:v>8.1049320768542313E-4</c:v>
                </c:pt>
                <c:pt idx="1670">
                  <c:v>8.1022243301396646E-4</c:v>
                </c:pt>
                <c:pt idx="1671">
                  <c:v>8.099508598582544E-4</c:v>
                </c:pt>
                <c:pt idx="1672">
                  <c:v>8.0975661361626676E-4</c:v>
                </c:pt>
                <c:pt idx="1673">
                  <c:v>8.095599776061338E-4</c:v>
                </c:pt>
                <c:pt idx="1674">
                  <c:v>8.0935419162859968E-4</c:v>
                </c:pt>
                <c:pt idx="1675">
                  <c:v>8.0915164192309208E-4</c:v>
                </c:pt>
                <c:pt idx="1676">
                  <c:v>8.0899385343001647E-4</c:v>
                </c:pt>
                <c:pt idx="1677">
                  <c:v>8.0883606493694065E-4</c:v>
                </c:pt>
                <c:pt idx="1678">
                  <c:v>8.0873570388246315E-4</c:v>
                </c:pt>
                <c:pt idx="1679">
                  <c:v>8.0851412386205492E-4</c:v>
                </c:pt>
                <c:pt idx="1680">
                  <c:v>8.0833127236378303E-4</c:v>
                </c:pt>
                <c:pt idx="1681">
                  <c:v>8.0816247669542398E-4</c:v>
                </c:pt>
                <c:pt idx="1682">
                  <c:v>8.0797789976292853E-4</c:v>
                </c:pt>
                <c:pt idx="1683">
                  <c:v>8.0783393890399837E-4</c:v>
                </c:pt>
                <c:pt idx="1684">
                  <c:v>8.0758944385725243E-4</c:v>
                </c:pt>
                <c:pt idx="1685">
                  <c:v>8.0734348323812028E-4</c:v>
                </c:pt>
                <c:pt idx="1686">
                  <c:v>8.0716030516972469E-4</c:v>
                </c:pt>
                <c:pt idx="1687">
                  <c:v>8.0696475060715843E-4</c:v>
                </c:pt>
                <c:pt idx="1688">
                  <c:v>8.0664724610352283E-4</c:v>
                </c:pt>
                <c:pt idx="1689">
                  <c:v>8.0642593869899705E-4</c:v>
                </c:pt>
                <c:pt idx="1690">
                  <c:v>8.0620463129447138E-4</c:v>
                </c:pt>
                <c:pt idx="1691">
                  <c:v>8.0600026111055025E-4</c:v>
                </c:pt>
                <c:pt idx="1692">
                  <c:v>8.0573269189817957E-4</c:v>
                </c:pt>
                <c:pt idx="1693">
                  <c:v>8.055775232565798E-4</c:v>
                </c:pt>
                <c:pt idx="1694">
                  <c:v>8.0535201453917407E-4</c:v>
                </c:pt>
                <c:pt idx="1695">
                  <c:v>8.0504514177514078E-4</c:v>
                </c:pt>
                <c:pt idx="1696">
                  <c:v>8.0480881963716571E-4</c:v>
                </c:pt>
                <c:pt idx="1697">
                  <c:v>8.0465772704148471E-4</c:v>
                </c:pt>
                <c:pt idx="1698">
                  <c:v>8.0437811730291794E-4</c:v>
                </c:pt>
                <c:pt idx="1699">
                  <c:v>8.0408433974349478E-4</c:v>
                </c:pt>
                <c:pt idx="1700">
                  <c:v>8.0389873646646371E-4</c:v>
                </c:pt>
                <c:pt idx="1701">
                  <c:v>8.0371411556740501E-4</c:v>
                </c:pt>
                <c:pt idx="1702">
                  <c:v>8.0349097708617718E-4</c:v>
                </c:pt>
                <c:pt idx="1703">
                  <c:v>8.0324857429346251E-4</c:v>
                </c:pt>
                <c:pt idx="1704">
                  <c:v>8.0313130579273738E-4</c:v>
                </c:pt>
                <c:pt idx="1705">
                  <c:v>8.0308109601876778E-4</c:v>
                </c:pt>
                <c:pt idx="1706">
                  <c:v>8.0296101116404033E-4</c:v>
                </c:pt>
                <c:pt idx="1707">
                  <c:v>8.0287664737524608E-4</c:v>
                </c:pt>
                <c:pt idx="1708">
                  <c:v>8.0278315772646476E-4</c:v>
                </c:pt>
                <c:pt idx="1709">
                  <c:v>8.0266424483815108E-4</c:v>
                </c:pt>
                <c:pt idx="1710">
                  <c:v>8.0252319267161171E-4</c:v>
                </c:pt>
                <c:pt idx="1711">
                  <c:v>8.0238214050507202E-4</c:v>
                </c:pt>
                <c:pt idx="1712">
                  <c:v>8.0227777657207932E-4</c:v>
                </c:pt>
                <c:pt idx="1713">
                  <c:v>8.0224183212661E-4</c:v>
                </c:pt>
                <c:pt idx="1714">
                  <c:v>8.0197372795740875E-4</c:v>
                </c:pt>
                <c:pt idx="1715">
                  <c:v>8.0186625601048704E-4</c:v>
                </c:pt>
                <c:pt idx="1716">
                  <c:v>8.0175248362486138E-4</c:v>
                </c:pt>
                <c:pt idx="1717">
                  <c:v>8.016051076385445E-4</c:v>
                </c:pt>
                <c:pt idx="1718">
                  <c:v>8.0156100771476948E-4</c:v>
                </c:pt>
                <c:pt idx="1719">
                  <c:v>8.0150567609995065E-4</c:v>
                </c:pt>
                <c:pt idx="1720">
                  <c:v>8.0136382409829159E-4</c:v>
                </c:pt>
                <c:pt idx="1721">
                  <c:v>8.0122197209663178E-4</c:v>
                </c:pt>
                <c:pt idx="1722">
                  <c:v>8.0115392000234566E-4</c:v>
                </c:pt>
                <c:pt idx="1723">
                  <c:v>8.0104456194972546E-4</c:v>
                </c:pt>
                <c:pt idx="1724">
                  <c:v>8.0092396335765714E-4</c:v>
                </c:pt>
                <c:pt idx="1725">
                  <c:v>8.0080336476558926E-4</c:v>
                </c:pt>
                <c:pt idx="1726">
                  <c:v>8.0069264885625961E-4</c:v>
                </c:pt>
                <c:pt idx="1727">
                  <c:v>8.0059060571672071E-4</c:v>
                </c:pt>
                <c:pt idx="1728">
                  <c:v>8.0048966524253601E-4</c:v>
                </c:pt>
                <c:pt idx="1729">
                  <c:v>8.0038872476835153E-4</c:v>
                </c:pt>
                <c:pt idx="1730">
                  <c:v>8.0028778429416705E-4</c:v>
                </c:pt>
                <c:pt idx="1731">
                  <c:v>8.0018684381998214E-4</c:v>
                </c:pt>
                <c:pt idx="1732">
                  <c:v>8.0008590334579798E-4</c:v>
                </c:pt>
                <c:pt idx="1733">
                  <c:v>7.9998496287161361E-4</c:v>
                </c:pt>
                <c:pt idx="1734">
                  <c:v>7.9988402239742902E-4</c:v>
                </c:pt>
                <c:pt idx="1735">
                  <c:v>7.9978308192324454E-4</c:v>
                </c:pt>
                <c:pt idx="1736">
                  <c:v>7.9968214144906027E-4</c:v>
                </c:pt>
                <c:pt idx="1737">
                  <c:v>7.9958672431571312E-4</c:v>
                </c:pt>
                <c:pt idx="1738">
                  <c:v>7.9948822493627067E-4</c:v>
                </c:pt>
                <c:pt idx="1739">
                  <c:v>7.9941796027385281E-4</c:v>
                </c:pt>
                <c:pt idx="1740">
                  <c:v>7.9934118953868289E-4</c:v>
                </c:pt>
                <c:pt idx="1741">
                  <c:v>7.992210728609765E-4</c:v>
                </c:pt>
                <c:pt idx="1742">
                  <c:v>7.9908776154631925E-4</c:v>
                </c:pt>
                <c:pt idx="1743">
                  <c:v>7.9905049454903198E-4</c:v>
                </c:pt>
                <c:pt idx="1744">
                  <c:v>7.9885410632807719E-4</c:v>
                </c:pt>
                <c:pt idx="1745">
                  <c:v>7.9875832576257935E-4</c:v>
                </c:pt>
                <c:pt idx="1746">
                  <c:v>7.9862080322207663E-4</c:v>
                </c:pt>
                <c:pt idx="1747">
                  <c:v>7.9855579786333513E-4</c:v>
                </c:pt>
                <c:pt idx="1748">
                  <c:v>7.9843130206318203E-4</c:v>
                </c:pt>
                <c:pt idx="1749">
                  <c:v>7.9828271103129134E-4</c:v>
                </c:pt>
                <c:pt idx="1750">
                  <c:v>7.9818271165824452E-4</c:v>
                </c:pt>
                <c:pt idx="1751">
                  <c:v>7.9803457080691929E-4</c:v>
                </c:pt>
                <c:pt idx="1752">
                  <c:v>7.9788279218680777E-4</c:v>
                </c:pt>
                <c:pt idx="1753">
                  <c:v>7.9771869074270576E-4</c:v>
                </c:pt>
                <c:pt idx="1754">
                  <c:v>7.9763511740828816E-4</c:v>
                </c:pt>
                <c:pt idx="1755">
                  <c:v>7.9756004390177978E-4</c:v>
                </c:pt>
                <c:pt idx="1756">
                  <c:v>7.9748497039527151E-4</c:v>
                </c:pt>
                <c:pt idx="1757">
                  <c:v>7.9739918454117603E-4</c:v>
                </c:pt>
                <c:pt idx="1758">
                  <c:v>7.9722771761753101E-4</c:v>
                </c:pt>
                <c:pt idx="1759">
                  <c:v>7.970441937769899E-4</c:v>
                </c:pt>
                <c:pt idx="1760">
                  <c:v>7.9686030375661538E-4</c:v>
                </c:pt>
                <c:pt idx="1761">
                  <c:v>7.9676364016659966E-4</c:v>
                </c:pt>
                <c:pt idx="1762">
                  <c:v>7.9669128876658842E-4</c:v>
                </c:pt>
                <c:pt idx="1763">
                  <c:v>7.9652178272380917E-4</c:v>
                </c:pt>
                <c:pt idx="1764">
                  <c:v>7.9651198267610126E-4</c:v>
                </c:pt>
                <c:pt idx="1765">
                  <c:v>7.9634335559244625E-4</c:v>
                </c:pt>
                <c:pt idx="1766">
                  <c:v>7.9618953578672639E-4</c:v>
                </c:pt>
                <c:pt idx="1767">
                  <c:v>7.9604416331734303E-4</c:v>
                </c:pt>
                <c:pt idx="1768">
                  <c:v>7.9593243767644029E-4</c:v>
                </c:pt>
                <c:pt idx="1769">
                  <c:v>7.9578432497458349E-4</c:v>
                </c:pt>
                <c:pt idx="1770">
                  <c:v>7.9573594482383527E-4</c:v>
                </c:pt>
                <c:pt idx="1771">
                  <c:v>7.9560796794604411E-4</c:v>
                </c:pt>
                <c:pt idx="1772">
                  <c:v>7.9546448331549175E-4</c:v>
                </c:pt>
                <c:pt idx="1773">
                  <c:v>7.95231875768062E-4</c:v>
                </c:pt>
                <c:pt idx="1774">
                  <c:v>7.9528364565071305E-4</c:v>
                </c:pt>
                <c:pt idx="1775">
                  <c:v>7.9528479638875838E-4</c:v>
                </c:pt>
                <c:pt idx="1776">
                  <c:v>7.9521187991332524E-4</c:v>
                </c:pt>
                <c:pt idx="1777">
                  <c:v>7.9504935465790779E-4</c:v>
                </c:pt>
                <c:pt idx="1778">
                  <c:v>7.9488991569970466E-4</c:v>
                </c:pt>
                <c:pt idx="1779">
                  <c:v>7.947362116903999E-4</c:v>
                </c:pt>
                <c:pt idx="1780">
                  <c:v>7.9456635638699145E-4</c:v>
                </c:pt>
                <c:pt idx="1781">
                  <c:v>7.9439624441163378E-4</c:v>
                </c:pt>
                <c:pt idx="1782">
                  <c:v>7.9422606934258808E-4</c:v>
                </c:pt>
                <c:pt idx="1783">
                  <c:v>7.9405589427354194E-4</c:v>
                </c:pt>
                <c:pt idx="1784">
                  <c:v>7.9388571920449634E-4</c:v>
                </c:pt>
                <c:pt idx="1785">
                  <c:v>7.9371925515151441E-4</c:v>
                </c:pt>
                <c:pt idx="1786">
                  <c:v>7.9358467279980324E-4</c:v>
                </c:pt>
                <c:pt idx="1787">
                  <c:v>7.9345009044809206E-4</c:v>
                </c:pt>
                <c:pt idx="1788">
                  <c:v>7.9331363173135779E-4</c:v>
                </c:pt>
                <c:pt idx="1789">
                  <c:v>7.9317059809738634E-4</c:v>
                </c:pt>
                <c:pt idx="1790">
                  <c:v>7.93027564463415E-4</c:v>
                </c:pt>
                <c:pt idx="1791">
                  <c:v>7.9283871146783964E-4</c:v>
                </c:pt>
                <c:pt idx="1792">
                  <c:v>7.9257574260246043E-4</c:v>
                </c:pt>
                <c:pt idx="1793">
                  <c:v>7.9250676469839988E-4</c:v>
                </c:pt>
                <c:pt idx="1794">
                  <c:v>7.9231316412789509E-4</c:v>
                </c:pt>
                <c:pt idx="1795">
                  <c:v>7.9219251997648705E-4</c:v>
                </c:pt>
                <c:pt idx="1796">
                  <c:v>7.9207694197483912E-4</c:v>
                </c:pt>
                <c:pt idx="1797">
                  <c:v>7.9198883800748045E-4</c:v>
                </c:pt>
                <c:pt idx="1798">
                  <c:v>7.9178012407175717E-4</c:v>
                </c:pt>
                <c:pt idx="1799">
                  <c:v>7.9164306011514048E-4</c:v>
                </c:pt>
                <c:pt idx="1800">
                  <c:v>7.9151762811562607E-4</c:v>
                </c:pt>
                <c:pt idx="1801">
                  <c:v>7.9138529901315823E-4</c:v>
                </c:pt>
                <c:pt idx="1802">
                  <c:v>7.9122582482829009E-4</c:v>
                </c:pt>
                <c:pt idx="1803">
                  <c:v>7.9109263907317759E-4</c:v>
                </c:pt>
                <c:pt idx="1804">
                  <c:v>7.9099014050748064E-4</c:v>
                </c:pt>
                <c:pt idx="1805">
                  <c:v>7.9089494896736193E-4</c:v>
                </c:pt>
                <c:pt idx="1806">
                  <c:v>7.9074148610778518E-4</c:v>
                </c:pt>
                <c:pt idx="1807">
                  <c:v>7.9064053361147988E-4</c:v>
                </c:pt>
                <c:pt idx="1808">
                  <c:v>7.9051441181195322E-4</c:v>
                </c:pt>
                <c:pt idx="1809">
                  <c:v>7.9034278224778031E-4</c:v>
                </c:pt>
                <c:pt idx="1810">
                  <c:v>7.9027707615284091E-4</c:v>
                </c:pt>
                <c:pt idx="1811">
                  <c:v>7.9010751095557794E-4</c:v>
                </c:pt>
                <c:pt idx="1812">
                  <c:v>7.8993908792635481E-4</c:v>
                </c:pt>
                <c:pt idx="1813">
                  <c:v>7.898593108104495E-4</c:v>
                </c:pt>
                <c:pt idx="1814">
                  <c:v>7.8973523652259704E-4</c:v>
                </c:pt>
                <c:pt idx="1815">
                  <c:v>7.8955439855800153E-4</c:v>
                </c:pt>
                <c:pt idx="1816">
                  <c:v>7.8952254794563393E-4</c:v>
                </c:pt>
                <c:pt idx="1817">
                  <c:v>7.8937468978040101E-4</c:v>
                </c:pt>
                <c:pt idx="1818">
                  <c:v>7.8936726210760842E-4</c:v>
                </c:pt>
                <c:pt idx="1819">
                  <c:v>7.8907843200939399E-4</c:v>
                </c:pt>
                <c:pt idx="1820">
                  <c:v>7.8900161948111246E-4</c:v>
                </c:pt>
                <c:pt idx="1821">
                  <c:v>7.8885818454595786E-4</c:v>
                </c:pt>
                <c:pt idx="1822">
                  <c:v>7.8872212076163285E-4</c:v>
                </c:pt>
                <c:pt idx="1823">
                  <c:v>7.8862175547013815E-4</c:v>
                </c:pt>
                <c:pt idx="1824">
                  <c:v>7.8853123758459672E-4</c:v>
                </c:pt>
                <c:pt idx="1825">
                  <c:v>7.8839629014282309E-4</c:v>
                </c:pt>
                <c:pt idx="1826">
                  <c:v>7.8828628554561484E-4</c:v>
                </c:pt>
                <c:pt idx="1827">
                  <c:v>7.8812885168970718E-4</c:v>
                </c:pt>
                <c:pt idx="1828">
                  <c:v>7.8806898726755639E-4</c:v>
                </c:pt>
                <c:pt idx="1829">
                  <c:v>7.8791530535519743E-4</c:v>
                </c:pt>
                <c:pt idx="1830">
                  <c:v>7.8776276515369822E-4</c:v>
                </c:pt>
                <c:pt idx="1831">
                  <c:v>7.8762337375177171E-4</c:v>
                </c:pt>
                <c:pt idx="1832">
                  <c:v>7.8748398234984498E-4</c:v>
                </c:pt>
                <c:pt idx="1833">
                  <c:v>7.8730218522679823E-4</c:v>
                </c:pt>
                <c:pt idx="1834">
                  <c:v>7.872023620771754E-4</c:v>
                </c:pt>
                <c:pt idx="1835">
                  <c:v>7.8708722427834493E-4</c:v>
                </c:pt>
                <c:pt idx="1836">
                  <c:v>7.8697900273359963E-4</c:v>
                </c:pt>
                <c:pt idx="1837">
                  <c:v>7.8681158512741321E-4</c:v>
                </c:pt>
                <c:pt idx="1838">
                  <c:v>7.8663279756304469E-4</c:v>
                </c:pt>
                <c:pt idx="1839">
                  <c:v>7.8649070176894128E-4</c:v>
                </c:pt>
                <c:pt idx="1840">
                  <c:v>7.8636672637005681E-4</c:v>
                </c:pt>
                <c:pt idx="1841">
                  <c:v>7.8623175086026196E-4</c:v>
                </c:pt>
                <c:pt idx="1842">
                  <c:v>7.8622802870925875E-4</c:v>
                </c:pt>
                <c:pt idx="1843">
                  <c:v>7.8609421282360432E-4</c:v>
                </c:pt>
                <c:pt idx="1844">
                  <c:v>7.8593780534919706E-4</c:v>
                </c:pt>
                <c:pt idx="1845">
                  <c:v>7.8583932094835425E-4</c:v>
                </c:pt>
                <c:pt idx="1846">
                  <c:v>7.856632788576049E-4</c:v>
                </c:pt>
                <c:pt idx="1847">
                  <c:v>7.855176044537632E-4</c:v>
                </c:pt>
                <c:pt idx="1848">
                  <c:v>7.8546540386543128E-4</c:v>
                </c:pt>
                <c:pt idx="1849">
                  <c:v>7.8538915283786904E-4</c:v>
                </c:pt>
                <c:pt idx="1850">
                  <c:v>7.8520255485623478E-4</c:v>
                </c:pt>
                <c:pt idx="1851">
                  <c:v>7.8514578639162804E-4</c:v>
                </c:pt>
                <c:pt idx="1852">
                  <c:v>7.8501091479699179E-4</c:v>
                </c:pt>
                <c:pt idx="1853">
                  <c:v>7.8481510170971477E-4</c:v>
                </c:pt>
                <c:pt idx="1854">
                  <c:v>7.8474480091634657E-4</c:v>
                </c:pt>
                <c:pt idx="1855">
                  <c:v>7.8473097625557408E-4</c:v>
                </c:pt>
                <c:pt idx="1856">
                  <c:v>7.8452461713743511E-4</c:v>
                </c:pt>
                <c:pt idx="1857">
                  <c:v>7.8443810155028797E-4</c:v>
                </c:pt>
                <c:pt idx="1858">
                  <c:v>7.8434359762122167E-4</c:v>
                </c:pt>
                <c:pt idx="1859">
                  <c:v>7.8422927809261285E-4</c:v>
                </c:pt>
                <c:pt idx="1860">
                  <c:v>7.8414468208996987E-4</c:v>
                </c:pt>
                <c:pt idx="1861">
                  <c:v>7.8401918779146072E-4</c:v>
                </c:pt>
                <c:pt idx="1862">
                  <c:v>7.8398778583616371E-4</c:v>
                </c:pt>
                <c:pt idx="1863">
                  <c:v>7.839444827813151E-4</c:v>
                </c:pt>
                <c:pt idx="1864">
                  <c:v>7.8386349334832767E-4</c:v>
                </c:pt>
                <c:pt idx="1865">
                  <c:v>7.8378925459687148E-4</c:v>
                </c:pt>
                <c:pt idx="1866">
                  <c:v>7.8373062108786978E-4</c:v>
                </c:pt>
                <c:pt idx="1867">
                  <c:v>7.8365789551573827E-4</c:v>
                </c:pt>
                <c:pt idx="1868">
                  <c:v>7.8354871850722834E-4</c:v>
                </c:pt>
                <c:pt idx="1869">
                  <c:v>7.8351272622958275E-4</c:v>
                </c:pt>
                <c:pt idx="1870">
                  <c:v>7.8336757234907534E-4</c:v>
                </c:pt>
                <c:pt idx="1871">
                  <c:v>7.832142404409836E-4</c:v>
                </c:pt>
                <c:pt idx="1872">
                  <c:v>7.8320906493896164E-4</c:v>
                </c:pt>
                <c:pt idx="1873">
                  <c:v>7.8313145761551661E-4</c:v>
                </c:pt>
                <c:pt idx="1874">
                  <c:v>7.8300701188960568E-4</c:v>
                </c:pt>
                <c:pt idx="1875">
                  <c:v>7.8292806267025322E-4</c:v>
                </c:pt>
                <c:pt idx="1876">
                  <c:v>7.8285618400826963E-4</c:v>
                </c:pt>
                <c:pt idx="1877">
                  <c:v>7.8278434990752994E-4</c:v>
                </c:pt>
                <c:pt idx="1878">
                  <c:v>7.8269736542032947E-4</c:v>
                </c:pt>
                <c:pt idx="1879">
                  <c:v>7.8260151347419563E-4</c:v>
                </c:pt>
                <c:pt idx="1880">
                  <c:v>7.8250566152806189E-4</c:v>
                </c:pt>
                <c:pt idx="1881">
                  <c:v>7.8242402662233399E-4</c:v>
                </c:pt>
                <c:pt idx="1882">
                  <c:v>7.823793318183054E-4</c:v>
                </c:pt>
                <c:pt idx="1883">
                  <c:v>7.8227048557746165E-4</c:v>
                </c:pt>
                <c:pt idx="1884">
                  <c:v>7.8210487962870911E-4</c:v>
                </c:pt>
                <c:pt idx="1885">
                  <c:v>7.8197157553110532E-4</c:v>
                </c:pt>
                <c:pt idx="1886">
                  <c:v>7.8188773933621518E-4</c:v>
                </c:pt>
                <c:pt idx="1887">
                  <c:v>7.818381175136417E-4</c:v>
                </c:pt>
                <c:pt idx="1888">
                  <c:v>7.8171883844782813E-4</c:v>
                </c:pt>
                <c:pt idx="1889">
                  <c:v>7.8168215608612104E-4</c:v>
                </c:pt>
                <c:pt idx="1890">
                  <c:v>7.8159828193698428E-4</c:v>
                </c:pt>
                <c:pt idx="1891">
                  <c:v>7.8145938486150418E-4</c:v>
                </c:pt>
                <c:pt idx="1892">
                  <c:v>7.8136026987256824E-4</c:v>
                </c:pt>
                <c:pt idx="1893">
                  <c:v>7.8125667556792292E-4</c:v>
                </c:pt>
                <c:pt idx="1894">
                  <c:v>7.8113579639570293E-4</c:v>
                </c:pt>
                <c:pt idx="1895">
                  <c:v>7.8103645002768453E-4</c:v>
                </c:pt>
                <c:pt idx="1896">
                  <c:v>7.8091000609324321E-4</c:v>
                </c:pt>
                <c:pt idx="1897">
                  <c:v>7.8077117003620168E-4</c:v>
                </c:pt>
                <c:pt idx="1898">
                  <c:v>7.8067550769484069E-4</c:v>
                </c:pt>
                <c:pt idx="1899">
                  <c:v>7.8063730999869386E-4</c:v>
                </c:pt>
                <c:pt idx="1900">
                  <c:v>7.8052614844595315E-4</c:v>
                </c:pt>
                <c:pt idx="1901">
                  <c:v>7.80473990265844E-4</c:v>
                </c:pt>
                <c:pt idx="1902">
                  <c:v>7.8032867981644473E-4</c:v>
                </c:pt>
                <c:pt idx="1903">
                  <c:v>7.8024688936358805E-4</c:v>
                </c:pt>
                <c:pt idx="1904">
                  <c:v>7.8015301488199788E-4</c:v>
                </c:pt>
                <c:pt idx="1905">
                  <c:v>7.8008559375238214E-4</c:v>
                </c:pt>
                <c:pt idx="1906">
                  <c:v>7.8005484833691609E-4</c:v>
                </c:pt>
                <c:pt idx="1907">
                  <c:v>7.7987478872880065E-4</c:v>
                </c:pt>
                <c:pt idx="1908">
                  <c:v>7.7980820968054636E-4</c:v>
                </c:pt>
                <c:pt idx="1909">
                  <c:v>7.7978533155563165E-4</c:v>
                </c:pt>
                <c:pt idx="1910">
                  <c:v>7.7962778337326878E-4</c:v>
                </c:pt>
                <c:pt idx="1911">
                  <c:v>7.7951912476172092E-4</c:v>
                </c:pt>
                <c:pt idx="1912">
                  <c:v>7.7946083681747517E-4</c:v>
                </c:pt>
                <c:pt idx="1913">
                  <c:v>7.7939141373291646E-4</c:v>
                </c:pt>
                <c:pt idx="1914">
                  <c:v>7.7930238460714415E-4</c:v>
                </c:pt>
                <c:pt idx="1915">
                  <c:v>7.7920983359053492E-4</c:v>
                </c:pt>
                <c:pt idx="1916">
                  <c:v>7.7918484537229478E-4</c:v>
                </c:pt>
                <c:pt idx="1917">
                  <c:v>7.7909685379435147E-4</c:v>
                </c:pt>
                <c:pt idx="1918">
                  <c:v>7.7896936702861704E-4</c:v>
                </c:pt>
                <c:pt idx="1919">
                  <c:v>7.7894626188884349E-4</c:v>
                </c:pt>
                <c:pt idx="1920">
                  <c:v>7.7881524361560976E-4</c:v>
                </c:pt>
                <c:pt idx="1921">
                  <c:v>7.7873699798789114E-4</c:v>
                </c:pt>
                <c:pt idx="1922">
                  <c:v>7.7865875236017264E-4</c:v>
                </c:pt>
                <c:pt idx="1923">
                  <c:v>7.7858796151216976E-4</c:v>
                </c:pt>
                <c:pt idx="1924">
                  <c:v>7.7853042899915363E-4</c:v>
                </c:pt>
                <c:pt idx="1925">
                  <c:v>7.7845834804386748E-4</c:v>
                </c:pt>
                <c:pt idx="1926">
                  <c:v>7.7838933066107121E-4</c:v>
                </c:pt>
                <c:pt idx="1927">
                  <c:v>7.7835881113084136E-4</c:v>
                </c:pt>
                <c:pt idx="1928">
                  <c:v>7.7825037528062393E-4</c:v>
                </c:pt>
                <c:pt idx="1929">
                  <c:v>7.7823913210174102E-4</c:v>
                </c:pt>
                <c:pt idx="1930">
                  <c:v>7.7817418481756541E-4</c:v>
                </c:pt>
                <c:pt idx="1931">
                  <c:v>7.7818573508796655E-4</c:v>
                </c:pt>
                <c:pt idx="1932">
                  <c:v>7.7812457686048098E-4</c:v>
                </c:pt>
                <c:pt idx="1933">
                  <c:v>7.7806519335464706E-4</c:v>
                </c:pt>
                <c:pt idx="1934">
                  <c:v>7.7800854156316233E-4</c:v>
                </c:pt>
                <c:pt idx="1935">
                  <c:v>7.7795956333435545E-4</c:v>
                </c:pt>
                <c:pt idx="1936">
                  <c:v>7.7788133199889107E-4</c:v>
                </c:pt>
                <c:pt idx="1937">
                  <c:v>7.7777867006704007E-4</c:v>
                </c:pt>
                <c:pt idx="1938">
                  <c:v>7.777204849237513E-4</c:v>
                </c:pt>
                <c:pt idx="1939">
                  <c:v>7.776622997804634E-4</c:v>
                </c:pt>
                <c:pt idx="1940">
                  <c:v>7.7758652544287555E-4</c:v>
                </c:pt>
                <c:pt idx="1941">
                  <c:v>7.7750560033879317E-4</c:v>
                </c:pt>
                <c:pt idx="1942">
                  <c:v>7.7748701428309531E-4</c:v>
                </c:pt>
                <c:pt idx="1943">
                  <c:v>7.7735630957114041E-4</c:v>
                </c:pt>
                <c:pt idx="1944">
                  <c:v>7.773256128853855E-4</c:v>
                </c:pt>
                <c:pt idx="1945">
                  <c:v>7.7732722859303769E-4</c:v>
                </c:pt>
                <c:pt idx="1946">
                  <c:v>7.7722934818421014E-4</c:v>
                </c:pt>
                <c:pt idx="1947">
                  <c:v>7.7712579006385249E-4</c:v>
                </c:pt>
                <c:pt idx="1948">
                  <c:v>7.7702223194349473E-4</c:v>
                </c:pt>
                <c:pt idx="1949">
                  <c:v>7.7695747304662953E-4</c:v>
                </c:pt>
                <c:pt idx="1950">
                  <c:v>7.7686896670998062E-4</c:v>
                </c:pt>
                <c:pt idx="1951">
                  <c:v>7.7674651121638458E-4</c:v>
                </c:pt>
                <c:pt idx="1952">
                  <c:v>7.767265712253533E-4</c:v>
                </c:pt>
                <c:pt idx="1953">
                  <c:v>7.7670745830675416E-4</c:v>
                </c:pt>
                <c:pt idx="1954">
                  <c:v>7.7664114579435489E-4</c:v>
                </c:pt>
                <c:pt idx="1955">
                  <c:v>7.7660537547422179E-4</c:v>
                </c:pt>
                <c:pt idx="1956">
                  <c:v>7.7661665993764299E-4</c:v>
                </c:pt>
                <c:pt idx="1957">
                  <c:v>7.7651663118154452E-4</c:v>
                </c:pt>
                <c:pt idx="1958">
                  <c:v>7.7643603620755868E-4</c:v>
                </c:pt>
                <c:pt idx="1959">
                  <c:v>7.7641650006886288E-4</c:v>
                </c:pt>
                <c:pt idx="1960">
                  <c:v>7.762646348489072E-4</c:v>
                </c:pt>
                <c:pt idx="1961">
                  <c:v>7.7613535506417799E-4</c:v>
                </c:pt>
                <c:pt idx="1962">
                  <c:v>7.7610938984394421E-4</c:v>
                </c:pt>
                <c:pt idx="1963">
                  <c:v>7.7600119563807444E-4</c:v>
                </c:pt>
                <c:pt idx="1964">
                  <c:v>7.7591077446882099E-4</c:v>
                </c:pt>
                <c:pt idx="1965">
                  <c:v>7.7585319732708443E-4</c:v>
                </c:pt>
                <c:pt idx="1966">
                  <c:v>7.7579696182569411E-4</c:v>
                </c:pt>
                <c:pt idx="1967">
                  <c:v>7.7574072854012831E-4</c:v>
                </c:pt>
                <c:pt idx="1968">
                  <c:v>7.7566672521993938E-4</c:v>
                </c:pt>
                <c:pt idx="1969">
                  <c:v>7.7544638070637512E-4</c:v>
                </c:pt>
                <c:pt idx="1970">
                  <c:v>7.7541580374899629E-4</c:v>
                </c:pt>
                <c:pt idx="1971">
                  <c:v>7.7534662800691394E-4</c:v>
                </c:pt>
                <c:pt idx="1972">
                  <c:v>7.7537169749960588E-4</c:v>
                </c:pt>
                <c:pt idx="1973">
                  <c:v>7.7517011719800374E-4</c:v>
                </c:pt>
                <c:pt idx="1974">
                  <c:v>7.7509386827579135E-4</c:v>
                </c:pt>
                <c:pt idx="1975">
                  <c:v>7.7507851773766807E-4</c:v>
                </c:pt>
                <c:pt idx="1976">
                  <c:v>7.7502189822086626E-4</c:v>
                </c:pt>
                <c:pt idx="1977">
                  <c:v>7.749557765220548E-4</c:v>
                </c:pt>
                <c:pt idx="1978">
                  <c:v>7.7485227345676551E-4</c:v>
                </c:pt>
                <c:pt idx="1979">
                  <c:v>7.7473060479428763E-4</c:v>
                </c:pt>
                <c:pt idx="1980">
                  <c:v>7.7471843100224928E-4</c:v>
                </c:pt>
                <c:pt idx="1981">
                  <c:v>7.7464104303771105E-4</c:v>
                </c:pt>
                <c:pt idx="1982">
                  <c:v>7.7458470425218915E-4</c:v>
                </c:pt>
                <c:pt idx="1983">
                  <c:v>7.7446325913899138E-4</c:v>
                </c:pt>
                <c:pt idx="1984">
                  <c:v>7.7444131597973734E-4</c:v>
                </c:pt>
                <c:pt idx="1985">
                  <c:v>7.7442917407269146E-4</c:v>
                </c:pt>
                <c:pt idx="1986">
                  <c:v>7.7434759624615303E-4</c:v>
                </c:pt>
                <c:pt idx="1987">
                  <c:v>7.7424443703122587E-4</c:v>
                </c:pt>
                <c:pt idx="1988">
                  <c:v>7.7421070155334146E-4</c:v>
                </c:pt>
                <c:pt idx="1989">
                  <c:v>7.7416532107757647E-4</c:v>
                </c:pt>
                <c:pt idx="1990">
                  <c:v>7.7412748051498988E-4</c:v>
                </c:pt>
                <c:pt idx="1991">
                  <c:v>7.7405722267423233E-4</c:v>
                </c:pt>
                <c:pt idx="1992">
                  <c:v>7.7396717535643301E-4</c:v>
                </c:pt>
                <c:pt idx="1993">
                  <c:v>7.7389141021300383E-4</c:v>
                </c:pt>
                <c:pt idx="1994">
                  <c:v>7.7391940278967149E-4</c:v>
                </c:pt>
                <c:pt idx="1995">
                  <c:v>7.7388787430207433E-4</c:v>
                </c:pt>
                <c:pt idx="1996">
                  <c:v>7.7384475124069366E-4</c:v>
                </c:pt>
                <c:pt idx="1997">
                  <c:v>7.7377363597953136E-4</c:v>
                </c:pt>
                <c:pt idx="1998">
                  <c:v>7.7374405122668146E-4</c:v>
                </c:pt>
                <c:pt idx="1999">
                  <c:v>7.7370075139873305E-4</c:v>
                </c:pt>
                <c:pt idx="2000">
                  <c:v>7.7363677896791715E-4</c:v>
                </c:pt>
                <c:pt idx="2001">
                  <c:v>7.7357279566159026E-4</c:v>
                </c:pt>
                <c:pt idx="2002">
                  <c:v>7.735088123552639E-4</c:v>
                </c:pt>
                <c:pt idx="2003">
                  <c:v>7.7350340728989705E-4</c:v>
                </c:pt>
                <c:pt idx="2004">
                  <c:v>7.734170593320564E-4</c:v>
                </c:pt>
                <c:pt idx="2005">
                  <c:v>7.7341543686798976E-4</c:v>
                </c:pt>
                <c:pt idx="2006">
                  <c:v>7.7334630459519992E-4</c:v>
                </c:pt>
                <c:pt idx="2007">
                  <c:v>7.7330877340530421E-4</c:v>
                </c:pt>
                <c:pt idx="2008">
                  <c:v>7.7332406182647714E-4</c:v>
                </c:pt>
                <c:pt idx="2009">
                  <c:v>7.7327099554896645E-4</c:v>
                </c:pt>
                <c:pt idx="2010">
                  <c:v>7.7317206475322018E-4</c:v>
                </c:pt>
                <c:pt idx="2011">
                  <c:v>7.7312421903717493E-4</c:v>
                </c:pt>
                <c:pt idx="2012">
                  <c:v>7.7299055917404397E-4</c:v>
                </c:pt>
                <c:pt idx="2013">
                  <c:v>7.7305017392041329E-4</c:v>
                </c:pt>
                <c:pt idx="2014">
                  <c:v>7.7303201576965435E-4</c:v>
                </c:pt>
                <c:pt idx="2015">
                  <c:v>7.7300723438725421E-4</c:v>
                </c:pt>
                <c:pt idx="2016">
                  <c:v>7.7299472434963685E-4</c:v>
                </c:pt>
                <c:pt idx="2017">
                  <c:v>7.7298221431201981E-4</c:v>
                </c:pt>
                <c:pt idx="2018">
                  <c:v>7.7297016073478485E-4</c:v>
                </c:pt>
                <c:pt idx="2019">
                  <c:v>7.729175244432728E-4</c:v>
                </c:pt>
                <c:pt idx="2020">
                  <c:v>7.7292681433493819E-4</c:v>
                </c:pt>
                <c:pt idx="2021">
                  <c:v>7.728816098632182E-4</c:v>
                </c:pt>
                <c:pt idx="2022">
                  <c:v>7.7287428564889299E-4</c:v>
                </c:pt>
                <c:pt idx="2023">
                  <c:v>7.7284402041105519E-4</c:v>
                </c:pt>
                <c:pt idx="2024">
                  <c:v>7.7289902424651697E-4</c:v>
                </c:pt>
                <c:pt idx="2025">
                  <c:v>7.7294441968711928E-4</c:v>
                </c:pt>
                <c:pt idx="2026">
                  <c:v>7.7294346356300482E-4</c:v>
                </c:pt>
                <c:pt idx="2027">
                  <c:v>7.7294336091908639E-4</c:v>
                </c:pt>
                <c:pt idx="2028">
                  <c:v>7.7294325827516775E-4</c:v>
                </c:pt>
                <c:pt idx="2029">
                  <c:v>7.7292453849411955E-4</c:v>
                </c:pt>
                <c:pt idx="2030">
                  <c:v>7.7290449908961147E-4</c:v>
                </c:pt>
                <c:pt idx="2031">
                  <c:v>7.7288567939835502E-4</c:v>
                </c:pt>
                <c:pt idx="2032">
                  <c:v>7.7286262165021419E-4</c:v>
                </c:pt>
                <c:pt idx="2033">
                  <c:v>7.7280162513364661E-4</c:v>
                </c:pt>
                <c:pt idx="2034">
                  <c:v>7.7275134431646143E-4</c:v>
                </c:pt>
                <c:pt idx="2035">
                  <c:v>7.7275380615678699E-4</c:v>
                </c:pt>
                <c:pt idx="2036">
                  <c:v>7.7266074766272122E-4</c:v>
                </c:pt>
                <c:pt idx="2037">
                  <c:v>7.7271777202178333E-4</c:v>
                </c:pt>
                <c:pt idx="2038">
                  <c:v>7.7264478433900332E-4</c:v>
                </c:pt>
                <c:pt idx="2039">
                  <c:v>7.7257183892421623E-4</c:v>
                </c:pt>
                <c:pt idx="2040">
                  <c:v>7.7255258040314018E-4</c:v>
                </c:pt>
                <c:pt idx="2041">
                  <c:v>7.7253331222240174E-4</c:v>
                </c:pt>
                <c:pt idx="2042">
                  <c:v>7.7251404404166319E-4</c:v>
                </c:pt>
                <c:pt idx="2043">
                  <c:v>7.7245472199512916E-4</c:v>
                </c:pt>
                <c:pt idx="2044">
                  <c:v>7.725250000801692E-4</c:v>
                </c:pt>
                <c:pt idx="2045">
                  <c:v>7.723843134186788E-4</c:v>
                </c:pt>
                <c:pt idx="2046">
                  <c:v>7.7237894534009591E-4</c:v>
                </c:pt>
                <c:pt idx="2047">
                  <c:v>7.7235726861792238E-4</c:v>
                </c:pt>
                <c:pt idx="2048">
                  <c:v>7.7228554938656635E-4</c:v>
                </c:pt>
                <c:pt idx="2049">
                  <c:v>7.7224173418584754E-4</c:v>
                </c:pt>
                <c:pt idx="2050">
                  <c:v>7.7221767473131819E-4</c:v>
                </c:pt>
                <c:pt idx="2051">
                  <c:v>7.722027833020551E-4</c:v>
                </c:pt>
                <c:pt idx="2052">
                  <c:v>7.7218196648679547E-4</c:v>
                </c:pt>
                <c:pt idx="2053">
                  <c:v>7.7202869323056108E-4</c:v>
                </c:pt>
                <c:pt idx="2054">
                  <c:v>7.7206628310816025E-4</c:v>
                </c:pt>
                <c:pt idx="2055">
                  <c:v>7.7195213223765118E-4</c:v>
                </c:pt>
                <c:pt idx="2056">
                  <c:v>7.7204900577487626E-4</c:v>
                </c:pt>
                <c:pt idx="2057">
                  <c:v>7.7199734730532053E-4</c:v>
                </c:pt>
                <c:pt idx="2058">
                  <c:v>7.7194695623279306E-4</c:v>
                </c:pt>
                <c:pt idx="2059">
                  <c:v>7.7197990463875475E-4</c:v>
                </c:pt>
                <c:pt idx="2060">
                  <c:v>7.7195603278540793E-4</c:v>
                </c:pt>
                <c:pt idx="2061">
                  <c:v>7.7191567189603964E-4</c:v>
                </c:pt>
                <c:pt idx="2062">
                  <c:v>7.7186965425723162E-4</c:v>
                </c:pt>
                <c:pt idx="2063">
                  <c:v>7.7189627933435848E-4</c:v>
                </c:pt>
                <c:pt idx="2064">
                  <c:v>7.7185207082556108E-4</c:v>
                </c:pt>
                <c:pt idx="2065">
                  <c:v>7.718323272803715E-4</c:v>
                </c:pt>
                <c:pt idx="2066">
                  <c:v>7.7186839329011802E-4</c:v>
                </c:pt>
                <c:pt idx="2067">
                  <c:v>7.7183587864714117E-4</c:v>
                </c:pt>
                <c:pt idx="2068">
                  <c:v>7.7178286682308872E-4</c:v>
                </c:pt>
                <c:pt idx="2069">
                  <c:v>7.718250296157934E-4</c:v>
                </c:pt>
                <c:pt idx="2070">
                  <c:v>7.7178859930976569E-4</c:v>
                </c:pt>
                <c:pt idx="2071">
                  <c:v>7.717942912675433E-4</c:v>
                </c:pt>
                <c:pt idx="2072">
                  <c:v>7.7177117925855633E-4</c:v>
                </c:pt>
                <c:pt idx="2073">
                  <c:v>7.7174806724956914E-4</c:v>
                </c:pt>
                <c:pt idx="2074">
                  <c:v>7.7172495524058227E-4</c:v>
                </c:pt>
                <c:pt idx="2075">
                  <c:v>7.7177864308752007E-4</c:v>
                </c:pt>
                <c:pt idx="2076">
                  <c:v>7.7183662910844993E-4</c:v>
                </c:pt>
                <c:pt idx="2077">
                  <c:v>7.7185864998047314E-4</c:v>
                </c:pt>
                <c:pt idx="2078">
                  <c:v>7.7197538456374624E-4</c:v>
                </c:pt>
                <c:pt idx="2079">
                  <c:v>7.7198688839038882E-4</c:v>
                </c:pt>
                <c:pt idx="2080">
                  <c:v>7.720873491633822E-4</c:v>
                </c:pt>
                <c:pt idx="2081">
                  <c:v>7.721480447339268E-4</c:v>
                </c:pt>
                <c:pt idx="2082">
                  <c:v>7.7218591796485928E-4</c:v>
                </c:pt>
                <c:pt idx="2083">
                  <c:v>7.7217409665934344E-4</c:v>
                </c:pt>
                <c:pt idx="2084">
                  <c:v>7.72257825259361E-4</c:v>
                </c:pt>
                <c:pt idx="2085">
                  <c:v>7.7231967256172305E-4</c:v>
                </c:pt>
                <c:pt idx="2086">
                  <c:v>7.7228785832020438E-4</c:v>
                </c:pt>
                <c:pt idx="2087">
                  <c:v>7.7227551525536507E-4</c:v>
                </c:pt>
                <c:pt idx="2088">
                  <c:v>7.7230589664499755E-4</c:v>
                </c:pt>
                <c:pt idx="2089">
                  <c:v>7.7233627803463024E-4</c:v>
                </c:pt>
                <c:pt idx="2090">
                  <c:v>7.7236665942426294E-4</c:v>
                </c:pt>
                <c:pt idx="2091">
                  <c:v>7.723970408138952E-4</c:v>
                </c:pt>
                <c:pt idx="2092">
                  <c:v>7.7242742220352779E-4</c:v>
                </c:pt>
                <c:pt idx="2093">
                  <c:v>7.7241601688413097E-4</c:v>
                </c:pt>
                <c:pt idx="2094">
                  <c:v>7.7238892614252762E-4</c:v>
                </c:pt>
                <c:pt idx="2095">
                  <c:v>7.7242793535722376E-4</c:v>
                </c:pt>
                <c:pt idx="2096">
                  <c:v>7.7244978896386291E-4</c:v>
                </c:pt>
                <c:pt idx="2097">
                  <c:v>7.7241523758685593E-4</c:v>
                </c:pt>
                <c:pt idx="2098">
                  <c:v>7.7243187688229623E-4</c:v>
                </c:pt>
                <c:pt idx="2099">
                  <c:v>7.725093854426446E-4</c:v>
                </c:pt>
                <c:pt idx="2100">
                  <c:v>7.7247654124699581E-4</c:v>
                </c:pt>
                <c:pt idx="2101">
                  <c:v>7.7246979630139995E-4</c:v>
                </c:pt>
                <c:pt idx="2102">
                  <c:v>7.7244357160126593E-4</c:v>
                </c:pt>
                <c:pt idx="2103">
                  <c:v>7.7252126140708529E-4</c:v>
                </c:pt>
                <c:pt idx="2104">
                  <c:v>7.7245253876312653E-4</c:v>
                </c:pt>
                <c:pt idx="2105">
                  <c:v>7.7241111088035663E-4</c:v>
                </c:pt>
                <c:pt idx="2106">
                  <c:v>7.7241818444209482E-4</c:v>
                </c:pt>
                <c:pt idx="2107">
                  <c:v>7.7241751776612366E-4</c:v>
                </c:pt>
                <c:pt idx="2108">
                  <c:v>7.7247937535663983E-4</c:v>
                </c:pt>
                <c:pt idx="2109">
                  <c:v>7.724778616144543E-4</c:v>
                </c:pt>
                <c:pt idx="2110">
                  <c:v>7.7243371372576468E-4</c:v>
                </c:pt>
                <c:pt idx="2111">
                  <c:v>7.7245875746513094E-4</c:v>
                </c:pt>
                <c:pt idx="2112">
                  <c:v>7.7244362586356989E-4</c:v>
                </c:pt>
                <c:pt idx="2113">
                  <c:v>7.7242349932071536E-4</c:v>
                </c:pt>
                <c:pt idx="2114">
                  <c:v>7.7250934494772349E-4</c:v>
                </c:pt>
                <c:pt idx="2115">
                  <c:v>7.7246237958657129E-4</c:v>
                </c:pt>
                <c:pt idx="2116">
                  <c:v>7.7241633117164637E-4</c:v>
                </c:pt>
                <c:pt idx="2117">
                  <c:v>7.7244146259574688E-4</c:v>
                </c:pt>
                <c:pt idx="2118">
                  <c:v>7.7241851232920931E-4</c:v>
                </c:pt>
                <c:pt idx="2119">
                  <c:v>7.7244437773633804E-4</c:v>
                </c:pt>
                <c:pt idx="2120">
                  <c:v>7.7252250544271989E-4</c:v>
                </c:pt>
                <c:pt idx="2121">
                  <c:v>7.7252825450599167E-4</c:v>
                </c:pt>
                <c:pt idx="2122">
                  <c:v>7.7247429744000296E-4</c:v>
                </c:pt>
                <c:pt idx="2123">
                  <c:v>7.7242322834658735E-4</c:v>
                </c:pt>
                <c:pt idx="2124">
                  <c:v>7.7255301959021794E-4</c:v>
                </c:pt>
                <c:pt idx="2125">
                  <c:v>7.7252660375214674E-4</c:v>
                </c:pt>
                <c:pt idx="2126">
                  <c:v>7.7249892223034725E-4</c:v>
                </c:pt>
                <c:pt idx="2127">
                  <c:v>7.7256518609284427E-4</c:v>
                </c:pt>
                <c:pt idx="2128">
                  <c:v>7.7260846692122471E-4</c:v>
                </c:pt>
                <c:pt idx="2129">
                  <c:v>7.7267487212448244E-4</c:v>
                </c:pt>
                <c:pt idx="2130">
                  <c:v>7.7263305799258502E-4</c:v>
                </c:pt>
                <c:pt idx="2131">
                  <c:v>7.7274446505150307E-4</c:v>
                </c:pt>
                <c:pt idx="2132">
                  <c:v>7.727657637562269E-4</c:v>
                </c:pt>
                <c:pt idx="2133">
                  <c:v>7.7282522742611515E-4</c:v>
                </c:pt>
                <c:pt idx="2134">
                  <c:v>7.7286792629465318E-4</c:v>
                </c:pt>
                <c:pt idx="2135">
                  <c:v>7.7291844988173933E-4</c:v>
                </c:pt>
                <c:pt idx="2136">
                  <c:v>7.729863035417766E-4</c:v>
                </c:pt>
                <c:pt idx="2137">
                  <c:v>7.7296865844921959E-4</c:v>
                </c:pt>
                <c:pt idx="2138">
                  <c:v>7.7295993855007353E-4</c:v>
                </c:pt>
                <c:pt idx="2139">
                  <c:v>7.7302791014600492E-4</c:v>
                </c:pt>
                <c:pt idx="2140">
                  <c:v>7.7302299464269801E-4</c:v>
                </c:pt>
                <c:pt idx="2141">
                  <c:v>7.7298656045250919E-4</c:v>
                </c:pt>
                <c:pt idx="2142">
                  <c:v>7.7298305195360579E-4</c:v>
                </c:pt>
                <c:pt idx="2143">
                  <c:v>7.730350032396833E-4</c:v>
                </c:pt>
                <c:pt idx="2144">
                  <c:v>7.7314280231560078E-4</c:v>
                </c:pt>
                <c:pt idx="2145">
                  <c:v>7.7313671788292791E-4</c:v>
                </c:pt>
                <c:pt idx="2146">
                  <c:v>7.7313040682223488E-4</c:v>
                </c:pt>
                <c:pt idx="2147">
                  <c:v>7.7312745965726361E-4</c:v>
                </c:pt>
                <c:pt idx="2148">
                  <c:v>7.7308569222271162E-4</c:v>
                </c:pt>
                <c:pt idx="2149">
                  <c:v>7.7313029767257769E-4</c:v>
                </c:pt>
                <c:pt idx="2150">
                  <c:v>7.7313200434984573E-4</c:v>
                </c:pt>
                <c:pt idx="2151">
                  <c:v>7.7315131456719773E-4</c:v>
                </c:pt>
                <c:pt idx="2152">
                  <c:v>7.7322054146033254E-4</c:v>
                </c:pt>
                <c:pt idx="2153">
                  <c:v>7.7319712850121205E-4</c:v>
                </c:pt>
                <c:pt idx="2154">
                  <c:v>7.7325092319229535E-4</c:v>
                </c:pt>
                <c:pt idx="2155">
                  <c:v>7.7327878943008203E-4</c:v>
                </c:pt>
                <c:pt idx="2156">
                  <c:v>7.7345021236657134E-4</c:v>
                </c:pt>
                <c:pt idx="2157">
                  <c:v>7.7344940962866871E-4</c:v>
                </c:pt>
                <c:pt idx="2158">
                  <c:v>7.7343460259696498E-4</c:v>
                </c:pt>
                <c:pt idx="2159">
                  <c:v>7.7343989489554981E-4</c:v>
                </c:pt>
                <c:pt idx="2160">
                  <c:v>7.7346857783739482E-4</c:v>
                </c:pt>
                <c:pt idx="2161">
                  <c:v>7.7348129471153362E-4</c:v>
                </c:pt>
                <c:pt idx="2162">
                  <c:v>7.7338138104848428E-4</c:v>
                </c:pt>
                <c:pt idx="2163">
                  <c:v>7.7360346310220804E-4</c:v>
                </c:pt>
                <c:pt idx="2164">
                  <c:v>7.7358586845539909E-4</c:v>
                </c:pt>
                <c:pt idx="2165">
                  <c:v>7.7356021724868948E-4</c:v>
                </c:pt>
                <c:pt idx="2166">
                  <c:v>7.736044714847512E-4</c:v>
                </c:pt>
                <c:pt idx="2167">
                  <c:v>7.7357265360754367E-4</c:v>
                </c:pt>
                <c:pt idx="2168">
                  <c:v>7.7360766891568884E-4</c:v>
                </c:pt>
                <c:pt idx="2169">
                  <c:v>7.7363955074299462E-4</c:v>
                </c:pt>
                <c:pt idx="2170">
                  <c:v>7.735613345864836E-4</c:v>
                </c:pt>
                <c:pt idx="2171">
                  <c:v>7.7370115430066427E-4</c:v>
                </c:pt>
                <c:pt idx="2172">
                  <c:v>7.7365055023997172E-4</c:v>
                </c:pt>
                <c:pt idx="2173">
                  <c:v>7.7360746517355641E-4</c:v>
                </c:pt>
                <c:pt idx="2174">
                  <c:v>7.7368591880687323E-4</c:v>
                </c:pt>
                <c:pt idx="2175">
                  <c:v>7.7358530091163483E-4</c:v>
                </c:pt>
                <c:pt idx="2176">
                  <c:v>7.73588707654315E-4</c:v>
                </c:pt>
                <c:pt idx="2177">
                  <c:v>7.73681437592411E-4</c:v>
                </c:pt>
                <c:pt idx="2178">
                  <c:v>7.7368134547880357E-4</c:v>
                </c:pt>
                <c:pt idx="2179">
                  <c:v>7.7362055541677749E-4</c:v>
                </c:pt>
                <c:pt idx="2180">
                  <c:v>7.737190184555874E-4</c:v>
                </c:pt>
                <c:pt idx="2181">
                  <c:v>7.7376383586342742E-4</c:v>
                </c:pt>
                <c:pt idx="2182">
                  <c:v>7.7369745665571373E-4</c:v>
                </c:pt>
                <c:pt idx="2183">
                  <c:v>7.7377655239064418E-4</c:v>
                </c:pt>
                <c:pt idx="2184">
                  <c:v>7.7376250269289403E-4</c:v>
                </c:pt>
                <c:pt idx="2185">
                  <c:v>7.7383652337057786E-4</c:v>
                </c:pt>
                <c:pt idx="2186">
                  <c:v>7.7382738719841216E-4</c:v>
                </c:pt>
                <c:pt idx="2187">
                  <c:v>7.7387604375793559E-4</c:v>
                </c:pt>
                <c:pt idx="2188">
                  <c:v>7.7387928306785398E-4</c:v>
                </c:pt>
                <c:pt idx="2189">
                  <c:v>7.7387396805285078E-4</c:v>
                </c:pt>
                <c:pt idx="2190">
                  <c:v>7.7394803469780355E-4</c:v>
                </c:pt>
                <c:pt idx="2191">
                  <c:v>7.7393647084797131E-4</c:v>
                </c:pt>
                <c:pt idx="2192">
                  <c:v>7.7394480489322839E-4</c:v>
                </c:pt>
                <c:pt idx="2193">
                  <c:v>7.7401039227407824E-4</c:v>
                </c:pt>
                <c:pt idx="2194">
                  <c:v>7.7407724590946528E-4</c:v>
                </c:pt>
                <c:pt idx="2195">
                  <c:v>7.7409894151193089E-4</c:v>
                </c:pt>
                <c:pt idx="2196">
                  <c:v>7.7406664768260819E-4</c:v>
                </c:pt>
                <c:pt idx="2197">
                  <c:v>7.7419389388113139E-4</c:v>
                </c:pt>
                <c:pt idx="2198">
                  <c:v>7.7424373634268993E-4</c:v>
                </c:pt>
                <c:pt idx="2199">
                  <c:v>7.7436192621837933E-4</c:v>
                </c:pt>
                <c:pt idx="2200">
                  <c:v>7.743941066434885E-4</c:v>
                </c:pt>
                <c:pt idx="2201">
                  <c:v>7.7448781284782727E-4</c:v>
                </c:pt>
                <c:pt idx="2202">
                  <c:v>7.7452265733923798E-4</c:v>
                </c:pt>
                <c:pt idx="2203">
                  <c:v>7.7462348753222835E-4</c:v>
                </c:pt>
                <c:pt idx="2204">
                  <c:v>7.7467301063693971E-4</c:v>
                </c:pt>
                <c:pt idx="2205">
                  <c:v>7.7470140577173309E-4</c:v>
                </c:pt>
                <c:pt idx="2206">
                  <c:v>7.7467405447654203E-4</c:v>
                </c:pt>
                <c:pt idx="2207">
                  <c:v>7.7471790967197389E-4</c:v>
                </c:pt>
                <c:pt idx="2208">
                  <c:v>7.7477030862708616E-4</c:v>
                </c:pt>
                <c:pt idx="2209">
                  <c:v>7.7480873650047138E-4</c:v>
                </c:pt>
                <c:pt idx="2210">
                  <c:v>7.7485272185010836E-4</c:v>
                </c:pt>
                <c:pt idx="2211">
                  <c:v>7.7489670719974534E-4</c:v>
                </c:pt>
                <c:pt idx="2212">
                  <c:v>7.7494069254938275E-4</c:v>
                </c:pt>
                <c:pt idx="2213">
                  <c:v>7.749855349811005E-4</c:v>
                </c:pt>
                <c:pt idx="2214">
                  <c:v>7.7505910152730082E-4</c:v>
                </c:pt>
                <c:pt idx="2215">
                  <c:v>7.7504367995798228E-4</c:v>
                </c:pt>
                <c:pt idx="2216">
                  <c:v>7.7513245884391652E-4</c:v>
                </c:pt>
                <c:pt idx="2217">
                  <c:v>7.7522119593032078E-4</c:v>
                </c:pt>
                <c:pt idx="2218">
                  <c:v>7.7513991593428793E-4</c:v>
                </c:pt>
                <c:pt idx="2219">
                  <c:v>7.7524333861412828E-4</c:v>
                </c:pt>
                <c:pt idx="2220">
                  <c:v>7.7525433324210098E-4</c:v>
                </c:pt>
                <c:pt idx="2221">
                  <c:v>7.7532465397609244E-4</c:v>
                </c:pt>
                <c:pt idx="2222">
                  <c:v>7.7535234148285272E-4</c:v>
                </c:pt>
                <c:pt idx="2223">
                  <c:v>7.7532232580587637E-4</c:v>
                </c:pt>
                <c:pt idx="2224">
                  <c:v>7.7542072675994007E-4</c:v>
                </c:pt>
                <c:pt idx="2225">
                  <c:v>7.7542362592688922E-4</c:v>
                </c:pt>
                <c:pt idx="2226">
                  <c:v>7.7541213013314239E-4</c:v>
                </c:pt>
                <c:pt idx="2227">
                  <c:v>7.7548264302620658E-4</c:v>
                </c:pt>
                <c:pt idx="2228">
                  <c:v>7.7549718925502061E-4</c:v>
                </c:pt>
                <c:pt idx="2229">
                  <c:v>7.7553801373419584E-4</c:v>
                </c:pt>
                <c:pt idx="2230">
                  <c:v>7.7556929637345381E-4</c:v>
                </c:pt>
                <c:pt idx="2231">
                  <c:v>7.7565621415390132E-4</c:v>
                </c:pt>
                <c:pt idx="2232">
                  <c:v>7.7573092315710987E-4</c:v>
                </c:pt>
                <c:pt idx="2233">
                  <c:v>7.7577713651876988E-4</c:v>
                </c:pt>
                <c:pt idx="2234">
                  <c:v>7.757960642558123E-4</c:v>
                </c:pt>
                <c:pt idx="2235">
                  <c:v>7.7583818503446425E-4</c:v>
                </c:pt>
                <c:pt idx="2236">
                  <c:v>7.7599340610536873E-4</c:v>
                </c:pt>
                <c:pt idx="2237">
                  <c:v>7.7605209680333168E-4</c:v>
                </c:pt>
                <c:pt idx="2238">
                  <c:v>7.7604344280906212E-4</c:v>
                </c:pt>
                <c:pt idx="2239">
                  <c:v>7.7617921080044296E-4</c:v>
                </c:pt>
                <c:pt idx="2240">
                  <c:v>7.7617369386498067E-4</c:v>
                </c:pt>
                <c:pt idx="2241">
                  <c:v>7.7627380111528659E-4</c:v>
                </c:pt>
                <c:pt idx="2242">
                  <c:v>7.7636444541768872E-4</c:v>
                </c:pt>
                <c:pt idx="2243">
                  <c:v>7.7641113749274361E-4</c:v>
                </c:pt>
                <c:pt idx="2244">
                  <c:v>7.7646972417962502E-4</c:v>
                </c:pt>
                <c:pt idx="2245">
                  <c:v>7.7648921600767778E-4</c:v>
                </c:pt>
                <c:pt idx="2246">
                  <c:v>7.7659617428462986E-4</c:v>
                </c:pt>
                <c:pt idx="2247">
                  <c:v>7.7661427467219765E-4</c:v>
                </c:pt>
                <c:pt idx="2248">
                  <c:v>7.7666897464315232E-4</c:v>
                </c:pt>
                <c:pt idx="2249">
                  <c:v>7.7678493668278069E-4</c:v>
                </c:pt>
                <c:pt idx="2250">
                  <c:v>7.7686647907597352E-4</c:v>
                </c:pt>
                <c:pt idx="2251">
                  <c:v>7.7689792477054066E-4</c:v>
                </c:pt>
                <c:pt idx="2252">
                  <c:v>7.7693947998342598E-4</c:v>
                </c:pt>
                <c:pt idx="2253">
                  <c:v>7.7703717947193727E-4</c:v>
                </c:pt>
                <c:pt idx="2254">
                  <c:v>7.7701574405617121E-4</c:v>
                </c:pt>
                <c:pt idx="2255">
                  <c:v>7.771164166965591E-4</c:v>
                </c:pt>
                <c:pt idx="2256">
                  <c:v>7.77242467460461E-4</c:v>
                </c:pt>
                <c:pt idx="2257">
                  <c:v>7.7728164939275301E-4</c:v>
                </c:pt>
                <c:pt idx="2258">
                  <c:v>7.7733451194675481E-4</c:v>
                </c:pt>
                <c:pt idx="2259">
                  <c:v>7.7745265768540612E-4</c:v>
                </c:pt>
                <c:pt idx="2260">
                  <c:v>7.7750204924137249E-4</c:v>
                </c:pt>
                <c:pt idx="2261">
                  <c:v>7.7749154119521001E-4</c:v>
                </c:pt>
                <c:pt idx="2262">
                  <c:v>7.7755994848660017E-4</c:v>
                </c:pt>
                <c:pt idx="2263">
                  <c:v>7.7768735512510065E-4</c:v>
                </c:pt>
                <c:pt idx="2264">
                  <c:v>7.7770509071178862E-4</c:v>
                </c:pt>
                <c:pt idx="2265">
                  <c:v>7.7785393580544432E-4</c:v>
                </c:pt>
                <c:pt idx="2266">
                  <c:v>7.7792724551346306E-4</c:v>
                </c:pt>
                <c:pt idx="2267">
                  <c:v>7.7794753580637808E-4</c:v>
                </c:pt>
                <c:pt idx="2268">
                  <c:v>7.7796165832278894E-4</c:v>
                </c:pt>
                <c:pt idx="2269">
                  <c:v>7.7808975336580662E-4</c:v>
                </c:pt>
                <c:pt idx="2270">
                  <c:v>7.7807851072805704E-4</c:v>
                </c:pt>
                <c:pt idx="2271">
                  <c:v>7.7815680578570564E-4</c:v>
                </c:pt>
                <c:pt idx="2272">
                  <c:v>7.7828336796049698E-4</c:v>
                </c:pt>
                <c:pt idx="2273">
                  <c:v>7.7835966524046575E-4</c:v>
                </c:pt>
                <c:pt idx="2274">
                  <c:v>7.7844332750348329E-4</c:v>
                </c:pt>
                <c:pt idx="2275">
                  <c:v>7.7847002179927513E-4</c:v>
                </c:pt>
                <c:pt idx="2276">
                  <c:v>7.7858581726088488E-4</c:v>
                </c:pt>
                <c:pt idx="2277">
                  <c:v>7.786681368673285E-4</c:v>
                </c:pt>
                <c:pt idx="2278">
                  <c:v>7.7875045647377255E-4</c:v>
                </c:pt>
                <c:pt idx="2279">
                  <c:v>7.7881948065183901E-4</c:v>
                </c:pt>
                <c:pt idx="2280">
                  <c:v>7.7887015118440395E-4</c:v>
                </c:pt>
                <c:pt idx="2281">
                  <c:v>7.7892633126422546E-4</c:v>
                </c:pt>
                <c:pt idx="2282">
                  <c:v>7.7900229014450607E-4</c:v>
                </c:pt>
                <c:pt idx="2283">
                  <c:v>7.7913100851070849E-4</c:v>
                </c:pt>
                <c:pt idx="2284">
                  <c:v>7.79190549608411E-4</c:v>
                </c:pt>
                <c:pt idx="2285">
                  <c:v>7.7925096948357751E-4</c:v>
                </c:pt>
                <c:pt idx="2286">
                  <c:v>7.7929389869589908E-4</c:v>
                </c:pt>
                <c:pt idx="2287">
                  <c:v>7.794209664522229E-4</c:v>
                </c:pt>
                <c:pt idx="2288">
                  <c:v>7.7952819712367517E-4</c:v>
                </c:pt>
                <c:pt idx="2289">
                  <c:v>7.7960105257407432E-4</c:v>
                </c:pt>
                <c:pt idx="2290">
                  <c:v>7.7966116811670747E-4</c:v>
                </c:pt>
                <c:pt idx="2291">
                  <c:v>7.7976689360943427E-4</c:v>
                </c:pt>
                <c:pt idx="2292">
                  <c:v>7.7988469822437795E-4</c:v>
                </c:pt>
                <c:pt idx="2293">
                  <c:v>7.7991182392634381E-4</c:v>
                </c:pt>
                <c:pt idx="2294">
                  <c:v>7.7997411374516813E-4</c:v>
                </c:pt>
                <c:pt idx="2295">
                  <c:v>7.8010377142297344E-4</c:v>
                </c:pt>
                <c:pt idx="2296">
                  <c:v>7.8018337015320523E-4</c:v>
                </c:pt>
                <c:pt idx="2297">
                  <c:v>7.8022970878286737E-4</c:v>
                </c:pt>
                <c:pt idx="2298">
                  <c:v>7.8032176952492897E-4</c:v>
                </c:pt>
                <c:pt idx="2299">
                  <c:v>7.8041489804377303E-4</c:v>
                </c:pt>
                <c:pt idx="2300">
                  <c:v>7.8048527814082464E-4</c:v>
                </c:pt>
                <c:pt idx="2301">
                  <c:v>7.8059575794255261E-4</c:v>
                </c:pt>
                <c:pt idx="2302">
                  <c:v>7.8069680148743663E-4</c:v>
                </c:pt>
                <c:pt idx="2303">
                  <c:v>7.8079565410740738E-4</c:v>
                </c:pt>
                <c:pt idx="2304">
                  <c:v>7.8091688957816654E-4</c:v>
                </c:pt>
                <c:pt idx="2305">
                  <c:v>7.810551993402031E-4</c:v>
                </c:pt>
                <c:pt idx="2306">
                  <c:v>7.8109329211578931E-4</c:v>
                </c:pt>
                <c:pt idx="2307">
                  <c:v>7.8119698478507993E-4</c:v>
                </c:pt>
                <c:pt idx="2308">
                  <c:v>7.8128611071268323E-4</c:v>
                </c:pt>
                <c:pt idx="2309">
                  <c:v>7.8136316455632948E-4</c:v>
                </c:pt>
                <c:pt idx="2310">
                  <c:v>7.8148317982451706E-4</c:v>
                </c:pt>
                <c:pt idx="2311">
                  <c:v>7.8154149574294069E-4</c:v>
                </c:pt>
                <c:pt idx="2312">
                  <c:v>7.8164300073850393E-4</c:v>
                </c:pt>
                <c:pt idx="2313">
                  <c:v>7.8183743961692811E-4</c:v>
                </c:pt>
                <c:pt idx="2314">
                  <c:v>7.8188052940352719E-4</c:v>
                </c:pt>
                <c:pt idx="2315">
                  <c:v>7.819413160777758E-4</c:v>
                </c:pt>
                <c:pt idx="2316">
                  <c:v>7.8202690253016053E-4</c:v>
                </c:pt>
                <c:pt idx="2317">
                  <c:v>7.8216346730996308E-4</c:v>
                </c:pt>
                <c:pt idx="2318">
                  <c:v>7.8225825641553266E-4</c:v>
                </c:pt>
                <c:pt idx="2319">
                  <c:v>7.8238299604715879E-4</c:v>
                </c:pt>
                <c:pt idx="2320">
                  <c:v>7.8250569736259819E-4</c:v>
                </c:pt>
                <c:pt idx="2321">
                  <c:v>7.8257777154009897E-4</c:v>
                </c:pt>
                <c:pt idx="2322">
                  <c:v>7.8272924010154164E-4</c:v>
                </c:pt>
                <c:pt idx="2323">
                  <c:v>7.8282564798709379E-4</c:v>
                </c:pt>
                <c:pt idx="2324">
                  <c:v>7.8292205587264616E-4</c:v>
                </c:pt>
                <c:pt idx="2325">
                  <c:v>7.8297398124638391E-4</c:v>
                </c:pt>
                <c:pt idx="2326">
                  <c:v>7.8302817743306082E-4</c:v>
                </c:pt>
                <c:pt idx="2327">
                  <c:v>7.8309705570357799E-4</c:v>
                </c:pt>
                <c:pt idx="2328">
                  <c:v>7.8324839281299888E-4</c:v>
                </c:pt>
                <c:pt idx="2329">
                  <c:v>7.8341301523493728E-4</c:v>
                </c:pt>
                <c:pt idx="2330">
                  <c:v>7.8350085367271869E-4</c:v>
                </c:pt>
                <c:pt idx="2331">
                  <c:v>7.8357414316598979E-4</c:v>
                </c:pt>
                <c:pt idx="2332">
                  <c:v>7.8373729744840429E-4</c:v>
                </c:pt>
                <c:pt idx="2333">
                  <c:v>7.8386702034690249E-4</c:v>
                </c:pt>
                <c:pt idx="2334">
                  <c:v>7.8393634563503508E-4</c:v>
                </c:pt>
                <c:pt idx="2335">
                  <c:v>7.840463960898823E-4</c:v>
                </c:pt>
                <c:pt idx="2336">
                  <c:v>7.8420535217926129E-4</c:v>
                </c:pt>
                <c:pt idx="2337">
                  <c:v>7.8428668200690433E-4</c:v>
                </c:pt>
                <c:pt idx="2338">
                  <c:v>7.844511686555673E-4</c:v>
                </c:pt>
                <c:pt idx="2339">
                  <c:v>7.846686984719028E-4</c:v>
                </c:pt>
                <c:pt idx="2340">
                  <c:v>7.8502652937951839E-4</c:v>
                </c:pt>
                <c:pt idx="2341">
                  <c:v>7.8524796650902048E-4</c:v>
                </c:pt>
                <c:pt idx="2342">
                  <c:v>7.8541180065854616E-4</c:v>
                </c:pt>
                <c:pt idx="2343">
                  <c:v>7.8547217707462087E-4</c:v>
                </c:pt>
                <c:pt idx="2344">
                  <c:v>7.8553377892366032E-4</c:v>
                </c:pt>
                <c:pt idx="2345">
                  <c:v>7.8567353147050245E-4</c:v>
                </c:pt>
                <c:pt idx="2346">
                  <c:v>7.8572791323126595E-4</c:v>
                </c:pt>
                <c:pt idx="2347">
                  <c:v>7.8578229499202913E-4</c:v>
                </c:pt>
                <c:pt idx="2348">
                  <c:v>7.8592062108761933E-4</c:v>
                </c:pt>
                <c:pt idx="2349">
                  <c:v>7.8593134531435829E-4</c:v>
                </c:pt>
                <c:pt idx="2350">
                  <c:v>7.8607951671917566E-4</c:v>
                </c:pt>
                <c:pt idx="2351">
                  <c:v>7.8613407076862768E-4</c:v>
                </c:pt>
                <c:pt idx="2352">
                  <c:v>7.8622177935724468E-4</c:v>
                </c:pt>
                <c:pt idx="2353">
                  <c:v>7.8634164755749761E-4</c:v>
                </c:pt>
                <c:pt idx="2354">
                  <c:v>7.8637406180144098E-4</c:v>
                </c:pt>
                <c:pt idx="2355">
                  <c:v>7.8644330076478022E-4</c:v>
                </c:pt>
                <c:pt idx="2356">
                  <c:v>7.8661926571666624E-4</c:v>
                </c:pt>
                <c:pt idx="2357">
                  <c:v>7.8670014863462749E-4</c:v>
                </c:pt>
                <c:pt idx="2358">
                  <c:v>7.8685532743682021E-4</c:v>
                </c:pt>
                <c:pt idx="2359">
                  <c:v>7.8694746042802478E-4</c:v>
                </c:pt>
                <c:pt idx="2360">
                  <c:v>7.8706254076762029E-4</c:v>
                </c:pt>
                <c:pt idx="2361">
                  <c:v>7.8717467452105248E-4</c:v>
                </c:pt>
                <c:pt idx="2362">
                  <c:v>7.8726473225396577E-4</c:v>
                </c:pt>
                <c:pt idx="2363">
                  <c:v>7.8735382348384608E-4</c:v>
                </c:pt>
                <c:pt idx="2364">
                  <c:v>7.8746555962434653E-4</c:v>
                </c:pt>
                <c:pt idx="2365">
                  <c:v>7.8759126843396606E-4</c:v>
                </c:pt>
                <c:pt idx="2366">
                  <c:v>7.8773120971461726E-4</c:v>
                </c:pt>
                <c:pt idx="2367">
                  <c:v>7.8787213360019309E-4</c:v>
                </c:pt>
                <c:pt idx="2368">
                  <c:v>7.8801843065848807E-4</c:v>
                </c:pt>
                <c:pt idx="2369">
                  <c:v>7.8817045903602039E-4</c:v>
                </c:pt>
                <c:pt idx="2370">
                  <c:v>7.8837041218965777E-4</c:v>
                </c:pt>
                <c:pt idx="2371">
                  <c:v>7.8856028947101205E-4</c:v>
                </c:pt>
                <c:pt idx="2372">
                  <c:v>7.88750462525377E-4</c:v>
                </c:pt>
                <c:pt idx="2373">
                  <c:v>7.8895197771385722E-4</c:v>
                </c:pt>
                <c:pt idx="2374">
                  <c:v>7.8905221830648188E-4</c:v>
                </c:pt>
                <c:pt idx="2375">
                  <c:v>7.8922093396777897E-4</c:v>
                </c:pt>
                <c:pt idx="2376">
                  <c:v>7.8947930570291854E-4</c:v>
                </c:pt>
                <c:pt idx="2377">
                  <c:v>7.8964666313965232E-4</c:v>
                </c:pt>
                <c:pt idx="2378">
                  <c:v>7.8974324610784111E-4</c:v>
                </c:pt>
                <c:pt idx="2379">
                  <c:v>7.8986167281257875E-4</c:v>
                </c:pt>
                <c:pt idx="2380">
                  <c:v>7.9005470539766475E-4</c:v>
                </c:pt>
                <c:pt idx="2381">
                  <c:v>7.9020247230092238E-4</c:v>
                </c:pt>
                <c:pt idx="2382">
                  <c:v>7.9034317791663628E-4</c:v>
                </c:pt>
                <c:pt idx="2383">
                  <c:v>7.9050441433502314E-4</c:v>
                </c:pt>
                <c:pt idx="2384">
                  <c:v>7.9063405321746062E-4</c:v>
                </c:pt>
                <c:pt idx="2385">
                  <c:v>7.908680259572701E-4</c:v>
                </c:pt>
                <c:pt idx="2386">
                  <c:v>7.9096021807795105E-4</c:v>
                </c:pt>
                <c:pt idx="2387">
                  <c:v>7.9103966294826313E-4</c:v>
                </c:pt>
                <c:pt idx="2388">
                  <c:v>7.9114026671000658E-4</c:v>
                </c:pt>
                <c:pt idx="2389">
                  <c:v>7.9132569720757244E-4</c:v>
                </c:pt>
                <c:pt idx="2390">
                  <c:v>7.9142753187131699E-4</c:v>
                </c:pt>
                <c:pt idx="2391">
                  <c:v>7.9156865493453573E-4</c:v>
                </c:pt>
                <c:pt idx="2392">
                  <c:v>7.9173210967795201E-4</c:v>
                </c:pt>
                <c:pt idx="2393">
                  <c:v>7.9183856476100272E-4</c:v>
                </c:pt>
                <c:pt idx="2394">
                  <c:v>7.9197920498962949E-4</c:v>
                </c:pt>
                <c:pt idx="2395">
                  <c:v>7.9202589931498979E-4</c:v>
                </c:pt>
                <c:pt idx="2396">
                  <c:v>7.9212674116476095E-4</c:v>
                </c:pt>
                <c:pt idx="2397">
                  <c:v>7.9223380466004133E-4</c:v>
                </c:pt>
                <c:pt idx="2398">
                  <c:v>7.9236373277695926E-4</c:v>
                </c:pt>
                <c:pt idx="2399">
                  <c:v>7.9254990796246956E-4</c:v>
                </c:pt>
                <c:pt idx="2400">
                  <c:v>7.9261218007254644E-4</c:v>
                </c:pt>
                <c:pt idx="2401">
                  <c:v>7.9269045220456446E-4</c:v>
                </c:pt>
                <c:pt idx="2402">
                  <c:v>7.9291534291876342E-4</c:v>
                </c:pt>
                <c:pt idx="2403">
                  <c:v>7.930088564766215E-4</c:v>
                </c:pt>
                <c:pt idx="2404">
                  <c:v>7.931487834251361E-4</c:v>
                </c:pt>
                <c:pt idx="2405">
                  <c:v>7.932968880502583E-4</c:v>
                </c:pt>
                <c:pt idx="2406">
                  <c:v>7.9350374189190878E-4</c:v>
                </c:pt>
                <c:pt idx="2407">
                  <c:v>7.936186643878948E-4</c:v>
                </c:pt>
                <c:pt idx="2408">
                  <c:v>7.938272461079245E-4</c:v>
                </c:pt>
                <c:pt idx="2409">
                  <c:v>7.9399479708354155E-4</c:v>
                </c:pt>
                <c:pt idx="2410">
                  <c:v>7.9410981816166741E-4</c:v>
                </c:pt>
                <c:pt idx="2411">
                  <c:v>7.9419018186409232E-4</c:v>
                </c:pt>
                <c:pt idx="2412">
                  <c:v>7.943871344779788E-4</c:v>
                </c:pt>
                <c:pt idx="2413">
                  <c:v>7.9456772970346089E-4</c:v>
                </c:pt>
                <c:pt idx="2414">
                  <c:v>7.9479920922075379E-4</c:v>
                </c:pt>
                <c:pt idx="2415">
                  <c:v>7.9504689455694782E-4</c:v>
                </c:pt>
                <c:pt idx="2416">
                  <c:v>7.9514821209335034E-4</c:v>
                </c:pt>
                <c:pt idx="2417">
                  <c:v>7.9531261806832802E-4</c:v>
                </c:pt>
                <c:pt idx="2418">
                  <c:v>7.9552223729079422E-4</c:v>
                </c:pt>
                <c:pt idx="2419">
                  <c:v>7.9559884709477422E-4</c:v>
                </c:pt>
                <c:pt idx="2420">
                  <c:v>7.957259632905187E-4</c:v>
                </c:pt>
                <c:pt idx="2421">
                  <c:v>7.9586433635616348E-4</c:v>
                </c:pt>
                <c:pt idx="2422">
                  <c:v>7.9604399812954741E-4</c:v>
                </c:pt>
                <c:pt idx="2423">
                  <c:v>7.9620146916231692E-4</c:v>
                </c:pt>
                <c:pt idx="2424">
                  <c:v>7.9634005949305131E-4</c:v>
                </c:pt>
                <c:pt idx="2425">
                  <c:v>7.9642348152410031E-4</c:v>
                </c:pt>
                <c:pt idx="2426">
                  <c:v>7.9656619459626116E-4</c:v>
                </c:pt>
                <c:pt idx="2427">
                  <c:v>7.9672605754132109E-4</c:v>
                </c:pt>
                <c:pt idx="2428">
                  <c:v>7.9685476178239178E-4</c:v>
                </c:pt>
                <c:pt idx="2429">
                  <c:v>7.9696732667841543E-4</c:v>
                </c:pt>
                <c:pt idx="2430">
                  <c:v>7.971180580126049E-4</c:v>
                </c:pt>
                <c:pt idx="2431">
                  <c:v>7.972371682258715E-4</c:v>
                </c:pt>
                <c:pt idx="2432">
                  <c:v>7.973384814753575E-4</c:v>
                </c:pt>
                <c:pt idx="2433">
                  <c:v>7.9743979472484338E-4</c:v>
                </c:pt>
                <c:pt idx="2434">
                  <c:v>7.9759843542271877E-4</c:v>
                </c:pt>
                <c:pt idx="2435">
                  <c:v>7.9776162110739004E-4</c:v>
                </c:pt>
                <c:pt idx="2436">
                  <c:v>7.9794044557788494E-4</c:v>
                </c:pt>
                <c:pt idx="2437">
                  <c:v>7.9810440772757577E-4</c:v>
                </c:pt>
                <c:pt idx="2438">
                  <c:v>7.9823116767758346E-4</c:v>
                </c:pt>
                <c:pt idx="2439">
                  <c:v>7.9838184311297248E-4</c:v>
                </c:pt>
                <c:pt idx="2440">
                  <c:v>7.9852668965925432E-4</c:v>
                </c:pt>
                <c:pt idx="2441">
                  <c:v>7.9865489476435819E-4</c:v>
                </c:pt>
                <c:pt idx="2442">
                  <c:v>7.9887116532814239E-4</c:v>
                </c:pt>
                <c:pt idx="2443">
                  <c:v>7.9894591767778176E-4</c:v>
                </c:pt>
                <c:pt idx="2444">
                  <c:v>7.9902844333198649E-4</c:v>
                </c:pt>
                <c:pt idx="2445">
                  <c:v>7.992292087817762E-4</c:v>
                </c:pt>
                <c:pt idx="2446">
                  <c:v>7.9936685524190012E-4</c:v>
                </c:pt>
                <c:pt idx="2447">
                  <c:v>7.9946044218576792E-4</c:v>
                </c:pt>
                <c:pt idx="2448">
                  <c:v>7.996549076446553E-4</c:v>
                </c:pt>
                <c:pt idx="2449">
                  <c:v>7.9980808871555134E-4</c:v>
                </c:pt>
                <c:pt idx="2450">
                  <c:v>7.9991270073803569E-4</c:v>
                </c:pt>
                <c:pt idx="2451">
                  <c:v>8.0006392290134069E-4</c:v>
                </c:pt>
                <c:pt idx="2452">
                  <c:v>8.0021514506464547E-4</c:v>
                </c:pt>
                <c:pt idx="2453">
                  <c:v>8.0036304701679823E-4</c:v>
                </c:pt>
                <c:pt idx="2454">
                  <c:v>8.005151164739504E-4</c:v>
                </c:pt>
                <c:pt idx="2455">
                  <c:v>8.0062085674150547E-4</c:v>
                </c:pt>
                <c:pt idx="2456">
                  <c:v>8.0083593741648521E-4</c:v>
                </c:pt>
                <c:pt idx="2457">
                  <c:v>8.0091221234028346E-4</c:v>
                </c:pt>
                <c:pt idx="2458">
                  <c:v>8.011223587472058E-4</c:v>
                </c:pt>
                <c:pt idx="2459">
                  <c:v>8.0116600372371781E-4</c:v>
                </c:pt>
                <c:pt idx="2460">
                  <c:v>8.0138432723692238E-4</c:v>
                </c:pt>
                <c:pt idx="2461">
                  <c:v>8.0145098816748913E-4</c:v>
                </c:pt>
                <c:pt idx="2462">
                  <c:v>8.0159817960398971E-4</c:v>
                </c:pt>
                <c:pt idx="2463">
                  <c:v>8.0176164544747391E-4</c:v>
                </c:pt>
                <c:pt idx="2464">
                  <c:v>8.0191764391622229E-4</c:v>
                </c:pt>
                <c:pt idx="2465">
                  <c:v>8.02001085642425E-4</c:v>
                </c:pt>
                <c:pt idx="2466">
                  <c:v>8.0210616515226829E-4</c:v>
                </c:pt>
                <c:pt idx="2467">
                  <c:v>8.023055915241386E-4</c:v>
                </c:pt>
                <c:pt idx="2468">
                  <c:v>8.0238996864300546E-4</c:v>
                </c:pt>
                <c:pt idx="2469">
                  <c:v>8.0250482966679436E-4</c:v>
                </c:pt>
                <c:pt idx="2470">
                  <c:v>8.0269087250033045E-4</c:v>
                </c:pt>
                <c:pt idx="2471">
                  <c:v>8.0276933943646098E-4</c:v>
                </c:pt>
                <c:pt idx="2472">
                  <c:v>8.0283865229895687E-4</c:v>
                </c:pt>
                <c:pt idx="2473">
                  <c:v>8.0297567756083658E-4</c:v>
                </c:pt>
                <c:pt idx="2474">
                  <c:v>8.0320283728644725E-4</c:v>
                </c:pt>
                <c:pt idx="2475">
                  <c:v>8.0332076582565067E-4</c:v>
                </c:pt>
                <c:pt idx="2476">
                  <c:v>8.0343379783840644E-4</c:v>
                </c:pt>
                <c:pt idx="2477">
                  <c:v>8.0357675838777713E-4</c:v>
                </c:pt>
                <c:pt idx="2478">
                  <c:v>8.0381185288470045E-4</c:v>
                </c:pt>
                <c:pt idx="2479">
                  <c:v>8.039582076442692E-4</c:v>
                </c:pt>
                <c:pt idx="2480">
                  <c:v>8.0423291080214041E-4</c:v>
                </c:pt>
                <c:pt idx="2481">
                  <c:v>8.0441908327860538E-4</c:v>
                </c:pt>
                <c:pt idx="2482">
                  <c:v>8.0458433236750635E-4</c:v>
                </c:pt>
                <c:pt idx="2483">
                  <c:v>8.047696635585409E-4</c:v>
                </c:pt>
                <c:pt idx="2484">
                  <c:v>8.0493068986581728E-4</c:v>
                </c:pt>
                <c:pt idx="2485">
                  <c:v>8.0506901342092046E-4</c:v>
                </c:pt>
                <c:pt idx="2486">
                  <c:v>8.0528640517603216E-4</c:v>
                </c:pt>
                <c:pt idx="2487">
                  <c:v>8.0541613676512536E-4</c:v>
                </c:pt>
                <c:pt idx="2488">
                  <c:v>8.0555356996542639E-4</c:v>
                </c:pt>
                <c:pt idx="2489">
                  <c:v>8.0573498735933265E-4</c:v>
                </c:pt>
                <c:pt idx="2490">
                  <c:v>8.0583556042625431E-4</c:v>
                </c:pt>
                <c:pt idx="2491">
                  <c:v>8.0601419988301744E-4</c:v>
                </c:pt>
                <c:pt idx="2492">
                  <c:v>8.0608569000583275E-4</c:v>
                </c:pt>
                <c:pt idx="2493">
                  <c:v>8.0634220209157344E-4</c:v>
                </c:pt>
                <c:pt idx="2494">
                  <c:v>8.0647732344352684E-4</c:v>
                </c:pt>
                <c:pt idx="2495">
                  <c:v>8.0665021684242738E-4</c:v>
                </c:pt>
                <c:pt idx="2496">
                  <c:v>8.0687163053540548E-4</c:v>
                </c:pt>
                <c:pt idx="2497">
                  <c:v>8.0705570009962475E-4</c:v>
                </c:pt>
                <c:pt idx="2498">
                  <c:v>8.0718320665506464E-4</c:v>
                </c:pt>
                <c:pt idx="2499">
                  <c:v>8.0727594529950489E-4</c:v>
                </c:pt>
                <c:pt idx="2500">
                  <c:v>8.0743599635639768E-4</c:v>
                </c:pt>
                <c:pt idx="2501">
                  <c:v>8.0760496335025565E-4</c:v>
                </c:pt>
                <c:pt idx="2502">
                  <c:v>8.077670221830728E-4</c:v>
                </c:pt>
                <c:pt idx="2503">
                  <c:v>8.0790307848273258E-4</c:v>
                </c:pt>
                <c:pt idx="2504">
                  <c:v>8.0810470057030308E-4</c:v>
                </c:pt>
                <c:pt idx="2505">
                  <c:v>8.0826754673791492E-4</c:v>
                </c:pt>
                <c:pt idx="2506">
                  <c:v>8.0837100834938022E-4</c:v>
                </c:pt>
                <c:pt idx="2507">
                  <c:v>8.0848048897675219E-4</c:v>
                </c:pt>
                <c:pt idx="2508">
                  <c:v>8.0861762768797373E-4</c:v>
                </c:pt>
                <c:pt idx="2509">
                  <c:v>8.0875476639919483E-4</c:v>
                </c:pt>
                <c:pt idx="2510">
                  <c:v>8.0897295356838759E-4</c:v>
                </c:pt>
                <c:pt idx="2511">
                  <c:v>8.0913059944295971E-4</c:v>
                </c:pt>
                <c:pt idx="2512">
                  <c:v>8.091223471757285E-4</c:v>
                </c:pt>
                <c:pt idx="2513">
                  <c:v>8.0934379707461976E-4</c:v>
                </c:pt>
                <c:pt idx="2514">
                  <c:v>8.0937817257899756E-4</c:v>
                </c:pt>
                <c:pt idx="2515">
                  <c:v>8.0953896852087423E-4</c:v>
                </c:pt>
                <c:pt idx="2516">
                  <c:v>8.0970106174747261E-4</c:v>
                </c:pt>
                <c:pt idx="2517">
                  <c:v>8.0976977138595121E-4</c:v>
                </c:pt>
                <c:pt idx="2518">
                  <c:v>8.0988429819311655E-4</c:v>
                </c:pt>
                <c:pt idx="2519">
                  <c:v>8.1014808193339768E-4</c:v>
                </c:pt>
                <c:pt idx="2520">
                  <c:v>8.103159362560726E-4</c:v>
                </c:pt>
                <c:pt idx="2521">
                  <c:v>8.1038416089844652E-4</c:v>
                </c:pt>
                <c:pt idx="2522">
                  <c:v>8.105347185614765E-4</c:v>
                </c:pt>
                <c:pt idx="2523">
                  <c:v>8.1068314630304279E-4</c:v>
                </c:pt>
                <c:pt idx="2524">
                  <c:v>8.1082875045689724E-4</c:v>
                </c:pt>
                <c:pt idx="2525">
                  <c:v>8.1101010095215747E-4</c:v>
                </c:pt>
                <c:pt idx="2526">
                  <c:v>8.1114961338702839E-4</c:v>
                </c:pt>
                <c:pt idx="2527">
                  <c:v>8.1129583458182527E-4</c:v>
                </c:pt>
                <c:pt idx="2528">
                  <c:v>8.1147672526259683E-4</c:v>
                </c:pt>
                <c:pt idx="2529">
                  <c:v>8.1158371606108895E-4</c:v>
                </c:pt>
                <c:pt idx="2530">
                  <c:v>8.1180273069188951E-4</c:v>
                </c:pt>
                <c:pt idx="2531">
                  <c:v>8.1205967802513155E-4</c:v>
                </c:pt>
                <c:pt idx="2532">
                  <c:v>8.1229821767250028E-4</c:v>
                </c:pt>
                <c:pt idx="2533">
                  <c:v>8.1253675731986837E-4</c:v>
                </c:pt>
                <c:pt idx="2534">
                  <c:v>8.1277529696723678E-4</c:v>
                </c:pt>
                <c:pt idx="2535">
                  <c:v>8.1288584467853974E-4</c:v>
                </c:pt>
                <c:pt idx="2536">
                  <c:v>8.130761691612856E-4</c:v>
                </c:pt>
                <c:pt idx="2537">
                  <c:v>8.1327860336283492E-4</c:v>
                </c:pt>
                <c:pt idx="2538">
                  <c:v>8.1342648075011237E-4</c:v>
                </c:pt>
                <c:pt idx="2539">
                  <c:v>8.135848413721305E-4</c:v>
                </c:pt>
                <c:pt idx="2540">
                  <c:v>8.1379273668901462E-4</c:v>
                </c:pt>
                <c:pt idx="2541">
                  <c:v>8.1400194321971128E-4</c:v>
                </c:pt>
                <c:pt idx="2542">
                  <c:v>8.1419160065127354E-4</c:v>
                </c:pt>
                <c:pt idx="2543">
                  <c:v>8.1433958609808811E-4</c:v>
                </c:pt>
                <c:pt idx="2544">
                  <c:v>8.1455032914649818E-4</c:v>
                </c:pt>
                <c:pt idx="2545">
                  <c:v>8.1467923580912625E-4</c:v>
                </c:pt>
                <c:pt idx="2546">
                  <c:v>8.1479280290266021E-4</c:v>
                </c:pt>
                <c:pt idx="2547">
                  <c:v>8.1485146101042006E-4</c:v>
                </c:pt>
                <c:pt idx="2548">
                  <c:v>8.1509276841359079E-4</c:v>
                </c:pt>
                <c:pt idx="2549">
                  <c:v>8.1515703750264254E-4</c:v>
                </c:pt>
                <c:pt idx="2550">
                  <c:v>8.1524205079230275E-4</c:v>
                </c:pt>
                <c:pt idx="2551">
                  <c:v>8.1547524699626271E-4</c:v>
                </c:pt>
                <c:pt idx="2552">
                  <c:v>8.1565376418195616E-4</c:v>
                </c:pt>
                <c:pt idx="2553">
                  <c:v>8.1585185110473295E-4</c:v>
                </c:pt>
                <c:pt idx="2554">
                  <c:v>8.1611255366448765E-4</c:v>
                </c:pt>
                <c:pt idx="2555">
                  <c:v>8.1639555697991893E-4</c:v>
                </c:pt>
                <c:pt idx="2556">
                  <c:v>8.1662717774582381E-4</c:v>
                </c:pt>
                <c:pt idx="2557">
                  <c:v>8.1681900990810221E-4</c:v>
                </c:pt>
                <c:pt idx="2558">
                  <c:v>8.1700787974303322E-4</c:v>
                </c:pt>
                <c:pt idx="2559">
                  <c:v>8.1722644097164863E-4</c:v>
                </c:pt>
                <c:pt idx="2560">
                  <c:v>8.1728999978173658E-4</c:v>
                </c:pt>
                <c:pt idx="2561">
                  <c:v>8.1751897303346548E-4</c:v>
                </c:pt>
                <c:pt idx="2562">
                  <c:v>8.1768951652652004E-4</c:v>
                </c:pt>
                <c:pt idx="2563">
                  <c:v>8.1790633598486317E-4</c:v>
                </c:pt>
                <c:pt idx="2564">
                  <c:v>8.1814206558845795E-4</c:v>
                </c:pt>
                <c:pt idx="2565">
                  <c:v>8.1822680065114306E-4</c:v>
                </c:pt>
                <c:pt idx="2566">
                  <c:v>8.1834482682773826E-4</c:v>
                </c:pt>
                <c:pt idx="2567">
                  <c:v>8.1851598154098328E-4</c:v>
                </c:pt>
                <c:pt idx="2568">
                  <c:v>8.1869167185980702E-4</c:v>
                </c:pt>
                <c:pt idx="2569">
                  <c:v>8.1884472305427064E-4</c:v>
                </c:pt>
                <c:pt idx="2570">
                  <c:v>8.1899980214231757E-4</c:v>
                </c:pt>
                <c:pt idx="2571">
                  <c:v>8.1918188859853556E-4</c:v>
                </c:pt>
                <c:pt idx="2572">
                  <c:v>8.1936397505475377E-4</c:v>
                </c:pt>
                <c:pt idx="2573">
                  <c:v>8.1954350824227178E-4</c:v>
                </c:pt>
                <c:pt idx="2574">
                  <c:v>8.1967065023481997E-4</c:v>
                </c:pt>
                <c:pt idx="2575">
                  <c:v>8.199446110630286E-4</c:v>
                </c:pt>
                <c:pt idx="2576">
                  <c:v>8.1997748024132257E-4</c:v>
                </c:pt>
                <c:pt idx="2577">
                  <c:v>8.201535709834271E-4</c:v>
                </c:pt>
                <c:pt idx="2578">
                  <c:v>8.2027737225293291E-4</c:v>
                </c:pt>
                <c:pt idx="2579">
                  <c:v>8.2038689189562039E-4</c:v>
                </c:pt>
                <c:pt idx="2580">
                  <c:v>8.2048940111328504E-4</c:v>
                </c:pt>
                <c:pt idx="2581">
                  <c:v>8.2061435227807813E-4</c:v>
                </c:pt>
                <c:pt idx="2582">
                  <c:v>8.2071776275023667E-4</c:v>
                </c:pt>
                <c:pt idx="2583">
                  <c:v>8.2089154795300396E-4</c:v>
                </c:pt>
                <c:pt idx="2584">
                  <c:v>8.2106039100259952E-4</c:v>
                </c:pt>
                <c:pt idx="2585">
                  <c:v>8.2118985362810652E-4</c:v>
                </c:pt>
                <c:pt idx="2586">
                  <c:v>8.2129450012918587E-4</c:v>
                </c:pt>
                <c:pt idx="2587">
                  <c:v>8.2146307100270039E-4</c:v>
                </c:pt>
                <c:pt idx="2588">
                  <c:v>8.2155207593760909E-4</c:v>
                </c:pt>
                <c:pt idx="2589">
                  <c:v>8.2167736298034472E-4</c:v>
                </c:pt>
                <c:pt idx="2590">
                  <c:v>8.218270842241252E-4</c:v>
                </c:pt>
                <c:pt idx="2591">
                  <c:v>8.2199180721217915E-4</c:v>
                </c:pt>
                <c:pt idx="2592">
                  <c:v>8.2214104722977193E-4</c:v>
                </c:pt>
                <c:pt idx="2593">
                  <c:v>8.2223744812203565E-4</c:v>
                </c:pt>
                <c:pt idx="2594">
                  <c:v>8.2238748970486027E-4</c:v>
                </c:pt>
                <c:pt idx="2595">
                  <c:v>8.225377742124071E-4</c:v>
                </c:pt>
                <c:pt idx="2596">
                  <c:v>8.2270404615379287E-4</c:v>
                </c:pt>
                <c:pt idx="2597">
                  <c:v>8.2282289869396339E-4</c:v>
                </c:pt>
                <c:pt idx="2598">
                  <c:v>8.229030707688239E-4</c:v>
                </c:pt>
                <c:pt idx="2599">
                  <c:v>8.2298537318850563E-4</c:v>
                </c:pt>
                <c:pt idx="2600">
                  <c:v>8.231554804295708E-4</c:v>
                </c:pt>
                <c:pt idx="2601">
                  <c:v>8.2326825813320496E-4</c:v>
                </c:pt>
                <c:pt idx="2602">
                  <c:v>8.2349823825608693E-4</c:v>
                </c:pt>
                <c:pt idx="2603">
                  <c:v>8.2361705442203807E-4</c:v>
                </c:pt>
                <c:pt idx="2604">
                  <c:v>8.2379225217611772E-4</c:v>
                </c:pt>
                <c:pt idx="2605">
                  <c:v>8.2400461391500231E-4</c:v>
                </c:pt>
                <c:pt idx="2606">
                  <c:v>8.2412027185875341E-4</c:v>
                </c:pt>
                <c:pt idx="2607">
                  <c:v>8.2429766466139275E-4</c:v>
                </c:pt>
                <c:pt idx="2608">
                  <c:v>8.2441715474925077E-4</c:v>
                </c:pt>
                <c:pt idx="2609">
                  <c:v>8.2453109252886932E-4</c:v>
                </c:pt>
                <c:pt idx="2610">
                  <c:v>8.2468239605594604E-4</c:v>
                </c:pt>
                <c:pt idx="2611">
                  <c:v>8.2492989214763546E-4</c:v>
                </c:pt>
                <c:pt idx="2612">
                  <c:v>8.2506039459913035E-4</c:v>
                </c:pt>
                <c:pt idx="2613">
                  <c:v>8.2519251619037352E-4</c:v>
                </c:pt>
                <c:pt idx="2614">
                  <c:v>8.2541306711568084E-4</c:v>
                </c:pt>
                <c:pt idx="2615">
                  <c:v>8.2542797757219062E-4</c:v>
                </c:pt>
                <c:pt idx="2616">
                  <c:v>8.2569378290429007E-4</c:v>
                </c:pt>
                <c:pt idx="2617">
                  <c:v>8.2577802807468341E-4</c:v>
                </c:pt>
                <c:pt idx="2618">
                  <c:v>8.2585148613110722E-4</c:v>
                </c:pt>
                <c:pt idx="2619">
                  <c:v>8.2605834969598068E-4</c:v>
                </c:pt>
                <c:pt idx="2620">
                  <c:v>8.2622441693073296E-4</c:v>
                </c:pt>
                <c:pt idx="2621">
                  <c:v>8.2635521001212615E-4</c:v>
                </c:pt>
                <c:pt idx="2622">
                  <c:v>8.2660944889443027E-4</c:v>
                </c:pt>
                <c:pt idx="2623">
                  <c:v>8.2674629868464663E-4</c:v>
                </c:pt>
                <c:pt idx="2624">
                  <c:v>8.2691969948605064E-4</c:v>
                </c:pt>
                <c:pt idx="2625">
                  <c:v>8.270273131916197E-4</c:v>
                </c:pt>
                <c:pt idx="2626">
                  <c:v>8.2721956993179937E-4</c:v>
                </c:pt>
                <c:pt idx="2627">
                  <c:v>8.2734420930355716E-4</c:v>
                </c:pt>
                <c:pt idx="2628">
                  <c:v>8.2745263354963117E-4</c:v>
                </c:pt>
                <c:pt idx="2629">
                  <c:v>8.2760347771050039E-4</c:v>
                </c:pt>
                <c:pt idx="2630">
                  <c:v>8.2774703497226357E-4</c:v>
                </c:pt>
                <c:pt idx="2631">
                  <c:v>8.2799373533619467E-4</c:v>
                </c:pt>
                <c:pt idx="2632">
                  <c:v>8.2815581234096328E-4</c:v>
                </c:pt>
                <c:pt idx="2633">
                  <c:v>8.2826366857965668E-4</c:v>
                </c:pt>
                <c:pt idx="2634">
                  <c:v>8.284385112541933E-4</c:v>
                </c:pt>
                <c:pt idx="2635">
                  <c:v>8.2869621422902229E-4</c:v>
                </c:pt>
                <c:pt idx="2636">
                  <c:v>8.2888711710933725E-4</c:v>
                </c:pt>
                <c:pt idx="2637">
                  <c:v>8.2911012562059746E-4</c:v>
                </c:pt>
                <c:pt idx="2638">
                  <c:v>8.2935278674659539E-4</c:v>
                </c:pt>
                <c:pt idx="2639">
                  <c:v>8.2953313251167332E-4</c:v>
                </c:pt>
                <c:pt idx="2640">
                  <c:v>8.2969099059742625E-4</c:v>
                </c:pt>
                <c:pt idx="2641">
                  <c:v>8.298016242241586E-4</c:v>
                </c:pt>
                <c:pt idx="2642">
                  <c:v>8.299310170914847E-4</c:v>
                </c:pt>
                <c:pt idx="2643">
                  <c:v>8.3005266290806803E-4</c:v>
                </c:pt>
                <c:pt idx="2644">
                  <c:v>8.3017500034327548E-4</c:v>
                </c:pt>
                <c:pt idx="2645">
                  <c:v>8.3038697403113593E-4</c:v>
                </c:pt>
                <c:pt idx="2646">
                  <c:v>8.3054751074266783E-4</c:v>
                </c:pt>
                <c:pt idx="2647">
                  <c:v>8.3061910889614611E-4</c:v>
                </c:pt>
                <c:pt idx="2648">
                  <c:v>8.3081633651475536E-4</c:v>
                </c:pt>
                <c:pt idx="2649">
                  <c:v>8.3092436094460138E-4</c:v>
                </c:pt>
                <c:pt idx="2650">
                  <c:v>8.3107084225812549E-4</c:v>
                </c:pt>
                <c:pt idx="2651">
                  <c:v>8.3116536626997564E-4</c:v>
                </c:pt>
                <c:pt idx="2652">
                  <c:v>8.3134368663579576E-4</c:v>
                </c:pt>
                <c:pt idx="2653">
                  <c:v>8.3145076014263305E-4</c:v>
                </c:pt>
                <c:pt idx="2654">
                  <c:v>8.3154309678085158E-4</c:v>
                </c:pt>
                <c:pt idx="2655">
                  <c:v>8.3175502300121649E-4</c:v>
                </c:pt>
                <c:pt idx="2656">
                  <c:v>8.3191352551442005E-4</c:v>
                </c:pt>
                <c:pt idx="2657">
                  <c:v>8.3196445907860405E-4</c:v>
                </c:pt>
                <c:pt idx="2658">
                  <c:v>8.3212180855290661E-4</c:v>
                </c:pt>
                <c:pt idx="2659">
                  <c:v>8.3227291822439225E-4</c:v>
                </c:pt>
                <c:pt idx="2660">
                  <c:v>8.3239347328222435E-4</c:v>
                </c:pt>
                <c:pt idx="2661">
                  <c:v>8.3246071974283481E-4</c:v>
                </c:pt>
                <c:pt idx="2662">
                  <c:v>8.3254128391403465E-4</c:v>
                </c:pt>
                <c:pt idx="2663">
                  <c:v>8.3271559236032836E-4</c:v>
                </c:pt>
                <c:pt idx="2664">
                  <c:v>8.3286054012964993E-4</c:v>
                </c:pt>
                <c:pt idx="2665">
                  <c:v>8.3304280037460924E-4</c:v>
                </c:pt>
                <c:pt idx="2666">
                  <c:v>8.3322506061956855E-4</c:v>
                </c:pt>
                <c:pt idx="2667">
                  <c:v>8.3330624963233436E-4</c:v>
                </c:pt>
                <c:pt idx="2668">
                  <c:v>8.3353889667764922E-4</c:v>
                </c:pt>
                <c:pt idx="2669">
                  <c:v>8.3358744559510357E-4</c:v>
                </c:pt>
                <c:pt idx="2670">
                  <c:v>8.3374069290437409E-4</c:v>
                </c:pt>
                <c:pt idx="2671">
                  <c:v>8.3385765457627678E-4</c:v>
                </c:pt>
                <c:pt idx="2672">
                  <c:v>8.3400178548468133E-4</c:v>
                </c:pt>
                <c:pt idx="2673">
                  <c:v>8.3413454518035252E-4</c:v>
                </c:pt>
                <c:pt idx="2674">
                  <c:v>8.3419364304144355E-4</c:v>
                </c:pt>
                <c:pt idx="2675">
                  <c:v>8.3435076832828552E-4</c:v>
                </c:pt>
                <c:pt idx="2676">
                  <c:v>8.3443957337035355E-4</c:v>
                </c:pt>
                <c:pt idx="2677">
                  <c:v>8.3458207271729871E-4</c:v>
                </c:pt>
                <c:pt idx="2678">
                  <c:v>8.3471267794533403E-4</c:v>
                </c:pt>
                <c:pt idx="2679">
                  <c:v>8.3483197838251863E-4</c:v>
                </c:pt>
                <c:pt idx="2680">
                  <c:v>8.3495127881970377E-4</c:v>
                </c:pt>
                <c:pt idx="2681">
                  <c:v>8.3507161658431773E-4</c:v>
                </c:pt>
                <c:pt idx="2682">
                  <c:v>8.3523479456954581E-4</c:v>
                </c:pt>
                <c:pt idx="2683">
                  <c:v>8.3541180780058216E-4</c:v>
                </c:pt>
                <c:pt idx="2684">
                  <c:v>8.3553794620696317E-4</c:v>
                </c:pt>
                <c:pt idx="2685">
                  <c:v>8.3565115336436588E-4</c:v>
                </c:pt>
                <c:pt idx="2686">
                  <c:v>8.3575956754851257E-4</c:v>
                </c:pt>
                <c:pt idx="2687">
                  <c:v>8.3604188596851669E-4</c:v>
                </c:pt>
                <c:pt idx="2688">
                  <c:v>8.3615088475135955E-4</c:v>
                </c:pt>
                <c:pt idx="2689">
                  <c:v>8.3628828139300571E-4</c:v>
                </c:pt>
                <c:pt idx="2690">
                  <c:v>8.3640111147975811E-4</c:v>
                </c:pt>
                <c:pt idx="2691">
                  <c:v>8.3657776890610461E-4</c:v>
                </c:pt>
                <c:pt idx="2692">
                  <c:v>8.36776442535975E-4</c:v>
                </c:pt>
                <c:pt idx="2693">
                  <c:v>8.3696436554938226E-4</c:v>
                </c:pt>
                <c:pt idx="2694">
                  <c:v>8.3699786940543677E-4</c:v>
                </c:pt>
                <c:pt idx="2695">
                  <c:v>8.3719176373395177E-4</c:v>
                </c:pt>
                <c:pt idx="2696">
                  <c:v>8.3730723881322226E-4</c:v>
                </c:pt>
                <c:pt idx="2697">
                  <c:v>8.3751309160032218E-4</c:v>
                </c:pt>
                <c:pt idx="2698">
                  <c:v>8.3760574705577233E-4</c:v>
                </c:pt>
                <c:pt idx="2699">
                  <c:v>8.3769490931293847E-4</c:v>
                </c:pt>
                <c:pt idx="2700">
                  <c:v>8.3779698974342602E-4</c:v>
                </c:pt>
                <c:pt idx="2701">
                  <c:v>8.3796050629777064E-4</c:v>
                </c:pt>
                <c:pt idx="2702">
                  <c:v>8.3803928636735513E-4</c:v>
                </c:pt>
                <c:pt idx="2703">
                  <c:v>8.3815534973346434E-4</c:v>
                </c:pt>
                <c:pt idx="2704">
                  <c:v>8.3830488207556591E-4</c:v>
                </c:pt>
                <c:pt idx="2705">
                  <c:v>8.3845881463834684E-4</c:v>
                </c:pt>
                <c:pt idx="2706">
                  <c:v>8.3859997005514308E-4</c:v>
                </c:pt>
                <c:pt idx="2707">
                  <c:v>8.3873241011362277E-4</c:v>
                </c:pt>
                <c:pt idx="2708">
                  <c:v>8.3884268378584328E-4</c:v>
                </c:pt>
                <c:pt idx="2709">
                  <c:v>8.3898234207834227E-4</c:v>
                </c:pt>
                <c:pt idx="2710">
                  <c:v>8.39087816334888E-4</c:v>
                </c:pt>
                <c:pt idx="2711">
                  <c:v>8.3924940346419383E-4</c:v>
                </c:pt>
                <c:pt idx="2712">
                  <c:v>8.3932817784008269E-4</c:v>
                </c:pt>
                <c:pt idx="2713">
                  <c:v>8.3942696750817221E-4</c:v>
                </c:pt>
                <c:pt idx="2714">
                  <c:v>8.3947046993054536E-4</c:v>
                </c:pt>
                <c:pt idx="2715">
                  <c:v>8.3970646841813746E-4</c:v>
                </c:pt>
                <c:pt idx="2716">
                  <c:v>8.3972978921852213E-4</c:v>
                </c:pt>
                <c:pt idx="2717">
                  <c:v>8.3988835950902412E-4</c:v>
                </c:pt>
                <c:pt idx="2718">
                  <c:v>8.4003104369971581E-4</c:v>
                </c:pt>
                <c:pt idx="2719">
                  <c:v>8.4019102624019373E-4</c:v>
                </c:pt>
                <c:pt idx="2720">
                  <c:v>8.4043471980938347E-4</c:v>
                </c:pt>
                <c:pt idx="2721">
                  <c:v>8.4057705031500337E-4</c:v>
                </c:pt>
                <c:pt idx="2722">
                  <c:v>8.4073136010384957E-4</c:v>
                </c:pt>
                <c:pt idx="2723">
                  <c:v>8.4083417443861638E-4</c:v>
                </c:pt>
                <c:pt idx="2724">
                  <c:v>8.4089648332435303E-4</c:v>
                </c:pt>
                <c:pt idx="2725">
                  <c:v>8.4115130631485667E-4</c:v>
                </c:pt>
                <c:pt idx="2726">
                  <c:v>8.4112523359168741E-4</c:v>
                </c:pt>
                <c:pt idx="2727">
                  <c:v>8.413812991066291E-4</c:v>
                </c:pt>
                <c:pt idx="2728">
                  <c:v>8.4154211015527208E-4</c:v>
                </c:pt>
                <c:pt idx="2729">
                  <c:v>8.4175113629596102E-4</c:v>
                </c:pt>
                <c:pt idx="2730">
                  <c:v>8.4197693249955709E-4</c:v>
                </c:pt>
                <c:pt idx="2731">
                  <c:v>8.4205855435541446E-4</c:v>
                </c:pt>
                <c:pt idx="2732">
                  <c:v>8.4233890901597099E-4</c:v>
                </c:pt>
                <c:pt idx="2733">
                  <c:v>8.4245798670694468E-4</c:v>
                </c:pt>
                <c:pt idx="2734">
                  <c:v>8.4264623361769806E-4</c:v>
                </c:pt>
                <c:pt idx="2735">
                  <c:v>8.4274282163515504E-4</c:v>
                </c:pt>
                <c:pt idx="2736">
                  <c:v>8.4302864944941905E-4</c:v>
                </c:pt>
                <c:pt idx="2737">
                  <c:v>8.4311063201515017E-4</c:v>
                </c:pt>
                <c:pt idx="2738">
                  <c:v>8.4337109480785188E-4</c:v>
                </c:pt>
                <c:pt idx="2739">
                  <c:v>8.4343697251026875E-4</c:v>
                </c:pt>
                <c:pt idx="2740">
                  <c:v>8.4358140583040665E-4</c:v>
                </c:pt>
                <c:pt idx="2741">
                  <c:v>8.4377852461951905E-4</c:v>
                </c:pt>
                <c:pt idx="2742">
                  <c:v>8.4385505966426617E-4</c:v>
                </c:pt>
                <c:pt idx="2743">
                  <c:v>8.4404112980438135E-4</c:v>
                </c:pt>
                <c:pt idx="2744">
                  <c:v>8.441973008225975E-4</c:v>
                </c:pt>
                <c:pt idx="2745">
                  <c:v>8.4442949325341343E-4</c:v>
                </c:pt>
                <c:pt idx="2746">
                  <c:v>8.4454573642211679E-4</c:v>
                </c:pt>
                <c:pt idx="2747">
                  <c:v>8.4469018325211535E-4</c:v>
                </c:pt>
                <c:pt idx="2748">
                  <c:v>8.4484383554855717E-4</c:v>
                </c:pt>
                <c:pt idx="2749">
                  <c:v>8.4499341136890979E-4</c:v>
                </c:pt>
                <c:pt idx="2750">
                  <c:v>8.4511519692896751E-4</c:v>
                </c:pt>
                <c:pt idx="2751">
                  <c:v>8.4522733961565834E-4</c:v>
                </c:pt>
                <c:pt idx="2752">
                  <c:v>8.4538780058766231E-4</c:v>
                </c:pt>
                <c:pt idx="2753">
                  <c:v>8.4557284863502873E-4</c:v>
                </c:pt>
                <c:pt idx="2754">
                  <c:v>8.4570762920171613E-4</c:v>
                </c:pt>
                <c:pt idx="2755">
                  <c:v>8.4581406183065373E-4</c:v>
                </c:pt>
                <c:pt idx="2756">
                  <c:v>8.4603465182459892E-4</c:v>
                </c:pt>
                <c:pt idx="2757">
                  <c:v>8.4615747356369428E-4</c:v>
                </c:pt>
                <c:pt idx="2758">
                  <c:v>8.4629265447953655E-4</c:v>
                </c:pt>
                <c:pt idx="2759">
                  <c:v>8.4633693201858747E-4</c:v>
                </c:pt>
                <c:pt idx="2760">
                  <c:v>8.4654115444432053E-4</c:v>
                </c:pt>
                <c:pt idx="2761">
                  <c:v>8.4667197826811106E-4</c:v>
                </c:pt>
                <c:pt idx="2762">
                  <c:v>8.4676806700318026E-4</c:v>
                </c:pt>
                <c:pt idx="2763">
                  <c:v>8.4696723279485849E-4</c:v>
                </c:pt>
                <c:pt idx="2764">
                  <c:v>8.4718112048512537E-4</c:v>
                </c:pt>
                <c:pt idx="2765">
                  <c:v>8.4721808845574615E-4</c:v>
                </c:pt>
                <c:pt idx="2766">
                  <c:v>8.4743236629924914E-4</c:v>
                </c:pt>
                <c:pt idx="2767">
                  <c:v>8.4744976832990633E-4</c:v>
                </c:pt>
                <c:pt idx="2768">
                  <c:v>8.4758201220633169E-4</c:v>
                </c:pt>
                <c:pt idx="2769">
                  <c:v>8.4769724312689103E-4</c:v>
                </c:pt>
                <c:pt idx="2770">
                  <c:v>8.4781037270977944E-4</c:v>
                </c:pt>
                <c:pt idx="2771">
                  <c:v>8.4791314524345989E-4</c:v>
                </c:pt>
                <c:pt idx="2772">
                  <c:v>8.4804391901851606E-4</c:v>
                </c:pt>
                <c:pt idx="2773">
                  <c:v>8.4825584473088931E-4</c:v>
                </c:pt>
                <c:pt idx="2774">
                  <c:v>8.4829864984506897E-4</c:v>
                </c:pt>
                <c:pt idx="2775">
                  <c:v>8.4835143119063356E-4</c:v>
                </c:pt>
                <c:pt idx="2776">
                  <c:v>8.4857298886387243E-4</c:v>
                </c:pt>
                <c:pt idx="2777">
                  <c:v>8.4864903962002215E-4</c:v>
                </c:pt>
                <c:pt idx="2778">
                  <c:v>8.4884476679883197E-4</c:v>
                </c:pt>
                <c:pt idx="2779">
                  <c:v>8.4901849832922803E-4</c:v>
                </c:pt>
                <c:pt idx="2780">
                  <c:v>8.4918070944277725E-4</c:v>
                </c:pt>
                <c:pt idx="2781">
                  <c:v>8.4927433709379159E-4</c:v>
                </c:pt>
                <c:pt idx="2782">
                  <c:v>8.4935715136839017E-4</c:v>
                </c:pt>
                <c:pt idx="2783">
                  <c:v>8.4946981387879936E-4</c:v>
                </c:pt>
                <c:pt idx="2784">
                  <c:v>8.4963930994432033E-4</c:v>
                </c:pt>
                <c:pt idx="2785">
                  <c:v>8.4982322708308507E-4</c:v>
                </c:pt>
                <c:pt idx="2786">
                  <c:v>8.499357971687182E-4</c:v>
                </c:pt>
                <c:pt idx="2787">
                  <c:v>8.5009030134531975E-4</c:v>
                </c:pt>
                <c:pt idx="2788">
                  <c:v>8.5020625525264644E-4</c:v>
                </c:pt>
                <c:pt idx="2789">
                  <c:v>8.5032220915997225E-4</c:v>
                </c:pt>
                <c:pt idx="2790">
                  <c:v>8.5047310302274553E-4</c:v>
                </c:pt>
                <c:pt idx="2791">
                  <c:v>8.5063934126032733E-4</c:v>
                </c:pt>
                <c:pt idx="2792">
                  <c:v>8.5078354865215792E-4</c:v>
                </c:pt>
                <c:pt idx="2793">
                  <c:v>8.5093094196748553E-4</c:v>
                </c:pt>
                <c:pt idx="2794">
                  <c:v>8.5102839066189962E-4</c:v>
                </c:pt>
                <c:pt idx="2795">
                  <c:v>8.5117906814584398E-4</c:v>
                </c:pt>
                <c:pt idx="2796">
                  <c:v>8.5136436497658537E-4</c:v>
                </c:pt>
                <c:pt idx="2797">
                  <c:v>8.515496618073272E-4</c:v>
                </c:pt>
                <c:pt idx="2798">
                  <c:v>8.5173310912380008E-4</c:v>
                </c:pt>
                <c:pt idx="2799">
                  <c:v>8.5186985643133047E-4</c:v>
                </c:pt>
                <c:pt idx="2800">
                  <c:v>8.5201823641859278E-4</c:v>
                </c:pt>
                <c:pt idx="2801">
                  <c:v>8.521800963386736E-4</c:v>
                </c:pt>
                <c:pt idx="2802">
                  <c:v>8.523460292568963E-4</c:v>
                </c:pt>
                <c:pt idx="2803">
                  <c:v>8.5241790169496734E-4</c:v>
                </c:pt>
                <c:pt idx="2804">
                  <c:v>8.5251396006873214E-4</c:v>
                </c:pt>
                <c:pt idx="2805">
                  <c:v>8.5265777279741584E-4</c:v>
                </c:pt>
                <c:pt idx="2806">
                  <c:v>8.5281094192279049E-4</c:v>
                </c:pt>
                <c:pt idx="2807">
                  <c:v>8.5297481147623413E-4</c:v>
                </c:pt>
                <c:pt idx="2808">
                  <c:v>8.5309620164988106E-4</c:v>
                </c:pt>
                <c:pt idx="2809">
                  <c:v>8.5311653848983726E-4</c:v>
                </c:pt>
                <c:pt idx="2810">
                  <c:v>8.5318859112562399E-4</c:v>
                </c:pt>
                <c:pt idx="2811">
                  <c:v>8.532248854587046E-4</c:v>
                </c:pt>
                <c:pt idx="2812">
                  <c:v>8.5325082635695482E-4</c:v>
                </c:pt>
                <c:pt idx="2813">
                  <c:v>8.5334993899577273E-4</c:v>
                </c:pt>
                <c:pt idx="2814">
                  <c:v>8.5351526152490059E-4</c:v>
                </c:pt>
                <c:pt idx="2815">
                  <c:v>8.5361254012078155E-4</c:v>
                </c:pt>
                <c:pt idx="2816">
                  <c:v>8.5364169857285314E-4</c:v>
                </c:pt>
                <c:pt idx="2817">
                  <c:v>8.5381910509440444E-4</c:v>
                </c:pt>
                <c:pt idx="2818">
                  <c:v>8.5390816765754216E-4</c:v>
                </c:pt>
                <c:pt idx="2819">
                  <c:v>8.539656985400814E-4</c:v>
                </c:pt>
                <c:pt idx="2820">
                  <c:v>8.5402322942262053E-4</c:v>
                </c:pt>
                <c:pt idx="2821">
                  <c:v>8.5409820785884761E-4</c:v>
                </c:pt>
                <c:pt idx="2822">
                  <c:v>8.5420356733115709E-4</c:v>
                </c:pt>
                <c:pt idx="2823">
                  <c:v>8.5433073125556439E-4</c:v>
                </c:pt>
                <c:pt idx="2824">
                  <c:v>8.5446062955018469E-4</c:v>
                </c:pt>
                <c:pt idx="2825">
                  <c:v>8.5459358838569364E-4</c:v>
                </c:pt>
                <c:pt idx="2826">
                  <c:v>8.5459070767648665E-4</c:v>
                </c:pt>
                <c:pt idx="2827">
                  <c:v>8.5474179891331854E-4</c:v>
                </c:pt>
                <c:pt idx="2828">
                  <c:v>8.5488736955880373E-4</c:v>
                </c:pt>
                <c:pt idx="2829">
                  <c:v>8.5494040997752773E-4</c:v>
                </c:pt>
                <c:pt idx="2830">
                  <c:v>8.5508599245201109E-4</c:v>
                </c:pt>
                <c:pt idx="2831">
                  <c:v>8.5522265070839775E-4</c:v>
                </c:pt>
                <c:pt idx="2832">
                  <c:v>8.5532493671429497E-4</c:v>
                </c:pt>
                <c:pt idx="2833">
                  <c:v>8.5539484923174178E-4</c:v>
                </c:pt>
                <c:pt idx="2834">
                  <c:v>8.5552614423574629E-4</c:v>
                </c:pt>
                <c:pt idx="2835">
                  <c:v>8.5571001411377501E-4</c:v>
                </c:pt>
                <c:pt idx="2836">
                  <c:v>8.5581851624786916E-4</c:v>
                </c:pt>
                <c:pt idx="2837">
                  <c:v>8.5590066691824539E-4</c:v>
                </c:pt>
                <c:pt idx="2838">
                  <c:v>8.5597815470744149E-4</c:v>
                </c:pt>
                <c:pt idx="2839">
                  <c:v>8.5608593898166166E-4</c:v>
                </c:pt>
                <c:pt idx="2840">
                  <c:v>8.5622324516877984E-4</c:v>
                </c:pt>
                <c:pt idx="2841">
                  <c:v>8.5641697217924426E-4</c:v>
                </c:pt>
                <c:pt idx="2842">
                  <c:v>8.5647583669819216E-4</c:v>
                </c:pt>
                <c:pt idx="2843">
                  <c:v>8.5657366916256207E-4</c:v>
                </c:pt>
                <c:pt idx="2844">
                  <c:v>8.5673007259874992E-4</c:v>
                </c:pt>
                <c:pt idx="2845">
                  <c:v>8.5688880791504637E-4</c:v>
                </c:pt>
                <c:pt idx="2846">
                  <c:v>8.5692044382259245E-4</c:v>
                </c:pt>
                <c:pt idx="2847">
                  <c:v>8.5711504470892166E-4</c:v>
                </c:pt>
                <c:pt idx="2848">
                  <c:v>8.5721295816988511E-4</c:v>
                </c:pt>
                <c:pt idx="2849">
                  <c:v>8.5723364961254355E-4</c:v>
                </c:pt>
                <c:pt idx="2850">
                  <c:v>8.5732157103848383E-4</c:v>
                </c:pt>
                <c:pt idx="2851">
                  <c:v>8.5737784673638867E-4</c:v>
                </c:pt>
                <c:pt idx="2852">
                  <c:v>8.5743281082674156E-4</c:v>
                </c:pt>
                <c:pt idx="2853">
                  <c:v>8.5752864342628554E-4</c:v>
                </c:pt>
                <c:pt idx="2854">
                  <c:v>8.5763904895882082E-4</c:v>
                </c:pt>
                <c:pt idx="2855">
                  <c:v>8.5768238136316969E-4</c:v>
                </c:pt>
                <c:pt idx="2856">
                  <c:v>8.5782077444538501E-4</c:v>
                </c:pt>
                <c:pt idx="2857">
                  <c:v>8.5794812839807156E-4</c:v>
                </c:pt>
                <c:pt idx="2858">
                  <c:v>8.5808334480304055E-4</c:v>
                </c:pt>
                <c:pt idx="2859">
                  <c:v>8.5821996081877254E-4</c:v>
                </c:pt>
                <c:pt idx="2860">
                  <c:v>8.5830000425351864E-4</c:v>
                </c:pt>
                <c:pt idx="2861">
                  <c:v>8.5829334076918326E-4</c:v>
                </c:pt>
                <c:pt idx="2862">
                  <c:v>8.5852145861716009E-4</c:v>
                </c:pt>
                <c:pt idx="2863">
                  <c:v>8.5854718717405054E-4</c:v>
                </c:pt>
                <c:pt idx="2864">
                  <c:v>8.5864633380053454E-4</c:v>
                </c:pt>
                <c:pt idx="2865">
                  <c:v>8.5880191843015297E-4</c:v>
                </c:pt>
                <c:pt idx="2866">
                  <c:v>8.5886240460559724E-4</c:v>
                </c:pt>
                <c:pt idx="2867">
                  <c:v>8.5897043991119235E-4</c:v>
                </c:pt>
                <c:pt idx="2868">
                  <c:v>8.5895981296436354E-4</c:v>
                </c:pt>
                <c:pt idx="2869">
                  <c:v>8.5907217787025217E-4</c:v>
                </c:pt>
                <c:pt idx="2870">
                  <c:v>8.5919283576084936E-4</c:v>
                </c:pt>
                <c:pt idx="2871">
                  <c:v>8.5924565550623026E-4</c:v>
                </c:pt>
                <c:pt idx="2872">
                  <c:v>8.5932346115962248E-4</c:v>
                </c:pt>
                <c:pt idx="2873">
                  <c:v>8.5938676283343017E-4</c:v>
                </c:pt>
                <c:pt idx="2874">
                  <c:v>8.5945703329584318E-4</c:v>
                </c:pt>
                <c:pt idx="2875">
                  <c:v>8.5957517447703038E-4</c:v>
                </c:pt>
                <c:pt idx="2876">
                  <c:v>8.5963921249065966E-4</c:v>
                </c:pt>
                <c:pt idx="2877">
                  <c:v>8.5972779605021155E-4</c:v>
                </c:pt>
                <c:pt idx="2878">
                  <c:v>8.5987652516798666E-4</c:v>
                </c:pt>
                <c:pt idx="2879">
                  <c:v>8.5992336261885515E-4</c:v>
                </c:pt>
                <c:pt idx="2880">
                  <c:v>8.5999643457141826E-4</c:v>
                </c:pt>
                <c:pt idx="2881">
                  <c:v>8.604946159184953E-4</c:v>
                </c:pt>
                <c:pt idx="2882">
                  <c:v>8.6106413346327107E-4</c:v>
                </c:pt>
                <c:pt idx="2883">
                  <c:v>8.6163800757973737E-4</c:v>
                </c:pt>
                <c:pt idx="2884">
                  <c:v>8.6238036638601587E-4</c:v>
                </c:pt>
                <c:pt idx="2885">
                  <c:v>8.6284854542450216E-4</c:v>
                </c:pt>
                <c:pt idx="2886">
                  <c:v>8.6313233719826775E-4</c:v>
                </c:pt>
                <c:pt idx="2887">
                  <c:v>8.6357327109106395E-4</c:v>
                </c:pt>
                <c:pt idx="2888">
                  <c:v>8.6413802045199532E-4</c:v>
                </c:pt>
                <c:pt idx="2889">
                  <c:v>8.6478403526888401E-4</c:v>
                </c:pt>
                <c:pt idx="2890">
                  <c:v>8.6510263404283188E-4</c:v>
                </c:pt>
                <c:pt idx="2891">
                  <c:v>8.6552622336625305E-4</c:v>
                </c:pt>
                <c:pt idx="2892">
                  <c:v>8.660185695738246E-4</c:v>
                </c:pt>
                <c:pt idx="2893">
                  <c:v>8.6640183677371698E-4</c:v>
                </c:pt>
                <c:pt idx="2894">
                  <c:v>8.6666485103038457E-4</c:v>
                </c:pt>
                <c:pt idx="2895">
                  <c:v>8.6715996738216173E-4</c:v>
                </c:pt>
                <c:pt idx="2896">
                  <c:v>8.6753066969732855E-4</c:v>
                </c:pt>
                <c:pt idx="2897">
                  <c:v>8.6791655455756875E-4</c:v>
                </c:pt>
                <c:pt idx="2898">
                  <c:v>8.681483256556973E-4</c:v>
                </c:pt>
                <c:pt idx="2899">
                  <c:v>8.6832215498773102E-4</c:v>
                </c:pt>
                <c:pt idx="2900">
                  <c:v>8.6861300958554553E-4</c:v>
                </c:pt>
                <c:pt idx="2901">
                  <c:v>8.6895105018312423E-4</c:v>
                </c:pt>
                <c:pt idx="2902">
                  <c:v>8.6948814763935134E-4</c:v>
                </c:pt>
                <c:pt idx="2903">
                  <c:v>8.6984810865158415E-4</c:v>
                </c:pt>
                <c:pt idx="2904">
                  <c:v>8.7025127828898837E-4</c:v>
                </c:pt>
                <c:pt idx="2905">
                  <c:v>8.7052233312270551E-4</c:v>
                </c:pt>
                <c:pt idx="2906">
                  <c:v>8.7092907377001971E-4</c:v>
                </c:pt>
                <c:pt idx="2907">
                  <c:v>8.7113474050492265E-4</c:v>
                </c:pt>
                <c:pt idx="2908">
                  <c:v>8.7130849001066529E-4</c:v>
                </c:pt>
                <c:pt idx="2909">
                  <c:v>8.7163935216527883E-4</c:v>
                </c:pt>
                <c:pt idx="2910">
                  <c:v>8.7183145181625823E-4</c:v>
                </c:pt>
                <c:pt idx="2911">
                  <c:v>8.7218913270359821E-4</c:v>
                </c:pt>
                <c:pt idx="2912">
                  <c:v>8.7234790150076129E-4</c:v>
                </c:pt>
                <c:pt idx="2913">
                  <c:v>8.7271167176031401E-4</c:v>
                </c:pt>
                <c:pt idx="2914">
                  <c:v>8.7290636353901953E-4</c:v>
                </c:pt>
                <c:pt idx="2915">
                  <c:v>8.7330156956722665E-4</c:v>
                </c:pt>
                <c:pt idx="2916">
                  <c:v>8.7364126037987725E-4</c:v>
                </c:pt>
                <c:pt idx="2917">
                  <c:v>8.7381763130057826E-4</c:v>
                </c:pt>
                <c:pt idx="2918">
                  <c:v>8.7392113618020811E-4</c:v>
                </c:pt>
                <c:pt idx="2919">
                  <c:v>8.7402707618921345E-4</c:v>
                </c:pt>
                <c:pt idx="2920">
                  <c:v>8.7413677845363334E-4</c:v>
                </c:pt>
                <c:pt idx="2921">
                  <c:v>8.7426025996966989E-4</c:v>
                </c:pt>
                <c:pt idx="2922">
                  <c:v>8.7435818595279027E-4</c:v>
                </c:pt>
                <c:pt idx="2923">
                  <c:v>8.7438109071200543E-4</c:v>
                </c:pt>
                <c:pt idx="2924">
                  <c:v>8.744113642636421E-4</c:v>
                </c:pt>
                <c:pt idx="2925">
                  <c:v>8.7470971939649419E-4</c:v>
                </c:pt>
                <c:pt idx="2926">
                  <c:v>8.7486321623023362E-4</c:v>
                </c:pt>
                <c:pt idx="2927">
                  <c:v>8.7489670374209022E-4</c:v>
                </c:pt>
                <c:pt idx="2928">
                  <c:v>8.749778916424221E-4</c:v>
                </c:pt>
                <c:pt idx="2929">
                  <c:v>8.7508388172891506E-4</c:v>
                </c:pt>
                <c:pt idx="2930">
                  <c:v>8.7528193388977475E-4</c:v>
                </c:pt>
                <c:pt idx="2931">
                  <c:v>8.7530169143953832E-4</c:v>
                </c:pt>
                <c:pt idx="2932">
                  <c:v>8.7536715865428139E-4</c:v>
                </c:pt>
                <c:pt idx="2933">
                  <c:v>8.7534757310453947E-4</c:v>
                </c:pt>
                <c:pt idx="2934">
                  <c:v>8.7528654422223831E-4</c:v>
                </c:pt>
                <c:pt idx="2935">
                  <c:v>8.7517775822470837E-4</c:v>
                </c:pt>
                <c:pt idx="2936">
                  <c:v>8.7516328025072495E-4</c:v>
                </c:pt>
                <c:pt idx="2937">
                  <c:v>8.7496898648677969E-4</c:v>
                </c:pt>
                <c:pt idx="2938">
                  <c:v>8.7477813603622535E-4</c:v>
                </c:pt>
                <c:pt idx="2939">
                  <c:v>8.7470858582476844E-4</c:v>
                </c:pt>
                <c:pt idx="2940">
                  <c:v>8.7474354845150978E-4</c:v>
                </c:pt>
                <c:pt idx="2941">
                  <c:v>8.7464465163614527E-4</c:v>
                </c:pt>
                <c:pt idx="2942">
                  <c:v>8.7459915611489412E-4</c:v>
                </c:pt>
                <c:pt idx="2943">
                  <c:v>8.7457670615772795E-4</c:v>
                </c:pt>
                <c:pt idx="2944">
                  <c:v>8.7427771481139087E-4</c:v>
                </c:pt>
                <c:pt idx="2945">
                  <c:v>8.7406466413975569E-4</c:v>
                </c:pt>
                <c:pt idx="2946">
                  <c:v>8.7393688010814453E-4</c:v>
                </c:pt>
                <c:pt idx="2947">
                  <c:v>8.7368052150898665E-4</c:v>
                </c:pt>
                <c:pt idx="2948">
                  <c:v>8.7357382257033833E-4</c:v>
                </c:pt>
                <c:pt idx="2949">
                  <c:v>8.7332811501541162E-4</c:v>
                </c:pt>
                <c:pt idx="2950">
                  <c:v>8.7310940242967504E-4</c:v>
                </c:pt>
                <c:pt idx="2951">
                  <c:v>8.7283428083991432E-4</c:v>
                </c:pt>
                <c:pt idx="2952">
                  <c:v>8.724279576800422E-4</c:v>
                </c:pt>
                <c:pt idx="2953">
                  <c:v>8.7216490259551811E-4</c:v>
                </c:pt>
                <c:pt idx="2954">
                  <c:v>8.7189829244524724E-4</c:v>
                </c:pt>
                <c:pt idx="2955">
                  <c:v>8.717238080873655E-4</c:v>
                </c:pt>
                <c:pt idx="2956">
                  <c:v>8.7149189955326072E-4</c:v>
                </c:pt>
                <c:pt idx="2957">
                  <c:v>8.7133802313151248E-4</c:v>
                </c:pt>
                <c:pt idx="2958">
                  <c:v>8.7117086325152744E-4</c:v>
                </c:pt>
                <c:pt idx="2959">
                  <c:v>8.7072700055523594E-4</c:v>
                </c:pt>
                <c:pt idx="2960">
                  <c:v>8.7024461703456228E-4</c:v>
                </c:pt>
                <c:pt idx="2961">
                  <c:v>8.6981734110275688E-4</c:v>
                </c:pt>
                <c:pt idx="2962">
                  <c:v>8.6930831972550188E-4</c:v>
                </c:pt>
                <c:pt idx="2963">
                  <c:v>8.6886534558199935E-4</c:v>
                </c:pt>
                <c:pt idx="2964">
                  <c:v>8.68297821378062E-4</c:v>
                </c:pt>
                <c:pt idx="2965">
                  <c:v>8.677641238062293E-4</c:v>
                </c:pt>
                <c:pt idx="2966">
                  <c:v>8.6732552442261163E-4</c:v>
                </c:pt>
                <c:pt idx="2967">
                  <c:v>8.6674131303933152E-4</c:v>
                </c:pt>
                <c:pt idx="2968">
                  <c:v>8.661342933573799E-4</c:v>
                </c:pt>
                <c:pt idx="2969">
                  <c:v>8.6564850957651738E-4</c:v>
                </c:pt>
                <c:pt idx="2970">
                  <c:v>8.6502485511722469E-4</c:v>
                </c:pt>
                <c:pt idx="2971">
                  <c:v>8.6451491982841551E-4</c:v>
                </c:pt>
                <c:pt idx="2972">
                  <c:v>8.6384456849217402E-4</c:v>
                </c:pt>
                <c:pt idx="2973">
                  <c:v>8.6325974089518842E-4</c:v>
                </c:pt>
                <c:pt idx="2974">
                  <c:v>8.6263312120397483E-4</c:v>
                </c:pt>
                <c:pt idx="2975">
                  <c:v>8.621587619350022E-4</c:v>
                </c:pt>
                <c:pt idx="2976">
                  <c:v>8.6163866270070049E-4</c:v>
                </c:pt>
                <c:pt idx="2977">
                  <c:v>8.609687245360267E-4</c:v>
                </c:pt>
                <c:pt idx="2978">
                  <c:v>8.6018725783523721E-4</c:v>
                </c:pt>
                <c:pt idx="2979">
                  <c:v>8.5948068009080445E-4</c:v>
                </c:pt>
                <c:pt idx="2980">
                  <c:v>8.5877061289279762E-4</c:v>
                </c:pt>
                <c:pt idx="2981">
                  <c:v>8.5818689117110516E-4</c:v>
                </c:pt>
                <c:pt idx="2982">
                  <c:v>8.5762195302576728E-4</c:v>
                </c:pt>
                <c:pt idx="2983">
                  <c:v>8.5688910243215575E-4</c:v>
                </c:pt>
                <c:pt idx="2984">
                  <c:v>8.5591787189733546E-4</c:v>
                </c:pt>
                <c:pt idx="2985">
                  <c:v>8.5494075131131882E-4</c:v>
                </c:pt>
                <c:pt idx="2986">
                  <c:v>8.538164466758007E-4</c:v>
                </c:pt>
                <c:pt idx="2987">
                  <c:v>8.5283327323827716E-4</c:v>
                </c:pt>
                <c:pt idx="2988">
                  <c:v>8.5190538039059925E-4</c:v>
                </c:pt>
                <c:pt idx="2989">
                  <c:v>8.5091162517023468E-4</c:v>
                </c:pt>
                <c:pt idx="2990">
                  <c:v>8.498425594042656E-4</c:v>
                </c:pt>
                <c:pt idx="2991">
                  <c:v>8.4874676272285985E-4</c:v>
                </c:pt>
                <c:pt idx="2992">
                  <c:v>8.4772463660661367E-4</c:v>
                </c:pt>
                <c:pt idx="2993">
                  <c:v>8.467601315985283E-4</c:v>
                </c:pt>
                <c:pt idx="2994">
                  <c:v>8.456803046441076E-4</c:v>
                </c:pt>
                <c:pt idx="2995">
                  <c:v>8.4464690421514113E-4</c:v>
                </c:pt>
                <c:pt idx="2996">
                  <c:v>8.4337434619355845E-4</c:v>
                </c:pt>
                <c:pt idx="2997">
                  <c:v>8.4219861139937444E-4</c:v>
                </c:pt>
                <c:pt idx="2998">
                  <c:v>8.4094499335552939E-4</c:v>
                </c:pt>
                <c:pt idx="2999">
                  <c:v>8.3961237827244071E-4</c:v>
                </c:pt>
                <c:pt idx="3000">
                  <c:v>8.3837417339442677E-4</c:v>
                </c:pt>
                <c:pt idx="3001">
                  <c:v>8.3701685216318908E-4</c:v>
                </c:pt>
                <c:pt idx="3002">
                  <c:v>8.3553705691892879E-4</c:v>
                </c:pt>
                <c:pt idx="3003">
                  <c:v>8.3408168305831453E-4</c:v>
                </c:pt>
                <c:pt idx="3004">
                  <c:v>8.3255333706602297E-4</c:v>
                </c:pt>
                <c:pt idx="3005">
                  <c:v>8.3109555965264694E-4</c:v>
                </c:pt>
                <c:pt idx="3006">
                  <c:v>8.2944856262576465E-4</c:v>
                </c:pt>
                <c:pt idx="3007">
                  <c:v>8.2784660628956936E-4</c:v>
                </c:pt>
                <c:pt idx="3008">
                  <c:v>8.2619666765794332E-4</c:v>
                </c:pt>
                <c:pt idx="3009">
                  <c:v>8.2451921960866753E-4</c:v>
                </c:pt>
                <c:pt idx="3010">
                  <c:v>8.2294416544428321E-4</c:v>
                </c:pt>
                <c:pt idx="3011">
                  <c:v>8.2128934022186848E-4</c:v>
                </c:pt>
                <c:pt idx="3012">
                  <c:v>8.1961022346944523E-4</c:v>
                </c:pt>
                <c:pt idx="3013">
                  <c:v>8.1777144421609708E-4</c:v>
                </c:pt>
                <c:pt idx="3014">
                  <c:v>8.1583762077822421E-4</c:v>
                </c:pt>
                <c:pt idx="3015">
                  <c:v>8.1393021320979708E-4</c:v>
                </c:pt>
                <c:pt idx="3016">
                  <c:v>8.1196099131296078E-4</c:v>
                </c:pt>
                <c:pt idx="3017">
                  <c:v>8.1017191852974721E-4</c:v>
                </c:pt>
                <c:pt idx="3018">
                  <c:v>8.0833772503883486E-4</c:v>
                </c:pt>
                <c:pt idx="3019">
                  <c:v>8.0619148148046644E-4</c:v>
                </c:pt>
                <c:pt idx="3020">
                  <c:v>8.0411524773149384E-4</c:v>
                </c:pt>
                <c:pt idx="3021">
                  <c:v>8.0201210376809563E-4</c:v>
                </c:pt>
                <c:pt idx="3022">
                  <c:v>7.9990260494838892E-4</c:v>
                </c:pt>
                <c:pt idx="3023">
                  <c:v>7.9770664531367676E-4</c:v>
                </c:pt>
                <c:pt idx="3024">
                  <c:v>7.9552044921617248E-4</c:v>
                </c:pt>
                <c:pt idx="3025">
                  <c:v>7.9325378664814544E-4</c:v>
                </c:pt>
                <c:pt idx="3026">
                  <c:v>7.9099114636959191E-4</c:v>
                </c:pt>
                <c:pt idx="3027">
                  <c:v>7.887513180211465E-4</c:v>
                </c:pt>
                <c:pt idx="3028">
                  <c:v>7.8646027760458136E-4</c:v>
                </c:pt>
                <c:pt idx="3029">
                  <c:v>7.8397337668513283E-4</c:v>
                </c:pt>
                <c:pt idx="3030">
                  <c:v>7.8157587211085192E-4</c:v>
                </c:pt>
                <c:pt idx="3031">
                  <c:v>7.7912238619144518E-4</c:v>
                </c:pt>
                <c:pt idx="3032">
                  <c:v>7.765628051820461E-4</c:v>
                </c:pt>
                <c:pt idx="3033">
                  <c:v>7.7397807570934616E-4</c:v>
                </c:pt>
                <c:pt idx="3034">
                  <c:v>7.713909382839803E-4</c:v>
                </c:pt>
                <c:pt idx="3035">
                  <c:v>7.6867485249576897E-4</c:v>
                </c:pt>
                <c:pt idx="3036">
                  <c:v>7.6605306083331879E-4</c:v>
                </c:pt>
                <c:pt idx="3037">
                  <c:v>7.6342831584343335E-4</c:v>
                </c:pt>
                <c:pt idx="3038">
                  <c:v>7.6062184462507795E-4</c:v>
                </c:pt>
                <c:pt idx="3039">
                  <c:v>7.5796114832670913E-4</c:v>
                </c:pt>
                <c:pt idx="3040">
                  <c:v>7.5526006542528325E-4</c:v>
                </c:pt>
                <c:pt idx="3041">
                  <c:v>7.5256434632334636E-4</c:v>
                </c:pt>
                <c:pt idx="3042">
                  <c:v>7.4973945484888666E-4</c:v>
                </c:pt>
                <c:pt idx="3043">
                  <c:v>7.4701617823676885E-4</c:v>
                </c:pt>
                <c:pt idx="3044">
                  <c:v>7.4418524503673425E-4</c:v>
                </c:pt>
                <c:pt idx="3045">
                  <c:v>7.4128634955010313E-4</c:v>
                </c:pt>
                <c:pt idx="3046">
                  <c:v>7.3838430234741026E-4</c:v>
                </c:pt>
                <c:pt idx="3047">
                  <c:v>7.3530391170928693E-4</c:v>
                </c:pt>
                <c:pt idx="3048">
                  <c:v>7.3231925568837352E-4</c:v>
                </c:pt>
                <c:pt idx="3049">
                  <c:v>7.2915404534888088E-4</c:v>
                </c:pt>
                <c:pt idx="3050">
                  <c:v>7.2616596130870741E-4</c:v>
                </c:pt>
                <c:pt idx="3051">
                  <c:v>7.2301653071455872E-4</c:v>
                </c:pt>
                <c:pt idx="3052">
                  <c:v>7.1996765161872779E-4</c:v>
                </c:pt>
                <c:pt idx="3053">
                  <c:v>7.1675651906267309E-4</c:v>
                </c:pt>
                <c:pt idx="3054">
                  <c:v>7.1363352325194598E-4</c:v>
                </c:pt>
                <c:pt idx="3055">
                  <c:v>7.1050867999152792E-4</c:v>
                </c:pt>
                <c:pt idx="3056">
                  <c:v>7.0755676284379283E-4</c:v>
                </c:pt>
                <c:pt idx="3057">
                  <c:v>7.0444281905651229E-4</c:v>
                </c:pt>
                <c:pt idx="3058">
                  <c:v>7.0128838307547E-4</c:v>
                </c:pt>
                <c:pt idx="3059">
                  <c:v>6.9818001412042733E-4</c:v>
                </c:pt>
                <c:pt idx="3060">
                  <c:v>6.9514466602016542E-4</c:v>
                </c:pt>
                <c:pt idx="3061">
                  <c:v>6.9206377694131719E-4</c:v>
                </c:pt>
                <c:pt idx="3062">
                  <c:v>6.889169201874703E-4</c:v>
                </c:pt>
                <c:pt idx="3063">
                  <c:v>6.8575555573963695E-4</c:v>
                </c:pt>
                <c:pt idx="3064">
                  <c:v>6.8276600061190648E-4</c:v>
                </c:pt>
                <c:pt idx="3065">
                  <c:v>6.7958423291831311E-4</c:v>
                </c:pt>
                <c:pt idx="3066">
                  <c:v>6.7633777976876719E-4</c:v>
                </c:pt>
                <c:pt idx="3067">
                  <c:v>6.7332675928608011E-4</c:v>
                </c:pt>
                <c:pt idx="3068">
                  <c:v>6.7007736916843035E-4</c:v>
                </c:pt>
                <c:pt idx="3069">
                  <c:v>6.6689294285971422E-4</c:v>
                </c:pt>
                <c:pt idx="3070">
                  <c:v>6.6371688615892951E-4</c:v>
                </c:pt>
                <c:pt idx="3071">
                  <c:v>6.6059816964498857E-4</c:v>
                </c:pt>
                <c:pt idx="3072">
                  <c:v>6.5743517500874409E-4</c:v>
                </c:pt>
                <c:pt idx="3073">
                  <c:v>6.5428267369837438E-4</c:v>
                </c:pt>
                <c:pt idx="3074">
                  <c:v>6.5115232959618303E-4</c:v>
                </c:pt>
                <c:pt idx="3075">
                  <c:v>6.4790429367562205E-4</c:v>
                </c:pt>
                <c:pt idx="3076">
                  <c:v>6.4471627805677957E-4</c:v>
                </c:pt>
                <c:pt idx="3077">
                  <c:v>6.4160794242067881E-4</c:v>
                </c:pt>
                <c:pt idx="3078">
                  <c:v>6.3852053141696561E-4</c:v>
                </c:pt>
                <c:pt idx="3079">
                  <c:v>6.3547186453761096E-4</c:v>
                </c:pt>
                <c:pt idx="3080">
                  <c:v>6.3231728878981755E-4</c:v>
                </c:pt>
                <c:pt idx="3081">
                  <c:v>6.2926025048040115E-4</c:v>
                </c:pt>
                <c:pt idx="3082">
                  <c:v>6.2611071350176725E-4</c:v>
                </c:pt>
                <c:pt idx="3083">
                  <c:v>6.2310379896318919E-4</c:v>
                </c:pt>
                <c:pt idx="3084">
                  <c:v>6.2006645121574322E-4</c:v>
                </c:pt>
                <c:pt idx="3085">
                  <c:v>6.1693747423491394E-4</c:v>
                </c:pt>
                <c:pt idx="3086">
                  <c:v>6.1392324325217746E-4</c:v>
                </c:pt>
                <c:pt idx="3087">
                  <c:v>6.1081119320246472E-4</c:v>
                </c:pt>
                <c:pt idx="3088">
                  <c:v>6.0790734220063857E-4</c:v>
                </c:pt>
                <c:pt idx="3089">
                  <c:v>6.0490511760486843E-4</c:v>
                </c:pt>
                <c:pt idx="3090">
                  <c:v>6.0201424475275062E-4</c:v>
                </c:pt>
                <c:pt idx="3091">
                  <c:v>5.9896001889993722E-4</c:v>
                </c:pt>
                <c:pt idx="3092">
                  <c:v>5.9600391327489322E-4</c:v>
                </c:pt>
                <c:pt idx="3093">
                  <c:v>5.9302914572913093E-4</c:v>
                </c:pt>
                <c:pt idx="3094">
                  <c:v>5.9011900201222161E-4</c:v>
                </c:pt>
                <c:pt idx="3095">
                  <c:v>5.8721998785463267E-4</c:v>
                </c:pt>
                <c:pt idx="3096">
                  <c:v>5.8432118025446484E-4</c:v>
                </c:pt>
                <c:pt idx="3097">
                  <c:v>5.8155654272032018E-4</c:v>
                </c:pt>
                <c:pt idx="3098">
                  <c:v>5.7863729883920296E-4</c:v>
                </c:pt>
                <c:pt idx="3099">
                  <c:v>5.7583684565617717E-4</c:v>
                </c:pt>
                <c:pt idx="3100">
                  <c:v>5.7298776075835308E-4</c:v>
                </c:pt>
                <c:pt idx="3101">
                  <c:v>5.701364912625679E-4</c:v>
                </c:pt>
                <c:pt idx="3102">
                  <c:v>5.6738596296000167E-4</c:v>
                </c:pt>
                <c:pt idx="3103">
                  <c:v>5.6465507750799303E-4</c:v>
                </c:pt>
                <c:pt idx="3104">
                  <c:v>5.6190188135745746E-4</c:v>
                </c:pt>
                <c:pt idx="3105">
                  <c:v>5.5913854116641988E-4</c:v>
                </c:pt>
                <c:pt idx="3106">
                  <c:v>5.564838217832495E-4</c:v>
                </c:pt>
                <c:pt idx="3107">
                  <c:v>5.5371853857565892E-4</c:v>
                </c:pt>
                <c:pt idx="3108">
                  <c:v>5.5098211685290614E-4</c:v>
                </c:pt>
                <c:pt idx="3109">
                  <c:v>5.4826703671107967E-4</c:v>
                </c:pt>
                <c:pt idx="3110">
                  <c:v>5.4572607719065704E-4</c:v>
                </c:pt>
                <c:pt idx="3111">
                  <c:v>5.4300581046350734E-4</c:v>
                </c:pt>
                <c:pt idx="3112">
                  <c:v>5.4045713521308221E-4</c:v>
                </c:pt>
                <c:pt idx="3113">
                  <c:v>5.3783828823309701E-4</c:v>
                </c:pt>
                <c:pt idx="3114">
                  <c:v>5.3521749243330002E-4</c:v>
                </c:pt>
                <c:pt idx="3115">
                  <c:v>5.3280193264515757E-4</c:v>
                </c:pt>
                <c:pt idx="3116">
                  <c:v>5.3038081187884464E-4</c:v>
                </c:pt>
                <c:pt idx="3117">
                  <c:v>5.2780650367026437E-4</c:v>
                </c:pt>
                <c:pt idx="3118">
                  <c:v>5.2534267105695494E-4</c:v>
                </c:pt>
                <c:pt idx="3119">
                  <c:v>5.2287834059230702E-4</c:v>
                </c:pt>
                <c:pt idx="3120">
                  <c:v>5.2044693032850915E-4</c:v>
                </c:pt>
                <c:pt idx="3121">
                  <c:v>5.1801973496693073E-4</c:v>
                </c:pt>
                <c:pt idx="3122">
                  <c:v>5.1556565272304461E-4</c:v>
                </c:pt>
                <c:pt idx="3123">
                  <c:v>5.1317649611604046E-4</c:v>
                </c:pt>
                <c:pt idx="3124">
                  <c:v>5.1076110306885736E-4</c:v>
                </c:pt>
                <c:pt idx="3125">
                  <c:v>5.0850351048352057E-4</c:v>
                </c:pt>
                <c:pt idx="3126">
                  <c:v>5.0601906269956952E-4</c:v>
                </c:pt>
                <c:pt idx="3127">
                  <c:v>5.0367525018945941E-4</c:v>
                </c:pt>
                <c:pt idx="3128">
                  <c:v>5.0134671209953728E-4</c:v>
                </c:pt>
                <c:pt idx="3129">
                  <c:v>4.9901303624758878E-4</c:v>
                </c:pt>
                <c:pt idx="3130">
                  <c:v>4.9676942460211116E-4</c:v>
                </c:pt>
                <c:pt idx="3131">
                  <c:v>4.9457398652914927E-4</c:v>
                </c:pt>
                <c:pt idx="3132">
                  <c:v>4.9241682046352836E-4</c:v>
                </c:pt>
                <c:pt idx="3133">
                  <c:v>4.9018199867907641E-4</c:v>
                </c:pt>
                <c:pt idx="3134">
                  <c:v>4.8810569950789699E-4</c:v>
                </c:pt>
                <c:pt idx="3135">
                  <c:v>4.8593452125231549E-4</c:v>
                </c:pt>
                <c:pt idx="3136">
                  <c:v>4.8373379869038837E-4</c:v>
                </c:pt>
                <c:pt idx="3137">
                  <c:v>4.8159287257926886E-4</c:v>
                </c:pt>
                <c:pt idx="3138">
                  <c:v>4.7944332133169739E-4</c:v>
                </c:pt>
                <c:pt idx="3139">
                  <c:v>4.7743614661705078E-4</c:v>
                </c:pt>
                <c:pt idx="3140">
                  <c:v>4.7527031774519113E-4</c:v>
                </c:pt>
                <c:pt idx="3141">
                  <c:v>4.7314463374622325E-4</c:v>
                </c:pt>
                <c:pt idx="3142">
                  <c:v>4.7112623474042023E-4</c:v>
                </c:pt>
                <c:pt idx="3143">
                  <c:v>4.6903106559065863E-4</c:v>
                </c:pt>
                <c:pt idx="3144">
                  <c:v>4.6696946890564952E-4</c:v>
                </c:pt>
                <c:pt idx="3145">
                  <c:v>4.6484752564076665E-4</c:v>
                </c:pt>
                <c:pt idx="3146">
                  <c:v>4.629618774187612E-4</c:v>
                </c:pt>
                <c:pt idx="3147">
                  <c:v>4.6105787868851839E-4</c:v>
                </c:pt>
                <c:pt idx="3148">
                  <c:v>4.5909764518138569E-4</c:v>
                </c:pt>
                <c:pt idx="3149">
                  <c:v>4.5716790229700222E-4</c:v>
                </c:pt>
                <c:pt idx="3150">
                  <c:v>4.5528409023146827E-4</c:v>
                </c:pt>
                <c:pt idx="3151">
                  <c:v>4.5323537677991182E-4</c:v>
                </c:pt>
                <c:pt idx="3152">
                  <c:v>4.5127779054448489E-4</c:v>
                </c:pt>
                <c:pt idx="3153">
                  <c:v>4.4933701805892795E-4</c:v>
                </c:pt>
                <c:pt idx="3154">
                  <c:v>4.4735349248065337E-4</c:v>
                </c:pt>
                <c:pt idx="3155">
                  <c:v>4.4544814838931021E-4</c:v>
                </c:pt>
                <c:pt idx="3156">
                  <c:v>4.4354708838369774E-4</c:v>
                </c:pt>
                <c:pt idx="3157">
                  <c:v>4.4168040199199076E-4</c:v>
                </c:pt>
                <c:pt idx="3158">
                  <c:v>4.398071847605188E-4</c:v>
                </c:pt>
                <c:pt idx="3159">
                  <c:v>4.3786856703042137E-4</c:v>
                </c:pt>
                <c:pt idx="3160">
                  <c:v>4.3607061163692561E-4</c:v>
                </c:pt>
                <c:pt idx="3161">
                  <c:v>4.3418102317023272E-4</c:v>
                </c:pt>
                <c:pt idx="3162">
                  <c:v>4.3238183776827166E-4</c:v>
                </c:pt>
                <c:pt idx="3163">
                  <c:v>4.3064933594250566E-4</c:v>
                </c:pt>
                <c:pt idx="3164">
                  <c:v>4.2892092056529398E-4</c:v>
                </c:pt>
                <c:pt idx="3165">
                  <c:v>4.2713020132736413E-4</c:v>
                </c:pt>
                <c:pt idx="3166">
                  <c:v>4.2546710666934074E-4</c:v>
                </c:pt>
                <c:pt idx="3167">
                  <c:v>4.2379135320921678E-4</c:v>
                </c:pt>
                <c:pt idx="3168">
                  <c:v>4.2203007116022783E-4</c:v>
                </c:pt>
                <c:pt idx="3169">
                  <c:v>4.2042072872607169E-4</c:v>
                </c:pt>
                <c:pt idx="3170">
                  <c:v>4.1876918529419876E-4</c:v>
                </c:pt>
                <c:pt idx="3171">
                  <c:v>4.1709798912914427E-4</c:v>
                </c:pt>
                <c:pt idx="3172">
                  <c:v>4.1552229161753376E-4</c:v>
                </c:pt>
                <c:pt idx="3173">
                  <c:v>4.1389881549656931E-4</c:v>
                </c:pt>
                <c:pt idx="3174">
                  <c:v>4.1229281168385671E-4</c:v>
                </c:pt>
                <c:pt idx="3175">
                  <c:v>4.1068053211636385E-4</c:v>
                </c:pt>
                <c:pt idx="3176">
                  <c:v>4.0917707319640428E-4</c:v>
                </c:pt>
                <c:pt idx="3177">
                  <c:v>4.0765390927148781E-4</c:v>
                </c:pt>
                <c:pt idx="3178">
                  <c:v>4.0613902646114433E-4</c:v>
                </c:pt>
                <c:pt idx="3179">
                  <c:v>4.0465632123214899E-4</c:v>
                </c:pt>
                <c:pt idx="3180">
                  <c:v>4.0306210276329672E-4</c:v>
                </c:pt>
                <c:pt idx="3181">
                  <c:v>4.0151873098403677E-4</c:v>
                </c:pt>
                <c:pt idx="3182">
                  <c:v>3.9992922054818625E-4</c:v>
                </c:pt>
                <c:pt idx="3183">
                  <c:v>3.9841559219369995E-4</c:v>
                </c:pt>
                <c:pt idx="3184">
                  <c:v>3.9693278075373896E-4</c:v>
                </c:pt>
                <c:pt idx="3185">
                  <c:v>3.9533789309097742E-4</c:v>
                </c:pt>
                <c:pt idx="3186">
                  <c:v>3.9378356793737213E-4</c:v>
                </c:pt>
                <c:pt idx="3187">
                  <c:v>3.9241215629516992E-4</c:v>
                </c:pt>
                <c:pt idx="3188">
                  <c:v>3.9098383286064158E-4</c:v>
                </c:pt>
                <c:pt idx="3189">
                  <c:v>3.8952159717957249E-4</c:v>
                </c:pt>
                <c:pt idx="3190">
                  <c:v>3.8816830885213439E-4</c:v>
                </c:pt>
                <c:pt idx="3191">
                  <c:v>3.8668070101136634E-4</c:v>
                </c:pt>
                <c:pt idx="3192">
                  <c:v>3.8523982500555286E-4</c:v>
                </c:pt>
                <c:pt idx="3193">
                  <c:v>3.8381812497200862E-4</c:v>
                </c:pt>
                <c:pt idx="3194">
                  <c:v>3.8252142149696621E-4</c:v>
                </c:pt>
                <c:pt idx="3195">
                  <c:v>3.8111871705115663E-4</c:v>
                </c:pt>
                <c:pt idx="3196">
                  <c:v>3.7986325566301369E-4</c:v>
                </c:pt>
                <c:pt idx="3197">
                  <c:v>3.7856518848044157E-4</c:v>
                </c:pt>
                <c:pt idx="3198">
                  <c:v>3.7725672890612119E-4</c:v>
                </c:pt>
                <c:pt idx="3199">
                  <c:v>3.7589478848769765E-4</c:v>
                </c:pt>
                <c:pt idx="3200">
                  <c:v>3.7455901868551852E-4</c:v>
                </c:pt>
                <c:pt idx="3201">
                  <c:v>3.7319305499831283E-4</c:v>
                </c:pt>
                <c:pt idx="3202">
                  <c:v>3.7193816060449475E-4</c:v>
                </c:pt>
                <c:pt idx="3203">
                  <c:v>3.7061407976300481E-4</c:v>
                </c:pt>
                <c:pt idx="3204">
                  <c:v>3.6932077049816052E-4</c:v>
                </c:pt>
                <c:pt idx="3205">
                  <c:v>3.681255458476561E-4</c:v>
                </c:pt>
                <c:pt idx="3206">
                  <c:v>3.6687198777276756E-4</c:v>
                </c:pt>
                <c:pt idx="3207">
                  <c:v>3.6566316645807932E-4</c:v>
                </c:pt>
                <c:pt idx="3208">
                  <c:v>3.6445644813996132E-4</c:v>
                </c:pt>
                <c:pt idx="3209">
                  <c:v>3.6321829641361073E-4</c:v>
                </c:pt>
                <c:pt idx="3210">
                  <c:v>3.6202408430526239E-4</c:v>
                </c:pt>
                <c:pt idx="3211">
                  <c:v>3.6075471092800605E-4</c:v>
                </c:pt>
                <c:pt idx="3212">
                  <c:v>3.5956466371597583E-4</c:v>
                </c:pt>
                <c:pt idx="3213">
                  <c:v>3.5825961267672472E-4</c:v>
                </c:pt>
                <c:pt idx="3214">
                  <c:v>3.5693618277966881E-4</c:v>
                </c:pt>
                <c:pt idx="3215">
                  <c:v>3.5583875008674562E-4</c:v>
                </c:pt>
                <c:pt idx="3216">
                  <c:v>3.5462303849838231E-4</c:v>
                </c:pt>
                <c:pt idx="3217">
                  <c:v>3.5336723639848254E-4</c:v>
                </c:pt>
                <c:pt idx="3218">
                  <c:v>3.5197374172270268E-4</c:v>
                </c:pt>
                <c:pt idx="3219">
                  <c:v>3.5056041929404944E-4</c:v>
                </c:pt>
                <c:pt idx="3220">
                  <c:v>3.4920677099386935E-4</c:v>
                </c:pt>
                <c:pt idx="3221">
                  <c:v>3.4795969061733617E-4</c:v>
                </c:pt>
                <c:pt idx="3222">
                  <c:v>3.4678031813015897E-4</c:v>
                </c:pt>
                <c:pt idx="3223">
                  <c:v>3.4569465890441206E-4</c:v>
                </c:pt>
                <c:pt idx="3224">
                  <c:v>3.4470726643895502E-4</c:v>
                </c:pt>
                <c:pt idx="3225">
                  <c:v>3.4373925038550787E-4</c:v>
                </c:pt>
                <c:pt idx="3226">
                  <c:v>3.4285466058653211E-4</c:v>
                </c:pt>
                <c:pt idx="3227">
                  <c:v>3.4197922874589599E-4</c:v>
                </c:pt>
                <c:pt idx="3228">
                  <c:v>3.4110365864071325E-4</c:v>
                </c:pt>
                <c:pt idx="3229">
                  <c:v>3.4019786272199376E-4</c:v>
                </c:pt>
                <c:pt idx="3230">
                  <c:v>3.3942609534103258E-4</c:v>
                </c:pt>
                <c:pt idx="3231">
                  <c:v>3.38559163454338E-4</c:v>
                </c:pt>
                <c:pt idx="3232">
                  <c:v>3.3758114049903406E-4</c:v>
                </c:pt>
                <c:pt idx="3233">
                  <c:v>3.3671381955081592E-4</c:v>
                </c:pt>
                <c:pt idx="3234">
                  <c:v>3.3592797509189961E-4</c:v>
                </c:pt>
                <c:pt idx="3235">
                  <c:v>3.3498557792267374E-4</c:v>
                </c:pt>
                <c:pt idx="3236">
                  <c:v>3.3403846731063061E-4</c:v>
                </c:pt>
                <c:pt idx="3237">
                  <c:v>3.3312173585351459E-4</c:v>
                </c:pt>
                <c:pt idx="3238">
                  <c:v>3.3210064162163088E-4</c:v>
                </c:pt>
                <c:pt idx="3239">
                  <c:v>3.3113825159368352E-4</c:v>
                </c:pt>
                <c:pt idx="3240">
                  <c:v>3.3008314020994078E-4</c:v>
                </c:pt>
                <c:pt idx="3241">
                  <c:v>3.2920250297642772E-4</c:v>
                </c:pt>
                <c:pt idx="3242">
                  <c:v>3.2812832190439638E-4</c:v>
                </c:pt>
                <c:pt idx="3243">
                  <c:v>3.2713108753658631E-4</c:v>
                </c:pt>
                <c:pt idx="3244">
                  <c:v>3.2613904194745324E-4</c:v>
                </c:pt>
                <c:pt idx="3245">
                  <c:v>3.2522463060735181E-4</c:v>
                </c:pt>
                <c:pt idx="3246">
                  <c:v>3.2417064065825652E-4</c:v>
                </c:pt>
                <c:pt idx="3247">
                  <c:v>3.2321136232332261E-4</c:v>
                </c:pt>
                <c:pt idx="3248">
                  <c:v>3.2211233804079885E-4</c:v>
                </c:pt>
                <c:pt idx="3249">
                  <c:v>3.2124558216975707E-4</c:v>
                </c:pt>
                <c:pt idx="3250">
                  <c:v>3.2024537044180395E-4</c:v>
                </c:pt>
                <c:pt idx="3251">
                  <c:v>3.1935757789825186E-4</c:v>
                </c:pt>
                <c:pt idx="3252">
                  <c:v>3.1838390919574104E-4</c:v>
                </c:pt>
                <c:pt idx="3253">
                  <c:v>3.1740325064327069E-4</c:v>
                </c:pt>
                <c:pt idx="3254">
                  <c:v>3.1640661051326611E-4</c:v>
                </c:pt>
                <c:pt idx="3255">
                  <c:v>3.1544873027403218E-4</c:v>
                </c:pt>
                <c:pt idx="3256">
                  <c:v>3.1445723656325355E-4</c:v>
                </c:pt>
                <c:pt idx="3257">
                  <c:v>3.1350071083839122E-4</c:v>
                </c:pt>
                <c:pt idx="3258">
                  <c:v>3.1256262195527608E-4</c:v>
                </c:pt>
                <c:pt idx="3259">
                  <c:v>3.1158682270204227E-4</c:v>
                </c:pt>
                <c:pt idx="3260">
                  <c:v>3.107495882271543E-4</c:v>
                </c:pt>
                <c:pt idx="3261">
                  <c:v>3.0977195497075024E-4</c:v>
                </c:pt>
                <c:pt idx="3262">
                  <c:v>3.0894536099288118E-4</c:v>
                </c:pt>
                <c:pt idx="3263">
                  <c:v>3.0805233669879158E-4</c:v>
                </c:pt>
                <c:pt idx="3264">
                  <c:v>3.07282374408697E-4</c:v>
                </c:pt>
                <c:pt idx="3265">
                  <c:v>3.0636478132476275E-4</c:v>
                </c:pt>
                <c:pt idx="3266">
                  <c:v>3.0546670138433923E-4</c:v>
                </c:pt>
                <c:pt idx="3267">
                  <c:v>3.0458697710293733E-4</c:v>
                </c:pt>
                <c:pt idx="3268">
                  <c:v>3.0372250042534892E-4</c:v>
                </c:pt>
                <c:pt idx="3269">
                  <c:v>3.0283417762541354E-4</c:v>
                </c:pt>
                <c:pt idx="3270">
                  <c:v>3.0198864226136215E-4</c:v>
                </c:pt>
                <c:pt idx="3271">
                  <c:v>3.0126576548878802E-4</c:v>
                </c:pt>
                <c:pt idx="3272">
                  <c:v>3.0037702237904675E-4</c:v>
                </c:pt>
                <c:pt idx="3273">
                  <c:v>2.996461761090878E-4</c:v>
                </c:pt>
                <c:pt idx="3274">
                  <c:v>2.9877514328831181E-4</c:v>
                </c:pt>
                <c:pt idx="3275">
                  <c:v>2.9784007322316062E-4</c:v>
                </c:pt>
                <c:pt idx="3276">
                  <c:v>2.9700690425450596E-4</c:v>
                </c:pt>
                <c:pt idx="3277">
                  <c:v>2.9626437430121027E-4</c:v>
                </c:pt>
                <c:pt idx="3278">
                  <c:v>2.9549935381988155E-4</c:v>
                </c:pt>
                <c:pt idx="3279">
                  <c:v>2.9474754286210026E-4</c:v>
                </c:pt>
                <c:pt idx="3280">
                  <c:v>2.9389702292986601E-4</c:v>
                </c:pt>
                <c:pt idx="3281">
                  <c:v>2.9313575048203018E-4</c:v>
                </c:pt>
                <c:pt idx="3282">
                  <c:v>2.9227896378986935E-4</c:v>
                </c:pt>
                <c:pt idx="3283">
                  <c:v>2.9152446709382801E-4</c:v>
                </c:pt>
                <c:pt idx="3284">
                  <c:v>2.9071545684841818E-4</c:v>
                </c:pt>
                <c:pt idx="3285">
                  <c:v>2.8981082626732398E-4</c:v>
                </c:pt>
                <c:pt idx="3286">
                  <c:v>2.8911585919998704E-4</c:v>
                </c:pt>
                <c:pt idx="3287">
                  <c:v>2.8839728331283822E-4</c:v>
                </c:pt>
                <c:pt idx="3288">
                  <c:v>2.8766628273998139E-4</c:v>
                </c:pt>
                <c:pt idx="3289">
                  <c:v>2.867986048645501E-4</c:v>
                </c:pt>
                <c:pt idx="3290">
                  <c:v>2.860512315631879E-4</c:v>
                </c:pt>
                <c:pt idx="3291">
                  <c:v>2.8532631898688847E-4</c:v>
                </c:pt>
                <c:pt idx="3292">
                  <c:v>2.8452128681493008E-4</c:v>
                </c:pt>
                <c:pt idx="3293">
                  <c:v>2.8377358957273858E-4</c:v>
                </c:pt>
                <c:pt idx="3294">
                  <c:v>2.8305825376180545E-4</c:v>
                </c:pt>
                <c:pt idx="3295">
                  <c:v>2.8230553364826046E-4</c:v>
                </c:pt>
                <c:pt idx="3296">
                  <c:v>2.8152296767193876E-4</c:v>
                </c:pt>
                <c:pt idx="3297">
                  <c:v>2.8071986533103536E-4</c:v>
                </c:pt>
                <c:pt idx="3298">
                  <c:v>2.800591413515639E-4</c:v>
                </c:pt>
                <c:pt idx="3299">
                  <c:v>2.7918592567315764E-4</c:v>
                </c:pt>
                <c:pt idx="3300">
                  <c:v>2.7840435915996479E-4</c:v>
                </c:pt>
                <c:pt idx="3301">
                  <c:v>2.7766910183097825E-4</c:v>
                </c:pt>
                <c:pt idx="3302">
                  <c:v>2.7693831047454333E-4</c:v>
                </c:pt>
                <c:pt idx="3303">
                  <c:v>2.7619247052908962E-4</c:v>
                </c:pt>
                <c:pt idx="3304">
                  <c:v>2.7551506812110787E-4</c:v>
                </c:pt>
                <c:pt idx="3305">
                  <c:v>2.74784106709513E-4</c:v>
                </c:pt>
                <c:pt idx="3306">
                  <c:v>2.7406374455963656E-4</c:v>
                </c:pt>
                <c:pt idx="3307">
                  <c:v>2.7337976534531303E-4</c:v>
                </c:pt>
                <c:pt idx="3308">
                  <c:v>2.7271221328909216E-4</c:v>
                </c:pt>
                <c:pt idx="3309">
                  <c:v>2.7203815792470034E-4</c:v>
                </c:pt>
                <c:pt idx="3310">
                  <c:v>2.7142138535947815E-4</c:v>
                </c:pt>
                <c:pt idx="3311">
                  <c:v>2.706520880787758E-4</c:v>
                </c:pt>
                <c:pt idx="3312">
                  <c:v>2.7003436127715099E-4</c:v>
                </c:pt>
                <c:pt idx="3313">
                  <c:v>2.6929079058937586E-4</c:v>
                </c:pt>
                <c:pt idx="3314">
                  <c:v>2.6866472647744043E-4</c:v>
                </c:pt>
                <c:pt idx="3315">
                  <c:v>2.6791537744525525E-4</c:v>
                </c:pt>
                <c:pt idx="3316">
                  <c:v>2.6725701506062171E-4</c:v>
                </c:pt>
                <c:pt idx="3317">
                  <c:v>2.6651673294226787E-4</c:v>
                </c:pt>
                <c:pt idx="3318">
                  <c:v>2.6580802676795837E-4</c:v>
                </c:pt>
                <c:pt idx="3319">
                  <c:v>2.651024902411964E-4</c:v>
                </c:pt>
                <c:pt idx="3320">
                  <c:v>2.6451767783143359E-4</c:v>
                </c:pt>
                <c:pt idx="3321">
                  <c:v>2.6385572097982853E-4</c:v>
                </c:pt>
                <c:pt idx="3322">
                  <c:v>2.632498639280894E-4</c:v>
                </c:pt>
                <c:pt idx="3323">
                  <c:v>2.6250039291493581E-4</c:v>
                </c:pt>
                <c:pt idx="3324">
                  <c:v>2.6183033991930782E-4</c:v>
                </c:pt>
                <c:pt idx="3325">
                  <c:v>2.6121624898671584E-4</c:v>
                </c:pt>
                <c:pt idx="3326">
                  <c:v>2.6042032863666799E-4</c:v>
                </c:pt>
                <c:pt idx="3327">
                  <c:v>2.597749189807905E-4</c:v>
                </c:pt>
                <c:pt idx="3328">
                  <c:v>2.5916986014821303E-4</c:v>
                </c:pt>
                <c:pt idx="3329">
                  <c:v>2.5847842578988363E-4</c:v>
                </c:pt>
                <c:pt idx="3330">
                  <c:v>2.576796377353235E-4</c:v>
                </c:pt>
                <c:pt idx="3331">
                  <c:v>2.5720438386785658E-4</c:v>
                </c:pt>
                <c:pt idx="3332">
                  <c:v>2.5650108466564669E-4</c:v>
                </c:pt>
                <c:pt idx="3333">
                  <c:v>2.5586407862408328E-4</c:v>
                </c:pt>
                <c:pt idx="3334">
                  <c:v>2.552404747416195E-4</c:v>
                </c:pt>
                <c:pt idx="3335">
                  <c:v>2.5458051761082878E-4</c:v>
                </c:pt>
                <c:pt idx="3336">
                  <c:v>2.5394582230326373E-4</c:v>
                </c:pt>
                <c:pt idx="3337">
                  <c:v>2.5333236109081626E-4</c:v>
                </c:pt>
                <c:pt idx="3338">
                  <c:v>2.5266752487195334E-4</c:v>
                </c:pt>
                <c:pt idx="3339">
                  <c:v>2.5205115366236315E-4</c:v>
                </c:pt>
                <c:pt idx="3340">
                  <c:v>2.5137268536119887E-4</c:v>
                </c:pt>
                <c:pt idx="3341">
                  <c:v>2.5073103438095926E-4</c:v>
                </c:pt>
                <c:pt idx="3342">
                  <c:v>2.5014744821831976E-4</c:v>
                </c:pt>
                <c:pt idx="3343">
                  <c:v>2.4958394776140776E-4</c:v>
                </c:pt>
                <c:pt idx="3344">
                  <c:v>2.4899646481908895E-4</c:v>
                </c:pt>
                <c:pt idx="3345">
                  <c:v>2.4845288876989625E-4</c:v>
                </c:pt>
                <c:pt idx="3346">
                  <c:v>2.4770864870150941E-4</c:v>
                </c:pt>
                <c:pt idx="3347">
                  <c:v>2.4703925263394811E-4</c:v>
                </c:pt>
                <c:pt idx="3348">
                  <c:v>2.463150423404611E-4</c:v>
                </c:pt>
                <c:pt idx="3349">
                  <c:v>2.4571884022482041E-4</c:v>
                </c:pt>
                <c:pt idx="3350">
                  <c:v>2.4509269526930776E-4</c:v>
                </c:pt>
                <c:pt idx="3351">
                  <c:v>2.4435191680626797E-4</c:v>
                </c:pt>
                <c:pt idx="3352">
                  <c:v>2.4371499022173899E-4</c:v>
                </c:pt>
                <c:pt idx="3353">
                  <c:v>2.4307108158568754E-4</c:v>
                </c:pt>
                <c:pt idx="3354">
                  <c:v>2.4254848200605959E-4</c:v>
                </c:pt>
                <c:pt idx="3355">
                  <c:v>2.4193214494717827E-4</c:v>
                </c:pt>
                <c:pt idx="3356">
                  <c:v>2.4139830446103707E-4</c:v>
                </c:pt>
                <c:pt idx="3357">
                  <c:v>2.4089193569330793E-4</c:v>
                </c:pt>
                <c:pt idx="3358">
                  <c:v>2.4026620551444557E-4</c:v>
                </c:pt>
                <c:pt idx="3359">
                  <c:v>2.396645182540374E-4</c:v>
                </c:pt>
                <c:pt idx="3360">
                  <c:v>2.3907045609657574E-4</c:v>
                </c:pt>
                <c:pt idx="3361">
                  <c:v>2.3847409483265369E-4</c:v>
                </c:pt>
                <c:pt idx="3362">
                  <c:v>2.3793086174116147E-4</c:v>
                </c:pt>
                <c:pt idx="3363">
                  <c:v>2.373579335498819E-4</c:v>
                </c:pt>
                <c:pt idx="3364">
                  <c:v>2.3686847887629395E-4</c:v>
                </c:pt>
                <c:pt idx="3365">
                  <c:v>2.3625774357395818E-4</c:v>
                </c:pt>
                <c:pt idx="3366">
                  <c:v>2.3569657410487454E-4</c:v>
                </c:pt>
                <c:pt idx="3367">
                  <c:v>2.3519945437685386E-4</c:v>
                </c:pt>
                <c:pt idx="3368">
                  <c:v>2.3467315435443816E-4</c:v>
                </c:pt>
                <c:pt idx="3369">
                  <c:v>2.3409575836675904E-4</c:v>
                </c:pt>
                <c:pt idx="3370">
                  <c:v>2.3354635953774913E-4</c:v>
                </c:pt>
                <c:pt idx="3371">
                  <c:v>2.3291710836662101E-4</c:v>
                </c:pt>
                <c:pt idx="3372">
                  <c:v>2.3240627163970414E-4</c:v>
                </c:pt>
                <c:pt idx="3373">
                  <c:v>2.3188907967429121E-4</c:v>
                </c:pt>
                <c:pt idx="3374">
                  <c:v>2.3141062748952996E-4</c:v>
                </c:pt>
                <c:pt idx="3375">
                  <c:v>2.3087042732989249E-4</c:v>
                </c:pt>
                <c:pt idx="3376">
                  <c:v>2.3032553825698803E-4</c:v>
                </c:pt>
                <c:pt idx="3377">
                  <c:v>2.2968784271031617E-4</c:v>
                </c:pt>
                <c:pt idx="3378">
                  <c:v>2.2914775963225111E-4</c:v>
                </c:pt>
                <c:pt idx="3379">
                  <c:v>2.2860744650364344E-4</c:v>
                </c:pt>
                <c:pt idx="3380">
                  <c:v>2.2810056356661589E-4</c:v>
                </c:pt>
                <c:pt idx="3381">
                  <c:v>2.2752519460467828E-4</c:v>
                </c:pt>
                <c:pt idx="3382">
                  <c:v>2.2707220342594613E-4</c:v>
                </c:pt>
                <c:pt idx="3383">
                  <c:v>2.2655849675388989E-4</c:v>
                </c:pt>
                <c:pt idx="3384">
                  <c:v>2.2611148567873936E-4</c:v>
                </c:pt>
                <c:pt idx="3385">
                  <c:v>2.2558334107295952E-4</c:v>
                </c:pt>
                <c:pt idx="3386">
                  <c:v>2.2505624482456056E-4</c:v>
                </c:pt>
                <c:pt idx="3387">
                  <c:v>2.2457041699593469E-4</c:v>
                </c:pt>
                <c:pt idx="3388">
                  <c:v>2.2400465469472059E-4</c:v>
                </c:pt>
                <c:pt idx="3389">
                  <c:v>2.2354031054526807E-4</c:v>
                </c:pt>
                <c:pt idx="3390">
                  <c:v>2.2304143577897388E-4</c:v>
                </c:pt>
                <c:pt idx="3391">
                  <c:v>2.2243210314333117E-4</c:v>
                </c:pt>
                <c:pt idx="3392">
                  <c:v>2.219179403574381E-4</c:v>
                </c:pt>
                <c:pt idx="3393">
                  <c:v>2.2137822693279647E-4</c:v>
                </c:pt>
                <c:pt idx="3394">
                  <c:v>2.2082381993063295E-4</c:v>
                </c:pt>
                <c:pt idx="3395">
                  <c:v>2.2039521842242681E-4</c:v>
                </c:pt>
                <c:pt idx="3396">
                  <c:v>2.1998080832024583E-4</c:v>
                </c:pt>
                <c:pt idx="3397">
                  <c:v>2.1941289580545159E-4</c:v>
                </c:pt>
                <c:pt idx="3398">
                  <c:v>2.1899487524234621E-4</c:v>
                </c:pt>
                <c:pt idx="3399">
                  <c:v>2.1847438762318225E-4</c:v>
                </c:pt>
                <c:pt idx="3400">
                  <c:v>2.1793397569723626E-4</c:v>
                </c:pt>
                <c:pt idx="3401">
                  <c:v>2.1752055584860157E-4</c:v>
                </c:pt>
                <c:pt idx="3402">
                  <c:v>2.1708911265465344E-4</c:v>
                </c:pt>
                <c:pt idx="3403">
                  <c:v>2.1659751274599888E-4</c:v>
                </c:pt>
                <c:pt idx="3404">
                  <c:v>2.1612267932145013E-4</c:v>
                </c:pt>
                <c:pt idx="3405">
                  <c:v>2.1559849354757125E-4</c:v>
                </c:pt>
                <c:pt idx="3406">
                  <c:v>2.1515667089725001E-4</c:v>
                </c:pt>
                <c:pt idx="3407">
                  <c:v>2.1465030096906671E-4</c:v>
                </c:pt>
                <c:pt idx="3408">
                  <c:v>2.140973457962502E-4</c:v>
                </c:pt>
                <c:pt idx="3409">
                  <c:v>2.1371203551590509E-4</c:v>
                </c:pt>
                <c:pt idx="3410">
                  <c:v>2.1321977125177965E-4</c:v>
                </c:pt>
                <c:pt idx="3411">
                  <c:v>2.1274424128438839E-4</c:v>
                </c:pt>
                <c:pt idx="3412">
                  <c:v>2.1227507137191632E-4</c:v>
                </c:pt>
                <c:pt idx="3413">
                  <c:v>2.1179741572430405E-4</c:v>
                </c:pt>
                <c:pt idx="3414">
                  <c:v>2.1140513782818987E-4</c:v>
                </c:pt>
                <c:pt idx="3415">
                  <c:v>2.1091403298002182E-4</c:v>
                </c:pt>
                <c:pt idx="3416">
                  <c:v>2.1046891205217318E-4</c:v>
                </c:pt>
                <c:pt idx="3417">
                  <c:v>2.099325267775077E-4</c:v>
                </c:pt>
                <c:pt idx="3418">
                  <c:v>2.0951551046360071E-4</c:v>
                </c:pt>
                <c:pt idx="3419">
                  <c:v>2.0903884440912082E-4</c:v>
                </c:pt>
                <c:pt idx="3420">
                  <c:v>2.0860076210361825E-4</c:v>
                </c:pt>
                <c:pt idx="3421">
                  <c:v>2.0816175816281644E-4</c:v>
                </c:pt>
                <c:pt idx="3422">
                  <c:v>2.0770881588170144E-4</c:v>
                </c:pt>
                <c:pt idx="3423">
                  <c:v>2.0728539883100279E-4</c:v>
                </c:pt>
                <c:pt idx="3424">
                  <c:v>2.0675171676240353E-4</c:v>
                </c:pt>
                <c:pt idx="3425">
                  <c:v>2.0635255765619239E-4</c:v>
                </c:pt>
                <c:pt idx="3426">
                  <c:v>2.0594044103075784E-4</c:v>
                </c:pt>
                <c:pt idx="3427">
                  <c:v>2.0548211754804898E-4</c:v>
                </c:pt>
                <c:pt idx="3428">
                  <c:v>2.049799898208355E-4</c:v>
                </c:pt>
                <c:pt idx="3429">
                  <c:v>2.0446553705611391E-4</c:v>
                </c:pt>
                <c:pt idx="3430">
                  <c:v>2.0411192388401092E-4</c:v>
                </c:pt>
                <c:pt idx="3431">
                  <c:v>2.0370894479160447E-4</c:v>
                </c:pt>
                <c:pt idx="3432">
                  <c:v>2.0343049769883686E-4</c:v>
                </c:pt>
                <c:pt idx="3433">
                  <c:v>2.0311798981083865E-4</c:v>
                </c:pt>
                <c:pt idx="3434">
                  <c:v>2.0281800803753587E-4</c:v>
                </c:pt>
                <c:pt idx="3435">
                  <c:v>2.0240438836985249E-4</c:v>
                </c:pt>
                <c:pt idx="3436">
                  <c:v>2.0208450836473534E-4</c:v>
                </c:pt>
                <c:pt idx="3437">
                  <c:v>2.0174194076350119E-4</c:v>
                </c:pt>
                <c:pt idx="3438">
                  <c:v>2.0135519173408012E-4</c:v>
                </c:pt>
                <c:pt idx="3439">
                  <c:v>2.0096160941070131E-4</c:v>
                </c:pt>
                <c:pt idx="3440">
                  <c:v>2.0045830825110412E-4</c:v>
                </c:pt>
                <c:pt idx="3441">
                  <c:v>2.0001369665705995E-4</c:v>
                </c:pt>
                <c:pt idx="3442">
                  <c:v>1.9957001725365574E-4</c:v>
                </c:pt>
                <c:pt idx="3443">
                  <c:v>1.9914075370042349E-4</c:v>
                </c:pt>
                <c:pt idx="3444">
                  <c:v>1.9873451576894502E-4</c:v>
                </c:pt>
                <c:pt idx="3445">
                  <c:v>1.9825248608459196E-4</c:v>
                </c:pt>
                <c:pt idx="3446">
                  <c:v>1.9776179527121338E-4</c:v>
                </c:pt>
                <c:pt idx="3447">
                  <c:v>1.9732026999577955E-4</c:v>
                </c:pt>
                <c:pt idx="3448">
                  <c:v>1.9685562713931887E-4</c:v>
                </c:pt>
                <c:pt idx="3449">
                  <c:v>1.9642439425418811E-4</c:v>
                </c:pt>
                <c:pt idx="3450">
                  <c:v>1.9592415685003008E-4</c:v>
                </c:pt>
                <c:pt idx="3451">
                  <c:v>1.9549740681646597E-4</c:v>
                </c:pt>
                <c:pt idx="3452">
                  <c:v>1.9507102204736074E-4</c:v>
                </c:pt>
                <c:pt idx="3453">
                  <c:v>1.9459459747658129E-4</c:v>
                </c:pt>
                <c:pt idx="3454">
                  <c:v>1.940482193151539E-4</c:v>
                </c:pt>
                <c:pt idx="3455">
                  <c:v>1.9360342906837342E-4</c:v>
                </c:pt>
                <c:pt idx="3456">
                  <c:v>1.9323632636570199E-4</c:v>
                </c:pt>
                <c:pt idx="3457">
                  <c:v>1.926672702304151E-4</c:v>
                </c:pt>
                <c:pt idx="3458">
                  <c:v>1.923062876956196E-4</c:v>
                </c:pt>
                <c:pt idx="3459">
                  <c:v>1.9187299015482263E-4</c:v>
                </c:pt>
                <c:pt idx="3460">
                  <c:v>1.913132402745212E-4</c:v>
                </c:pt>
                <c:pt idx="3461">
                  <c:v>1.9096346133904622E-4</c:v>
                </c:pt>
                <c:pt idx="3462">
                  <c:v>1.9056897775927682E-4</c:v>
                </c:pt>
                <c:pt idx="3463">
                  <c:v>1.9019662656468615E-4</c:v>
                </c:pt>
                <c:pt idx="3464">
                  <c:v>1.8982673257978609E-4</c:v>
                </c:pt>
                <c:pt idx="3465">
                  <c:v>1.8939177093988047E-4</c:v>
                </c:pt>
                <c:pt idx="3466">
                  <c:v>1.8914356773051165E-4</c:v>
                </c:pt>
                <c:pt idx="3467">
                  <c:v>1.8877818211702425E-4</c:v>
                </c:pt>
                <c:pt idx="3468">
                  <c:v>1.8847366014982026E-4</c:v>
                </c:pt>
                <c:pt idx="3469">
                  <c:v>1.8821065793345039E-4</c:v>
                </c:pt>
                <c:pt idx="3470">
                  <c:v>1.8800835155477065E-4</c:v>
                </c:pt>
                <c:pt idx="3471">
                  <c:v>1.8773175520750922E-4</c:v>
                </c:pt>
                <c:pt idx="3472">
                  <c:v>1.8728780863051754E-4</c:v>
                </c:pt>
                <c:pt idx="3473">
                  <c:v>1.8706053080984051E-4</c:v>
                </c:pt>
                <c:pt idx="3474">
                  <c:v>1.8671773682301258E-4</c:v>
                </c:pt>
                <c:pt idx="3475">
                  <c:v>1.8636131398017138E-4</c:v>
                </c:pt>
                <c:pt idx="3476">
                  <c:v>1.8600661085387267E-4</c:v>
                </c:pt>
                <c:pt idx="3477">
                  <c:v>1.8561515788451298E-4</c:v>
                </c:pt>
                <c:pt idx="3478">
                  <c:v>1.8525305797339374E-4</c:v>
                </c:pt>
                <c:pt idx="3479">
                  <c:v>1.8490539610702543E-4</c:v>
                </c:pt>
                <c:pt idx="3480">
                  <c:v>1.8445036195583413E-4</c:v>
                </c:pt>
                <c:pt idx="3481">
                  <c:v>1.8400959044608442E-4</c:v>
                </c:pt>
                <c:pt idx="3482">
                  <c:v>1.8358247456125439E-4</c:v>
                </c:pt>
                <c:pt idx="3483">
                  <c:v>1.8315281442862511E-4</c:v>
                </c:pt>
                <c:pt idx="3484">
                  <c:v>1.8279067795490305E-4</c:v>
                </c:pt>
                <c:pt idx="3485">
                  <c:v>1.8235245044821065E-4</c:v>
                </c:pt>
                <c:pt idx="3486">
                  <c:v>1.8201233098508987E-4</c:v>
                </c:pt>
                <c:pt idx="3487">
                  <c:v>1.8162158854761828E-4</c:v>
                </c:pt>
                <c:pt idx="3488">
                  <c:v>1.8117431143305294E-4</c:v>
                </c:pt>
                <c:pt idx="3489">
                  <c:v>1.8078778000538343E-4</c:v>
                </c:pt>
                <c:pt idx="3490">
                  <c:v>1.8048281846566521E-4</c:v>
                </c:pt>
                <c:pt idx="3491">
                  <c:v>1.8009759052210633E-4</c:v>
                </c:pt>
                <c:pt idx="3492">
                  <c:v>1.7969851624518812E-4</c:v>
                </c:pt>
                <c:pt idx="3493">
                  <c:v>1.7929692747115466E-4</c:v>
                </c:pt>
                <c:pt idx="3494">
                  <c:v>1.7894069601343468E-4</c:v>
                </c:pt>
                <c:pt idx="3495">
                  <c:v>1.7863126119751683E-4</c:v>
                </c:pt>
                <c:pt idx="3496">
                  <c:v>1.7831168906724801E-4</c:v>
                </c:pt>
                <c:pt idx="3497">
                  <c:v>1.7798327197430063E-4</c:v>
                </c:pt>
                <c:pt idx="3498">
                  <c:v>1.7757999795505548E-4</c:v>
                </c:pt>
                <c:pt idx="3499">
                  <c:v>1.7714470034450343E-4</c:v>
                </c:pt>
                <c:pt idx="3500">
                  <c:v>1.7670376316480875E-4</c:v>
                </c:pt>
                <c:pt idx="3501">
                  <c:v>1.7623856276682725E-4</c:v>
                </c:pt>
                <c:pt idx="3502">
                  <c:v>1.7585229774912028E-4</c:v>
                </c:pt>
                <c:pt idx="3503">
                  <c:v>1.7551170288208369E-4</c:v>
                </c:pt>
                <c:pt idx="3504">
                  <c:v>1.7514384434251097E-4</c:v>
                </c:pt>
                <c:pt idx="3505">
                  <c:v>1.7460673499861753E-4</c:v>
                </c:pt>
                <c:pt idx="3506">
                  <c:v>1.7392134750229609E-4</c:v>
                </c:pt>
                <c:pt idx="3507">
                  <c:v>1.7320358146761275E-4</c:v>
                </c:pt>
                <c:pt idx="3508">
                  <c:v>1.7257729426969204E-4</c:v>
                </c:pt>
                <c:pt idx="3509">
                  <c:v>1.7208522181413064E-4</c:v>
                </c:pt>
                <c:pt idx="3510">
                  <c:v>1.7163906604371825E-4</c:v>
                </c:pt>
                <c:pt idx="3511">
                  <c:v>1.713531616393436E-4</c:v>
                </c:pt>
                <c:pt idx="3512">
                  <c:v>1.7126272165644065E-4</c:v>
                </c:pt>
                <c:pt idx="3513">
                  <c:v>1.7117338635110296E-4</c:v>
                </c:pt>
                <c:pt idx="3514">
                  <c:v>1.7100310320267942E-4</c:v>
                </c:pt>
                <c:pt idx="3515">
                  <c:v>1.7101763217926283E-4</c:v>
                </c:pt>
                <c:pt idx="3516">
                  <c:v>1.7086238623742841E-4</c:v>
                </c:pt>
                <c:pt idx="3517">
                  <c:v>1.7077156853791622E-4</c:v>
                </c:pt>
                <c:pt idx="3518">
                  <c:v>1.7070829437091967E-4</c:v>
                </c:pt>
                <c:pt idx="3519">
                  <c:v>1.7062669283843569E-4</c:v>
                </c:pt>
                <c:pt idx="3520">
                  <c:v>1.704324177262899E-4</c:v>
                </c:pt>
                <c:pt idx="3521">
                  <c:v>1.7037648654718475E-4</c:v>
                </c:pt>
                <c:pt idx="3522">
                  <c:v>1.7023451125888029E-4</c:v>
                </c:pt>
                <c:pt idx="3523">
                  <c:v>1.7003119093255813E-4</c:v>
                </c:pt>
                <c:pt idx="3524">
                  <c:v>1.6995546056419543E-4</c:v>
                </c:pt>
                <c:pt idx="3525">
                  <c:v>1.6964068634695248E-4</c:v>
                </c:pt>
                <c:pt idx="3526">
                  <c:v>1.6945267147043706E-4</c:v>
                </c:pt>
                <c:pt idx="3527">
                  <c:v>1.6926613117563581E-4</c:v>
                </c:pt>
                <c:pt idx="3528">
                  <c:v>1.6896555917950417E-4</c:v>
                </c:pt>
                <c:pt idx="3529">
                  <c:v>1.6860907339864156E-4</c:v>
                </c:pt>
                <c:pt idx="3530">
                  <c:v>1.6845742285023421E-4</c:v>
                </c:pt>
                <c:pt idx="3531">
                  <c:v>1.6819977055962225E-4</c:v>
                </c:pt>
                <c:pt idx="3532">
                  <c:v>1.6787133628733489E-4</c:v>
                </c:pt>
                <c:pt idx="3533">
                  <c:v>1.6755289021651149E-4</c:v>
                </c:pt>
                <c:pt idx="3534">
                  <c:v>1.6721767526133884E-4</c:v>
                </c:pt>
                <c:pt idx="3535">
                  <c:v>1.668819266344456E-4</c:v>
                </c:pt>
                <c:pt idx="3536">
                  <c:v>1.6660027046256574E-4</c:v>
                </c:pt>
                <c:pt idx="3537">
                  <c:v>1.6623375650728719E-4</c:v>
                </c:pt>
                <c:pt idx="3538">
                  <c:v>1.6594632682687105E-4</c:v>
                </c:pt>
                <c:pt idx="3539">
                  <c:v>1.6561471242076576E-4</c:v>
                </c:pt>
                <c:pt idx="3540">
                  <c:v>1.6520241867534427E-4</c:v>
                </c:pt>
                <c:pt idx="3541">
                  <c:v>1.6492695932650745E-4</c:v>
                </c:pt>
                <c:pt idx="3542">
                  <c:v>1.6464897333077236E-4</c:v>
                </c:pt>
                <c:pt idx="3543">
                  <c:v>1.6430110014572412E-4</c:v>
                </c:pt>
                <c:pt idx="3544">
                  <c:v>1.6400740078350871E-4</c:v>
                </c:pt>
                <c:pt idx="3545">
                  <c:v>1.6361642005468998E-4</c:v>
                </c:pt>
                <c:pt idx="3546">
                  <c:v>1.6334602655191681E-4</c:v>
                </c:pt>
                <c:pt idx="3547">
                  <c:v>1.630395467643762E-4</c:v>
                </c:pt>
                <c:pt idx="3548">
                  <c:v>1.6274739937765809E-4</c:v>
                </c:pt>
                <c:pt idx="3549">
                  <c:v>1.6241869155706498E-4</c:v>
                </c:pt>
                <c:pt idx="3550">
                  <c:v>1.6207561008966368E-4</c:v>
                </c:pt>
                <c:pt idx="3551">
                  <c:v>1.6178321561394703E-4</c:v>
                </c:pt>
                <c:pt idx="3552">
                  <c:v>1.6143959692133607E-4</c:v>
                </c:pt>
                <c:pt idx="3553">
                  <c:v>1.6118555219608879E-4</c:v>
                </c:pt>
                <c:pt idx="3554">
                  <c:v>1.6089198000810882E-4</c:v>
                </c:pt>
                <c:pt idx="3555">
                  <c:v>1.6077735475810543E-4</c:v>
                </c:pt>
                <c:pt idx="3556">
                  <c:v>1.6050116386418143E-4</c:v>
                </c:pt>
                <c:pt idx="3557">
                  <c:v>1.6028202550345748E-4</c:v>
                </c:pt>
                <c:pt idx="3558">
                  <c:v>1.6001108782659625E-4</c:v>
                </c:pt>
                <c:pt idx="3559">
                  <c:v>1.5987290450597861E-4</c:v>
                </c:pt>
                <c:pt idx="3560">
                  <c:v>1.5946823890176863E-4</c:v>
                </c:pt>
                <c:pt idx="3561">
                  <c:v>1.5932436472991995E-4</c:v>
                </c:pt>
                <c:pt idx="3562">
                  <c:v>1.5901248629115669E-4</c:v>
                </c:pt>
                <c:pt idx="3563">
                  <c:v>1.5870072645550977E-4</c:v>
                </c:pt>
                <c:pt idx="3564">
                  <c:v>1.5840593385618387E-4</c:v>
                </c:pt>
                <c:pt idx="3565">
                  <c:v>1.5809180056446681E-4</c:v>
                </c:pt>
                <c:pt idx="3566">
                  <c:v>1.5772745124224873E-4</c:v>
                </c:pt>
                <c:pt idx="3567">
                  <c:v>1.5757904006559993E-4</c:v>
                </c:pt>
                <c:pt idx="3568">
                  <c:v>1.572552091474882E-4</c:v>
                </c:pt>
                <c:pt idx="3569">
                  <c:v>1.5702671115132532E-4</c:v>
                </c:pt>
                <c:pt idx="3570">
                  <c:v>1.5666975075066515E-4</c:v>
                </c:pt>
                <c:pt idx="3571">
                  <c:v>1.563129909273046E-4</c:v>
                </c:pt>
                <c:pt idx="3572">
                  <c:v>1.560289424204754E-4</c:v>
                </c:pt>
                <c:pt idx="3573">
                  <c:v>1.558068189010249E-4</c:v>
                </c:pt>
                <c:pt idx="3574">
                  <c:v>1.5553802935537307E-4</c:v>
                </c:pt>
                <c:pt idx="3575">
                  <c:v>1.5540388250242504E-4</c:v>
                </c:pt>
                <c:pt idx="3576">
                  <c:v>1.5525689559169449E-4</c:v>
                </c:pt>
                <c:pt idx="3577">
                  <c:v>1.5504529049997922E-4</c:v>
                </c:pt>
                <c:pt idx="3578">
                  <c:v>1.5481257443112064E-4</c:v>
                </c:pt>
                <c:pt idx="3579">
                  <c:v>1.5460388138978818E-4</c:v>
                </c:pt>
                <c:pt idx="3580">
                  <c:v>1.5432044376600083E-4</c:v>
                </c:pt>
                <c:pt idx="3581">
                  <c:v>1.541138269849488E-4</c:v>
                </c:pt>
                <c:pt idx="3582">
                  <c:v>1.5385729000471485E-4</c:v>
                </c:pt>
                <c:pt idx="3583">
                  <c:v>1.5353333237594162E-4</c:v>
                </c:pt>
                <c:pt idx="3584">
                  <c:v>1.532334201296326E-4</c:v>
                </c:pt>
                <c:pt idx="3585">
                  <c:v>1.5297947714706559E-4</c:v>
                </c:pt>
                <c:pt idx="3586">
                  <c:v>1.5266870599765867E-4</c:v>
                </c:pt>
                <c:pt idx="3587">
                  <c:v>1.5242101415966592E-4</c:v>
                </c:pt>
                <c:pt idx="3588">
                  <c:v>1.5198440826353184E-4</c:v>
                </c:pt>
                <c:pt idx="3589">
                  <c:v>1.5171296275221234E-4</c:v>
                </c:pt>
                <c:pt idx="3590">
                  <c:v>1.5146650452326526E-4</c:v>
                </c:pt>
                <c:pt idx="3591">
                  <c:v>1.5111006724176251E-4</c:v>
                </c:pt>
                <c:pt idx="3592">
                  <c:v>1.5080975032246202E-4</c:v>
                </c:pt>
                <c:pt idx="3593">
                  <c:v>1.5058265171226818E-4</c:v>
                </c:pt>
                <c:pt idx="3594">
                  <c:v>1.5030183889788192E-4</c:v>
                </c:pt>
                <c:pt idx="3595">
                  <c:v>1.5004637227251569E-4</c:v>
                </c:pt>
                <c:pt idx="3596">
                  <c:v>1.4975868031188232E-4</c:v>
                </c:pt>
                <c:pt idx="3597">
                  <c:v>1.4946747667511799E-4</c:v>
                </c:pt>
                <c:pt idx="3598">
                  <c:v>1.4914011505546751E-4</c:v>
                </c:pt>
                <c:pt idx="3599">
                  <c:v>1.4896796228702102E-4</c:v>
                </c:pt>
                <c:pt idx="3600">
                  <c:v>1.4873769867161822E-4</c:v>
                </c:pt>
                <c:pt idx="3601">
                  <c:v>1.4847024072830699E-4</c:v>
                </c:pt>
                <c:pt idx="3602">
                  <c:v>1.4830127936121213E-4</c:v>
                </c:pt>
                <c:pt idx="3603">
                  <c:v>1.4811891373078007E-4</c:v>
                </c:pt>
                <c:pt idx="3604">
                  <c:v>1.4785533530802303E-4</c:v>
                </c:pt>
                <c:pt idx="3605">
                  <c:v>1.4757034329647287E-4</c:v>
                </c:pt>
                <c:pt idx="3606">
                  <c:v>1.4733650854011451E-4</c:v>
                </c:pt>
                <c:pt idx="3607">
                  <c:v>1.4699503261107104E-4</c:v>
                </c:pt>
                <c:pt idx="3608">
                  <c:v>1.46816077620678E-4</c:v>
                </c:pt>
                <c:pt idx="3609">
                  <c:v>1.4655869996391666E-4</c:v>
                </c:pt>
                <c:pt idx="3610">
                  <c:v>1.4626583757082863E-4</c:v>
                </c:pt>
                <c:pt idx="3611">
                  <c:v>1.4607025605127525E-4</c:v>
                </c:pt>
                <c:pt idx="3612">
                  <c:v>1.4572424287385714E-4</c:v>
                </c:pt>
                <c:pt idx="3613">
                  <c:v>1.4552296860368712E-4</c:v>
                </c:pt>
                <c:pt idx="3614">
                  <c:v>1.4535232420475572E-4</c:v>
                </c:pt>
                <c:pt idx="3615">
                  <c:v>1.4517958851070252E-4</c:v>
                </c:pt>
                <c:pt idx="3616">
                  <c:v>1.4500027748744516E-4</c:v>
                </c:pt>
                <c:pt idx="3617">
                  <c:v>1.448221532676503E-4</c:v>
                </c:pt>
                <c:pt idx="3618">
                  <c:v>1.4457090001186059E-4</c:v>
                </c:pt>
                <c:pt idx="3619">
                  <c:v>1.4434598659959208E-4</c:v>
                </c:pt>
                <c:pt idx="3620">
                  <c:v>1.4404230856544293E-4</c:v>
                </c:pt>
                <c:pt idx="3621">
                  <c:v>1.4366171712156537E-4</c:v>
                </c:pt>
                <c:pt idx="3622">
                  <c:v>1.4340608218495646E-4</c:v>
                </c:pt>
                <c:pt idx="3623">
                  <c:v>1.4308753872555033E-4</c:v>
                </c:pt>
                <c:pt idx="3624">
                  <c:v>1.4283384546158405E-4</c:v>
                </c:pt>
                <c:pt idx="3625">
                  <c:v>1.4254272698770409E-4</c:v>
                </c:pt>
                <c:pt idx="3626">
                  <c:v>1.42336126083963E-4</c:v>
                </c:pt>
                <c:pt idx="3627">
                  <c:v>1.4203336100686997E-4</c:v>
                </c:pt>
                <c:pt idx="3628">
                  <c:v>1.4181560686105294E-4</c:v>
                </c:pt>
                <c:pt idx="3629">
                  <c:v>1.4155662553285114E-4</c:v>
                </c:pt>
                <c:pt idx="3630">
                  <c:v>1.4131636229627997E-4</c:v>
                </c:pt>
                <c:pt idx="3631">
                  <c:v>1.4111799449339213E-4</c:v>
                </c:pt>
                <c:pt idx="3632">
                  <c:v>1.4091122274705896E-4</c:v>
                </c:pt>
                <c:pt idx="3633">
                  <c:v>1.4079617219972933E-4</c:v>
                </c:pt>
                <c:pt idx="3634">
                  <c:v>1.4047289764145465E-4</c:v>
                </c:pt>
                <c:pt idx="3635">
                  <c:v>1.4016284061278575E-4</c:v>
                </c:pt>
                <c:pt idx="3636">
                  <c:v>1.4006371033533987E-4</c:v>
                </c:pt>
                <c:pt idx="3637">
                  <c:v>1.3988106913433959E-4</c:v>
                </c:pt>
                <c:pt idx="3638">
                  <c:v>1.3968852499457156E-4</c:v>
                </c:pt>
                <c:pt idx="3639">
                  <c:v>1.394393402701311E-4</c:v>
                </c:pt>
                <c:pt idx="3640">
                  <c:v>1.3921957331083663E-4</c:v>
                </c:pt>
                <c:pt idx="3641">
                  <c:v>1.3891399202048058E-4</c:v>
                </c:pt>
                <c:pt idx="3642">
                  <c:v>1.3869730626400744E-4</c:v>
                </c:pt>
                <c:pt idx="3643">
                  <c:v>1.3857724254544797E-4</c:v>
                </c:pt>
                <c:pt idx="3644">
                  <c:v>1.3831939276166182E-4</c:v>
                </c:pt>
                <c:pt idx="3645">
                  <c:v>1.3819053922809596E-4</c:v>
                </c:pt>
                <c:pt idx="3646">
                  <c:v>1.3806279147302345E-4</c:v>
                </c:pt>
                <c:pt idx="3647">
                  <c:v>1.3792499755702498E-4</c:v>
                </c:pt>
                <c:pt idx="3648">
                  <c:v>1.3767630145292736E-4</c:v>
                </c:pt>
                <c:pt idx="3649">
                  <c:v>1.3746463327844009E-4</c:v>
                </c:pt>
                <c:pt idx="3650">
                  <c:v>1.3725187209442572E-4</c:v>
                </c:pt>
                <c:pt idx="3651">
                  <c:v>1.3706362393430717E-4</c:v>
                </c:pt>
                <c:pt idx="3652">
                  <c:v>1.3680468087767065E-4</c:v>
                </c:pt>
                <c:pt idx="3653">
                  <c:v>1.3660925478384506E-4</c:v>
                </c:pt>
                <c:pt idx="3654">
                  <c:v>1.3646924173082642E-4</c:v>
                </c:pt>
                <c:pt idx="3655">
                  <c:v>1.3621719210889214E-4</c:v>
                </c:pt>
                <c:pt idx="3656">
                  <c:v>1.3597329470309416E-4</c:v>
                </c:pt>
                <c:pt idx="3657">
                  <c:v>1.3579714176256013E-4</c:v>
                </c:pt>
                <c:pt idx="3658">
                  <c:v>1.3560996818428008E-4</c:v>
                </c:pt>
                <c:pt idx="3659">
                  <c:v>1.3536635676471113E-4</c:v>
                </c:pt>
                <c:pt idx="3660">
                  <c:v>1.3518016406118767E-4</c:v>
                </c:pt>
                <c:pt idx="3661">
                  <c:v>1.3499003359740202E-4</c:v>
                </c:pt>
                <c:pt idx="3662">
                  <c:v>1.3476144715894191E-4</c:v>
                </c:pt>
                <c:pt idx="3663">
                  <c:v>1.3464171371246905E-4</c:v>
                </c:pt>
                <c:pt idx="3664">
                  <c:v>1.3438934661672472E-4</c:v>
                </c:pt>
                <c:pt idx="3665">
                  <c:v>1.3422730476027092E-4</c:v>
                </c:pt>
                <c:pt idx="3666">
                  <c:v>1.3399516664418929E-4</c:v>
                </c:pt>
                <c:pt idx="3667">
                  <c:v>1.3377292366557753E-4</c:v>
                </c:pt>
                <c:pt idx="3668">
                  <c:v>1.3351782732077679E-4</c:v>
                </c:pt>
                <c:pt idx="3669">
                  <c:v>1.3323514599725443E-4</c:v>
                </c:pt>
                <c:pt idx="3670">
                  <c:v>1.3302410732040355E-4</c:v>
                </c:pt>
                <c:pt idx="3671">
                  <c:v>1.3285839006608433E-4</c:v>
                </c:pt>
                <c:pt idx="3672">
                  <c:v>1.3255817845424811E-4</c:v>
                </c:pt>
                <c:pt idx="3673">
                  <c:v>1.322382399253564E-4</c:v>
                </c:pt>
                <c:pt idx="3674">
                  <c:v>1.3204589064273747E-4</c:v>
                </c:pt>
                <c:pt idx="3675">
                  <c:v>1.3191500558850633E-4</c:v>
                </c:pt>
                <c:pt idx="3676">
                  <c:v>1.3159054168552633E-4</c:v>
                </c:pt>
                <c:pt idx="3677">
                  <c:v>1.314321181590082E-4</c:v>
                </c:pt>
                <c:pt idx="3678">
                  <c:v>1.3137542216509553E-4</c:v>
                </c:pt>
                <c:pt idx="3679">
                  <c:v>1.3101360383359256E-4</c:v>
                </c:pt>
                <c:pt idx="3680">
                  <c:v>1.3082725570858717E-4</c:v>
                </c:pt>
                <c:pt idx="3681">
                  <c:v>1.3061539528203469E-4</c:v>
                </c:pt>
                <c:pt idx="3682">
                  <c:v>1.3046959649717002E-4</c:v>
                </c:pt>
                <c:pt idx="3683">
                  <c:v>1.3017300205059651E-4</c:v>
                </c:pt>
                <c:pt idx="3684">
                  <c:v>1.2998108167157376E-4</c:v>
                </c:pt>
                <c:pt idx="3685">
                  <c:v>1.2969847423743093E-4</c:v>
                </c:pt>
                <c:pt idx="3686">
                  <c:v>1.2955014760624909E-4</c:v>
                </c:pt>
                <c:pt idx="3687">
                  <c:v>1.294028346271049E-4</c:v>
                </c:pt>
                <c:pt idx="3688">
                  <c:v>1.2930261041472495E-4</c:v>
                </c:pt>
                <c:pt idx="3689">
                  <c:v>1.2899360594960445E-4</c:v>
                </c:pt>
                <c:pt idx="3690">
                  <c:v>1.2884404603214132E-4</c:v>
                </c:pt>
                <c:pt idx="3691">
                  <c:v>1.2862798617697737E-4</c:v>
                </c:pt>
                <c:pt idx="3692">
                  <c:v>1.2837554204948246E-4</c:v>
                </c:pt>
                <c:pt idx="3693">
                  <c:v>1.2834910522354371E-4</c:v>
                </c:pt>
                <c:pt idx="3694">
                  <c:v>1.2813241544363987E-4</c:v>
                </c:pt>
                <c:pt idx="3695">
                  <c:v>1.2790218183427959E-4</c:v>
                </c:pt>
                <c:pt idx="3696">
                  <c:v>1.2773872159458472E-4</c:v>
                </c:pt>
                <c:pt idx="3697">
                  <c:v>1.2752308095901853E-4</c:v>
                </c:pt>
                <c:pt idx="3698">
                  <c:v>1.2729248153432363E-4</c:v>
                </c:pt>
                <c:pt idx="3699">
                  <c:v>1.2717524518744133E-4</c:v>
                </c:pt>
                <c:pt idx="3700">
                  <c:v>1.2704182637185624E-4</c:v>
                </c:pt>
                <c:pt idx="3701">
                  <c:v>1.267621753044283E-4</c:v>
                </c:pt>
                <c:pt idx="3702">
                  <c:v>1.2653803493757029E-4</c:v>
                </c:pt>
                <c:pt idx="3703">
                  <c:v>1.2635039987278463E-4</c:v>
                </c:pt>
                <c:pt idx="3704">
                  <c:v>1.2625917059724205E-4</c:v>
                </c:pt>
                <c:pt idx="3705">
                  <c:v>1.2611817368442054E-4</c:v>
                </c:pt>
                <c:pt idx="3706">
                  <c:v>1.2583461327626033E-4</c:v>
                </c:pt>
                <c:pt idx="3707">
                  <c:v>1.2575298010998034E-4</c:v>
                </c:pt>
                <c:pt idx="3708">
                  <c:v>1.2541292458842499E-4</c:v>
                </c:pt>
                <c:pt idx="3709">
                  <c:v>1.2521458085368331E-4</c:v>
                </c:pt>
                <c:pt idx="3710">
                  <c:v>1.2504022500823333E-4</c:v>
                </c:pt>
                <c:pt idx="3711">
                  <c:v>1.2494022576213463E-4</c:v>
                </c:pt>
                <c:pt idx="3712">
                  <c:v>1.2478204686919728E-4</c:v>
                </c:pt>
                <c:pt idx="3713">
                  <c:v>1.2466140477340791E-4</c:v>
                </c:pt>
                <c:pt idx="3714">
                  <c:v>1.2443650601981547E-4</c:v>
                </c:pt>
                <c:pt idx="3715">
                  <c:v>1.2415438471849612E-4</c:v>
                </c:pt>
                <c:pt idx="3716">
                  <c:v>1.2391195787172629E-4</c:v>
                </c:pt>
                <c:pt idx="3717">
                  <c:v>1.238445852804595E-4</c:v>
                </c:pt>
                <c:pt idx="3718">
                  <c:v>1.2366654319241583E-4</c:v>
                </c:pt>
                <c:pt idx="3719">
                  <c:v>1.2349637922860082E-4</c:v>
                </c:pt>
                <c:pt idx="3720">
                  <c:v>1.2325303962695832E-4</c:v>
                </c:pt>
                <c:pt idx="3721">
                  <c:v>1.2317762934987075E-4</c:v>
                </c:pt>
                <c:pt idx="3722">
                  <c:v>1.2298626853740277E-4</c:v>
                </c:pt>
                <c:pt idx="3723">
                  <c:v>1.2289367947806092E-4</c:v>
                </c:pt>
                <c:pt idx="3724">
                  <c:v>1.2270513175273508E-4</c:v>
                </c:pt>
                <c:pt idx="3725">
                  <c:v>1.2252144662962424E-4</c:v>
                </c:pt>
                <c:pt idx="3726">
                  <c:v>1.2224777415354259E-4</c:v>
                </c:pt>
                <c:pt idx="3727">
                  <c:v>1.2213923846763591E-4</c:v>
                </c:pt>
                <c:pt idx="3728">
                  <c:v>1.2196445459431761E-4</c:v>
                </c:pt>
                <c:pt idx="3729">
                  <c:v>1.2172766560431968E-4</c:v>
                </c:pt>
                <c:pt idx="3730">
                  <c:v>1.216237146947798E-4</c:v>
                </c:pt>
                <c:pt idx="3731">
                  <c:v>1.2140001374559269E-4</c:v>
                </c:pt>
                <c:pt idx="3732">
                  <c:v>1.2118659495545573E-4</c:v>
                </c:pt>
                <c:pt idx="3733">
                  <c:v>1.2098819823844319E-4</c:v>
                </c:pt>
                <c:pt idx="3734">
                  <c:v>1.2084561811835027E-4</c:v>
                </c:pt>
                <c:pt idx="3735">
                  <c:v>1.2060730023198181E-4</c:v>
                </c:pt>
                <c:pt idx="3736">
                  <c:v>1.2052371921264152E-4</c:v>
                </c:pt>
                <c:pt idx="3737">
                  <c:v>1.2022749855201627E-4</c:v>
                </c:pt>
                <c:pt idx="3738">
                  <c:v>1.2001849995343601E-4</c:v>
                </c:pt>
                <c:pt idx="3739">
                  <c:v>1.1976997951542927E-4</c:v>
                </c:pt>
                <c:pt idx="3740">
                  <c:v>1.1960790261178135E-4</c:v>
                </c:pt>
                <c:pt idx="3741">
                  <c:v>1.1940099469012103E-4</c:v>
                </c:pt>
                <c:pt idx="3742">
                  <c:v>1.1920791938573441E-4</c:v>
                </c:pt>
                <c:pt idx="3743">
                  <c:v>1.1901827917528801E-4</c:v>
                </c:pt>
                <c:pt idx="3744">
                  <c:v>1.1877737437701126E-4</c:v>
                </c:pt>
                <c:pt idx="3745">
                  <c:v>1.1868439689463126E-4</c:v>
                </c:pt>
                <c:pt idx="3746">
                  <c:v>1.1855107067609048E-4</c:v>
                </c:pt>
                <c:pt idx="3747">
                  <c:v>1.1839520750768759E-4</c:v>
                </c:pt>
                <c:pt idx="3748">
                  <c:v>1.1824750418008747E-4</c:v>
                </c:pt>
                <c:pt idx="3749">
                  <c:v>1.1797185149973213E-4</c:v>
                </c:pt>
                <c:pt idx="3750">
                  <c:v>1.1800583306253382E-4</c:v>
                </c:pt>
                <c:pt idx="3751">
                  <c:v>1.1768900887986871E-4</c:v>
                </c:pt>
                <c:pt idx="3752">
                  <c:v>1.1753555660225262E-4</c:v>
                </c:pt>
                <c:pt idx="3753">
                  <c:v>1.1738888744577325E-4</c:v>
                </c:pt>
                <c:pt idx="3754">
                  <c:v>1.1718985951166829E-4</c:v>
                </c:pt>
                <c:pt idx="3755">
                  <c:v>1.1709081868328237E-4</c:v>
                </c:pt>
                <c:pt idx="3756">
                  <c:v>1.1687134137600631E-4</c:v>
                </c:pt>
                <c:pt idx="3757">
                  <c:v>1.1669589505978513E-4</c:v>
                </c:pt>
                <c:pt idx="3758">
                  <c:v>1.1644275066702174E-4</c:v>
                </c:pt>
                <c:pt idx="3759">
                  <c:v>1.1630535893289624E-4</c:v>
                </c:pt>
                <c:pt idx="3760">
                  <c:v>1.1614665364596751E-4</c:v>
                </c:pt>
                <c:pt idx="3761">
                  <c:v>1.1604605948074407E-4</c:v>
                </c:pt>
                <c:pt idx="3762">
                  <c:v>1.1584134616738675E-4</c:v>
                </c:pt>
                <c:pt idx="3763">
                  <c:v>1.1560720947104368E-4</c:v>
                </c:pt>
                <c:pt idx="3764">
                  <c:v>1.1538693584223398E-4</c:v>
                </c:pt>
                <c:pt idx="3765">
                  <c:v>1.1511308572057703E-4</c:v>
                </c:pt>
                <c:pt idx="3766">
                  <c:v>1.1508621001354962E-4</c:v>
                </c:pt>
                <c:pt idx="3767">
                  <c:v>1.1481432366215098E-4</c:v>
                </c:pt>
                <c:pt idx="3768">
                  <c:v>1.145967555564646E-4</c:v>
                </c:pt>
                <c:pt idx="3769">
                  <c:v>1.1444091216404365E-4</c:v>
                </c:pt>
                <c:pt idx="3770">
                  <c:v>1.1425126163685266E-4</c:v>
                </c:pt>
                <c:pt idx="3771">
                  <c:v>1.1411194854594755E-4</c:v>
                </c:pt>
                <c:pt idx="3772">
                  <c:v>1.13879131653249E-4</c:v>
                </c:pt>
                <c:pt idx="3773">
                  <c:v>1.1371747578076172E-4</c:v>
                </c:pt>
                <c:pt idx="3774">
                  <c:v>1.1355367746992357E-4</c:v>
                </c:pt>
                <c:pt idx="3775">
                  <c:v>1.1340070234618928E-4</c:v>
                </c:pt>
                <c:pt idx="3776">
                  <c:v>1.1311564384706806E-4</c:v>
                </c:pt>
                <c:pt idx="3777">
                  <c:v>1.1301318331782526E-4</c:v>
                </c:pt>
                <c:pt idx="3778">
                  <c:v>1.1290216196641539E-4</c:v>
                </c:pt>
                <c:pt idx="3779">
                  <c:v>1.1268633490016061E-4</c:v>
                </c:pt>
                <c:pt idx="3780">
                  <c:v>1.1251627877718382E-4</c:v>
                </c:pt>
                <c:pt idx="3781">
                  <c:v>1.1232080294633158E-4</c:v>
                </c:pt>
                <c:pt idx="3782">
                  <c:v>1.1216323947613729E-4</c:v>
                </c:pt>
                <c:pt idx="3783">
                  <c:v>1.1200103564724881E-4</c:v>
                </c:pt>
                <c:pt idx="3784">
                  <c:v>1.1176575232679813E-4</c:v>
                </c:pt>
                <c:pt idx="3785">
                  <c:v>1.1159239040981473E-4</c:v>
                </c:pt>
                <c:pt idx="3786">
                  <c:v>1.1143045456027512E-4</c:v>
                </c:pt>
                <c:pt idx="3787">
                  <c:v>1.1119500112611134E-4</c:v>
                </c:pt>
                <c:pt idx="3788">
                  <c:v>1.1095337690942977E-4</c:v>
                </c:pt>
                <c:pt idx="3789">
                  <c:v>1.1091237021873215E-4</c:v>
                </c:pt>
                <c:pt idx="3790">
                  <c:v>1.1065356092257663E-4</c:v>
                </c:pt>
                <c:pt idx="3791">
                  <c:v>1.1055391302389046E-4</c:v>
                </c:pt>
                <c:pt idx="3792">
                  <c:v>1.1046054780641328E-4</c:v>
                </c:pt>
                <c:pt idx="3793">
                  <c:v>1.102771860283482E-4</c:v>
                </c:pt>
                <c:pt idx="3794">
                  <c:v>1.1018334950077986E-4</c:v>
                </c:pt>
                <c:pt idx="3795">
                  <c:v>1.1000365076050763E-4</c:v>
                </c:pt>
                <c:pt idx="3796">
                  <c:v>1.0974056267932879E-4</c:v>
                </c:pt>
                <c:pt idx="3797">
                  <c:v>1.0963031377015094E-4</c:v>
                </c:pt>
                <c:pt idx="3798">
                  <c:v>1.0946398299056845E-4</c:v>
                </c:pt>
                <c:pt idx="3799">
                  <c:v>1.0938764331187261E-4</c:v>
                </c:pt>
                <c:pt idx="3800">
                  <c:v>1.0919986226771506E-4</c:v>
                </c:pt>
                <c:pt idx="3801">
                  <c:v>1.0904973678347851E-4</c:v>
                </c:pt>
                <c:pt idx="3802">
                  <c:v>1.0891554168666704E-4</c:v>
                </c:pt>
                <c:pt idx="3803">
                  <c:v>1.0881513090518809E-4</c:v>
                </c:pt>
                <c:pt idx="3804">
                  <c:v>1.0868502471663357E-4</c:v>
                </c:pt>
                <c:pt idx="3805">
                  <c:v>1.0850222265912624E-4</c:v>
                </c:pt>
                <c:pt idx="3806">
                  <c:v>1.0841578549251544E-4</c:v>
                </c:pt>
                <c:pt idx="3807">
                  <c:v>1.0824366437895521E-4</c:v>
                </c:pt>
                <c:pt idx="3808">
                  <c:v>1.0813986102343838E-4</c:v>
                </c:pt>
                <c:pt idx="3809">
                  <c:v>1.0804237090624211E-4</c:v>
                </c:pt>
                <c:pt idx="3810">
                  <c:v>1.0794073198406486E-4</c:v>
                </c:pt>
                <c:pt idx="3811">
                  <c:v>1.0779768532500418E-4</c:v>
                </c:pt>
                <c:pt idx="3812">
                  <c:v>1.0759187190754097E-4</c:v>
                </c:pt>
                <c:pt idx="3813">
                  <c:v>1.074507154390646E-4</c:v>
                </c:pt>
                <c:pt idx="3814">
                  <c:v>1.0737015484089585E-4</c:v>
                </c:pt>
                <c:pt idx="3815">
                  <c:v>1.0726463411334397E-4</c:v>
                </c:pt>
                <c:pt idx="3816">
                  <c:v>1.0706941403214581E-4</c:v>
                </c:pt>
                <c:pt idx="3817">
                  <c:v>1.0702677922471754E-4</c:v>
                </c:pt>
                <c:pt idx="3818">
                  <c:v>1.0688110023506258E-4</c:v>
                </c:pt>
                <c:pt idx="3819">
                  <c:v>1.0674855391455798E-4</c:v>
                </c:pt>
                <c:pt idx="3820">
                  <c:v>1.0656144399409222E-4</c:v>
                </c:pt>
                <c:pt idx="3821">
                  <c:v>1.0644409373553836E-4</c:v>
                </c:pt>
                <c:pt idx="3822">
                  <c:v>1.0628991151809688E-4</c:v>
                </c:pt>
                <c:pt idx="3823">
                  <c:v>1.0618532157363751E-4</c:v>
                </c:pt>
                <c:pt idx="3824">
                  <c:v>1.0604906212753891E-4</c:v>
                </c:pt>
                <c:pt idx="3825">
                  <c:v>1.059743692610861E-4</c:v>
                </c:pt>
                <c:pt idx="3826">
                  <c:v>1.0585630687119874E-4</c:v>
                </c:pt>
                <c:pt idx="3827">
                  <c:v>1.0577450563273485E-4</c:v>
                </c:pt>
                <c:pt idx="3828">
                  <c:v>1.0562487728567011E-4</c:v>
                </c:pt>
                <c:pt idx="3829">
                  <c:v>1.0543698108649595E-4</c:v>
                </c:pt>
                <c:pt idx="3830">
                  <c:v>1.0534587657095326E-4</c:v>
                </c:pt>
                <c:pt idx="3831">
                  <c:v>1.0531535154045601E-4</c:v>
                </c:pt>
                <c:pt idx="3832">
                  <c:v>1.0514581883844023E-4</c:v>
                </c:pt>
                <c:pt idx="3833">
                  <c:v>1.050227683231485E-4</c:v>
                </c:pt>
                <c:pt idx="3834">
                  <c:v>1.0487658373292967E-4</c:v>
                </c:pt>
                <c:pt idx="3835">
                  <c:v>1.0482281183645221E-4</c:v>
                </c:pt>
                <c:pt idx="3836">
                  <c:v>1.0462936079950641E-4</c:v>
                </c:pt>
                <c:pt idx="3837">
                  <c:v>1.0444062819514453E-4</c:v>
                </c:pt>
                <c:pt idx="3838">
                  <c:v>1.0435976894225172E-4</c:v>
                </c:pt>
                <c:pt idx="3839">
                  <c:v>1.0413540628297987E-4</c:v>
                </c:pt>
                <c:pt idx="3840">
                  <c:v>1.0410218503148998E-4</c:v>
                </c:pt>
                <c:pt idx="3841">
                  <c:v>1.0393959715363601E-4</c:v>
                </c:pt>
                <c:pt idx="3842">
                  <c:v>1.0372297505716855E-4</c:v>
                </c:pt>
                <c:pt idx="3843">
                  <c:v>1.0376390852334688E-4</c:v>
                </c:pt>
                <c:pt idx="3844">
                  <c:v>1.0361711794621881E-4</c:v>
                </c:pt>
                <c:pt idx="3845">
                  <c:v>1.0339171196441903E-4</c:v>
                </c:pt>
                <c:pt idx="3846">
                  <c:v>1.0329873245440888E-4</c:v>
                </c:pt>
                <c:pt idx="3847">
                  <c:v>1.0319859347031595E-4</c:v>
                </c:pt>
                <c:pt idx="3848">
                  <c:v>1.030502525027327E-4</c:v>
                </c:pt>
                <c:pt idx="3849">
                  <c:v>1.0298230868409823E-4</c:v>
                </c:pt>
                <c:pt idx="3850">
                  <c:v>1.0277302720549056E-4</c:v>
                </c:pt>
                <c:pt idx="3851">
                  <c:v>1.0267142467654547E-4</c:v>
                </c:pt>
                <c:pt idx="3852">
                  <c:v>1.0256674843405576E-4</c:v>
                </c:pt>
                <c:pt idx="3853">
                  <c:v>1.0246537142812266E-4</c:v>
                </c:pt>
                <c:pt idx="3854">
                  <c:v>1.0232525202909961E-4</c:v>
                </c:pt>
                <c:pt idx="3855">
                  <c:v>1.0218450479035643E-4</c:v>
                </c:pt>
                <c:pt idx="3856">
                  <c:v>1.0199736106667021E-4</c:v>
                </c:pt>
                <c:pt idx="3857">
                  <c:v>1.019379801991672E-4</c:v>
                </c:pt>
                <c:pt idx="3858">
                  <c:v>1.0179175671856394E-4</c:v>
                </c:pt>
                <c:pt idx="3859">
                  <c:v>1.0171371361451749E-4</c:v>
                </c:pt>
                <c:pt idx="3860">
                  <c:v>1.0168585666243564E-4</c:v>
                </c:pt>
                <c:pt idx="3861">
                  <c:v>1.0147866806211834E-4</c:v>
                </c:pt>
                <c:pt idx="3862">
                  <c:v>1.0141195259108275E-4</c:v>
                </c:pt>
                <c:pt idx="3863">
                  <c:v>1.0126591462977326E-4</c:v>
                </c:pt>
                <c:pt idx="3864">
                  <c:v>1.0115397242454318E-4</c:v>
                </c:pt>
                <c:pt idx="3865">
                  <c:v>1.0096549027505471E-4</c:v>
                </c:pt>
                <c:pt idx="3866">
                  <c:v>1.0085726709837854E-4</c:v>
                </c:pt>
                <c:pt idx="3867">
                  <c:v>1.0076991007009704E-4</c:v>
                </c:pt>
                <c:pt idx="3868">
                  <c:v>1.0060185143813971E-4</c:v>
                </c:pt>
                <c:pt idx="3869">
                  <c:v>1.0039467563957912E-4</c:v>
                </c:pt>
                <c:pt idx="3870">
                  <c:v>1.0016301610176141E-4</c:v>
                </c:pt>
                <c:pt idx="3871">
                  <c:v>9.9983202255038477E-5</c:v>
                </c:pt>
                <c:pt idx="3872">
                  <c:v>9.983766203202054E-5</c:v>
                </c:pt>
                <c:pt idx="3873">
                  <c:v>9.9742240156623519E-5</c:v>
                </c:pt>
                <c:pt idx="3874">
                  <c:v>9.9646052303008781E-5</c:v>
                </c:pt>
                <c:pt idx="3875">
                  <c:v>9.9622833896438734E-5</c:v>
                </c:pt>
                <c:pt idx="3876">
                  <c:v>9.9485127620846413E-5</c:v>
                </c:pt>
                <c:pt idx="3877">
                  <c:v>9.9500064932028456E-5</c:v>
                </c:pt>
                <c:pt idx="3878">
                  <c:v>9.939992236894247E-5</c:v>
                </c:pt>
                <c:pt idx="3879">
                  <c:v>9.9300786257859887E-5</c:v>
                </c:pt>
                <c:pt idx="3880">
                  <c:v>9.9184489264110174E-5</c:v>
                </c:pt>
                <c:pt idx="3881">
                  <c:v>9.8967494931000293E-5</c:v>
                </c:pt>
                <c:pt idx="3882">
                  <c:v>9.8921129214137298E-5</c:v>
                </c:pt>
                <c:pt idx="3883">
                  <c:v>9.8769547540843207E-5</c:v>
                </c:pt>
                <c:pt idx="3884">
                  <c:v>9.8635865231209725E-5</c:v>
                </c:pt>
                <c:pt idx="3885">
                  <c:v>9.840257379471313E-5</c:v>
                </c:pt>
                <c:pt idx="3886">
                  <c:v>9.8452869403043968E-5</c:v>
                </c:pt>
                <c:pt idx="3887">
                  <c:v>9.8393589251807875E-5</c:v>
                </c:pt>
                <c:pt idx="3888">
                  <c:v>9.8321239669670878E-5</c:v>
                </c:pt>
                <c:pt idx="3889">
                  <c:v>9.8147439160398375E-5</c:v>
                </c:pt>
                <c:pt idx="3890">
                  <c:v>9.7900165225404452E-5</c:v>
                </c:pt>
                <c:pt idx="3891">
                  <c:v>9.757336125079456E-5</c:v>
                </c:pt>
                <c:pt idx="3892">
                  <c:v>9.7396221920165445E-5</c:v>
                </c:pt>
                <c:pt idx="3893">
                  <c:v>9.7172566792722468E-5</c:v>
                </c:pt>
                <c:pt idx="3894">
                  <c:v>9.7022802358561529E-5</c:v>
                </c:pt>
                <c:pt idx="3895">
                  <c:v>9.6903975574291439E-5</c:v>
                </c:pt>
                <c:pt idx="3896">
                  <c:v>9.6705447532433777E-5</c:v>
                </c:pt>
                <c:pt idx="3897">
                  <c:v>9.6620149839301211E-5</c:v>
                </c:pt>
                <c:pt idx="3898">
                  <c:v>9.6517200714173063E-5</c:v>
                </c:pt>
                <c:pt idx="3899">
                  <c:v>9.6447052688273334E-5</c:v>
                </c:pt>
                <c:pt idx="3900">
                  <c:v>9.6329272172820799E-5</c:v>
                </c:pt>
                <c:pt idx="3901">
                  <c:v>9.6142112825023144E-5</c:v>
                </c:pt>
                <c:pt idx="3902">
                  <c:v>9.6098437511998636E-5</c:v>
                </c:pt>
                <c:pt idx="3903">
                  <c:v>9.596657615090011E-5</c:v>
                </c:pt>
                <c:pt idx="3904">
                  <c:v>9.5702112193493048E-5</c:v>
                </c:pt>
                <c:pt idx="3905">
                  <c:v>9.5568182522892E-5</c:v>
                </c:pt>
                <c:pt idx="3906">
                  <c:v>9.545115659765538E-5</c:v>
                </c:pt>
                <c:pt idx="3907">
                  <c:v>9.5266141077188159E-5</c:v>
                </c:pt>
                <c:pt idx="3908">
                  <c:v>9.5144345592568176E-5</c:v>
                </c:pt>
                <c:pt idx="3909">
                  <c:v>9.5042305286637728E-5</c:v>
                </c:pt>
                <c:pt idx="3910">
                  <c:v>9.4904220628153372E-5</c:v>
                </c:pt>
                <c:pt idx="3911">
                  <c:v>9.4755394600977487E-5</c:v>
                </c:pt>
                <c:pt idx="3912">
                  <c:v>9.4724145370242831E-5</c:v>
                </c:pt>
                <c:pt idx="3913">
                  <c:v>9.463102207222577E-5</c:v>
                </c:pt>
                <c:pt idx="3914">
                  <c:v>9.4477392684143039E-5</c:v>
                </c:pt>
                <c:pt idx="3915">
                  <c:v>9.4432064858025939E-5</c:v>
                </c:pt>
                <c:pt idx="3916">
                  <c:v>9.4288668569432024E-5</c:v>
                </c:pt>
                <c:pt idx="3917">
                  <c:v>9.4184019734856413E-5</c:v>
                </c:pt>
                <c:pt idx="3918">
                  <c:v>9.4075804292091027E-5</c:v>
                </c:pt>
                <c:pt idx="3919">
                  <c:v>9.3944336380576138E-5</c:v>
                </c:pt>
                <c:pt idx="3920">
                  <c:v>9.3939647585582065E-5</c:v>
                </c:pt>
                <c:pt idx="3921">
                  <c:v>9.3801808340276759E-5</c:v>
                </c:pt>
                <c:pt idx="3922">
                  <c:v>9.3669682737331311E-5</c:v>
                </c:pt>
                <c:pt idx="3923">
                  <c:v>9.353496863497807E-5</c:v>
                </c:pt>
                <c:pt idx="3924">
                  <c:v>9.3395450357184335E-5</c:v>
                </c:pt>
                <c:pt idx="3925">
                  <c:v>9.3314895109951242E-5</c:v>
                </c:pt>
                <c:pt idx="3926">
                  <c:v>9.3132166166573667E-5</c:v>
                </c:pt>
                <c:pt idx="3927">
                  <c:v>9.3026482096932037E-5</c:v>
                </c:pt>
                <c:pt idx="3928">
                  <c:v>9.2926419748434684E-5</c:v>
                </c:pt>
                <c:pt idx="3929">
                  <c:v>9.28525448645635E-5</c:v>
                </c:pt>
                <c:pt idx="3930">
                  <c:v>9.2743197947954661E-5</c:v>
                </c:pt>
                <c:pt idx="3931">
                  <c:v>9.2688808440357441E-5</c:v>
                </c:pt>
                <c:pt idx="3932">
                  <c:v>9.2507537442866483E-5</c:v>
                </c:pt>
                <c:pt idx="3933">
                  <c:v>9.2437009986565065E-5</c:v>
                </c:pt>
                <c:pt idx="3934">
                  <c:v>9.238216554184935E-5</c:v>
                </c:pt>
                <c:pt idx="3935">
                  <c:v>9.2237800010956059E-5</c:v>
                </c:pt>
                <c:pt idx="3936">
                  <c:v>9.2140564414182704E-5</c:v>
                </c:pt>
                <c:pt idx="3937">
                  <c:v>9.2069838618134017E-5</c:v>
                </c:pt>
                <c:pt idx="3938">
                  <c:v>9.194872258296534E-5</c:v>
                </c:pt>
                <c:pt idx="3939">
                  <c:v>9.1832635417433037E-5</c:v>
                </c:pt>
                <c:pt idx="3940">
                  <c:v>9.1675190601612759E-5</c:v>
                </c:pt>
                <c:pt idx="3941">
                  <c:v>9.155850339669944E-5</c:v>
                </c:pt>
                <c:pt idx="3942">
                  <c:v>9.1392474575326826E-5</c:v>
                </c:pt>
                <c:pt idx="3943">
                  <c:v>9.1337228772588909E-5</c:v>
                </c:pt>
                <c:pt idx="3944">
                  <c:v>9.1163886407408934E-5</c:v>
                </c:pt>
                <c:pt idx="3945">
                  <c:v>9.1083534546574033E-5</c:v>
                </c:pt>
                <c:pt idx="3946">
                  <c:v>9.1023228375782057E-5</c:v>
                </c:pt>
                <c:pt idx="3947">
                  <c:v>9.0933358208007613E-5</c:v>
                </c:pt>
                <c:pt idx="3948">
                  <c:v>9.0784662757625124E-5</c:v>
                </c:pt>
                <c:pt idx="3949">
                  <c:v>9.0707105620919465E-5</c:v>
                </c:pt>
                <c:pt idx="3950">
                  <c:v>9.0622009182787845E-5</c:v>
                </c:pt>
                <c:pt idx="3951">
                  <c:v>9.0568018638889278E-5</c:v>
                </c:pt>
                <c:pt idx="3952">
                  <c:v>9.0522047441543558E-5</c:v>
                </c:pt>
                <c:pt idx="3953">
                  <c:v>9.0386452378908013E-5</c:v>
                </c:pt>
                <c:pt idx="3954">
                  <c:v>9.0337654610631501E-5</c:v>
                </c:pt>
                <c:pt idx="3955">
                  <c:v>9.0159186384212374E-5</c:v>
                </c:pt>
                <c:pt idx="3956">
                  <c:v>9.0113808425140371E-5</c:v>
                </c:pt>
                <c:pt idx="3957">
                  <c:v>8.9892482436315492E-5</c:v>
                </c:pt>
                <c:pt idx="3958">
                  <c:v>8.9767818752109753E-5</c:v>
                </c:pt>
                <c:pt idx="3959">
                  <c:v>8.9753601294183057E-5</c:v>
                </c:pt>
                <c:pt idx="3960">
                  <c:v>8.957269256245903E-5</c:v>
                </c:pt>
                <c:pt idx="3961">
                  <c:v>8.9481480261299539E-5</c:v>
                </c:pt>
                <c:pt idx="3962">
                  <c:v>8.942688653330733E-5</c:v>
                </c:pt>
                <c:pt idx="3963">
                  <c:v>8.9305032688551179E-5</c:v>
                </c:pt>
                <c:pt idx="3964">
                  <c:v>8.9106299338206292E-5</c:v>
                </c:pt>
                <c:pt idx="3965">
                  <c:v>8.9045072028434729E-5</c:v>
                </c:pt>
                <c:pt idx="3966">
                  <c:v>8.8946941499927078E-5</c:v>
                </c:pt>
                <c:pt idx="3967">
                  <c:v>8.8840934904215008E-5</c:v>
                </c:pt>
                <c:pt idx="3968">
                  <c:v>8.8764406690160545E-5</c:v>
                </c:pt>
                <c:pt idx="3969">
                  <c:v>8.8610330268604423E-5</c:v>
                </c:pt>
                <c:pt idx="3970">
                  <c:v>8.8499262438700607E-5</c:v>
                </c:pt>
                <c:pt idx="3971">
                  <c:v>8.8460905568804124E-5</c:v>
                </c:pt>
                <c:pt idx="3972">
                  <c:v>8.8374537412473522E-5</c:v>
                </c:pt>
                <c:pt idx="3973">
                  <c:v>8.8098039809849667E-5</c:v>
                </c:pt>
                <c:pt idx="3974">
                  <c:v>8.8098640842810427E-5</c:v>
                </c:pt>
                <c:pt idx="3975">
                  <c:v>8.7893689866592664E-5</c:v>
                </c:pt>
                <c:pt idx="3976">
                  <c:v>8.7781536911538956E-5</c:v>
                </c:pt>
                <c:pt idx="3977">
                  <c:v>8.7732916276171954E-5</c:v>
                </c:pt>
                <c:pt idx="3978">
                  <c:v>8.7675680825522725E-5</c:v>
                </c:pt>
                <c:pt idx="3979">
                  <c:v>8.753915183125993E-5</c:v>
                </c:pt>
                <c:pt idx="3980">
                  <c:v>8.7462426713534526E-5</c:v>
                </c:pt>
                <c:pt idx="3981">
                  <c:v>8.7355676986244969E-5</c:v>
                </c:pt>
                <c:pt idx="3982">
                  <c:v>8.7224374243734259E-5</c:v>
                </c:pt>
                <c:pt idx="3983">
                  <c:v>8.7126990669624723E-5</c:v>
                </c:pt>
                <c:pt idx="3984">
                  <c:v>8.7010069526438828E-5</c:v>
                </c:pt>
                <c:pt idx="3985">
                  <c:v>8.6922983714217376E-5</c:v>
                </c:pt>
                <c:pt idx="3986">
                  <c:v>8.6755116096525207E-5</c:v>
                </c:pt>
                <c:pt idx="3987">
                  <c:v>8.6703817940044756E-5</c:v>
                </c:pt>
                <c:pt idx="3988">
                  <c:v>8.6611980670629461E-5</c:v>
                </c:pt>
                <c:pt idx="3989">
                  <c:v>8.6506314052821876E-5</c:v>
                </c:pt>
                <c:pt idx="3990">
                  <c:v>8.6378405293909862E-5</c:v>
                </c:pt>
                <c:pt idx="3991">
                  <c:v>8.6224226823431585E-5</c:v>
                </c:pt>
                <c:pt idx="3992">
                  <c:v>8.6179115331455706E-5</c:v>
                </c:pt>
                <c:pt idx="3993">
                  <c:v>8.6063732892961549E-5</c:v>
                </c:pt>
                <c:pt idx="3994">
                  <c:v>8.5991609967423776E-5</c:v>
                </c:pt>
                <c:pt idx="3995">
                  <c:v>8.5925829487666584E-5</c:v>
                </c:pt>
                <c:pt idx="3996">
                  <c:v>8.5902165929920024E-5</c:v>
                </c:pt>
                <c:pt idx="3997">
                  <c:v>8.5938530251026467E-5</c:v>
                </c:pt>
                <c:pt idx="3998">
                  <c:v>8.5743724750226246E-5</c:v>
                </c:pt>
                <c:pt idx="3999">
                  <c:v>8.5640920650391236E-5</c:v>
                </c:pt>
                <c:pt idx="4000">
                  <c:v>8.5473254047956933E-5</c:v>
                </c:pt>
                <c:pt idx="4001">
                  <c:v>8.5285510210467077E-5</c:v>
                </c:pt>
                <c:pt idx="4002">
                  <c:v>8.5147928704610491E-5</c:v>
                </c:pt>
                <c:pt idx="4003">
                  <c:v>8.4955940999461609E-5</c:v>
                </c:pt>
                <c:pt idx="4004">
                  <c:v>8.4745186137245648E-5</c:v>
                </c:pt>
                <c:pt idx="4005">
                  <c:v>8.4668964084840846E-5</c:v>
                </c:pt>
                <c:pt idx="4006">
                  <c:v>8.4528500015479272E-5</c:v>
                </c:pt>
                <c:pt idx="4007">
                  <c:v>8.4381466868072743E-5</c:v>
                </c:pt>
                <c:pt idx="4008">
                  <c:v>8.4310133244727884E-5</c:v>
                </c:pt>
                <c:pt idx="4009">
                  <c:v>8.4249580601329627E-5</c:v>
                </c:pt>
                <c:pt idx="4010">
                  <c:v>8.4200983072920405E-5</c:v>
                </c:pt>
                <c:pt idx="4011">
                  <c:v>8.4044718996921039E-5</c:v>
                </c:pt>
                <c:pt idx="4012">
                  <c:v>8.3917425181272029E-5</c:v>
                </c:pt>
                <c:pt idx="4013">
                  <c:v>8.3874002908270294E-5</c:v>
                </c:pt>
                <c:pt idx="4014">
                  <c:v>8.3689615503106129E-5</c:v>
                </c:pt>
                <c:pt idx="4015">
                  <c:v>8.3684777695016425E-5</c:v>
                </c:pt>
                <c:pt idx="4016">
                  <c:v>8.3555889454088882E-5</c:v>
                </c:pt>
                <c:pt idx="4017">
                  <c:v>8.3490506429343572E-5</c:v>
                </c:pt>
                <c:pt idx="4018">
                  <c:v>8.3426505985494169E-5</c:v>
                </c:pt>
                <c:pt idx="4019">
                  <c:v>8.3242846040288934E-5</c:v>
                </c:pt>
                <c:pt idx="4020">
                  <c:v>8.3259790105888047E-5</c:v>
                </c:pt>
                <c:pt idx="4021">
                  <c:v>8.3149078667680849E-5</c:v>
                </c:pt>
                <c:pt idx="4022">
                  <c:v>8.3104715225749512E-5</c:v>
                </c:pt>
                <c:pt idx="4023">
                  <c:v>8.2896183595401496E-5</c:v>
                </c:pt>
                <c:pt idx="4024">
                  <c:v>8.290182226790242E-5</c:v>
                </c:pt>
                <c:pt idx="4025">
                  <c:v>8.2774260509760333E-5</c:v>
                </c:pt>
                <c:pt idx="4026">
                  <c:v>8.2779502120172943E-5</c:v>
                </c:pt>
                <c:pt idx="4027">
                  <c:v>8.2536654976294931E-5</c:v>
                </c:pt>
                <c:pt idx="4028">
                  <c:v>8.2439076174294765E-5</c:v>
                </c:pt>
                <c:pt idx="4029">
                  <c:v>8.2307320370992413E-5</c:v>
                </c:pt>
                <c:pt idx="4030">
                  <c:v>8.2235874922318095E-5</c:v>
                </c:pt>
                <c:pt idx="4031">
                  <c:v>8.2165289922479304E-5</c:v>
                </c:pt>
                <c:pt idx="4032">
                  <c:v>8.198156278329009E-5</c:v>
                </c:pt>
                <c:pt idx="4033">
                  <c:v>8.2004720685403536E-5</c:v>
                </c:pt>
                <c:pt idx="4034">
                  <c:v>8.1925757420874134E-5</c:v>
                </c:pt>
                <c:pt idx="4035">
                  <c:v>8.1839507637600873E-5</c:v>
                </c:pt>
                <c:pt idx="4036">
                  <c:v>8.172518455622506E-5</c:v>
                </c:pt>
                <c:pt idx="4037">
                  <c:v>8.1592027794189531E-5</c:v>
                </c:pt>
                <c:pt idx="4038">
                  <c:v>8.1580873778191757E-5</c:v>
                </c:pt>
                <c:pt idx="4039">
                  <c:v>8.1508080454684804E-5</c:v>
                </c:pt>
                <c:pt idx="4040">
                  <c:v>8.1326926164481438E-5</c:v>
                </c:pt>
                <c:pt idx="4041">
                  <c:v>8.1143538080588961E-5</c:v>
                </c:pt>
                <c:pt idx="4042">
                  <c:v>8.1018348805415679E-5</c:v>
                </c:pt>
                <c:pt idx="4043">
                  <c:v>8.0957526181230061E-5</c:v>
                </c:pt>
                <c:pt idx="4044">
                  <c:v>8.0904803566079003E-5</c:v>
                </c:pt>
                <c:pt idx="4045">
                  <c:v>8.0882024913276536E-5</c:v>
                </c:pt>
                <c:pt idx="4046">
                  <c:v>8.0780008602322816E-5</c:v>
                </c:pt>
                <c:pt idx="4047">
                  <c:v>8.0892100260537513E-5</c:v>
                </c:pt>
                <c:pt idx="4048">
                  <c:v>8.0826357442449135E-5</c:v>
                </c:pt>
                <c:pt idx="4049">
                  <c:v>8.0707402035022933E-5</c:v>
                </c:pt>
                <c:pt idx="4050">
                  <c:v>8.0734794492942277E-5</c:v>
                </c:pt>
                <c:pt idx="4051">
                  <c:v>8.0678505940657373E-5</c:v>
                </c:pt>
                <c:pt idx="4052">
                  <c:v>8.0540804292068111E-5</c:v>
                </c:pt>
                <c:pt idx="4053">
                  <c:v>8.0512221276149873E-5</c:v>
                </c:pt>
                <c:pt idx="4054">
                  <c:v>8.044400489162529E-5</c:v>
                </c:pt>
                <c:pt idx="4055">
                  <c:v>8.0402432692419363E-5</c:v>
                </c:pt>
                <c:pt idx="4056">
                  <c:v>8.0227700753956221E-5</c:v>
                </c:pt>
                <c:pt idx="4057">
                  <c:v>8.0298061381989805E-5</c:v>
                </c:pt>
                <c:pt idx="4058">
                  <c:v>8.0144886919352059E-5</c:v>
                </c:pt>
                <c:pt idx="4059">
                  <c:v>8.0077386125277015E-5</c:v>
                </c:pt>
                <c:pt idx="4060">
                  <c:v>7.9907631786156017E-5</c:v>
                </c:pt>
                <c:pt idx="4061">
                  <c:v>7.9777125583262504E-5</c:v>
                </c:pt>
                <c:pt idx="4062">
                  <c:v>7.973390165513527E-5</c:v>
                </c:pt>
                <c:pt idx="4063">
                  <c:v>7.9571292511646321E-5</c:v>
                </c:pt>
                <c:pt idx="4064">
                  <c:v>7.9355334486930505E-5</c:v>
                </c:pt>
                <c:pt idx="4065">
                  <c:v>7.9336756677323989E-5</c:v>
                </c:pt>
                <c:pt idx="4066">
                  <c:v>7.9176502008873885E-5</c:v>
                </c:pt>
                <c:pt idx="4067">
                  <c:v>7.913674789661009E-5</c:v>
                </c:pt>
                <c:pt idx="4068">
                  <c:v>7.8932514979704641E-5</c:v>
                </c:pt>
                <c:pt idx="4069">
                  <c:v>7.8858271633104393E-5</c:v>
                </c:pt>
                <c:pt idx="4070">
                  <c:v>7.8843427020321261E-5</c:v>
                </c:pt>
                <c:pt idx="4071">
                  <c:v>7.8660010579838691E-5</c:v>
                </c:pt>
                <c:pt idx="4072">
                  <c:v>7.8630992558818865E-5</c:v>
                </c:pt>
                <c:pt idx="4073">
                  <c:v>7.8501316081144723E-5</c:v>
                </c:pt>
                <c:pt idx="4074">
                  <c:v>7.8485026135130469E-5</c:v>
                </c:pt>
                <c:pt idx="4075">
                  <c:v>7.8384639054159525E-5</c:v>
                </c:pt>
                <c:pt idx="4076">
                  <c:v>7.8349603828278331E-5</c:v>
                </c:pt>
                <c:pt idx="4077">
                  <c:v>7.8261742878549733E-5</c:v>
                </c:pt>
                <c:pt idx="4078">
                  <c:v>7.820222751684592E-5</c:v>
                </c:pt>
                <c:pt idx="4079">
                  <c:v>7.8063114602254757E-5</c:v>
                </c:pt>
                <c:pt idx="4080">
                  <c:v>7.7920134206799522E-5</c:v>
                </c:pt>
                <c:pt idx="4081">
                  <c:v>7.7874752127476396E-5</c:v>
                </c:pt>
                <c:pt idx="4082">
                  <c:v>7.7751805197434439E-5</c:v>
                </c:pt>
                <c:pt idx="4083">
                  <c:v>7.7643622267068197E-5</c:v>
                </c:pt>
                <c:pt idx="4084">
                  <c:v>7.7536275927588311E-5</c:v>
                </c:pt>
                <c:pt idx="4085">
                  <c:v>7.7404900419473512E-5</c:v>
                </c:pt>
                <c:pt idx="4086">
                  <c:v>7.7381818439682911E-5</c:v>
                </c:pt>
                <c:pt idx="4087">
                  <c:v>7.7296901637994084E-5</c:v>
                </c:pt>
                <c:pt idx="4088">
                  <c:v>7.7182169024395426E-5</c:v>
                </c:pt>
                <c:pt idx="4089">
                  <c:v>7.711139583704786E-5</c:v>
                </c:pt>
                <c:pt idx="4090">
                  <c:v>7.7045987251904622E-5</c:v>
                </c:pt>
                <c:pt idx="4091">
                  <c:v>7.7010702029104794E-5</c:v>
                </c:pt>
                <c:pt idx="4092">
                  <c:v>7.6965800647007859E-5</c:v>
                </c:pt>
                <c:pt idx="4093">
                  <c:v>7.6879799898253625E-5</c:v>
                </c:pt>
                <c:pt idx="4094">
                  <c:v>7.6806437239354677E-5</c:v>
                </c:pt>
                <c:pt idx="4095">
                  <c:v>7.6565307251821516E-5</c:v>
                </c:pt>
                <c:pt idx="4096">
                  <c:v>7.662933462313034E-5</c:v>
                </c:pt>
                <c:pt idx="4097">
                  <c:v>7.6533123759050609E-5</c:v>
                </c:pt>
                <c:pt idx="4098">
                  <c:v>7.6422872167978824E-5</c:v>
                </c:pt>
                <c:pt idx="4099">
                  <c:v>7.6268860700431373E-5</c:v>
                </c:pt>
                <c:pt idx="4100">
                  <c:v>7.618178197687718E-5</c:v>
                </c:pt>
                <c:pt idx="4101">
                  <c:v>7.6058130669718992E-5</c:v>
                </c:pt>
                <c:pt idx="4102">
                  <c:v>7.5960993717036416E-5</c:v>
                </c:pt>
                <c:pt idx="4103">
                  <c:v>7.5866313944775187E-5</c:v>
                </c:pt>
                <c:pt idx="4104">
                  <c:v>7.5800364518304687E-5</c:v>
                </c:pt>
                <c:pt idx="4105">
                  <c:v>7.5774376701437388E-5</c:v>
                </c:pt>
                <c:pt idx="4106">
                  <c:v>7.5753144440305966E-5</c:v>
                </c:pt>
                <c:pt idx="4107">
                  <c:v>7.5825614618567005E-5</c:v>
                </c:pt>
                <c:pt idx="4108">
                  <c:v>7.5841269915437705E-5</c:v>
                </c:pt>
                <c:pt idx="4109">
                  <c:v>7.5915219473812829E-5</c:v>
                </c:pt>
                <c:pt idx="4110">
                  <c:v>7.5929553158586574E-5</c:v>
                </c:pt>
                <c:pt idx="4111">
                  <c:v>7.5905897475324132E-5</c:v>
                </c:pt>
                <c:pt idx="4112">
                  <c:v>7.5967874136644253E-5</c:v>
                </c:pt>
                <c:pt idx="4113">
                  <c:v>7.598309563004885E-5</c:v>
                </c:pt>
                <c:pt idx="4114">
                  <c:v>7.5923585664553704E-5</c:v>
                </c:pt>
                <c:pt idx="4115">
                  <c:v>7.5921607211468193E-5</c:v>
                </c:pt>
                <c:pt idx="4116">
                  <c:v>7.5815050502839085E-5</c:v>
                </c:pt>
                <c:pt idx="4117">
                  <c:v>7.582522791034759E-5</c:v>
                </c:pt>
                <c:pt idx="4118">
                  <c:v>7.5727484058430778E-5</c:v>
                </c:pt>
                <c:pt idx="4119">
                  <c:v>7.5727720455803728E-5</c:v>
                </c:pt>
                <c:pt idx="4120">
                  <c:v>7.5620054479095725E-5</c:v>
                </c:pt>
                <c:pt idx="4121">
                  <c:v>7.5636945870656517E-5</c:v>
                </c:pt>
                <c:pt idx="4122">
                  <c:v>7.5398885188039362E-5</c:v>
                </c:pt>
                <c:pt idx="4123">
                  <c:v>7.5406469445660353E-5</c:v>
                </c:pt>
                <c:pt idx="4124">
                  <c:v>7.5313547889954084E-5</c:v>
                </c:pt>
                <c:pt idx="4125">
                  <c:v>7.5194598412991982E-5</c:v>
                </c:pt>
                <c:pt idx="4126">
                  <c:v>7.5103394224345106E-5</c:v>
                </c:pt>
                <c:pt idx="4127">
                  <c:v>7.5043058897540605E-5</c:v>
                </c:pt>
                <c:pt idx="4128">
                  <c:v>7.4905221969685662E-5</c:v>
                </c:pt>
                <c:pt idx="4129">
                  <c:v>7.4789120384590824E-5</c:v>
                </c:pt>
                <c:pt idx="4130">
                  <c:v>7.468780468068348E-5</c:v>
                </c:pt>
                <c:pt idx="4131">
                  <c:v>7.4575393869072174E-5</c:v>
                </c:pt>
                <c:pt idx="4132">
                  <c:v>7.4535128485666568E-5</c:v>
                </c:pt>
                <c:pt idx="4133">
                  <c:v>7.4446887045120339E-5</c:v>
                </c:pt>
                <c:pt idx="4134">
                  <c:v>7.4516064060953647E-5</c:v>
                </c:pt>
                <c:pt idx="4135">
                  <c:v>7.434015595722837E-5</c:v>
                </c:pt>
                <c:pt idx="4136">
                  <c:v>7.4366347823148714E-5</c:v>
                </c:pt>
                <c:pt idx="4137">
                  <c:v>7.4201928606999973E-5</c:v>
                </c:pt>
                <c:pt idx="4138">
                  <c:v>7.4365743461183916E-5</c:v>
                </c:pt>
                <c:pt idx="4139">
                  <c:v>7.4162065563331984E-5</c:v>
                </c:pt>
                <c:pt idx="4140">
                  <c:v>7.4095127495051613E-5</c:v>
                </c:pt>
                <c:pt idx="4141">
                  <c:v>7.3973959575398868E-5</c:v>
                </c:pt>
                <c:pt idx="4142">
                  <c:v>7.3779038059996818E-5</c:v>
                </c:pt>
                <c:pt idx="4143">
                  <c:v>7.3651051376140094E-5</c:v>
                </c:pt>
                <c:pt idx="4144">
                  <c:v>7.3542035821972513E-5</c:v>
                </c:pt>
                <c:pt idx="4145">
                  <c:v>7.342825847642958E-5</c:v>
                </c:pt>
                <c:pt idx="4146">
                  <c:v>7.3384700367895814E-5</c:v>
                </c:pt>
                <c:pt idx="4147">
                  <c:v>7.3318143126307726E-5</c:v>
                </c:pt>
                <c:pt idx="4148">
                  <c:v>7.3189979858190687E-5</c:v>
                </c:pt>
                <c:pt idx="4149">
                  <c:v>7.3141051794781703E-5</c:v>
                </c:pt>
                <c:pt idx="4150">
                  <c:v>7.3086389222961205E-5</c:v>
                </c:pt>
                <c:pt idx="4151">
                  <c:v>7.2985035262350013E-5</c:v>
                </c:pt>
                <c:pt idx="4152">
                  <c:v>7.289619018303859E-5</c:v>
                </c:pt>
                <c:pt idx="4153">
                  <c:v>7.2782350897090514E-5</c:v>
                </c:pt>
                <c:pt idx="4154">
                  <c:v>7.2779063425104377E-5</c:v>
                </c:pt>
                <c:pt idx="4155">
                  <c:v>7.272061257103339E-5</c:v>
                </c:pt>
                <c:pt idx="4156">
                  <c:v>7.2738250480840395E-5</c:v>
                </c:pt>
                <c:pt idx="4157">
                  <c:v>7.2683745147433877E-5</c:v>
                </c:pt>
                <c:pt idx="4158">
                  <c:v>7.2495041471826193E-5</c:v>
                </c:pt>
                <c:pt idx="4159">
                  <c:v>7.2355668005914507E-5</c:v>
                </c:pt>
                <c:pt idx="4160">
                  <c:v>7.2288727454512342E-5</c:v>
                </c:pt>
                <c:pt idx="4161">
                  <c:v>7.2219874703866881E-5</c:v>
                </c:pt>
                <c:pt idx="4162">
                  <c:v>7.220137647792797E-5</c:v>
                </c:pt>
                <c:pt idx="4163">
                  <c:v>7.208742455902394E-5</c:v>
                </c:pt>
                <c:pt idx="4164">
                  <c:v>7.1977143190377773E-5</c:v>
                </c:pt>
                <c:pt idx="4165">
                  <c:v>7.1922077997302607E-5</c:v>
                </c:pt>
                <c:pt idx="4166">
                  <c:v>7.1776509501895127E-5</c:v>
                </c:pt>
                <c:pt idx="4167">
                  <c:v>7.1675682803183928E-5</c:v>
                </c:pt>
                <c:pt idx="4168">
                  <c:v>7.1562588992868316E-5</c:v>
                </c:pt>
                <c:pt idx="4169">
                  <c:v>7.1367213926002627E-5</c:v>
                </c:pt>
                <c:pt idx="4170">
                  <c:v>7.1244467126838293E-5</c:v>
                </c:pt>
                <c:pt idx="4171">
                  <c:v>7.1097316027764356E-5</c:v>
                </c:pt>
                <c:pt idx="4172">
                  <c:v>7.0929021625399196E-5</c:v>
                </c:pt>
                <c:pt idx="4173">
                  <c:v>7.0916438569494885E-5</c:v>
                </c:pt>
                <c:pt idx="4174">
                  <c:v>7.0854064170247237E-5</c:v>
                </c:pt>
                <c:pt idx="4175">
                  <c:v>7.0826905128085576E-5</c:v>
                </c:pt>
                <c:pt idx="4176">
                  <c:v>7.0857627056876803E-5</c:v>
                </c:pt>
                <c:pt idx="4177">
                  <c:v>7.0833595261442383E-5</c:v>
                </c:pt>
                <c:pt idx="4178">
                  <c:v>7.07612815057034E-5</c:v>
                </c:pt>
                <c:pt idx="4179">
                  <c:v>7.0908524588567131E-5</c:v>
                </c:pt>
                <c:pt idx="4180">
                  <c:v>7.0821078668078879E-5</c:v>
                </c:pt>
                <c:pt idx="4181">
                  <c:v>7.0947224991395913E-5</c:v>
                </c:pt>
                <c:pt idx="4182">
                  <c:v>7.0944386494043899E-5</c:v>
                </c:pt>
                <c:pt idx="4183">
                  <c:v>7.0972310069140066E-5</c:v>
                </c:pt>
                <c:pt idx="4184">
                  <c:v>7.076440484724537E-5</c:v>
                </c:pt>
                <c:pt idx="4185">
                  <c:v>7.0662403692817194E-5</c:v>
                </c:pt>
                <c:pt idx="4186">
                  <c:v>7.0523335852572047E-5</c:v>
                </c:pt>
                <c:pt idx="4187">
                  <c:v>7.0300202165976777E-5</c:v>
                </c:pt>
                <c:pt idx="4188">
                  <c:v>6.9992425100236279E-5</c:v>
                </c:pt>
                <c:pt idx="4189">
                  <c:v>6.9924214101049976E-5</c:v>
                </c:pt>
                <c:pt idx="4190">
                  <c:v>6.9685624305778184E-5</c:v>
                </c:pt>
                <c:pt idx="4191">
                  <c:v>6.9549773966063325E-5</c:v>
                </c:pt>
                <c:pt idx="4192">
                  <c:v>6.9388457286635974E-5</c:v>
                </c:pt>
                <c:pt idx="4193">
                  <c:v>6.9156248954425231E-5</c:v>
                </c:pt>
                <c:pt idx="4194">
                  <c:v>6.9116457872974026E-5</c:v>
                </c:pt>
                <c:pt idx="4195">
                  <c:v>6.9018935421352935E-5</c:v>
                </c:pt>
                <c:pt idx="4196">
                  <c:v>6.9002873464904031E-5</c:v>
                </c:pt>
                <c:pt idx="4197">
                  <c:v>6.8990788838688667E-5</c:v>
                </c:pt>
                <c:pt idx="4198">
                  <c:v>6.8920102361387959E-5</c:v>
                </c:pt>
                <c:pt idx="4199">
                  <c:v>6.8855678679100539E-5</c:v>
                </c:pt>
                <c:pt idx="4200">
                  <c:v>6.8885501996186348E-5</c:v>
                </c:pt>
                <c:pt idx="4201">
                  <c:v>6.8811810702754984E-5</c:v>
                </c:pt>
                <c:pt idx="4202">
                  <c:v>6.8677343112360538E-5</c:v>
                </c:pt>
                <c:pt idx="4203">
                  <c:v>6.8756569048066037E-5</c:v>
                </c:pt>
                <c:pt idx="4204">
                  <c:v>6.8763158176509589E-5</c:v>
                </c:pt>
                <c:pt idx="4205">
                  <c:v>6.8732922287758133E-5</c:v>
                </c:pt>
                <c:pt idx="4206">
                  <c:v>6.8666454488037939E-5</c:v>
                </c:pt>
                <c:pt idx="4207">
                  <c:v>6.8641821085053704E-5</c:v>
                </c:pt>
                <c:pt idx="4208">
                  <c:v>6.8634219228728304E-5</c:v>
                </c:pt>
                <c:pt idx="4209">
                  <c:v>6.8485848283986097E-5</c:v>
                </c:pt>
                <c:pt idx="4210">
                  <c:v>6.8474897579456272E-5</c:v>
                </c:pt>
                <c:pt idx="4211">
                  <c:v>6.8316928284911654E-5</c:v>
                </c:pt>
                <c:pt idx="4212">
                  <c:v>6.8205937800797347E-5</c:v>
                </c:pt>
                <c:pt idx="4213">
                  <c:v>6.812857017581079E-5</c:v>
                </c:pt>
                <c:pt idx="4214">
                  <c:v>6.8048211009028646E-5</c:v>
                </c:pt>
                <c:pt idx="4215">
                  <c:v>6.8052262179676127E-5</c:v>
                </c:pt>
                <c:pt idx="4216">
                  <c:v>6.7867921431245519E-5</c:v>
                </c:pt>
                <c:pt idx="4217">
                  <c:v>6.7728314368391317E-5</c:v>
                </c:pt>
                <c:pt idx="4218">
                  <c:v>6.7632644479033202E-5</c:v>
                </c:pt>
                <c:pt idx="4219">
                  <c:v>6.7613652375803828E-5</c:v>
                </c:pt>
                <c:pt idx="4220">
                  <c:v>6.7617952087344348E-5</c:v>
                </c:pt>
                <c:pt idx="4221">
                  <c:v>6.7603852575145732E-5</c:v>
                </c:pt>
                <c:pt idx="4222">
                  <c:v>6.7596758270491503E-5</c:v>
                </c:pt>
                <c:pt idx="4223">
                  <c:v>6.7532611796549527E-5</c:v>
                </c:pt>
                <c:pt idx="4224">
                  <c:v>6.7505277551217969E-5</c:v>
                </c:pt>
                <c:pt idx="4225">
                  <c:v>6.7447061036231157E-5</c:v>
                </c:pt>
                <c:pt idx="4226">
                  <c:v>6.7413085918994711E-5</c:v>
                </c:pt>
                <c:pt idx="4227">
                  <c:v>6.7279507688910108E-5</c:v>
                </c:pt>
                <c:pt idx="4228">
                  <c:v>6.7241964163209059E-5</c:v>
                </c:pt>
                <c:pt idx="4229">
                  <c:v>6.7145622165042245E-5</c:v>
                </c:pt>
                <c:pt idx="4230">
                  <c:v>6.7022870330565317E-5</c:v>
                </c:pt>
                <c:pt idx="4231">
                  <c:v>6.6870055143030701E-5</c:v>
                </c:pt>
                <c:pt idx="4232">
                  <c:v>6.6877985800270235E-5</c:v>
                </c:pt>
                <c:pt idx="4233">
                  <c:v>6.6761748215215256E-5</c:v>
                </c:pt>
                <c:pt idx="4234">
                  <c:v>6.6677871561856457E-5</c:v>
                </c:pt>
                <c:pt idx="4235">
                  <c:v>6.6540031777008403E-5</c:v>
                </c:pt>
                <c:pt idx="4236">
                  <c:v>6.6444210118852062E-5</c:v>
                </c:pt>
                <c:pt idx="4237">
                  <c:v>6.6267863833937332E-5</c:v>
                </c:pt>
                <c:pt idx="4238">
                  <c:v>6.6089464803167021E-5</c:v>
                </c:pt>
                <c:pt idx="4239">
                  <c:v>6.6014768470711824E-5</c:v>
                </c:pt>
                <c:pt idx="4240">
                  <c:v>6.6015607349297113E-5</c:v>
                </c:pt>
                <c:pt idx="4241">
                  <c:v>6.5928369682337432E-5</c:v>
                </c:pt>
                <c:pt idx="4242">
                  <c:v>6.5867902617355598E-5</c:v>
                </c:pt>
                <c:pt idx="4243">
                  <c:v>6.5880822189487567E-5</c:v>
                </c:pt>
                <c:pt idx="4244">
                  <c:v>6.5865912110484235E-5</c:v>
                </c:pt>
                <c:pt idx="4245">
                  <c:v>6.5764915133919818E-5</c:v>
                </c:pt>
                <c:pt idx="4246">
                  <c:v>6.5822954371008675E-5</c:v>
                </c:pt>
                <c:pt idx="4247">
                  <c:v>6.5777828284476085E-5</c:v>
                </c:pt>
                <c:pt idx="4248">
                  <c:v>6.5817608946384796E-5</c:v>
                </c:pt>
                <c:pt idx="4249">
                  <c:v>6.584975969763336E-5</c:v>
                </c:pt>
                <c:pt idx="4250">
                  <c:v>6.5794168713100687E-5</c:v>
                </c:pt>
                <c:pt idx="4251">
                  <c:v>6.58701564132715E-5</c:v>
                </c:pt>
                <c:pt idx="4252">
                  <c:v>6.5726585813083847E-5</c:v>
                </c:pt>
                <c:pt idx="4253">
                  <c:v>6.5705951824265532E-5</c:v>
                </c:pt>
                <c:pt idx="4254">
                  <c:v>6.5639830358953878E-5</c:v>
                </c:pt>
                <c:pt idx="4255">
                  <c:v>6.5563023421035655E-5</c:v>
                </c:pt>
                <c:pt idx="4256">
                  <c:v>6.5481759271832424E-5</c:v>
                </c:pt>
                <c:pt idx="4257">
                  <c:v>6.5313295499297194E-5</c:v>
                </c:pt>
                <c:pt idx="4258">
                  <c:v>6.5278343347564865E-5</c:v>
                </c:pt>
                <c:pt idx="4259">
                  <c:v>6.5126220313071985E-5</c:v>
                </c:pt>
                <c:pt idx="4260">
                  <c:v>6.5092110482588796E-5</c:v>
                </c:pt>
                <c:pt idx="4261">
                  <c:v>6.5010101490718515E-5</c:v>
                </c:pt>
                <c:pt idx="4262">
                  <c:v>6.4860982408419804E-5</c:v>
                </c:pt>
                <c:pt idx="4263">
                  <c:v>6.4759871156892806E-5</c:v>
                </c:pt>
                <c:pt idx="4264">
                  <c:v>6.4704978865065592E-5</c:v>
                </c:pt>
                <c:pt idx="4265">
                  <c:v>6.4777307757088321E-5</c:v>
                </c:pt>
                <c:pt idx="4266">
                  <c:v>6.4675266928055451E-5</c:v>
                </c:pt>
                <c:pt idx="4267">
                  <c:v>6.4696469097922445E-5</c:v>
                </c:pt>
                <c:pt idx="4268">
                  <c:v>6.4757989129375062E-5</c:v>
                </c:pt>
                <c:pt idx="4269">
                  <c:v>6.4718895481732087E-5</c:v>
                </c:pt>
                <c:pt idx="4270">
                  <c:v>6.4693247654126805E-5</c:v>
                </c:pt>
                <c:pt idx="4271">
                  <c:v>6.4620468441096841E-5</c:v>
                </c:pt>
                <c:pt idx="4272">
                  <c:v>6.4658712405784961E-5</c:v>
                </c:pt>
                <c:pt idx="4273">
                  <c:v>6.4531911282814314E-5</c:v>
                </c:pt>
                <c:pt idx="4274">
                  <c:v>6.4527457134319033E-5</c:v>
                </c:pt>
                <c:pt idx="4275">
                  <c:v>6.4482099615220664E-5</c:v>
                </c:pt>
                <c:pt idx="4276">
                  <c:v>6.4368783100363843E-5</c:v>
                </c:pt>
                <c:pt idx="4277">
                  <c:v>6.4397096313463647E-5</c:v>
                </c:pt>
                <c:pt idx="4278">
                  <c:v>6.4334407089835607E-5</c:v>
                </c:pt>
                <c:pt idx="4279">
                  <c:v>6.418757103118741E-5</c:v>
                </c:pt>
                <c:pt idx="4280">
                  <c:v>6.4034819831501722E-5</c:v>
                </c:pt>
                <c:pt idx="4281">
                  <c:v>6.3915644972056544E-5</c:v>
                </c:pt>
                <c:pt idx="4282">
                  <c:v>6.3871479464979274E-5</c:v>
                </c:pt>
                <c:pt idx="4283">
                  <c:v>6.3761074516965543E-5</c:v>
                </c:pt>
                <c:pt idx="4284">
                  <c:v>6.3664823110729795E-5</c:v>
                </c:pt>
                <c:pt idx="4285">
                  <c:v>6.3628544708837763E-5</c:v>
                </c:pt>
                <c:pt idx="4286">
                  <c:v>6.3531995196407622E-5</c:v>
                </c:pt>
                <c:pt idx="4287">
                  <c:v>6.3439077991501034E-5</c:v>
                </c:pt>
                <c:pt idx="4288">
                  <c:v>6.3420102763207028E-5</c:v>
                </c:pt>
                <c:pt idx="4289">
                  <c:v>6.3345161981078328E-5</c:v>
                </c:pt>
                <c:pt idx="4290">
                  <c:v>6.3363149332498322E-5</c:v>
                </c:pt>
                <c:pt idx="4291">
                  <c:v>6.3365503454450981E-5</c:v>
                </c:pt>
                <c:pt idx="4292">
                  <c:v>6.3179454135600652E-5</c:v>
                </c:pt>
                <c:pt idx="4293">
                  <c:v>6.3158686229290983E-5</c:v>
                </c:pt>
                <c:pt idx="4294">
                  <c:v>6.3085538985864224E-5</c:v>
                </c:pt>
                <c:pt idx="4295">
                  <c:v>6.3074223966778716E-5</c:v>
                </c:pt>
                <c:pt idx="4296">
                  <c:v>6.3036844145137726E-5</c:v>
                </c:pt>
                <c:pt idx="4297">
                  <c:v>6.3086218236866443E-5</c:v>
                </c:pt>
                <c:pt idx="4298">
                  <c:v>6.2975814926322088E-5</c:v>
                </c:pt>
                <c:pt idx="4299">
                  <c:v>6.2959658048174509E-5</c:v>
                </c:pt>
                <c:pt idx="4300">
                  <c:v>6.293134261769528E-5</c:v>
                </c:pt>
                <c:pt idx="4301">
                  <c:v>6.2832749373273623E-5</c:v>
                </c:pt>
                <c:pt idx="4302">
                  <c:v>6.2748226585171188E-5</c:v>
                </c:pt>
                <c:pt idx="4303">
                  <c:v>6.2552835592276788E-5</c:v>
                </c:pt>
                <c:pt idx="4304">
                  <c:v>6.2477098187904711E-5</c:v>
                </c:pt>
                <c:pt idx="4305">
                  <c:v>6.2248915615168649E-5</c:v>
                </c:pt>
                <c:pt idx="4306">
                  <c:v>6.2130820080704791E-5</c:v>
                </c:pt>
                <c:pt idx="4307">
                  <c:v>6.2032309991354016E-5</c:v>
                </c:pt>
                <c:pt idx="4308">
                  <c:v>6.187749260889411E-5</c:v>
                </c:pt>
                <c:pt idx="4309">
                  <c:v>6.169750986165042E-5</c:v>
                </c:pt>
                <c:pt idx="4310">
                  <c:v>6.1695195071784692E-5</c:v>
                </c:pt>
              </c:numCache>
            </c:numRef>
          </c:yVal>
          <c:smooth val="1"/>
        </c:ser>
        <c:ser>
          <c:idx val="10"/>
          <c:order val="3"/>
          <c:tx>
            <c:strRef>
              <c:f>'Raw data'!$AI$1</c:f>
              <c:strCache>
                <c:ptCount val="1"/>
                <c:pt idx="0">
                  <c:v>GBS 13b &lt; 0.5 mm</c:v>
                </c:pt>
              </c:strCache>
            </c:strRef>
          </c:tx>
          <c:spPr>
            <a:ln w="50800">
              <a:solidFill>
                <a:schemeClr val="accent2">
                  <a:lumMod val="60000"/>
                  <a:lumOff val="40000"/>
                </a:schemeClr>
              </a:solidFill>
            </a:ln>
          </c:spPr>
          <c:marker>
            <c:symbol val="none"/>
          </c:marker>
          <c:xVal>
            <c:numRef>
              <c:f>'Raw data'!$AJ$3:$AJ$4313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numCache>
            </c:numRef>
          </c:xVal>
          <c:yVal>
            <c:numRef>
              <c:f>'Raw data'!$AO$3:$AO$4313</c:f>
              <c:numCache>
                <c:formatCode>0.0000</c:formatCode>
                <c:ptCount val="4311"/>
                <c:pt idx="0">
                  <c:v>3.8755032701822745E-4</c:v>
                </c:pt>
                <c:pt idx="1">
                  <c:v>1.337090409780584E-3</c:v>
                </c:pt>
                <c:pt idx="2">
                  <c:v>3.4999232835566346E-3</c:v>
                </c:pt>
                <c:pt idx="3">
                  <c:v>4.8784083952847232E-3</c:v>
                </c:pt>
                <c:pt idx="4">
                  <c:v>5.4058936354468333E-3</c:v>
                </c:pt>
                <c:pt idx="5">
                  <c:v>5.3850898766322564E-3</c:v>
                </c:pt>
                <c:pt idx="6">
                  <c:v>5.0420415049064566E-3</c:v>
                </c:pt>
                <c:pt idx="7">
                  <c:v>4.6296699300673412E-3</c:v>
                </c:pt>
                <c:pt idx="8">
                  <c:v>4.2024054256166983E-3</c:v>
                </c:pt>
                <c:pt idx="9">
                  <c:v>3.7932422737163383E-3</c:v>
                </c:pt>
                <c:pt idx="10">
                  <c:v>3.412732780015072E-3</c:v>
                </c:pt>
                <c:pt idx="11">
                  <c:v>3.0789121844859934E-3</c:v>
                </c:pt>
                <c:pt idx="12">
                  <c:v>2.7766787497131278E-3</c:v>
                </c:pt>
                <c:pt idx="13">
                  <c:v>2.5132473041562246E-3</c:v>
                </c:pt>
                <c:pt idx="14">
                  <c:v>2.2801413318899594E-3</c:v>
                </c:pt>
                <c:pt idx="15">
                  <c:v>2.0720494333908578E-3</c:v>
                </c:pt>
                <c:pt idx="16">
                  <c:v>1.8901682528237361E-3</c:v>
                </c:pt>
                <c:pt idx="17">
                  <c:v>1.7322269951127742E-3</c:v>
                </c:pt>
                <c:pt idx="18">
                  <c:v>1.5889877604508041E-3</c:v>
                </c:pt>
                <c:pt idx="19">
                  <c:v>1.4646891750855269E-3</c:v>
                </c:pt>
                <c:pt idx="20">
                  <c:v>1.3538200514551602E-3</c:v>
                </c:pt>
                <c:pt idx="21">
                  <c:v>1.2539316312079119E-3</c:v>
                </c:pt>
                <c:pt idx="22">
                  <c:v>1.1664814563661363E-3</c:v>
                </c:pt>
                <c:pt idx="23">
                  <c:v>1.0891979831416368E-3</c:v>
                </c:pt>
                <c:pt idx="24">
                  <c:v>1.02013281770571E-3</c:v>
                </c:pt>
                <c:pt idx="25">
                  <c:v>9.574882595315082E-4</c:v>
                </c:pt>
                <c:pt idx="26">
                  <c:v>9.0234997300867514E-4</c:v>
                </c:pt>
                <c:pt idx="27">
                  <c:v>8.5199649729870292E-4</c:v>
                </c:pt>
                <c:pt idx="28">
                  <c:v>8.0710193558289161E-4</c:v>
                </c:pt>
                <c:pt idx="29">
                  <c:v>7.6702804029267469E-4</c:v>
                </c:pt>
                <c:pt idx="30">
                  <c:v>7.302754803130741E-4</c:v>
                </c:pt>
                <c:pt idx="31">
                  <c:v>6.9670734411461644E-4</c:v>
                </c:pt>
                <c:pt idx="32">
                  <c:v>6.6649428261547281E-4</c:v>
                </c:pt>
                <c:pt idx="33">
                  <c:v>6.387214368755676E-4</c:v>
                </c:pt>
                <c:pt idx="34">
                  <c:v>6.1367510441334911E-4</c:v>
                </c:pt>
                <c:pt idx="35">
                  <c:v>5.9069577263673369E-4</c:v>
                </c:pt>
                <c:pt idx="36">
                  <c:v>5.6946671344273374E-4</c:v>
                </c:pt>
                <c:pt idx="37">
                  <c:v>5.5020078724791002E-4</c:v>
                </c:pt>
                <c:pt idx="38">
                  <c:v>5.3223203348953623E-4</c:v>
                </c:pt>
                <c:pt idx="39">
                  <c:v>5.1562327024823416E-4</c:v>
                </c:pt>
                <c:pt idx="40">
                  <c:v>5.0033164550913065E-4</c:v>
                </c:pt>
                <c:pt idx="41">
                  <c:v>4.8614072279759628E-4</c:v>
                </c:pt>
                <c:pt idx="42">
                  <c:v>4.7301503716749274E-4</c:v>
                </c:pt>
                <c:pt idx="43">
                  <c:v>4.6080163758212836E-4</c:v>
                </c:pt>
                <c:pt idx="44">
                  <c:v>4.4946107558966697E-4</c:v>
                </c:pt>
                <c:pt idx="45">
                  <c:v>4.3878501835594569E-4</c:v>
                </c:pt>
                <c:pt idx="46">
                  <c:v>4.2878435476519376E-4</c:v>
                </c:pt>
                <c:pt idx="47">
                  <c:v>4.1941821401335274E-4</c:v>
                </c:pt>
                <c:pt idx="48">
                  <c:v>4.1066219862053127E-4</c:v>
                </c:pt>
                <c:pt idx="49">
                  <c:v>4.0237418540602635E-4</c:v>
                </c:pt>
                <c:pt idx="50">
                  <c:v>3.947051860401294E-4</c:v>
                </c:pt>
                <c:pt idx="51">
                  <c:v>3.8744829383590475E-4</c:v>
                </c:pt>
                <c:pt idx="52">
                  <c:v>3.8050549633865052E-4</c:v>
                </c:pt>
                <c:pt idx="53">
                  <c:v>3.7385545352269605E-4</c:v>
                </c:pt>
                <c:pt idx="54">
                  <c:v>3.6766309584504073E-4</c:v>
                </c:pt>
                <c:pt idx="55">
                  <c:v>3.6174003104042792E-4</c:v>
                </c:pt>
                <c:pt idx="56">
                  <c:v>3.561168613970332E-4</c:v>
                </c:pt>
                <c:pt idx="57">
                  <c:v>3.5075737809202578E-4</c:v>
                </c:pt>
                <c:pt idx="58">
                  <c:v>3.4571122340820595E-4</c:v>
                </c:pt>
                <c:pt idx="59">
                  <c:v>3.4094624248782454E-4</c:v>
                </c:pt>
                <c:pt idx="60">
                  <c:v>3.3636359215552677E-4</c:v>
                </c:pt>
                <c:pt idx="61">
                  <c:v>3.3194375208518391E-4</c:v>
                </c:pt>
                <c:pt idx="62">
                  <c:v>3.2772714561162713E-4</c:v>
                </c:pt>
                <c:pt idx="63">
                  <c:v>3.237107586851832E-4</c:v>
                </c:pt>
                <c:pt idx="64">
                  <c:v>3.1991857538170461E-4</c:v>
                </c:pt>
                <c:pt idx="65">
                  <c:v>3.162679662955668E-4</c:v>
                </c:pt>
                <c:pt idx="66">
                  <c:v>3.1273616536875134E-4</c:v>
                </c:pt>
                <c:pt idx="67">
                  <c:v>3.0929380657450492E-4</c:v>
                </c:pt>
                <c:pt idx="68">
                  <c:v>3.0604946692785822E-4</c:v>
                </c:pt>
                <c:pt idx="69">
                  <c:v>3.0296395862170698E-4</c:v>
                </c:pt>
                <c:pt idx="70">
                  <c:v>2.9993483289204306E-4</c:v>
                </c:pt>
                <c:pt idx="71">
                  <c:v>2.9699206321498326E-4</c:v>
                </c:pt>
                <c:pt idx="72">
                  <c:v>2.9422947786577063E-4</c:v>
                </c:pt>
                <c:pt idx="73">
                  <c:v>2.9158505798126038E-4</c:v>
                </c:pt>
                <c:pt idx="74">
                  <c:v>2.8896237329764462E-4</c:v>
                </c:pt>
                <c:pt idx="75">
                  <c:v>2.8648269134143111E-4</c:v>
                </c:pt>
                <c:pt idx="76">
                  <c:v>2.8406389684778216E-4</c:v>
                </c:pt>
                <c:pt idx="77">
                  <c:v>2.816967559010057E-4</c:v>
                </c:pt>
                <c:pt idx="78">
                  <c:v>2.794162032443796E-4</c:v>
                </c:pt>
                <c:pt idx="79">
                  <c:v>2.7723777649845359E-4</c:v>
                </c:pt>
                <c:pt idx="80">
                  <c:v>2.751092365893855E-4</c:v>
                </c:pt>
                <c:pt idx="81">
                  <c:v>2.7302285485400555E-4</c:v>
                </c:pt>
                <c:pt idx="82">
                  <c:v>2.7103237599397488E-4</c:v>
                </c:pt>
                <c:pt idx="83">
                  <c:v>2.6911371542996508E-4</c:v>
                </c:pt>
                <c:pt idx="84">
                  <c:v>2.6726658027311591E-4</c:v>
                </c:pt>
                <c:pt idx="85">
                  <c:v>2.6548285373686879E-4</c:v>
                </c:pt>
                <c:pt idx="86">
                  <c:v>2.6374887499241572E-4</c:v>
                </c:pt>
                <c:pt idx="87">
                  <c:v>2.6205332063342155E-4</c:v>
                </c:pt>
                <c:pt idx="88">
                  <c:v>2.6040386900191294E-4</c:v>
                </c:pt>
                <c:pt idx="89">
                  <c:v>2.5879951903855333E-4</c:v>
                </c:pt>
                <c:pt idx="90">
                  <c:v>2.5724815736200685E-4</c:v>
                </c:pt>
                <c:pt idx="91">
                  <c:v>2.5575281831908289E-4</c:v>
                </c:pt>
                <c:pt idx="92">
                  <c:v>2.5428378234603231E-4</c:v>
                </c:pt>
                <c:pt idx="93">
                  <c:v>2.5284369883244161E-4</c:v>
                </c:pt>
                <c:pt idx="94">
                  <c:v>2.5145660625795248E-4</c:v>
                </c:pt>
                <c:pt idx="95">
                  <c:v>2.5012360592768681E-4</c:v>
                </c:pt>
                <c:pt idx="96">
                  <c:v>2.4879346919592514E-4</c:v>
                </c:pt>
                <c:pt idx="97">
                  <c:v>2.4751224842722706E-4</c:v>
                </c:pt>
                <c:pt idx="98">
                  <c:v>2.4627684871941243E-4</c:v>
                </c:pt>
                <c:pt idx="99">
                  <c:v>2.451178100483609E-4</c:v>
                </c:pt>
                <c:pt idx="100">
                  <c:v>2.4395589674431972E-4</c:v>
                </c:pt>
                <c:pt idx="101">
                  <c:v>2.4282974019658235E-4</c:v>
                </c:pt>
                <c:pt idx="102">
                  <c:v>2.4179407795470165E-4</c:v>
                </c:pt>
                <c:pt idx="103">
                  <c:v>2.4077139131511242E-4</c:v>
                </c:pt>
                <c:pt idx="104">
                  <c:v>2.3974289041232342E-4</c:v>
                </c:pt>
                <c:pt idx="105">
                  <c:v>2.3875995442756786E-4</c:v>
                </c:pt>
                <c:pt idx="106">
                  <c:v>2.3779565824162777E-4</c:v>
                </c:pt>
                <c:pt idx="107">
                  <c:v>2.3685759581676058E-4</c:v>
                </c:pt>
                <c:pt idx="108">
                  <c:v>2.3595738793579462E-4</c:v>
                </c:pt>
                <c:pt idx="109">
                  <c:v>2.3505857915733804E-4</c:v>
                </c:pt>
                <c:pt idx="110">
                  <c:v>2.3423649996211378E-4</c:v>
                </c:pt>
                <c:pt idx="111">
                  <c:v>2.3342915262118826E-4</c:v>
                </c:pt>
                <c:pt idx="112">
                  <c:v>2.3257942494465974E-4</c:v>
                </c:pt>
                <c:pt idx="113">
                  <c:v>2.3187084418772969E-4</c:v>
                </c:pt>
                <c:pt idx="114">
                  <c:v>2.3119101653643732E-4</c:v>
                </c:pt>
                <c:pt idx="115">
                  <c:v>2.3050118010444984E-4</c:v>
                </c:pt>
                <c:pt idx="116">
                  <c:v>2.2981875583296527E-4</c:v>
                </c:pt>
                <c:pt idx="117">
                  <c:v>2.292145510875849E-4</c:v>
                </c:pt>
                <c:pt idx="118">
                  <c:v>2.2863562749416517E-4</c:v>
                </c:pt>
                <c:pt idx="119">
                  <c:v>2.2805317865556013E-4</c:v>
                </c:pt>
                <c:pt idx="120">
                  <c:v>2.2751053384540416E-4</c:v>
                </c:pt>
                <c:pt idx="121">
                  <c:v>2.2699914190625742E-4</c:v>
                </c:pt>
                <c:pt idx="122">
                  <c:v>2.2648889655115339E-4</c:v>
                </c:pt>
                <c:pt idx="123">
                  <c:v>2.2601103282662938E-4</c:v>
                </c:pt>
                <c:pt idx="124">
                  <c:v>2.2560084354715144E-4</c:v>
                </c:pt>
                <c:pt idx="125">
                  <c:v>2.2521770640354096E-4</c:v>
                </c:pt>
                <c:pt idx="126">
                  <c:v>2.2480617382089122E-4</c:v>
                </c:pt>
                <c:pt idx="127">
                  <c:v>2.2440807494088341E-4</c:v>
                </c:pt>
                <c:pt idx="128">
                  <c:v>2.2407868813016014E-4</c:v>
                </c:pt>
                <c:pt idx="129">
                  <c:v>2.2379584152357765E-4</c:v>
                </c:pt>
                <c:pt idx="130">
                  <c:v>2.2347636003791039E-4</c:v>
                </c:pt>
                <c:pt idx="131">
                  <c:v>2.231366054603749E-4</c:v>
                </c:pt>
                <c:pt idx="132">
                  <c:v>2.2288921076163635E-4</c:v>
                </c:pt>
                <c:pt idx="133">
                  <c:v>2.2269381080219558E-4</c:v>
                </c:pt>
                <c:pt idx="134">
                  <c:v>2.2252322740627398E-4</c:v>
                </c:pt>
                <c:pt idx="135">
                  <c:v>2.2230638320347204E-4</c:v>
                </c:pt>
                <c:pt idx="136">
                  <c:v>2.2211247823855174E-4</c:v>
                </c:pt>
                <c:pt idx="137">
                  <c:v>2.2200827598859151E-4</c:v>
                </c:pt>
                <c:pt idx="138">
                  <c:v>2.218199790679174E-4</c:v>
                </c:pt>
                <c:pt idx="139">
                  <c:v>2.2163162630140935E-4</c:v>
                </c:pt>
                <c:pt idx="140">
                  <c:v>2.2149357764387231E-4</c:v>
                </c:pt>
                <c:pt idx="141">
                  <c:v>2.2142498553795012E-4</c:v>
                </c:pt>
                <c:pt idx="142">
                  <c:v>2.2136081662058472E-4</c:v>
                </c:pt>
                <c:pt idx="143">
                  <c:v>2.2130699136896809E-4</c:v>
                </c:pt>
                <c:pt idx="144">
                  <c:v>2.2128739548433912E-4</c:v>
                </c:pt>
                <c:pt idx="145">
                  <c:v>2.2135260112489399E-4</c:v>
                </c:pt>
                <c:pt idx="146">
                  <c:v>2.2145629921511482E-4</c:v>
                </c:pt>
                <c:pt idx="147">
                  <c:v>2.2157759368588166E-4</c:v>
                </c:pt>
                <c:pt idx="148">
                  <c:v>2.2180455916908319E-4</c:v>
                </c:pt>
                <c:pt idx="149">
                  <c:v>2.2215326391049391E-4</c:v>
                </c:pt>
                <c:pt idx="150">
                  <c:v>2.2260614327508673E-4</c:v>
                </c:pt>
                <c:pt idx="151">
                  <c:v>2.2313633590612697E-4</c:v>
                </c:pt>
                <c:pt idx="152">
                  <c:v>2.2387299058827467E-4</c:v>
                </c:pt>
                <c:pt idx="153">
                  <c:v>2.2476072415844196E-4</c:v>
                </c:pt>
                <c:pt idx="154">
                  <c:v>2.2577027696622825E-4</c:v>
                </c:pt>
                <c:pt idx="155">
                  <c:v>2.2688131137656113E-4</c:v>
                </c:pt>
                <c:pt idx="156">
                  <c:v>2.2813659465748519E-4</c:v>
                </c:pt>
                <c:pt idx="157">
                  <c:v>2.2951951030584139E-4</c:v>
                </c:pt>
                <c:pt idx="158">
                  <c:v>2.309884869209987E-4</c:v>
                </c:pt>
                <c:pt idx="159">
                  <c:v>2.3253347882095949E-4</c:v>
                </c:pt>
                <c:pt idx="160">
                  <c:v>2.3409952539500374E-4</c:v>
                </c:pt>
                <c:pt idx="161">
                  <c:v>2.3581040360610352E-4</c:v>
                </c:pt>
                <c:pt idx="162">
                  <c:v>2.3757184670780311E-4</c:v>
                </c:pt>
                <c:pt idx="163">
                  <c:v>2.3927996726317985E-4</c:v>
                </c:pt>
                <c:pt idx="164">
                  <c:v>2.4098595283907116E-4</c:v>
                </c:pt>
                <c:pt idx="165">
                  <c:v>2.4270205216532254E-4</c:v>
                </c:pt>
                <c:pt idx="166">
                  <c:v>2.4442821280777193E-4</c:v>
                </c:pt>
                <c:pt idx="167">
                  <c:v>2.4613939665989203E-4</c:v>
                </c:pt>
                <c:pt idx="168">
                  <c:v>2.4781377690005741E-4</c:v>
                </c:pt>
                <c:pt idx="169">
                  <c:v>2.4949935868844383E-4</c:v>
                </c:pt>
                <c:pt idx="170">
                  <c:v>2.5120064431446748E-4</c:v>
                </c:pt>
                <c:pt idx="171">
                  <c:v>2.5286889135641734E-4</c:v>
                </c:pt>
                <c:pt idx="172">
                  <c:v>2.5450460285884766E-4</c:v>
                </c:pt>
                <c:pt idx="173">
                  <c:v>2.5616806380115585E-4</c:v>
                </c:pt>
                <c:pt idx="174">
                  <c:v>2.5786323252676964E-4</c:v>
                </c:pt>
                <c:pt idx="175">
                  <c:v>2.5952981329268189E-4</c:v>
                </c:pt>
                <c:pt idx="176">
                  <c:v>2.6115993624580545E-4</c:v>
                </c:pt>
                <c:pt idx="177">
                  <c:v>2.6285394652991311E-4</c:v>
                </c:pt>
                <c:pt idx="178">
                  <c:v>2.6460375993312692E-4</c:v>
                </c:pt>
                <c:pt idx="179">
                  <c:v>2.6633363735240284E-4</c:v>
                </c:pt>
                <c:pt idx="180">
                  <c:v>2.6803718395668143E-4</c:v>
                </c:pt>
                <c:pt idx="181">
                  <c:v>2.6979007499135926E-4</c:v>
                </c:pt>
                <c:pt idx="182">
                  <c:v>2.7159141193153804E-4</c:v>
                </c:pt>
                <c:pt idx="183">
                  <c:v>2.7339769832636444E-4</c:v>
                </c:pt>
                <c:pt idx="184">
                  <c:v>2.7520416173728283E-4</c:v>
                </c:pt>
                <c:pt idx="185">
                  <c:v>2.7703202506707767E-4</c:v>
                </c:pt>
                <c:pt idx="186">
                  <c:v>2.7890694379890317E-4</c:v>
                </c:pt>
                <c:pt idx="187">
                  <c:v>2.807785701338005E-4</c:v>
                </c:pt>
                <c:pt idx="188">
                  <c:v>2.8268364477365064E-4</c:v>
                </c:pt>
                <c:pt idx="189">
                  <c:v>2.8458045878511303E-4</c:v>
                </c:pt>
                <c:pt idx="190">
                  <c:v>2.8647075775678325E-4</c:v>
                </c:pt>
                <c:pt idx="191">
                  <c:v>2.8836535463632249E-4</c:v>
                </c:pt>
                <c:pt idx="192">
                  <c:v>2.9026500665178259E-4</c:v>
                </c:pt>
                <c:pt idx="193">
                  <c:v>2.9218092323259455E-4</c:v>
                </c:pt>
                <c:pt idx="194">
                  <c:v>2.9409548183752135E-4</c:v>
                </c:pt>
                <c:pt idx="195">
                  <c:v>2.959898600142088E-4</c:v>
                </c:pt>
                <c:pt idx="196">
                  <c:v>2.9786633733762342E-4</c:v>
                </c:pt>
                <c:pt idx="197">
                  <c:v>2.9974526874602242E-4</c:v>
                </c:pt>
                <c:pt idx="198">
                  <c:v>3.0162840399752594E-4</c:v>
                </c:pt>
                <c:pt idx="199">
                  <c:v>3.0353199249385918E-4</c:v>
                </c:pt>
                <c:pt idx="200">
                  <c:v>3.053999115682228E-4</c:v>
                </c:pt>
                <c:pt idx="201">
                  <c:v>3.0724425931505985E-4</c:v>
                </c:pt>
                <c:pt idx="202">
                  <c:v>3.0912977988839551E-4</c:v>
                </c:pt>
                <c:pt idx="203">
                  <c:v>3.1100544168439375E-4</c:v>
                </c:pt>
                <c:pt idx="204">
                  <c:v>3.1286095321857892E-4</c:v>
                </c:pt>
                <c:pt idx="205">
                  <c:v>3.1473100552668383E-4</c:v>
                </c:pt>
                <c:pt idx="206">
                  <c:v>3.1661732293268905E-4</c:v>
                </c:pt>
                <c:pt idx="207">
                  <c:v>3.1849993951522487E-4</c:v>
                </c:pt>
                <c:pt idx="208">
                  <c:v>3.2041214727534064E-4</c:v>
                </c:pt>
                <c:pt idx="209">
                  <c:v>3.2232472559315574E-4</c:v>
                </c:pt>
                <c:pt idx="210">
                  <c:v>3.2423780243099324E-4</c:v>
                </c:pt>
                <c:pt idx="211">
                  <c:v>3.2611369924472365E-4</c:v>
                </c:pt>
                <c:pt idx="212">
                  <c:v>3.2797472006649821E-4</c:v>
                </c:pt>
                <c:pt idx="213">
                  <c:v>3.2989480354102469E-4</c:v>
                </c:pt>
                <c:pt idx="214">
                  <c:v>3.3183238235567658E-4</c:v>
                </c:pt>
                <c:pt idx="215">
                  <c:v>3.3370088131713568E-4</c:v>
                </c:pt>
                <c:pt idx="216">
                  <c:v>3.3554719649396553E-4</c:v>
                </c:pt>
                <c:pt idx="217">
                  <c:v>3.3752547348768979E-4</c:v>
                </c:pt>
                <c:pt idx="218">
                  <c:v>3.3955928023040276E-4</c:v>
                </c:pt>
                <c:pt idx="219">
                  <c:v>3.4152161908731999E-4</c:v>
                </c:pt>
                <c:pt idx="220">
                  <c:v>3.4344769743129623E-4</c:v>
                </c:pt>
                <c:pt idx="221">
                  <c:v>3.4542568998682116E-4</c:v>
                </c:pt>
                <c:pt idx="222">
                  <c:v>3.474113179209934E-4</c:v>
                </c:pt>
                <c:pt idx="223">
                  <c:v>3.4941417302385581E-4</c:v>
                </c:pt>
                <c:pt idx="224">
                  <c:v>3.51407682791604E-4</c:v>
                </c:pt>
                <c:pt idx="225">
                  <c:v>3.534239103059991E-4</c:v>
                </c:pt>
                <c:pt idx="226">
                  <c:v>3.5544653288398567E-4</c:v>
                </c:pt>
                <c:pt idx="227">
                  <c:v>3.5745497529695653E-4</c:v>
                </c:pt>
                <c:pt idx="228">
                  <c:v>3.5948265701575284E-4</c:v>
                </c:pt>
                <c:pt idx="229">
                  <c:v>3.6151217061590376E-4</c:v>
                </c:pt>
                <c:pt idx="230">
                  <c:v>3.6355632813166888E-4</c:v>
                </c:pt>
                <c:pt idx="231">
                  <c:v>3.656769460293904E-4</c:v>
                </c:pt>
                <c:pt idx="232">
                  <c:v>3.6778311076368577E-4</c:v>
                </c:pt>
                <c:pt idx="233">
                  <c:v>3.6984363873962279E-4</c:v>
                </c:pt>
                <c:pt idx="234">
                  <c:v>3.7191072295560498E-4</c:v>
                </c:pt>
                <c:pt idx="235">
                  <c:v>3.7403504110895673E-4</c:v>
                </c:pt>
                <c:pt idx="236">
                  <c:v>3.7618986877483129E-4</c:v>
                </c:pt>
                <c:pt idx="237">
                  <c:v>3.7831674302252411E-4</c:v>
                </c:pt>
                <c:pt idx="238">
                  <c:v>3.8041854505772919E-4</c:v>
                </c:pt>
                <c:pt idx="239">
                  <c:v>3.8262040862638546E-4</c:v>
                </c:pt>
                <c:pt idx="240">
                  <c:v>3.8481132253726354E-4</c:v>
                </c:pt>
                <c:pt idx="241">
                  <c:v>3.8696579673796241E-4</c:v>
                </c:pt>
                <c:pt idx="242">
                  <c:v>3.8912638465852357E-4</c:v>
                </c:pt>
                <c:pt idx="243">
                  <c:v>3.9130975068493739E-4</c:v>
                </c:pt>
                <c:pt idx="244">
                  <c:v>3.9353678559895004E-4</c:v>
                </c:pt>
                <c:pt idx="245">
                  <c:v>3.9577127076853422E-4</c:v>
                </c:pt>
                <c:pt idx="246">
                  <c:v>3.9802171930533549E-4</c:v>
                </c:pt>
                <c:pt idx="247">
                  <c:v>4.0021771322057854E-4</c:v>
                </c:pt>
                <c:pt idx="248">
                  <c:v>4.0247090072401495E-4</c:v>
                </c:pt>
                <c:pt idx="249">
                  <c:v>4.0475690652156819E-4</c:v>
                </c:pt>
                <c:pt idx="250">
                  <c:v>4.0699313394625076E-4</c:v>
                </c:pt>
                <c:pt idx="251">
                  <c:v>4.0922565510138681E-4</c:v>
                </c:pt>
                <c:pt idx="252">
                  <c:v>4.1150780386603583E-4</c:v>
                </c:pt>
                <c:pt idx="253">
                  <c:v>4.1384748282160698E-4</c:v>
                </c:pt>
                <c:pt idx="254">
                  <c:v>4.1623156037660019E-4</c:v>
                </c:pt>
                <c:pt idx="255">
                  <c:v>4.1856261708590818E-4</c:v>
                </c:pt>
                <c:pt idx="256">
                  <c:v>4.2088808259958859E-4</c:v>
                </c:pt>
                <c:pt idx="257">
                  <c:v>4.2326089558084848E-4</c:v>
                </c:pt>
                <c:pt idx="258">
                  <c:v>4.2560077489414353E-4</c:v>
                </c:pt>
                <c:pt idx="259">
                  <c:v>4.2796683731795521E-4</c:v>
                </c:pt>
                <c:pt idx="260">
                  <c:v>4.3030019170101026E-4</c:v>
                </c:pt>
                <c:pt idx="261">
                  <c:v>4.3264203390500446E-4</c:v>
                </c:pt>
                <c:pt idx="262">
                  <c:v>4.3502152379022653E-4</c:v>
                </c:pt>
                <c:pt idx="263">
                  <c:v>4.3743919099363104E-4</c:v>
                </c:pt>
                <c:pt idx="264">
                  <c:v>4.3986728079267159E-4</c:v>
                </c:pt>
                <c:pt idx="265">
                  <c:v>4.4226523373216601E-4</c:v>
                </c:pt>
                <c:pt idx="266">
                  <c:v>4.4469406509548096E-4</c:v>
                </c:pt>
                <c:pt idx="267">
                  <c:v>4.4715383647767201E-4</c:v>
                </c:pt>
                <c:pt idx="268">
                  <c:v>4.4957926156010493E-4</c:v>
                </c:pt>
                <c:pt idx="269">
                  <c:v>4.5198365890133311E-4</c:v>
                </c:pt>
                <c:pt idx="270">
                  <c:v>4.5437704875141914E-4</c:v>
                </c:pt>
                <c:pt idx="271">
                  <c:v>4.568551121676307E-4</c:v>
                </c:pt>
                <c:pt idx="272">
                  <c:v>4.5934782032508735E-4</c:v>
                </c:pt>
                <c:pt idx="273">
                  <c:v>4.6179240776716556E-4</c:v>
                </c:pt>
                <c:pt idx="274">
                  <c:v>4.6426661507594061E-4</c:v>
                </c:pt>
                <c:pt idx="275">
                  <c:v>4.6674056449134851E-4</c:v>
                </c:pt>
                <c:pt idx="276">
                  <c:v>4.6924786620526816E-4</c:v>
                </c:pt>
                <c:pt idx="277">
                  <c:v>4.7176677250754441E-4</c:v>
                </c:pt>
                <c:pt idx="278">
                  <c:v>4.7427820241903782E-4</c:v>
                </c:pt>
                <c:pt idx="279">
                  <c:v>4.768081447126466E-4</c:v>
                </c:pt>
                <c:pt idx="280">
                  <c:v>4.7934891123506792E-4</c:v>
                </c:pt>
                <c:pt idx="281">
                  <c:v>4.8185521240275836E-4</c:v>
                </c:pt>
                <c:pt idx="282">
                  <c:v>4.8438960272769718E-4</c:v>
                </c:pt>
                <c:pt idx="283">
                  <c:v>4.8686308408513521E-4</c:v>
                </c:pt>
                <c:pt idx="284">
                  <c:v>4.8945675975844841E-4</c:v>
                </c:pt>
                <c:pt idx="285">
                  <c:v>4.9201477647448414E-4</c:v>
                </c:pt>
                <c:pt idx="286">
                  <c:v>4.9458590924400959E-4</c:v>
                </c:pt>
                <c:pt idx="287">
                  <c:v>4.9717687425741093E-4</c:v>
                </c:pt>
                <c:pt idx="288">
                  <c:v>4.9976506268987488E-4</c:v>
                </c:pt>
                <c:pt idx="289">
                  <c:v>5.0230746985487464E-4</c:v>
                </c:pt>
                <c:pt idx="290">
                  <c:v>5.0493421142176081E-4</c:v>
                </c:pt>
                <c:pt idx="291">
                  <c:v>5.0751792723258637E-4</c:v>
                </c:pt>
                <c:pt idx="292">
                  <c:v>5.1007681084969374E-4</c:v>
                </c:pt>
                <c:pt idx="293">
                  <c:v>5.1263682993840567E-4</c:v>
                </c:pt>
                <c:pt idx="294">
                  <c:v>5.1524207223003137E-4</c:v>
                </c:pt>
                <c:pt idx="295">
                  <c:v>5.1785440309299973E-4</c:v>
                </c:pt>
                <c:pt idx="296">
                  <c:v>5.2047696881690839E-4</c:v>
                </c:pt>
                <c:pt idx="297">
                  <c:v>5.2309227370959694E-4</c:v>
                </c:pt>
                <c:pt idx="298">
                  <c:v>5.2565182356383022E-4</c:v>
                </c:pt>
                <c:pt idx="299">
                  <c:v>5.2828606047823504E-4</c:v>
                </c:pt>
                <c:pt idx="300">
                  <c:v>5.3093926904991735E-4</c:v>
                </c:pt>
                <c:pt idx="301">
                  <c:v>5.335920041112884E-4</c:v>
                </c:pt>
                <c:pt idx="302">
                  <c:v>5.3622223446067271E-4</c:v>
                </c:pt>
                <c:pt idx="303">
                  <c:v>5.3883088085953453E-4</c:v>
                </c:pt>
                <c:pt idx="304">
                  <c:v>5.4143270774013733E-4</c:v>
                </c:pt>
                <c:pt idx="305">
                  <c:v>5.4403834013038485E-4</c:v>
                </c:pt>
                <c:pt idx="306">
                  <c:v>5.4665793826200204E-4</c:v>
                </c:pt>
                <c:pt idx="307">
                  <c:v>5.49263879616388E-4</c:v>
                </c:pt>
                <c:pt idx="308">
                  <c:v>5.5190261976141857E-4</c:v>
                </c:pt>
                <c:pt idx="309">
                  <c:v>5.5456734263676299E-4</c:v>
                </c:pt>
                <c:pt idx="310">
                  <c:v>5.572241896206184E-4</c:v>
                </c:pt>
                <c:pt idx="311">
                  <c:v>5.5988267972578384E-4</c:v>
                </c:pt>
                <c:pt idx="312">
                  <c:v>5.6255151378346467E-4</c:v>
                </c:pt>
                <c:pt idx="313">
                  <c:v>5.6517738635752587E-4</c:v>
                </c:pt>
                <c:pt idx="314">
                  <c:v>5.6782645602517097E-4</c:v>
                </c:pt>
                <c:pt idx="315">
                  <c:v>5.7048046275291764E-4</c:v>
                </c:pt>
                <c:pt idx="316">
                  <c:v>5.7311938426336752E-4</c:v>
                </c:pt>
                <c:pt idx="317">
                  <c:v>5.7581501177289551E-4</c:v>
                </c:pt>
                <c:pt idx="318">
                  <c:v>5.7849933135946559E-4</c:v>
                </c:pt>
                <c:pt idx="319">
                  <c:v>5.8114236663875211E-4</c:v>
                </c:pt>
                <c:pt idx="320">
                  <c:v>5.8375976186993497E-4</c:v>
                </c:pt>
                <c:pt idx="321">
                  <c:v>5.8637047009863104E-4</c:v>
                </c:pt>
                <c:pt idx="322">
                  <c:v>5.8903573973636679E-4</c:v>
                </c:pt>
                <c:pt idx="323">
                  <c:v>5.9168585087870961E-4</c:v>
                </c:pt>
                <c:pt idx="324">
                  <c:v>5.9429779520387349E-4</c:v>
                </c:pt>
                <c:pt idx="325">
                  <c:v>5.969322626058238E-4</c:v>
                </c:pt>
                <c:pt idx="326">
                  <c:v>5.9957089164613031E-4</c:v>
                </c:pt>
                <c:pt idx="327">
                  <c:v>6.0219946347735446E-4</c:v>
                </c:pt>
                <c:pt idx="328">
                  <c:v>6.0485060833583709E-4</c:v>
                </c:pt>
                <c:pt idx="329">
                  <c:v>6.0751880267000818E-4</c:v>
                </c:pt>
                <c:pt idx="330">
                  <c:v>6.1017600165053402E-4</c:v>
                </c:pt>
                <c:pt idx="331">
                  <c:v>6.1279802052028123E-4</c:v>
                </c:pt>
                <c:pt idx="332">
                  <c:v>6.1544121817330743E-4</c:v>
                </c:pt>
                <c:pt idx="333">
                  <c:v>6.1813458496354787E-4</c:v>
                </c:pt>
                <c:pt idx="334">
                  <c:v>6.2085439547171907E-4</c:v>
                </c:pt>
                <c:pt idx="335">
                  <c:v>6.2352057371560781E-4</c:v>
                </c:pt>
                <c:pt idx="336">
                  <c:v>6.2618229905983839E-4</c:v>
                </c:pt>
                <c:pt idx="337">
                  <c:v>6.2884900237937915E-4</c:v>
                </c:pt>
                <c:pt idx="338">
                  <c:v>6.3150751889966294E-4</c:v>
                </c:pt>
                <c:pt idx="339">
                  <c:v>6.341388028918805E-4</c:v>
                </c:pt>
                <c:pt idx="340">
                  <c:v>6.3677807611628716E-4</c:v>
                </c:pt>
                <c:pt idx="341">
                  <c:v>6.3945529709450507E-4</c:v>
                </c:pt>
                <c:pt idx="342">
                  <c:v>6.4207768852202955E-4</c:v>
                </c:pt>
                <c:pt idx="343">
                  <c:v>6.4476129236143019E-4</c:v>
                </c:pt>
                <c:pt idx="344">
                  <c:v>6.4742883940329082E-4</c:v>
                </c:pt>
                <c:pt idx="345">
                  <c:v>6.5008390478473431E-4</c:v>
                </c:pt>
                <c:pt idx="346">
                  <c:v>6.5273882070626254E-4</c:v>
                </c:pt>
                <c:pt idx="347">
                  <c:v>6.554276630860458E-4</c:v>
                </c:pt>
                <c:pt idx="348">
                  <c:v>6.5808252060395756E-4</c:v>
                </c:pt>
                <c:pt idx="349">
                  <c:v>6.6072230426285643E-4</c:v>
                </c:pt>
                <c:pt idx="350">
                  <c:v>6.633208008531889E-4</c:v>
                </c:pt>
                <c:pt idx="351">
                  <c:v>6.6589082954144284E-4</c:v>
                </c:pt>
                <c:pt idx="352">
                  <c:v>6.6849751611536116E-4</c:v>
                </c:pt>
                <c:pt idx="353">
                  <c:v>6.711411516609698E-4</c:v>
                </c:pt>
                <c:pt idx="354">
                  <c:v>6.7378730105320398E-4</c:v>
                </c:pt>
                <c:pt idx="355">
                  <c:v>6.7640685065751399E-4</c:v>
                </c:pt>
                <c:pt idx="356">
                  <c:v>6.7900261435211719E-4</c:v>
                </c:pt>
                <c:pt idx="357">
                  <c:v>6.8155579723522025E-4</c:v>
                </c:pt>
                <c:pt idx="358">
                  <c:v>6.8419023427656537E-4</c:v>
                </c:pt>
                <c:pt idx="359">
                  <c:v>6.8685046259989104E-4</c:v>
                </c:pt>
                <c:pt idx="360">
                  <c:v>6.8948728701136673E-4</c:v>
                </c:pt>
                <c:pt idx="361">
                  <c:v>6.9209042721419937E-4</c:v>
                </c:pt>
                <c:pt idx="362">
                  <c:v>6.946591979062099E-4</c:v>
                </c:pt>
                <c:pt idx="363">
                  <c:v>6.9726689682909351E-4</c:v>
                </c:pt>
                <c:pt idx="364">
                  <c:v>6.9990038808555007E-4</c:v>
                </c:pt>
                <c:pt idx="365">
                  <c:v>7.0251451224990146E-4</c:v>
                </c:pt>
                <c:pt idx="366">
                  <c:v>7.0508106065399754E-4</c:v>
                </c:pt>
                <c:pt idx="367">
                  <c:v>7.0766172549231526E-4</c:v>
                </c:pt>
                <c:pt idx="368">
                  <c:v>7.1019945078765125E-4</c:v>
                </c:pt>
                <c:pt idx="369">
                  <c:v>7.1275073052069272E-4</c:v>
                </c:pt>
                <c:pt idx="370">
                  <c:v>7.1534305388575459E-4</c:v>
                </c:pt>
                <c:pt idx="371">
                  <c:v>7.179208913216372E-4</c:v>
                </c:pt>
                <c:pt idx="372">
                  <c:v>7.2045896382307018E-4</c:v>
                </c:pt>
                <c:pt idx="373">
                  <c:v>7.2299204835478881E-4</c:v>
                </c:pt>
                <c:pt idx="374">
                  <c:v>7.2554945611201071E-4</c:v>
                </c:pt>
                <c:pt idx="375">
                  <c:v>7.2814638694534549E-4</c:v>
                </c:pt>
                <c:pt idx="376">
                  <c:v>7.3071051456100196E-4</c:v>
                </c:pt>
                <c:pt idx="377">
                  <c:v>7.3323804745822104E-4</c:v>
                </c:pt>
                <c:pt idx="378">
                  <c:v>7.3572853541411349E-4</c:v>
                </c:pt>
                <c:pt idx="379">
                  <c:v>7.382238176592942E-4</c:v>
                </c:pt>
                <c:pt idx="380">
                  <c:v>7.4074309997147129E-4</c:v>
                </c:pt>
                <c:pt idx="381">
                  <c:v>7.432361300637241E-4</c:v>
                </c:pt>
                <c:pt idx="382">
                  <c:v>7.4576012227251377E-4</c:v>
                </c:pt>
                <c:pt idx="383">
                  <c:v>7.4827630855022094E-4</c:v>
                </c:pt>
                <c:pt idx="384">
                  <c:v>7.5075886883702351E-4</c:v>
                </c:pt>
                <c:pt idx="385">
                  <c:v>7.532233829968414E-4</c:v>
                </c:pt>
                <c:pt idx="386">
                  <c:v>7.5570460759143642E-4</c:v>
                </c:pt>
                <c:pt idx="387">
                  <c:v>7.581876339482201E-4</c:v>
                </c:pt>
                <c:pt idx="388">
                  <c:v>7.6065881906839275E-4</c:v>
                </c:pt>
                <c:pt idx="389">
                  <c:v>7.6311660389291429E-4</c:v>
                </c:pt>
                <c:pt idx="390">
                  <c:v>7.6553059075352352E-4</c:v>
                </c:pt>
                <c:pt idx="391">
                  <c:v>7.6800061151340959E-4</c:v>
                </c:pt>
                <c:pt idx="392">
                  <c:v>7.7047028373353969E-4</c:v>
                </c:pt>
                <c:pt idx="393">
                  <c:v>7.7291046974173664E-4</c:v>
                </c:pt>
                <c:pt idx="394">
                  <c:v>7.753066107773469E-4</c:v>
                </c:pt>
                <c:pt idx="395">
                  <c:v>7.7772220350261353E-4</c:v>
                </c:pt>
                <c:pt idx="396">
                  <c:v>7.8016227552366729E-4</c:v>
                </c:pt>
                <c:pt idx="397">
                  <c:v>7.8257921438473581E-4</c:v>
                </c:pt>
                <c:pt idx="398">
                  <c:v>7.8494235052990779E-4</c:v>
                </c:pt>
                <c:pt idx="399">
                  <c:v>7.8727625181785807E-4</c:v>
                </c:pt>
                <c:pt idx="400">
                  <c:v>7.8961400180163469E-4</c:v>
                </c:pt>
                <c:pt idx="401">
                  <c:v>7.9198471153413893E-4</c:v>
                </c:pt>
                <c:pt idx="402">
                  <c:v>7.9441658359369566E-4</c:v>
                </c:pt>
                <c:pt idx="403">
                  <c:v>7.9682769795014175E-4</c:v>
                </c:pt>
                <c:pt idx="404">
                  <c:v>7.9907908007608862E-4</c:v>
                </c:pt>
                <c:pt idx="405">
                  <c:v>8.0136360015162114E-4</c:v>
                </c:pt>
                <c:pt idx="406">
                  <c:v>8.0369190807513553E-4</c:v>
                </c:pt>
                <c:pt idx="407">
                  <c:v>8.0603874158805108E-4</c:v>
                </c:pt>
                <c:pt idx="408">
                  <c:v>8.0839728268112317E-4</c:v>
                </c:pt>
                <c:pt idx="409">
                  <c:v>8.1070715256335304E-4</c:v>
                </c:pt>
                <c:pt idx="410">
                  <c:v>8.1299467913179826E-4</c:v>
                </c:pt>
                <c:pt idx="411">
                  <c:v>8.1530337312076548E-4</c:v>
                </c:pt>
                <c:pt idx="412">
                  <c:v>8.1761600629846746E-4</c:v>
                </c:pt>
                <c:pt idx="413">
                  <c:v>8.1988789610193944E-4</c:v>
                </c:pt>
                <c:pt idx="414">
                  <c:v>8.2208999296706753E-4</c:v>
                </c:pt>
                <c:pt idx="415">
                  <c:v>8.2427998344697677E-4</c:v>
                </c:pt>
                <c:pt idx="416">
                  <c:v>8.2649475461221125E-4</c:v>
                </c:pt>
                <c:pt idx="417">
                  <c:v>8.2875809793810562E-4</c:v>
                </c:pt>
                <c:pt idx="418">
                  <c:v>8.3102300569977069E-4</c:v>
                </c:pt>
                <c:pt idx="419">
                  <c:v>8.3329747357287383E-4</c:v>
                </c:pt>
                <c:pt idx="420">
                  <c:v>8.3553518239788986E-4</c:v>
                </c:pt>
                <c:pt idx="421">
                  <c:v>8.3772454621026211E-4</c:v>
                </c:pt>
                <c:pt idx="422">
                  <c:v>8.398812632835575E-4</c:v>
                </c:pt>
                <c:pt idx="423">
                  <c:v>8.420469257368929E-4</c:v>
                </c:pt>
                <c:pt idx="424">
                  <c:v>8.4418279730579633E-4</c:v>
                </c:pt>
                <c:pt idx="425">
                  <c:v>8.4633677153615066E-4</c:v>
                </c:pt>
                <c:pt idx="426">
                  <c:v>8.4851912226738713E-4</c:v>
                </c:pt>
                <c:pt idx="427">
                  <c:v>8.5069322579968474E-4</c:v>
                </c:pt>
                <c:pt idx="428">
                  <c:v>8.5281195434487068E-4</c:v>
                </c:pt>
                <c:pt idx="429">
                  <c:v>8.5493834290654937E-4</c:v>
                </c:pt>
                <c:pt idx="430">
                  <c:v>8.5707316383399701E-4</c:v>
                </c:pt>
                <c:pt idx="431">
                  <c:v>8.5918648204727705E-4</c:v>
                </c:pt>
                <c:pt idx="432">
                  <c:v>8.6126227769890012E-4</c:v>
                </c:pt>
                <c:pt idx="433">
                  <c:v>8.6332571432820213E-4</c:v>
                </c:pt>
                <c:pt idx="434">
                  <c:v>8.6546787118750275E-4</c:v>
                </c:pt>
                <c:pt idx="435">
                  <c:v>8.6756884076340712E-4</c:v>
                </c:pt>
                <c:pt idx="436">
                  <c:v>8.6965008119550314E-4</c:v>
                </c:pt>
                <c:pt idx="437">
                  <c:v>8.7170155256502803E-4</c:v>
                </c:pt>
                <c:pt idx="438">
                  <c:v>8.7371672366524163E-4</c:v>
                </c:pt>
                <c:pt idx="439">
                  <c:v>8.7569827301234564E-4</c:v>
                </c:pt>
                <c:pt idx="440">
                  <c:v>8.7773331005781407E-4</c:v>
                </c:pt>
                <c:pt idx="441">
                  <c:v>8.7973420065132419E-4</c:v>
                </c:pt>
                <c:pt idx="442">
                  <c:v>8.8172275990897064E-4</c:v>
                </c:pt>
                <c:pt idx="443">
                  <c:v>8.8368532237296886E-4</c:v>
                </c:pt>
                <c:pt idx="444">
                  <c:v>8.8563684128431714E-4</c:v>
                </c:pt>
                <c:pt idx="445">
                  <c:v>8.8759221114331408E-4</c:v>
                </c:pt>
                <c:pt idx="446">
                  <c:v>8.895461502014232E-4</c:v>
                </c:pt>
                <c:pt idx="447">
                  <c:v>8.9151854569619916E-4</c:v>
                </c:pt>
                <c:pt idx="448">
                  <c:v>8.9351283952987547E-4</c:v>
                </c:pt>
                <c:pt idx="449">
                  <c:v>8.9551058984852915E-4</c:v>
                </c:pt>
                <c:pt idx="450">
                  <c:v>8.974689583170607E-4</c:v>
                </c:pt>
                <c:pt idx="451">
                  <c:v>8.993731568677102E-4</c:v>
                </c:pt>
                <c:pt idx="452">
                  <c:v>9.0126353899897752E-4</c:v>
                </c:pt>
                <c:pt idx="453">
                  <c:v>9.0314238377965032E-4</c:v>
                </c:pt>
                <c:pt idx="454">
                  <c:v>9.0502799826633253E-4</c:v>
                </c:pt>
                <c:pt idx="455">
                  <c:v>9.0688784615586683E-4</c:v>
                </c:pt>
                <c:pt idx="456">
                  <c:v>9.0871383519965598E-4</c:v>
                </c:pt>
                <c:pt idx="457">
                  <c:v>9.1049381987776904E-4</c:v>
                </c:pt>
                <c:pt idx="458">
                  <c:v>9.122813322394055E-4</c:v>
                </c:pt>
                <c:pt idx="459">
                  <c:v>9.141212720258921E-4</c:v>
                </c:pt>
                <c:pt idx="460">
                  <c:v>9.1595881262335492E-4</c:v>
                </c:pt>
                <c:pt idx="461">
                  <c:v>9.1780639213925983E-4</c:v>
                </c:pt>
                <c:pt idx="462">
                  <c:v>9.1961050648482474E-4</c:v>
                </c:pt>
                <c:pt idx="463">
                  <c:v>9.2132725887531918E-4</c:v>
                </c:pt>
                <c:pt idx="464">
                  <c:v>9.2306204874699721E-4</c:v>
                </c:pt>
                <c:pt idx="465">
                  <c:v>9.2483043671010153E-4</c:v>
                </c:pt>
                <c:pt idx="466">
                  <c:v>9.2658156173020673E-4</c:v>
                </c:pt>
                <c:pt idx="467">
                  <c:v>9.2831224763396491E-4</c:v>
                </c:pt>
                <c:pt idx="468">
                  <c:v>9.3002027522657584E-4</c:v>
                </c:pt>
                <c:pt idx="469">
                  <c:v>9.3170298455822267E-4</c:v>
                </c:pt>
                <c:pt idx="470">
                  <c:v>9.3336885085039813E-4</c:v>
                </c:pt>
                <c:pt idx="471">
                  <c:v>9.3506353606655516E-4</c:v>
                </c:pt>
                <c:pt idx="472">
                  <c:v>9.3678730356401964E-4</c:v>
                </c:pt>
                <c:pt idx="473">
                  <c:v>9.3851290557575736E-4</c:v>
                </c:pt>
                <c:pt idx="474">
                  <c:v>9.4014149476187602E-4</c:v>
                </c:pt>
                <c:pt idx="475">
                  <c:v>9.4175345548418317E-4</c:v>
                </c:pt>
                <c:pt idx="476">
                  <c:v>9.4338731233307039E-4</c:v>
                </c:pt>
                <c:pt idx="477">
                  <c:v>9.4499332277037562E-4</c:v>
                </c:pt>
                <c:pt idx="478">
                  <c:v>9.4661275613377343E-4</c:v>
                </c:pt>
                <c:pt idx="479">
                  <c:v>9.482406328367313E-4</c:v>
                </c:pt>
                <c:pt idx="480">
                  <c:v>9.4981310313126176E-4</c:v>
                </c:pt>
                <c:pt idx="481">
                  <c:v>9.5133668621945377E-4</c:v>
                </c:pt>
                <c:pt idx="482">
                  <c:v>9.5285400830509646E-4</c:v>
                </c:pt>
                <c:pt idx="483">
                  <c:v>9.5440186564016102E-4</c:v>
                </c:pt>
                <c:pt idx="484">
                  <c:v>9.5596226474601719E-4</c:v>
                </c:pt>
                <c:pt idx="485">
                  <c:v>9.5754111857406226E-4</c:v>
                </c:pt>
                <c:pt idx="486">
                  <c:v>9.5906613604376432E-4</c:v>
                </c:pt>
                <c:pt idx="487">
                  <c:v>9.6059390649299475E-4</c:v>
                </c:pt>
                <c:pt idx="488">
                  <c:v>9.6214716882655246E-4</c:v>
                </c:pt>
                <c:pt idx="489">
                  <c:v>9.6366506065930012E-4</c:v>
                </c:pt>
                <c:pt idx="490">
                  <c:v>9.651422095222561E-4</c:v>
                </c:pt>
                <c:pt idx="491">
                  <c:v>9.6658799938396033E-4</c:v>
                </c:pt>
                <c:pt idx="492">
                  <c:v>9.6802799293374325E-4</c:v>
                </c:pt>
                <c:pt idx="493">
                  <c:v>9.6948340302805802E-4</c:v>
                </c:pt>
                <c:pt idx="494">
                  <c:v>9.7093705601844363E-4</c:v>
                </c:pt>
                <c:pt idx="495">
                  <c:v>9.7239843646902474E-4</c:v>
                </c:pt>
                <c:pt idx="496">
                  <c:v>9.7385111112694215E-4</c:v>
                </c:pt>
                <c:pt idx="497">
                  <c:v>9.7526891537925379E-4</c:v>
                </c:pt>
                <c:pt idx="498">
                  <c:v>9.7668707556430043E-4</c:v>
                </c:pt>
                <c:pt idx="499">
                  <c:v>9.7808485848370702E-4</c:v>
                </c:pt>
                <c:pt idx="500">
                  <c:v>9.7947177531702606E-4</c:v>
                </c:pt>
                <c:pt idx="501">
                  <c:v>9.8085539370957524E-4</c:v>
                </c:pt>
                <c:pt idx="502">
                  <c:v>9.8219977820041037E-4</c:v>
                </c:pt>
                <c:pt idx="503">
                  <c:v>9.8356461785225214E-4</c:v>
                </c:pt>
                <c:pt idx="504">
                  <c:v>9.8491987107044419E-4</c:v>
                </c:pt>
                <c:pt idx="505">
                  <c:v>9.8627296900171768E-4</c:v>
                </c:pt>
                <c:pt idx="506">
                  <c:v>9.8764268296617835E-4</c:v>
                </c:pt>
                <c:pt idx="507">
                  <c:v>9.8901219945580522E-4</c:v>
                </c:pt>
                <c:pt idx="508">
                  <c:v>9.9036304829188348E-4</c:v>
                </c:pt>
                <c:pt idx="509">
                  <c:v>9.9167857550653865E-4</c:v>
                </c:pt>
                <c:pt idx="510">
                  <c:v>9.9293456161030753E-4</c:v>
                </c:pt>
                <c:pt idx="511">
                  <c:v>9.9412667127148947E-4</c:v>
                </c:pt>
                <c:pt idx="512">
                  <c:v>9.9532399727134948E-4</c:v>
                </c:pt>
                <c:pt idx="513">
                  <c:v>9.9658006691082774E-4</c:v>
                </c:pt>
                <c:pt idx="514">
                  <c:v>9.9783320489010884E-4</c:v>
                </c:pt>
                <c:pt idx="515">
                  <c:v>9.9904992447313662E-4</c:v>
                </c:pt>
                <c:pt idx="516">
                  <c:v>1.0002516641856426E-3</c:v>
                </c:pt>
                <c:pt idx="517">
                  <c:v>1.0014718318632843E-3</c:v>
                </c:pt>
                <c:pt idx="518">
                  <c:v>1.0027135257463166E-3</c:v>
                </c:pt>
                <c:pt idx="519">
                  <c:v>1.0039501978152887E-3</c:v>
                </c:pt>
                <c:pt idx="520">
                  <c:v>1.005182681926993E-3</c:v>
                </c:pt>
                <c:pt idx="521">
                  <c:v>1.0063579579909063E-3</c:v>
                </c:pt>
                <c:pt idx="522">
                  <c:v>1.007519039792982E-3</c:v>
                </c:pt>
                <c:pt idx="523">
                  <c:v>1.0086921632283406E-3</c:v>
                </c:pt>
                <c:pt idx="524">
                  <c:v>1.0098689610330742E-3</c:v>
                </c:pt>
                <c:pt idx="525">
                  <c:v>1.0110205023936556E-3</c:v>
                </c:pt>
                <c:pt idx="526">
                  <c:v>1.0121344379020014E-3</c:v>
                </c:pt>
                <c:pt idx="527">
                  <c:v>1.0132498126515605E-3</c:v>
                </c:pt>
                <c:pt idx="528">
                  <c:v>1.0143348559764765E-3</c:v>
                </c:pt>
                <c:pt idx="529">
                  <c:v>1.0154212078108433E-3</c:v>
                </c:pt>
                <c:pt idx="530">
                  <c:v>1.0165278173491841E-3</c:v>
                </c:pt>
                <c:pt idx="531">
                  <c:v>1.0176231327514215E-3</c:v>
                </c:pt>
                <c:pt idx="532">
                  <c:v>1.0187134228823956E-3</c:v>
                </c:pt>
                <c:pt idx="533">
                  <c:v>1.0198052802009706E-3</c:v>
                </c:pt>
                <c:pt idx="534">
                  <c:v>1.0208989152150794E-3</c:v>
                </c:pt>
                <c:pt idx="535">
                  <c:v>1.0219506128525382E-3</c:v>
                </c:pt>
                <c:pt idx="536">
                  <c:v>1.0230099990818807E-3</c:v>
                </c:pt>
                <c:pt idx="537">
                  <c:v>1.0240904291185975E-3</c:v>
                </c:pt>
                <c:pt idx="538">
                  <c:v>1.0251500489620714E-3</c:v>
                </c:pt>
                <c:pt idx="539">
                  <c:v>1.0261969632079681E-3</c:v>
                </c:pt>
                <c:pt idx="540">
                  <c:v>1.0271747201207973E-3</c:v>
                </c:pt>
                <c:pt idx="541">
                  <c:v>1.0281570124075991E-3</c:v>
                </c:pt>
                <c:pt idx="542">
                  <c:v>1.0291631377805613E-3</c:v>
                </c:pt>
                <c:pt idx="543">
                  <c:v>1.0302128449564654E-3</c:v>
                </c:pt>
                <c:pt idx="544">
                  <c:v>1.0311859195783297E-3</c:v>
                </c:pt>
                <c:pt idx="545">
                  <c:v>1.0321160521733024E-3</c:v>
                </c:pt>
                <c:pt idx="546">
                  <c:v>1.0330447246131103E-3</c:v>
                </c:pt>
                <c:pt idx="547">
                  <c:v>1.033985002638949E-3</c:v>
                </c:pt>
                <c:pt idx="548">
                  <c:v>1.0349149030658344E-3</c:v>
                </c:pt>
                <c:pt idx="549">
                  <c:v>1.0358547744651917E-3</c:v>
                </c:pt>
                <c:pt idx="550">
                  <c:v>1.0367914040402173E-3</c:v>
                </c:pt>
                <c:pt idx="551">
                  <c:v>1.0376804588428459E-3</c:v>
                </c:pt>
                <c:pt idx="552">
                  <c:v>1.038579690403621E-3</c:v>
                </c:pt>
                <c:pt idx="553">
                  <c:v>1.0394997252714836E-3</c:v>
                </c:pt>
                <c:pt idx="554">
                  <c:v>1.0403841905245461E-3</c:v>
                </c:pt>
                <c:pt idx="555">
                  <c:v>1.0412842169829947E-3</c:v>
                </c:pt>
                <c:pt idx="556">
                  <c:v>1.0421905240263606E-3</c:v>
                </c:pt>
                <c:pt idx="557">
                  <c:v>1.043073998492991E-3</c:v>
                </c:pt>
                <c:pt idx="558">
                  <c:v>1.0439351756444007E-3</c:v>
                </c:pt>
                <c:pt idx="559">
                  <c:v>1.0447733842355641E-3</c:v>
                </c:pt>
                <c:pt idx="560">
                  <c:v>1.0455854432413229E-3</c:v>
                </c:pt>
                <c:pt idx="561">
                  <c:v>1.0464299563260645E-3</c:v>
                </c:pt>
                <c:pt idx="562">
                  <c:v>1.0472714592630594E-3</c:v>
                </c:pt>
                <c:pt idx="563">
                  <c:v>1.0481014680360373E-3</c:v>
                </c:pt>
                <c:pt idx="564">
                  <c:v>1.0489449786525828E-3</c:v>
                </c:pt>
                <c:pt idx="565">
                  <c:v>1.049731872641966E-3</c:v>
                </c:pt>
                <c:pt idx="566">
                  <c:v>1.0505062230098657E-3</c:v>
                </c:pt>
                <c:pt idx="567">
                  <c:v>1.0512665714876202E-3</c:v>
                </c:pt>
                <c:pt idx="568">
                  <c:v>1.0520770137548976E-3</c:v>
                </c:pt>
                <c:pt idx="569">
                  <c:v>1.0528478857280115E-3</c:v>
                </c:pt>
                <c:pt idx="570">
                  <c:v>1.0536216234575692E-3</c:v>
                </c:pt>
                <c:pt idx="571">
                  <c:v>1.0543973692527875E-3</c:v>
                </c:pt>
                <c:pt idx="572">
                  <c:v>1.0550948126837592E-3</c:v>
                </c:pt>
                <c:pt idx="573">
                  <c:v>1.0557781960006498E-3</c:v>
                </c:pt>
                <c:pt idx="574">
                  <c:v>1.0565055125290649E-3</c:v>
                </c:pt>
                <c:pt idx="575">
                  <c:v>1.0572253377824268E-3</c:v>
                </c:pt>
                <c:pt idx="576">
                  <c:v>1.0579387645855399E-3</c:v>
                </c:pt>
                <c:pt idx="577">
                  <c:v>1.0585950159169861E-3</c:v>
                </c:pt>
                <c:pt idx="578">
                  <c:v>1.0591931428927178E-3</c:v>
                </c:pt>
                <c:pt idx="579">
                  <c:v>1.0598064134689274E-3</c:v>
                </c:pt>
                <c:pt idx="580">
                  <c:v>1.0604500228855837E-3</c:v>
                </c:pt>
                <c:pt idx="581">
                  <c:v>1.0610917615885469E-3</c:v>
                </c:pt>
                <c:pt idx="582">
                  <c:v>1.0617025119654712E-3</c:v>
                </c:pt>
                <c:pt idx="583">
                  <c:v>1.0623036078121547E-3</c:v>
                </c:pt>
                <c:pt idx="584">
                  <c:v>1.0628903621808748E-3</c:v>
                </c:pt>
                <c:pt idx="585">
                  <c:v>1.0634336296042341E-3</c:v>
                </c:pt>
                <c:pt idx="586">
                  <c:v>1.0640032397985196E-3</c:v>
                </c:pt>
                <c:pt idx="587">
                  <c:v>1.0646420324817813E-3</c:v>
                </c:pt>
                <c:pt idx="588">
                  <c:v>1.0652697070672645E-3</c:v>
                </c:pt>
                <c:pt idx="589">
                  <c:v>1.0658674237942244E-3</c:v>
                </c:pt>
                <c:pt idx="590">
                  <c:v>1.0664015722994672E-3</c:v>
                </c:pt>
                <c:pt idx="591">
                  <c:v>1.0669164808765983E-3</c:v>
                </c:pt>
                <c:pt idx="592">
                  <c:v>1.0674880708462602E-3</c:v>
                </c:pt>
                <c:pt idx="593">
                  <c:v>1.0680548424687477E-3</c:v>
                </c:pt>
                <c:pt idx="594">
                  <c:v>1.0685998360278983E-3</c:v>
                </c:pt>
                <c:pt idx="595">
                  <c:v>1.0691337953285217E-3</c:v>
                </c:pt>
                <c:pt idx="596">
                  <c:v>1.0696302694769195E-3</c:v>
                </c:pt>
                <c:pt idx="597">
                  <c:v>1.0700769457868561E-3</c:v>
                </c:pt>
                <c:pt idx="598">
                  <c:v>1.0705867479340943E-3</c:v>
                </c:pt>
                <c:pt idx="599">
                  <c:v>1.0710517242879625E-3</c:v>
                </c:pt>
                <c:pt idx="600">
                  <c:v>1.0714199872188036E-3</c:v>
                </c:pt>
                <c:pt idx="601">
                  <c:v>1.0718091607300453E-3</c:v>
                </c:pt>
                <c:pt idx="602">
                  <c:v>1.0722663340467324E-3</c:v>
                </c:pt>
                <c:pt idx="603">
                  <c:v>1.0727306205845994E-3</c:v>
                </c:pt>
                <c:pt idx="604">
                  <c:v>1.0731882247633964E-3</c:v>
                </c:pt>
                <c:pt idx="605">
                  <c:v>1.0736270253498194E-3</c:v>
                </c:pt>
                <c:pt idx="606">
                  <c:v>1.0740821440151853E-3</c:v>
                </c:pt>
                <c:pt idx="607">
                  <c:v>1.0745317172402465E-3</c:v>
                </c:pt>
                <c:pt idx="608">
                  <c:v>1.0750191098839669E-3</c:v>
                </c:pt>
                <c:pt idx="609">
                  <c:v>1.0754962124735789E-3</c:v>
                </c:pt>
                <c:pt idx="610">
                  <c:v>1.0759590781943009E-3</c:v>
                </c:pt>
                <c:pt idx="611">
                  <c:v>1.076395122651379E-3</c:v>
                </c:pt>
                <c:pt idx="612">
                  <c:v>1.0768246441396059E-3</c:v>
                </c:pt>
                <c:pt idx="613">
                  <c:v>1.0772191345079605E-3</c:v>
                </c:pt>
                <c:pt idx="614">
                  <c:v>1.0776189832849006E-3</c:v>
                </c:pt>
                <c:pt idx="615">
                  <c:v>1.0780337353409059E-3</c:v>
                </c:pt>
                <c:pt idx="616">
                  <c:v>1.0784023800030362E-3</c:v>
                </c:pt>
                <c:pt idx="617">
                  <c:v>1.0787247706624064E-3</c:v>
                </c:pt>
                <c:pt idx="618">
                  <c:v>1.0790121294965945E-3</c:v>
                </c:pt>
                <c:pt idx="619">
                  <c:v>1.0793037700865442E-3</c:v>
                </c:pt>
                <c:pt idx="620">
                  <c:v>1.07960071420791E-3</c:v>
                </c:pt>
                <c:pt idx="621">
                  <c:v>1.0798747022634735E-3</c:v>
                </c:pt>
                <c:pt idx="622">
                  <c:v>1.0801682630721397E-3</c:v>
                </c:pt>
                <c:pt idx="623">
                  <c:v>1.0804480053445223E-3</c:v>
                </c:pt>
                <c:pt idx="624">
                  <c:v>1.0806878599462929E-3</c:v>
                </c:pt>
                <c:pt idx="625">
                  <c:v>1.0808988900094941E-3</c:v>
                </c:pt>
                <c:pt idx="626">
                  <c:v>1.0811592784092329E-3</c:v>
                </c:pt>
                <c:pt idx="627">
                  <c:v>1.0814271952784083E-3</c:v>
                </c:pt>
                <c:pt idx="628">
                  <c:v>1.0817091883729992E-3</c:v>
                </c:pt>
                <c:pt idx="629">
                  <c:v>1.0819311736322387E-3</c:v>
                </c:pt>
                <c:pt idx="630">
                  <c:v>1.0820987462485524E-3</c:v>
                </c:pt>
                <c:pt idx="631">
                  <c:v>1.0822445812866731E-3</c:v>
                </c:pt>
                <c:pt idx="632">
                  <c:v>1.0824017217361387E-3</c:v>
                </c:pt>
                <c:pt idx="633">
                  <c:v>1.0825855732920946E-3</c:v>
                </c:pt>
                <c:pt idx="634">
                  <c:v>1.0827673411724749E-3</c:v>
                </c:pt>
                <c:pt idx="635">
                  <c:v>1.0829495655829537E-3</c:v>
                </c:pt>
                <c:pt idx="636">
                  <c:v>1.0830892990594458E-3</c:v>
                </c:pt>
                <c:pt idx="637">
                  <c:v>1.0831877949657976E-3</c:v>
                </c:pt>
                <c:pt idx="638">
                  <c:v>1.0833336796806207E-3</c:v>
                </c:pt>
                <c:pt idx="639">
                  <c:v>1.0835802269950217E-3</c:v>
                </c:pt>
                <c:pt idx="640">
                  <c:v>1.0838083255181093E-3</c:v>
                </c:pt>
                <c:pt idx="641">
                  <c:v>1.0840055977295098E-3</c:v>
                </c:pt>
                <c:pt idx="642">
                  <c:v>1.0841807152756212E-3</c:v>
                </c:pt>
                <c:pt idx="643">
                  <c:v>1.0843311403420277E-3</c:v>
                </c:pt>
                <c:pt idx="644">
                  <c:v>1.0844801511166664E-3</c:v>
                </c:pt>
                <c:pt idx="645">
                  <c:v>1.0846268892133765E-3</c:v>
                </c:pt>
                <c:pt idx="646">
                  <c:v>1.0846699755187503E-3</c:v>
                </c:pt>
                <c:pt idx="647">
                  <c:v>1.084641685565378E-3</c:v>
                </c:pt>
                <c:pt idx="648">
                  <c:v>1.084655096425267E-3</c:v>
                </c:pt>
                <c:pt idx="649">
                  <c:v>1.0846901126754245E-3</c:v>
                </c:pt>
                <c:pt idx="650">
                  <c:v>1.0847004394059817E-3</c:v>
                </c:pt>
                <c:pt idx="651">
                  <c:v>1.0847407647069304E-3</c:v>
                </c:pt>
                <c:pt idx="652">
                  <c:v>1.0848074080971001E-3</c:v>
                </c:pt>
                <c:pt idx="653">
                  <c:v>1.0848645449051139E-3</c:v>
                </c:pt>
                <c:pt idx="654">
                  <c:v>1.0849168561418709E-3</c:v>
                </c:pt>
                <c:pt idx="655">
                  <c:v>1.084869219373213E-3</c:v>
                </c:pt>
                <c:pt idx="656">
                  <c:v>1.084773432079052E-3</c:v>
                </c:pt>
                <c:pt idx="657">
                  <c:v>1.0847606974580873E-3</c:v>
                </c:pt>
                <c:pt idx="658">
                  <c:v>1.0847279368153104E-3</c:v>
                </c:pt>
                <c:pt idx="659">
                  <c:v>1.0846948307115765E-3</c:v>
                </c:pt>
                <c:pt idx="660">
                  <c:v>1.0846704431305037E-3</c:v>
                </c:pt>
                <c:pt idx="661">
                  <c:v>1.0846581003321023E-3</c:v>
                </c:pt>
                <c:pt idx="662">
                  <c:v>1.0845746473027848E-3</c:v>
                </c:pt>
                <c:pt idx="663">
                  <c:v>1.0844570792784662E-3</c:v>
                </c:pt>
                <c:pt idx="664">
                  <c:v>1.0843540907400531E-3</c:v>
                </c:pt>
                <c:pt idx="665">
                  <c:v>1.0842783132384152E-3</c:v>
                </c:pt>
                <c:pt idx="666">
                  <c:v>1.0841549451376211E-3</c:v>
                </c:pt>
                <c:pt idx="667">
                  <c:v>1.0840087516282534E-3</c:v>
                </c:pt>
                <c:pt idx="668">
                  <c:v>1.0838870135222302E-3</c:v>
                </c:pt>
                <c:pt idx="669">
                  <c:v>1.0838267800098035E-3</c:v>
                </c:pt>
                <c:pt idx="670">
                  <c:v>1.0837893160148642E-3</c:v>
                </c:pt>
                <c:pt idx="671">
                  <c:v>1.083662536415151E-3</c:v>
                </c:pt>
                <c:pt idx="672">
                  <c:v>1.0835593073268777E-3</c:v>
                </c:pt>
                <c:pt idx="673">
                  <c:v>1.0835171827354359E-3</c:v>
                </c:pt>
                <c:pt idx="674">
                  <c:v>1.083476930445376E-3</c:v>
                </c:pt>
                <c:pt idx="675">
                  <c:v>1.0834187141003009E-3</c:v>
                </c:pt>
                <c:pt idx="676">
                  <c:v>1.0832421655798783E-3</c:v>
                </c:pt>
                <c:pt idx="677">
                  <c:v>1.0831081738530205E-3</c:v>
                </c:pt>
                <c:pt idx="678">
                  <c:v>1.0830415644103939E-3</c:v>
                </c:pt>
                <c:pt idx="679">
                  <c:v>1.0830421992360697E-3</c:v>
                </c:pt>
                <c:pt idx="680">
                  <c:v>1.0829221691763551E-3</c:v>
                </c:pt>
                <c:pt idx="681">
                  <c:v>1.0827366133405617E-3</c:v>
                </c:pt>
                <c:pt idx="682">
                  <c:v>1.0824894677588228E-3</c:v>
                </c:pt>
                <c:pt idx="683">
                  <c:v>1.0823084691361365E-3</c:v>
                </c:pt>
                <c:pt idx="684">
                  <c:v>1.0819934711595858E-3</c:v>
                </c:pt>
                <c:pt idx="685">
                  <c:v>1.0817215963837749E-3</c:v>
                </c:pt>
                <c:pt idx="686">
                  <c:v>1.0815047697388697E-3</c:v>
                </c:pt>
                <c:pt idx="687">
                  <c:v>1.0813176285315452E-3</c:v>
                </c:pt>
                <c:pt idx="688">
                  <c:v>1.0811069678476138E-3</c:v>
                </c:pt>
                <c:pt idx="689">
                  <c:v>1.0808694912251351E-3</c:v>
                </c:pt>
                <c:pt idx="690">
                  <c:v>1.0806157107244949E-3</c:v>
                </c:pt>
                <c:pt idx="691">
                  <c:v>1.0803706876434751E-3</c:v>
                </c:pt>
                <c:pt idx="692">
                  <c:v>1.0801330418445183E-3</c:v>
                </c:pt>
                <c:pt idx="693">
                  <c:v>1.0798541034624516E-3</c:v>
                </c:pt>
                <c:pt idx="694">
                  <c:v>1.0796172779932954E-3</c:v>
                </c:pt>
                <c:pt idx="695">
                  <c:v>1.0794136804111384E-3</c:v>
                </c:pt>
                <c:pt idx="696">
                  <c:v>1.0791884625401523E-3</c:v>
                </c:pt>
                <c:pt idx="697">
                  <c:v>1.0789534317760545E-3</c:v>
                </c:pt>
                <c:pt idx="698">
                  <c:v>1.0787673330808403E-3</c:v>
                </c:pt>
                <c:pt idx="699">
                  <c:v>1.0785946716566929E-3</c:v>
                </c:pt>
                <c:pt idx="700">
                  <c:v>1.0783337335512292E-3</c:v>
                </c:pt>
                <c:pt idx="701">
                  <c:v>1.0780299917178104E-3</c:v>
                </c:pt>
                <c:pt idx="702">
                  <c:v>1.077673737402218E-3</c:v>
                </c:pt>
                <c:pt idx="703">
                  <c:v>1.0773205830951719E-3</c:v>
                </c:pt>
                <c:pt idx="704">
                  <c:v>1.0769626500724769E-3</c:v>
                </c:pt>
                <c:pt idx="705">
                  <c:v>1.0766464410205475E-3</c:v>
                </c:pt>
                <c:pt idx="706">
                  <c:v>1.076335570336238E-3</c:v>
                </c:pt>
                <c:pt idx="707">
                  <c:v>1.076006877052885E-3</c:v>
                </c:pt>
                <c:pt idx="708">
                  <c:v>1.0756596928485761E-3</c:v>
                </c:pt>
                <c:pt idx="709">
                  <c:v>1.0753073447778722E-3</c:v>
                </c:pt>
                <c:pt idx="710">
                  <c:v>1.0750016990860407E-3</c:v>
                </c:pt>
                <c:pt idx="711">
                  <c:v>1.0746822039175287E-3</c:v>
                </c:pt>
                <c:pt idx="712">
                  <c:v>1.0743546552818442E-3</c:v>
                </c:pt>
                <c:pt idx="713">
                  <c:v>1.0739937800804324E-3</c:v>
                </c:pt>
                <c:pt idx="714">
                  <c:v>1.073601773652079E-3</c:v>
                </c:pt>
                <c:pt idx="715">
                  <c:v>1.0732144991355359E-3</c:v>
                </c:pt>
                <c:pt idx="716">
                  <c:v>1.0728379653587316E-3</c:v>
                </c:pt>
                <c:pt idx="717">
                  <c:v>1.0725049672424911E-3</c:v>
                </c:pt>
                <c:pt idx="718">
                  <c:v>1.0721501485622164E-3</c:v>
                </c:pt>
                <c:pt idx="719">
                  <c:v>1.071751133515778E-3</c:v>
                </c:pt>
                <c:pt idx="720">
                  <c:v>1.0713368599154175E-3</c:v>
                </c:pt>
                <c:pt idx="721">
                  <c:v>1.070962811080662E-3</c:v>
                </c:pt>
                <c:pt idx="722">
                  <c:v>1.0706012710234678E-3</c:v>
                </c:pt>
                <c:pt idx="723">
                  <c:v>1.0702306427730578E-3</c:v>
                </c:pt>
                <c:pt idx="724">
                  <c:v>1.069819569764315E-3</c:v>
                </c:pt>
                <c:pt idx="725">
                  <c:v>1.0693527617084489E-3</c:v>
                </c:pt>
                <c:pt idx="726">
                  <c:v>1.0689036163526408E-3</c:v>
                </c:pt>
                <c:pt idx="727">
                  <c:v>1.0685194620719412E-3</c:v>
                </c:pt>
                <c:pt idx="728">
                  <c:v>1.0681649396344299E-3</c:v>
                </c:pt>
                <c:pt idx="729">
                  <c:v>1.0677621129660082E-3</c:v>
                </c:pt>
                <c:pt idx="730">
                  <c:v>1.067375008508463E-3</c:v>
                </c:pt>
                <c:pt idx="731">
                  <c:v>1.0669510059786466E-3</c:v>
                </c:pt>
                <c:pt idx="732">
                  <c:v>1.0665099366221279E-3</c:v>
                </c:pt>
                <c:pt idx="733">
                  <c:v>1.0660612702259491E-3</c:v>
                </c:pt>
                <c:pt idx="734">
                  <c:v>1.065653857560302E-3</c:v>
                </c:pt>
                <c:pt idx="735">
                  <c:v>1.0652180401806953E-3</c:v>
                </c:pt>
                <c:pt idx="736">
                  <c:v>1.0647654364996852E-3</c:v>
                </c:pt>
                <c:pt idx="737">
                  <c:v>1.0643256249866239E-3</c:v>
                </c:pt>
                <c:pt idx="738">
                  <c:v>1.0639114827171558E-3</c:v>
                </c:pt>
                <c:pt idx="739">
                  <c:v>1.0635083373706253E-3</c:v>
                </c:pt>
                <c:pt idx="740">
                  <c:v>1.0630586062667943E-3</c:v>
                </c:pt>
                <c:pt idx="741">
                  <c:v>1.0625648982056817E-3</c:v>
                </c:pt>
                <c:pt idx="742">
                  <c:v>1.0620509502780573E-3</c:v>
                </c:pt>
                <c:pt idx="743">
                  <c:v>1.0616022940457351E-3</c:v>
                </c:pt>
                <c:pt idx="744">
                  <c:v>1.0611567098149641E-3</c:v>
                </c:pt>
                <c:pt idx="745">
                  <c:v>1.0606980125803505E-3</c:v>
                </c:pt>
                <c:pt idx="746">
                  <c:v>1.0602004024271683E-3</c:v>
                </c:pt>
                <c:pt idx="747">
                  <c:v>1.0596914628903441E-3</c:v>
                </c:pt>
                <c:pt idx="748">
                  <c:v>1.0592026043122558E-3</c:v>
                </c:pt>
                <c:pt idx="749">
                  <c:v>1.0587258229383459E-3</c:v>
                </c:pt>
                <c:pt idx="750">
                  <c:v>1.0582328402889004E-3</c:v>
                </c:pt>
                <c:pt idx="751">
                  <c:v>1.0577199227711895E-3</c:v>
                </c:pt>
                <c:pt idx="752">
                  <c:v>1.0571870497244782E-3</c:v>
                </c:pt>
                <c:pt idx="753">
                  <c:v>1.0566658450679414E-3</c:v>
                </c:pt>
                <c:pt idx="754">
                  <c:v>1.0561442615177933E-3</c:v>
                </c:pt>
                <c:pt idx="755">
                  <c:v>1.0556158384778087E-3</c:v>
                </c:pt>
                <c:pt idx="756">
                  <c:v>1.0551180919127646E-3</c:v>
                </c:pt>
                <c:pt idx="757">
                  <c:v>1.0545746728805273E-3</c:v>
                </c:pt>
                <c:pt idx="758">
                  <c:v>1.0540107441834262E-3</c:v>
                </c:pt>
                <c:pt idx="759">
                  <c:v>1.0534685475008672E-3</c:v>
                </c:pt>
                <c:pt idx="760">
                  <c:v>1.0529239351338635E-3</c:v>
                </c:pt>
                <c:pt idx="761">
                  <c:v>1.0523215012504261E-3</c:v>
                </c:pt>
                <c:pt idx="762">
                  <c:v>1.0517207166694088E-3</c:v>
                </c:pt>
                <c:pt idx="763">
                  <c:v>1.0511490778865611E-3</c:v>
                </c:pt>
                <c:pt idx="764">
                  <c:v>1.050608573760031E-3</c:v>
                </c:pt>
                <c:pt idx="765">
                  <c:v>1.0500898203580904E-3</c:v>
                </c:pt>
                <c:pt idx="766">
                  <c:v>1.0495203788814884E-3</c:v>
                </c:pt>
                <c:pt idx="767">
                  <c:v>1.048923276455928E-3</c:v>
                </c:pt>
                <c:pt idx="768">
                  <c:v>1.0483738320651737E-3</c:v>
                </c:pt>
                <c:pt idx="769">
                  <c:v>1.0478240346890088E-3</c:v>
                </c:pt>
                <c:pt idx="770">
                  <c:v>1.0472208524416726E-3</c:v>
                </c:pt>
                <c:pt idx="771">
                  <c:v>1.0466323148832155E-3</c:v>
                </c:pt>
                <c:pt idx="772">
                  <c:v>1.0460322975692792E-3</c:v>
                </c:pt>
                <c:pt idx="773">
                  <c:v>1.045457402464037E-3</c:v>
                </c:pt>
                <c:pt idx="774">
                  <c:v>1.0448791042880505E-3</c:v>
                </c:pt>
                <c:pt idx="775">
                  <c:v>1.0442967185229557E-3</c:v>
                </c:pt>
                <c:pt idx="776">
                  <c:v>1.0436733059387426E-3</c:v>
                </c:pt>
                <c:pt idx="777">
                  <c:v>1.0430296379899658E-3</c:v>
                </c:pt>
                <c:pt idx="778">
                  <c:v>1.0423804020546878E-3</c:v>
                </c:pt>
                <c:pt idx="779">
                  <c:v>1.0417880037870658E-3</c:v>
                </c:pt>
                <c:pt idx="780">
                  <c:v>1.0411931706887274E-3</c:v>
                </c:pt>
                <c:pt idx="781">
                  <c:v>1.0405666952913359E-3</c:v>
                </c:pt>
                <c:pt idx="782">
                  <c:v>1.0399320295724718E-3</c:v>
                </c:pt>
                <c:pt idx="783">
                  <c:v>1.0393110921747646E-3</c:v>
                </c:pt>
                <c:pt idx="784">
                  <c:v>1.0387420651380998E-3</c:v>
                </c:pt>
                <c:pt idx="785">
                  <c:v>1.038138958707946E-3</c:v>
                </c:pt>
                <c:pt idx="786">
                  <c:v>1.0375280174163598E-3</c:v>
                </c:pt>
                <c:pt idx="787">
                  <c:v>1.0368863102408548E-3</c:v>
                </c:pt>
                <c:pt idx="788">
                  <c:v>1.0362204475712225E-3</c:v>
                </c:pt>
                <c:pt idx="789">
                  <c:v>1.0355604182037811E-3</c:v>
                </c:pt>
                <c:pt idx="790">
                  <c:v>1.0349147918255234E-3</c:v>
                </c:pt>
                <c:pt idx="791">
                  <c:v>1.0342936518760498E-3</c:v>
                </c:pt>
                <c:pt idx="792">
                  <c:v>1.0336551481605557E-3</c:v>
                </c:pt>
                <c:pt idx="793">
                  <c:v>1.0329977825674029E-3</c:v>
                </c:pt>
                <c:pt idx="794">
                  <c:v>1.0323315443338834E-3</c:v>
                </c:pt>
                <c:pt idx="795">
                  <c:v>1.0316977621736532E-3</c:v>
                </c:pt>
                <c:pt idx="796">
                  <c:v>1.0310432172654506E-3</c:v>
                </c:pt>
                <c:pt idx="797">
                  <c:v>1.0303697362043468E-3</c:v>
                </c:pt>
                <c:pt idx="798">
                  <c:v>1.0296996902836517E-3</c:v>
                </c:pt>
                <c:pt idx="799">
                  <c:v>1.0291159534099041E-3</c:v>
                </c:pt>
                <c:pt idx="800">
                  <c:v>1.0284897384322963E-3</c:v>
                </c:pt>
                <c:pt idx="801">
                  <c:v>1.0278498868858475E-3</c:v>
                </c:pt>
                <c:pt idx="802">
                  <c:v>1.027216350302493E-3</c:v>
                </c:pt>
                <c:pt idx="803">
                  <c:v>1.0265860201534051E-3</c:v>
                </c:pt>
                <c:pt idx="804">
                  <c:v>1.0259914012950054E-3</c:v>
                </c:pt>
                <c:pt idx="805">
                  <c:v>1.0254066018167596E-3</c:v>
                </c:pt>
                <c:pt idx="806">
                  <c:v>1.0247937014113697E-3</c:v>
                </c:pt>
                <c:pt idx="807">
                  <c:v>1.0241333614928003E-3</c:v>
                </c:pt>
                <c:pt idx="808">
                  <c:v>1.0234473300110409E-3</c:v>
                </c:pt>
                <c:pt idx="809">
                  <c:v>1.0227729895723942E-3</c:v>
                </c:pt>
                <c:pt idx="810">
                  <c:v>1.0221165495559283E-3</c:v>
                </c:pt>
                <c:pt idx="811">
                  <c:v>1.0214535628297165E-3</c:v>
                </c:pt>
                <c:pt idx="812">
                  <c:v>1.0207863139906782E-3</c:v>
                </c:pt>
                <c:pt idx="813">
                  <c:v>1.0201224353109902E-3</c:v>
                </c:pt>
                <c:pt idx="814">
                  <c:v>1.0195435969657678E-3</c:v>
                </c:pt>
                <c:pt idx="815">
                  <c:v>1.0189052488406482E-3</c:v>
                </c:pt>
                <c:pt idx="816">
                  <c:v>1.0182268140944064E-3</c:v>
                </c:pt>
                <c:pt idx="817">
                  <c:v>1.0175587539850235E-3</c:v>
                </c:pt>
                <c:pt idx="818">
                  <c:v>1.0169134017482991E-3</c:v>
                </c:pt>
                <c:pt idx="819">
                  <c:v>1.0162663382874337E-3</c:v>
                </c:pt>
                <c:pt idx="820">
                  <c:v>1.0155907919390018E-3</c:v>
                </c:pt>
                <c:pt idx="821">
                  <c:v>1.0149534972400656E-3</c:v>
                </c:pt>
                <c:pt idx="822">
                  <c:v>1.0143239463111973E-3</c:v>
                </c:pt>
                <c:pt idx="823">
                  <c:v>1.0136998440821309E-3</c:v>
                </c:pt>
                <c:pt idx="824">
                  <c:v>1.0130820130624055E-3</c:v>
                </c:pt>
                <c:pt idx="825">
                  <c:v>1.0123985790094089E-3</c:v>
                </c:pt>
                <c:pt idx="826">
                  <c:v>1.0117339805505413E-3</c:v>
                </c:pt>
                <c:pt idx="827">
                  <c:v>1.0111028213526392E-3</c:v>
                </c:pt>
                <c:pt idx="828">
                  <c:v>1.0104686245781223E-3</c:v>
                </c:pt>
                <c:pt idx="829">
                  <c:v>1.0098227775180589E-3</c:v>
                </c:pt>
                <c:pt idx="830">
                  <c:v>1.009155784908275E-3</c:v>
                </c:pt>
                <c:pt idx="831">
                  <c:v>1.0084990482979123E-3</c:v>
                </c:pt>
                <c:pt idx="832">
                  <c:v>1.0078394091170265E-3</c:v>
                </c:pt>
                <c:pt idx="833">
                  <c:v>1.0072339798394279E-3</c:v>
                </c:pt>
                <c:pt idx="834">
                  <c:v>1.0065770722632063E-3</c:v>
                </c:pt>
                <c:pt idx="835">
                  <c:v>1.0059037480419902E-3</c:v>
                </c:pt>
                <c:pt idx="836">
                  <c:v>1.0052326170531744E-3</c:v>
                </c:pt>
                <c:pt idx="837">
                  <c:v>1.0045981340416235E-3</c:v>
                </c:pt>
                <c:pt idx="838">
                  <c:v>1.0039419391742357E-3</c:v>
                </c:pt>
                <c:pt idx="839">
                  <c:v>1.0032701887197112E-3</c:v>
                </c:pt>
                <c:pt idx="840">
                  <c:v>1.0025938534004527E-3</c:v>
                </c:pt>
                <c:pt idx="841">
                  <c:v>1.0019246489085336E-3</c:v>
                </c:pt>
                <c:pt idx="842">
                  <c:v>1.0012801891017436E-3</c:v>
                </c:pt>
                <c:pt idx="843">
                  <c:v>1.0006300098027237E-3</c:v>
                </c:pt>
                <c:pt idx="844">
                  <c:v>9.9998730429149774E-4</c:v>
                </c:pt>
                <c:pt idx="845">
                  <c:v>9.9933968827520562E-4</c:v>
                </c:pt>
                <c:pt idx="846">
                  <c:v>9.9864708443451913E-4</c:v>
                </c:pt>
                <c:pt idx="847">
                  <c:v>9.9792353093607045E-4</c:v>
                </c:pt>
                <c:pt idx="848">
                  <c:v>9.9724950195628336E-4</c:v>
                </c:pt>
                <c:pt idx="849">
                  <c:v>9.9656747732937748E-4</c:v>
                </c:pt>
                <c:pt idx="850">
                  <c:v>9.9586987683472432E-4</c:v>
                </c:pt>
                <c:pt idx="851">
                  <c:v>9.9521269054651676E-4</c:v>
                </c:pt>
                <c:pt idx="852">
                  <c:v>9.9455623070659354E-4</c:v>
                </c:pt>
                <c:pt idx="853">
                  <c:v>9.9388947885214757E-4</c:v>
                </c:pt>
                <c:pt idx="854">
                  <c:v>9.9322098212729806E-4</c:v>
                </c:pt>
                <c:pt idx="855">
                  <c:v>9.9255974233566783E-4</c:v>
                </c:pt>
                <c:pt idx="856">
                  <c:v>9.9186877965538639E-4</c:v>
                </c:pt>
                <c:pt idx="857">
                  <c:v>9.9119431679462649E-4</c:v>
                </c:pt>
                <c:pt idx="858">
                  <c:v>9.9055753039275357E-4</c:v>
                </c:pt>
                <c:pt idx="859">
                  <c:v>9.8994848418756682E-4</c:v>
                </c:pt>
                <c:pt idx="860">
                  <c:v>9.8934536918431288E-4</c:v>
                </c:pt>
                <c:pt idx="861">
                  <c:v>9.8869092284372979E-4</c:v>
                </c:pt>
                <c:pt idx="862">
                  <c:v>9.8800123560909329E-4</c:v>
                </c:pt>
                <c:pt idx="863">
                  <c:v>9.8730298719598665E-4</c:v>
                </c:pt>
                <c:pt idx="864">
                  <c:v>9.8663047869561901E-4</c:v>
                </c:pt>
                <c:pt idx="865">
                  <c:v>9.8601130876501981E-4</c:v>
                </c:pt>
                <c:pt idx="866">
                  <c:v>9.8534043906609568E-4</c:v>
                </c:pt>
                <c:pt idx="867">
                  <c:v>9.8465052357303486E-4</c:v>
                </c:pt>
                <c:pt idx="868">
                  <c:v>9.8396998380208961E-4</c:v>
                </c:pt>
                <c:pt idx="869">
                  <c:v>9.83278950595069E-4</c:v>
                </c:pt>
                <c:pt idx="870">
                  <c:v>9.8261902190188298E-4</c:v>
                </c:pt>
                <c:pt idx="871">
                  <c:v>9.8194319110171658E-4</c:v>
                </c:pt>
                <c:pt idx="872">
                  <c:v>9.8124877389810369E-4</c:v>
                </c:pt>
                <c:pt idx="873">
                  <c:v>9.8056528052210151E-4</c:v>
                </c:pt>
                <c:pt idx="874">
                  <c:v>9.7986625072831205E-4</c:v>
                </c:pt>
                <c:pt idx="875">
                  <c:v>9.7917868333334697E-4</c:v>
                </c:pt>
                <c:pt idx="876">
                  <c:v>9.7850931151618353E-4</c:v>
                </c:pt>
                <c:pt idx="877">
                  <c:v>9.7787062527737094E-4</c:v>
                </c:pt>
                <c:pt idx="878">
                  <c:v>9.7719586523674828E-4</c:v>
                </c:pt>
                <c:pt idx="879">
                  <c:v>9.7651754046691232E-4</c:v>
                </c:pt>
                <c:pt idx="880">
                  <c:v>9.7588196319250964E-4</c:v>
                </c:pt>
                <c:pt idx="881">
                  <c:v>9.7522618113207846E-4</c:v>
                </c:pt>
                <c:pt idx="882">
                  <c:v>9.7453737357253861E-4</c:v>
                </c:pt>
                <c:pt idx="883">
                  <c:v>9.738471042161688E-4</c:v>
                </c:pt>
                <c:pt idx="884">
                  <c:v>9.7318578753047269E-4</c:v>
                </c:pt>
                <c:pt idx="885">
                  <c:v>9.7252812763112383E-4</c:v>
                </c:pt>
                <c:pt idx="886">
                  <c:v>9.7187538905503393E-4</c:v>
                </c:pt>
                <c:pt idx="887">
                  <c:v>9.7121081504075062E-4</c:v>
                </c:pt>
                <c:pt idx="888">
                  <c:v>9.705198913379263E-4</c:v>
                </c:pt>
                <c:pt idx="889">
                  <c:v>9.6982449540027732E-4</c:v>
                </c:pt>
                <c:pt idx="890">
                  <c:v>9.6920035824660147E-4</c:v>
                </c:pt>
                <c:pt idx="891">
                  <c:v>9.6857149621219318E-4</c:v>
                </c:pt>
                <c:pt idx="892">
                  <c:v>9.678981364659423E-4</c:v>
                </c:pt>
                <c:pt idx="893">
                  <c:v>9.6721296649834572E-4</c:v>
                </c:pt>
                <c:pt idx="894">
                  <c:v>9.6651816953169693E-4</c:v>
                </c:pt>
                <c:pt idx="895">
                  <c:v>9.6581832685724951E-4</c:v>
                </c:pt>
                <c:pt idx="896">
                  <c:v>9.6513061641628902E-4</c:v>
                </c:pt>
                <c:pt idx="897">
                  <c:v>9.6439085888386721E-4</c:v>
                </c:pt>
                <c:pt idx="898">
                  <c:v>9.6365018271593985E-4</c:v>
                </c:pt>
                <c:pt idx="899">
                  <c:v>9.6299910362020343E-4</c:v>
                </c:pt>
                <c:pt idx="900">
                  <c:v>9.6235234720456477E-4</c:v>
                </c:pt>
                <c:pt idx="901">
                  <c:v>9.6167533610520893E-4</c:v>
                </c:pt>
                <c:pt idx="902">
                  <c:v>9.6103377175525662E-4</c:v>
                </c:pt>
                <c:pt idx="903">
                  <c:v>9.6039486672042757E-4</c:v>
                </c:pt>
                <c:pt idx="904">
                  <c:v>9.5974392129532691E-4</c:v>
                </c:pt>
                <c:pt idx="905">
                  <c:v>9.5910287694118675E-4</c:v>
                </c:pt>
                <c:pt idx="906">
                  <c:v>9.5840173211029763E-4</c:v>
                </c:pt>
                <c:pt idx="907">
                  <c:v>9.5766970016616178E-4</c:v>
                </c:pt>
                <c:pt idx="908">
                  <c:v>9.5701942660661162E-4</c:v>
                </c:pt>
                <c:pt idx="909">
                  <c:v>9.5640284372266364E-4</c:v>
                </c:pt>
                <c:pt idx="910">
                  <c:v>9.557603818831224E-4</c:v>
                </c:pt>
                <c:pt idx="911">
                  <c:v>9.5510004768033089E-4</c:v>
                </c:pt>
                <c:pt idx="912">
                  <c:v>9.5442953282401746E-4</c:v>
                </c:pt>
                <c:pt idx="913">
                  <c:v>9.5377179134233136E-4</c:v>
                </c:pt>
                <c:pt idx="914">
                  <c:v>9.5312404738730878E-4</c:v>
                </c:pt>
                <c:pt idx="915">
                  <c:v>9.5247097594034684E-4</c:v>
                </c:pt>
                <c:pt idx="916">
                  <c:v>9.5185873947093293E-4</c:v>
                </c:pt>
                <c:pt idx="917">
                  <c:v>9.5122538751884599E-4</c:v>
                </c:pt>
                <c:pt idx="918">
                  <c:v>9.5058271149984152E-4</c:v>
                </c:pt>
                <c:pt idx="919">
                  <c:v>9.4996374332310279E-4</c:v>
                </c:pt>
                <c:pt idx="920">
                  <c:v>9.4929810732893448E-4</c:v>
                </c:pt>
                <c:pt idx="921">
                  <c:v>9.4861073873103664E-4</c:v>
                </c:pt>
                <c:pt idx="922">
                  <c:v>9.4795738533064026E-4</c:v>
                </c:pt>
                <c:pt idx="923">
                  <c:v>9.472949434145044E-4</c:v>
                </c:pt>
                <c:pt idx="924">
                  <c:v>9.4667648247894116E-4</c:v>
                </c:pt>
                <c:pt idx="925">
                  <c:v>9.460162396109224E-4</c:v>
                </c:pt>
                <c:pt idx="926">
                  <c:v>9.4532191092224773E-4</c:v>
                </c:pt>
                <c:pt idx="927">
                  <c:v>9.4465361452333516E-4</c:v>
                </c:pt>
                <c:pt idx="928">
                  <c:v>9.4398616831065042E-4</c:v>
                </c:pt>
                <c:pt idx="929">
                  <c:v>9.4338614835909329E-4</c:v>
                </c:pt>
                <c:pt idx="930">
                  <c:v>9.4280185838912785E-4</c:v>
                </c:pt>
                <c:pt idx="931">
                  <c:v>9.4213667974282983E-4</c:v>
                </c:pt>
                <c:pt idx="932">
                  <c:v>9.4146191150777485E-4</c:v>
                </c:pt>
                <c:pt idx="933">
                  <c:v>9.4080619560090871E-4</c:v>
                </c:pt>
                <c:pt idx="934">
                  <c:v>9.4014347874496528E-4</c:v>
                </c:pt>
                <c:pt idx="935">
                  <c:v>9.3950830827898874E-4</c:v>
                </c:pt>
                <c:pt idx="936">
                  <c:v>9.3886371521024635E-4</c:v>
                </c:pt>
                <c:pt idx="937">
                  <c:v>9.3818016321774145E-4</c:v>
                </c:pt>
                <c:pt idx="938">
                  <c:v>9.3749833730619886E-4</c:v>
                </c:pt>
                <c:pt idx="939">
                  <c:v>9.3685994179347053E-4</c:v>
                </c:pt>
                <c:pt idx="940">
                  <c:v>9.3623143687144228E-4</c:v>
                </c:pt>
                <c:pt idx="941">
                  <c:v>9.3558929559068465E-4</c:v>
                </c:pt>
                <c:pt idx="942">
                  <c:v>9.3494002865721028E-4</c:v>
                </c:pt>
                <c:pt idx="943">
                  <c:v>9.342955835679634E-4</c:v>
                </c:pt>
                <c:pt idx="944">
                  <c:v>9.3368472188050801E-4</c:v>
                </c:pt>
                <c:pt idx="945">
                  <c:v>9.3306654798692968E-4</c:v>
                </c:pt>
                <c:pt idx="946">
                  <c:v>9.3237092755896179E-4</c:v>
                </c:pt>
                <c:pt idx="947">
                  <c:v>9.3164567748199546E-4</c:v>
                </c:pt>
                <c:pt idx="948">
                  <c:v>9.3099849850115219E-4</c:v>
                </c:pt>
                <c:pt idx="949">
                  <c:v>9.3037811774800974E-4</c:v>
                </c:pt>
                <c:pt idx="950">
                  <c:v>9.2976218087620723E-4</c:v>
                </c:pt>
                <c:pt idx="951">
                  <c:v>9.2911957376842107E-4</c:v>
                </c:pt>
                <c:pt idx="952">
                  <c:v>9.2846535726112851E-4</c:v>
                </c:pt>
                <c:pt idx="953">
                  <c:v>9.2782601236282005E-4</c:v>
                </c:pt>
                <c:pt idx="954">
                  <c:v>9.2721102783568357E-4</c:v>
                </c:pt>
                <c:pt idx="955">
                  <c:v>9.2660139675355285E-4</c:v>
                </c:pt>
                <c:pt idx="956">
                  <c:v>9.259619137652322E-4</c:v>
                </c:pt>
                <c:pt idx="957">
                  <c:v>9.2528019705509837E-4</c:v>
                </c:pt>
                <c:pt idx="958">
                  <c:v>9.2463889311638888E-4</c:v>
                </c:pt>
                <c:pt idx="959">
                  <c:v>9.2403542617802844E-4</c:v>
                </c:pt>
                <c:pt idx="960">
                  <c:v>9.2340620523860117E-4</c:v>
                </c:pt>
                <c:pt idx="961">
                  <c:v>9.2275878308032072E-4</c:v>
                </c:pt>
                <c:pt idx="962">
                  <c:v>9.2211606162864864E-4</c:v>
                </c:pt>
                <c:pt idx="963">
                  <c:v>9.214628964116468E-4</c:v>
                </c:pt>
                <c:pt idx="964">
                  <c:v>9.2087556522943198E-4</c:v>
                </c:pt>
                <c:pt idx="965">
                  <c:v>9.20266231566375E-4</c:v>
                </c:pt>
                <c:pt idx="966">
                  <c:v>9.1962806881409009E-4</c:v>
                </c:pt>
                <c:pt idx="967">
                  <c:v>9.1902438073088318E-4</c:v>
                </c:pt>
                <c:pt idx="968">
                  <c:v>9.1840628961371515E-4</c:v>
                </c:pt>
                <c:pt idx="969">
                  <c:v>9.1774438715416589E-4</c:v>
                </c:pt>
                <c:pt idx="970">
                  <c:v>9.1710705668400548E-4</c:v>
                </c:pt>
                <c:pt idx="971">
                  <c:v>9.1647584798794249E-4</c:v>
                </c:pt>
                <c:pt idx="972">
                  <c:v>9.1585575500115072E-4</c:v>
                </c:pt>
                <c:pt idx="973">
                  <c:v>9.1527140490118165E-4</c:v>
                </c:pt>
                <c:pt idx="974">
                  <c:v>9.146830990056534E-4</c:v>
                </c:pt>
                <c:pt idx="975">
                  <c:v>9.1406154614093204E-4</c:v>
                </c:pt>
                <c:pt idx="976">
                  <c:v>9.1343877642064623E-4</c:v>
                </c:pt>
                <c:pt idx="977">
                  <c:v>9.1282554933543329E-4</c:v>
                </c:pt>
                <c:pt idx="978">
                  <c:v>9.1222472490271348E-4</c:v>
                </c:pt>
                <c:pt idx="979">
                  <c:v>9.1161541111039687E-4</c:v>
                </c:pt>
                <c:pt idx="980">
                  <c:v>9.1100628595228291E-4</c:v>
                </c:pt>
                <c:pt idx="981">
                  <c:v>9.1037648021935708E-4</c:v>
                </c:pt>
                <c:pt idx="982">
                  <c:v>9.0975677680113899E-4</c:v>
                </c:pt>
                <c:pt idx="983">
                  <c:v>9.0919717509282147E-4</c:v>
                </c:pt>
                <c:pt idx="984">
                  <c:v>9.0863552585229712E-4</c:v>
                </c:pt>
                <c:pt idx="985">
                  <c:v>9.0801428407906231E-4</c:v>
                </c:pt>
                <c:pt idx="986">
                  <c:v>9.0739196364970529E-4</c:v>
                </c:pt>
                <c:pt idx="987">
                  <c:v>9.0679248235275693E-4</c:v>
                </c:pt>
                <c:pt idx="988">
                  <c:v>9.0620163382813725E-4</c:v>
                </c:pt>
                <c:pt idx="989">
                  <c:v>9.0559566117027069E-4</c:v>
                </c:pt>
                <c:pt idx="990">
                  <c:v>9.0498085184448525E-4</c:v>
                </c:pt>
                <c:pt idx="991">
                  <c:v>9.0434712181305737E-4</c:v>
                </c:pt>
                <c:pt idx="992">
                  <c:v>9.0374193704375423E-4</c:v>
                </c:pt>
                <c:pt idx="993">
                  <c:v>9.0317720537618721E-4</c:v>
                </c:pt>
                <c:pt idx="994">
                  <c:v>9.0259677567246384E-4</c:v>
                </c:pt>
                <c:pt idx="995">
                  <c:v>9.0201465498269983E-4</c:v>
                </c:pt>
                <c:pt idx="996">
                  <c:v>9.0140326942653138E-4</c:v>
                </c:pt>
                <c:pt idx="997">
                  <c:v>9.0080342217692226E-4</c:v>
                </c:pt>
                <c:pt idx="998">
                  <c:v>9.0016579720499318E-4</c:v>
                </c:pt>
                <c:pt idx="999">
                  <c:v>8.9956043565074214E-4</c:v>
                </c:pt>
                <c:pt idx="1000">
                  <c:v>8.9897223384283545E-4</c:v>
                </c:pt>
                <c:pt idx="1001">
                  <c:v>8.9834538143596793E-4</c:v>
                </c:pt>
                <c:pt idx="1002">
                  <c:v>8.9776467152898683E-4</c:v>
                </c:pt>
                <c:pt idx="1003">
                  <c:v>8.9718839643260998E-4</c:v>
                </c:pt>
                <c:pt idx="1004">
                  <c:v>8.9659662183277206E-4</c:v>
                </c:pt>
                <c:pt idx="1005">
                  <c:v>8.9599764924553791E-4</c:v>
                </c:pt>
                <c:pt idx="1006">
                  <c:v>8.9536315572956654E-4</c:v>
                </c:pt>
                <c:pt idx="1007">
                  <c:v>8.9473378290431363E-4</c:v>
                </c:pt>
                <c:pt idx="1008">
                  <c:v>8.9414083919646056E-4</c:v>
                </c:pt>
                <c:pt idx="1009">
                  <c:v>8.9353357329809797E-4</c:v>
                </c:pt>
                <c:pt idx="1010">
                  <c:v>8.9293074164801536E-4</c:v>
                </c:pt>
                <c:pt idx="1011">
                  <c:v>8.923532575023515E-4</c:v>
                </c:pt>
                <c:pt idx="1012">
                  <c:v>8.9179130132252332E-4</c:v>
                </c:pt>
                <c:pt idx="1013">
                  <c:v>8.9123834778281387E-4</c:v>
                </c:pt>
                <c:pt idx="1014">
                  <c:v>8.9065868160587115E-4</c:v>
                </c:pt>
                <c:pt idx="1015">
                  <c:v>8.9005795268367878E-4</c:v>
                </c:pt>
                <c:pt idx="1016">
                  <c:v>8.8944444666193322E-4</c:v>
                </c:pt>
                <c:pt idx="1017">
                  <c:v>8.8884213479235147E-4</c:v>
                </c:pt>
                <c:pt idx="1018">
                  <c:v>8.8823839346342554E-4</c:v>
                </c:pt>
                <c:pt idx="1019">
                  <c:v>8.8759251322733236E-4</c:v>
                </c:pt>
                <c:pt idx="1020">
                  <c:v>8.8696545548241999E-4</c:v>
                </c:pt>
                <c:pt idx="1021">
                  <c:v>8.8639007737433744E-4</c:v>
                </c:pt>
                <c:pt idx="1022">
                  <c:v>8.8586351793073495E-4</c:v>
                </c:pt>
                <c:pt idx="1023">
                  <c:v>8.8533055117873995E-4</c:v>
                </c:pt>
                <c:pt idx="1024">
                  <c:v>8.8478746244925711E-4</c:v>
                </c:pt>
                <c:pt idx="1025">
                  <c:v>8.8422699744019403E-4</c:v>
                </c:pt>
                <c:pt idx="1026">
                  <c:v>8.8364854868187804E-4</c:v>
                </c:pt>
                <c:pt idx="1027">
                  <c:v>8.8311070837452006E-4</c:v>
                </c:pt>
                <c:pt idx="1028">
                  <c:v>8.8258940707371678E-4</c:v>
                </c:pt>
                <c:pt idx="1029">
                  <c:v>8.8202113079475575E-4</c:v>
                </c:pt>
                <c:pt idx="1030">
                  <c:v>8.8141758804926662E-4</c:v>
                </c:pt>
                <c:pt idx="1031">
                  <c:v>8.8082591656389033E-4</c:v>
                </c:pt>
                <c:pt idx="1032">
                  <c:v>8.8029782208281712E-4</c:v>
                </c:pt>
                <c:pt idx="1033">
                  <c:v>8.7977132760181645E-4</c:v>
                </c:pt>
                <c:pt idx="1034">
                  <c:v>8.7919247845941672E-4</c:v>
                </c:pt>
                <c:pt idx="1035">
                  <c:v>8.7860438026694614E-4</c:v>
                </c:pt>
                <c:pt idx="1036">
                  <c:v>8.7802919519998281E-4</c:v>
                </c:pt>
                <c:pt idx="1037">
                  <c:v>8.7746171443649071E-4</c:v>
                </c:pt>
                <c:pt idx="1038">
                  <c:v>8.7688008496042674E-4</c:v>
                </c:pt>
                <c:pt idx="1039">
                  <c:v>8.7627824068730058E-4</c:v>
                </c:pt>
                <c:pt idx="1040">
                  <c:v>8.7568044074509254E-4</c:v>
                </c:pt>
                <c:pt idx="1041">
                  <c:v>8.7511936878253852E-4</c:v>
                </c:pt>
                <c:pt idx="1042">
                  <c:v>8.7457791865015505E-4</c:v>
                </c:pt>
                <c:pt idx="1043">
                  <c:v>8.7404003345671697E-4</c:v>
                </c:pt>
                <c:pt idx="1044">
                  <c:v>8.7346365347438029E-4</c:v>
                </c:pt>
                <c:pt idx="1045">
                  <c:v>8.7287825084306886E-4</c:v>
                </c:pt>
                <c:pt idx="1046">
                  <c:v>8.7239637380476232E-4</c:v>
                </c:pt>
                <c:pt idx="1047">
                  <c:v>8.7190520917188735E-4</c:v>
                </c:pt>
                <c:pt idx="1048">
                  <c:v>8.7137090895691646E-4</c:v>
                </c:pt>
                <c:pt idx="1049">
                  <c:v>8.7081154877208299E-4</c:v>
                </c:pt>
                <c:pt idx="1050">
                  <c:v>8.7026392129172707E-4</c:v>
                </c:pt>
                <c:pt idx="1051">
                  <c:v>8.6967919050765375E-4</c:v>
                </c:pt>
                <c:pt idx="1052">
                  <c:v>8.6910220171622539E-4</c:v>
                </c:pt>
                <c:pt idx="1053">
                  <c:v>8.6854092825810092E-4</c:v>
                </c:pt>
                <c:pt idx="1054">
                  <c:v>8.6799822222717842E-4</c:v>
                </c:pt>
                <c:pt idx="1055">
                  <c:v>8.6744137007035711E-4</c:v>
                </c:pt>
                <c:pt idx="1056">
                  <c:v>8.6685595556774226E-4</c:v>
                </c:pt>
                <c:pt idx="1057">
                  <c:v>8.6627243088722658E-4</c:v>
                </c:pt>
                <c:pt idx="1058">
                  <c:v>8.6569509949967736E-4</c:v>
                </c:pt>
                <c:pt idx="1059">
                  <c:v>8.6515277016031226E-4</c:v>
                </c:pt>
                <c:pt idx="1060">
                  <c:v>8.6464685834340737E-4</c:v>
                </c:pt>
                <c:pt idx="1061">
                  <c:v>8.641047102137025E-4</c:v>
                </c:pt>
                <c:pt idx="1062">
                  <c:v>8.6355565968937583E-4</c:v>
                </c:pt>
                <c:pt idx="1063">
                  <c:v>8.6304601908792234E-4</c:v>
                </c:pt>
                <c:pt idx="1064">
                  <c:v>8.6253088760578826E-4</c:v>
                </c:pt>
                <c:pt idx="1065">
                  <c:v>8.6198493228384018E-4</c:v>
                </c:pt>
                <c:pt idx="1066">
                  <c:v>8.6142037404981673E-4</c:v>
                </c:pt>
                <c:pt idx="1067">
                  <c:v>8.6088294884555995E-4</c:v>
                </c:pt>
                <c:pt idx="1068">
                  <c:v>8.6036093243667248E-4</c:v>
                </c:pt>
                <c:pt idx="1069">
                  <c:v>8.5980665292130032E-4</c:v>
                </c:pt>
                <c:pt idx="1070">
                  <c:v>8.5924155239199256E-4</c:v>
                </c:pt>
                <c:pt idx="1071">
                  <c:v>8.5872783741913956E-4</c:v>
                </c:pt>
                <c:pt idx="1072">
                  <c:v>8.5820384480622583E-4</c:v>
                </c:pt>
                <c:pt idx="1073">
                  <c:v>8.5768409100861389E-4</c:v>
                </c:pt>
                <c:pt idx="1074">
                  <c:v>8.5714847042494234E-4</c:v>
                </c:pt>
                <c:pt idx="1075">
                  <c:v>8.5660263963167026E-4</c:v>
                </c:pt>
                <c:pt idx="1076">
                  <c:v>8.5609717318344881E-4</c:v>
                </c:pt>
                <c:pt idx="1077">
                  <c:v>8.5561367215434864E-4</c:v>
                </c:pt>
                <c:pt idx="1078">
                  <c:v>8.5509991114949104E-4</c:v>
                </c:pt>
                <c:pt idx="1079">
                  <c:v>8.5456018508328526E-4</c:v>
                </c:pt>
                <c:pt idx="1080">
                  <c:v>8.5401060602623765E-4</c:v>
                </c:pt>
                <c:pt idx="1081">
                  <c:v>8.5348583696708772E-4</c:v>
                </c:pt>
                <c:pt idx="1082">
                  <c:v>8.5300774803665717E-4</c:v>
                </c:pt>
                <c:pt idx="1083">
                  <c:v>8.5249250018808631E-4</c:v>
                </c:pt>
                <c:pt idx="1084">
                  <c:v>8.5191892761056248E-4</c:v>
                </c:pt>
                <c:pt idx="1085">
                  <c:v>8.5133518427345884E-4</c:v>
                </c:pt>
                <c:pt idx="1086">
                  <c:v>8.5079356839288622E-4</c:v>
                </c:pt>
                <c:pt idx="1087">
                  <c:v>8.5029107331503512E-4</c:v>
                </c:pt>
                <c:pt idx="1088">
                  <c:v>8.4976116765113775E-4</c:v>
                </c:pt>
                <c:pt idx="1089">
                  <c:v>8.4922539009126604E-4</c:v>
                </c:pt>
                <c:pt idx="1090">
                  <c:v>8.4871331479402718E-4</c:v>
                </c:pt>
                <c:pt idx="1091">
                  <c:v>8.4823606007794657E-4</c:v>
                </c:pt>
                <c:pt idx="1092">
                  <c:v>8.4775795051653905E-4</c:v>
                </c:pt>
                <c:pt idx="1093">
                  <c:v>8.4724543548484312E-4</c:v>
                </c:pt>
                <c:pt idx="1094">
                  <c:v>8.4674789602798186E-4</c:v>
                </c:pt>
                <c:pt idx="1095">
                  <c:v>8.4624996673404469E-4</c:v>
                </c:pt>
                <c:pt idx="1096">
                  <c:v>8.4574566314790049E-4</c:v>
                </c:pt>
                <c:pt idx="1097">
                  <c:v>8.4525071955366565E-4</c:v>
                </c:pt>
                <c:pt idx="1098">
                  <c:v>8.4470413899265186E-4</c:v>
                </c:pt>
                <c:pt idx="1099">
                  <c:v>8.4415656117426893E-4</c:v>
                </c:pt>
                <c:pt idx="1100">
                  <c:v>8.4364016876021261E-4</c:v>
                </c:pt>
                <c:pt idx="1101">
                  <c:v>8.4314262607219459E-4</c:v>
                </c:pt>
                <c:pt idx="1102">
                  <c:v>8.4265022629940154E-4</c:v>
                </c:pt>
                <c:pt idx="1103">
                  <c:v>8.4210862885725495E-4</c:v>
                </c:pt>
                <c:pt idx="1104">
                  <c:v>8.4158343386814174E-4</c:v>
                </c:pt>
                <c:pt idx="1105">
                  <c:v>8.4109483270942325E-4</c:v>
                </c:pt>
                <c:pt idx="1106">
                  <c:v>8.4058593399876909E-4</c:v>
                </c:pt>
                <c:pt idx="1107">
                  <c:v>8.4005254533603359E-4</c:v>
                </c:pt>
                <c:pt idx="1108">
                  <c:v>8.3954298499941166E-4</c:v>
                </c:pt>
                <c:pt idx="1109">
                  <c:v>8.3904275396288629E-4</c:v>
                </c:pt>
                <c:pt idx="1110">
                  <c:v>8.3857167298655763E-4</c:v>
                </c:pt>
                <c:pt idx="1111">
                  <c:v>8.3807893209372503E-4</c:v>
                </c:pt>
                <c:pt idx="1112">
                  <c:v>8.3757103095583453E-4</c:v>
                </c:pt>
                <c:pt idx="1113">
                  <c:v>8.3705710716012083E-4</c:v>
                </c:pt>
                <c:pt idx="1114">
                  <c:v>8.3656723668497704E-4</c:v>
                </c:pt>
                <c:pt idx="1115">
                  <c:v>8.3609384180343175E-4</c:v>
                </c:pt>
                <c:pt idx="1116">
                  <c:v>8.3564322504282005E-4</c:v>
                </c:pt>
                <c:pt idx="1117">
                  <c:v>8.3516588724938346E-4</c:v>
                </c:pt>
                <c:pt idx="1118">
                  <c:v>8.3466590357236575E-4</c:v>
                </c:pt>
                <c:pt idx="1119">
                  <c:v>8.3416474950678799E-4</c:v>
                </c:pt>
                <c:pt idx="1120">
                  <c:v>8.3366142861296259E-4</c:v>
                </c:pt>
                <c:pt idx="1121">
                  <c:v>8.3315698146815896E-4</c:v>
                </c:pt>
                <c:pt idx="1122">
                  <c:v>8.3267643890236407E-4</c:v>
                </c:pt>
                <c:pt idx="1123">
                  <c:v>8.3219451138835437E-4</c:v>
                </c:pt>
                <c:pt idx="1124">
                  <c:v>8.3171399978392241E-4</c:v>
                </c:pt>
                <c:pt idx="1125">
                  <c:v>8.3125271016345917E-4</c:v>
                </c:pt>
                <c:pt idx="1126">
                  <c:v>8.3079704700203137E-4</c:v>
                </c:pt>
                <c:pt idx="1127">
                  <c:v>8.3032792132015825E-4</c:v>
                </c:pt>
                <c:pt idx="1128">
                  <c:v>8.298151944738935E-4</c:v>
                </c:pt>
                <c:pt idx="1129">
                  <c:v>8.2928928692239284E-4</c:v>
                </c:pt>
                <c:pt idx="1130">
                  <c:v>8.2877595459619226E-4</c:v>
                </c:pt>
                <c:pt idx="1131">
                  <c:v>8.2829385253510763E-4</c:v>
                </c:pt>
                <c:pt idx="1132">
                  <c:v>8.2781169610756321E-4</c:v>
                </c:pt>
                <c:pt idx="1133">
                  <c:v>8.2731413175089253E-4</c:v>
                </c:pt>
                <c:pt idx="1134">
                  <c:v>8.268330791230135E-4</c:v>
                </c:pt>
                <c:pt idx="1135">
                  <c:v>8.2637024732732614E-4</c:v>
                </c:pt>
                <c:pt idx="1136">
                  <c:v>8.2591654728638732E-4</c:v>
                </c:pt>
                <c:pt idx="1137">
                  <c:v>8.2541933068697214E-4</c:v>
                </c:pt>
                <c:pt idx="1138">
                  <c:v>8.2487180530105687E-4</c:v>
                </c:pt>
                <c:pt idx="1139">
                  <c:v>8.2434238104635987E-4</c:v>
                </c:pt>
                <c:pt idx="1140">
                  <c:v>8.2384535343582675E-4</c:v>
                </c:pt>
                <c:pt idx="1141">
                  <c:v>8.2337870505544116E-4</c:v>
                </c:pt>
                <c:pt idx="1142">
                  <c:v>8.2291069266164456E-4</c:v>
                </c:pt>
                <c:pt idx="1143">
                  <c:v>8.2239112318709931E-4</c:v>
                </c:pt>
                <c:pt idx="1144">
                  <c:v>8.2188512012849717E-4</c:v>
                </c:pt>
                <c:pt idx="1145">
                  <c:v>8.2138895981344752E-4</c:v>
                </c:pt>
                <c:pt idx="1146">
                  <c:v>8.2089272849139583E-4</c:v>
                </c:pt>
                <c:pt idx="1147">
                  <c:v>8.2040345914976404E-4</c:v>
                </c:pt>
                <c:pt idx="1148">
                  <c:v>8.1990871036617143E-4</c:v>
                </c:pt>
                <c:pt idx="1149">
                  <c:v>8.1940180617403777E-4</c:v>
                </c:pt>
                <c:pt idx="1150">
                  <c:v>8.1893023587866778E-4</c:v>
                </c:pt>
                <c:pt idx="1151">
                  <c:v>8.1850290089033827E-4</c:v>
                </c:pt>
                <c:pt idx="1152">
                  <c:v>8.1804975070379497E-4</c:v>
                </c:pt>
                <c:pt idx="1153">
                  <c:v>8.1755496212302422E-4</c:v>
                </c:pt>
                <c:pt idx="1154">
                  <c:v>8.1704204941159767E-4</c:v>
                </c:pt>
                <c:pt idx="1155">
                  <c:v>8.1657375686689784E-4</c:v>
                </c:pt>
                <c:pt idx="1156">
                  <c:v>8.1610113735065002E-4</c:v>
                </c:pt>
                <c:pt idx="1157">
                  <c:v>8.1560028454725716E-4</c:v>
                </c:pt>
                <c:pt idx="1158">
                  <c:v>8.1512481478280489E-4</c:v>
                </c:pt>
                <c:pt idx="1159">
                  <c:v>8.1465537725398831E-4</c:v>
                </c:pt>
                <c:pt idx="1160">
                  <c:v>8.1419052875587091E-4</c:v>
                </c:pt>
                <c:pt idx="1161">
                  <c:v>8.137275660808843E-4</c:v>
                </c:pt>
                <c:pt idx="1162">
                  <c:v>8.1325887978795665E-4</c:v>
                </c:pt>
                <c:pt idx="1163">
                  <c:v>8.1279164782223725E-4</c:v>
                </c:pt>
                <c:pt idx="1164">
                  <c:v>8.1233742863716016E-4</c:v>
                </c:pt>
                <c:pt idx="1165">
                  <c:v>8.1182790876878157E-4</c:v>
                </c:pt>
                <c:pt idx="1166">
                  <c:v>8.1134494268600128E-4</c:v>
                </c:pt>
                <c:pt idx="1167">
                  <c:v>8.1086700723556203E-4</c:v>
                </c:pt>
                <c:pt idx="1168">
                  <c:v>8.1036401200514194E-4</c:v>
                </c:pt>
                <c:pt idx="1169">
                  <c:v>8.0984212564861886E-4</c:v>
                </c:pt>
                <c:pt idx="1170">
                  <c:v>8.0934314187671569E-4</c:v>
                </c:pt>
                <c:pt idx="1171">
                  <c:v>8.0887390515048808E-4</c:v>
                </c:pt>
                <c:pt idx="1172">
                  <c:v>8.0841451334088209E-4</c:v>
                </c:pt>
                <c:pt idx="1173">
                  <c:v>8.0791395794530593E-4</c:v>
                </c:pt>
                <c:pt idx="1174">
                  <c:v>8.0742185308252704E-4</c:v>
                </c:pt>
                <c:pt idx="1175">
                  <c:v>8.0695592486707977E-4</c:v>
                </c:pt>
                <c:pt idx="1176">
                  <c:v>8.0651373568428597E-4</c:v>
                </c:pt>
                <c:pt idx="1177">
                  <c:v>8.0608433966900212E-4</c:v>
                </c:pt>
                <c:pt idx="1178">
                  <c:v>8.0556098960281178E-4</c:v>
                </c:pt>
                <c:pt idx="1179">
                  <c:v>8.0501151805251658E-4</c:v>
                </c:pt>
                <c:pt idx="1180">
                  <c:v>8.0453963058045661E-4</c:v>
                </c:pt>
                <c:pt idx="1181">
                  <c:v>8.0406301735308364E-4</c:v>
                </c:pt>
                <c:pt idx="1182">
                  <c:v>8.035698326005449E-4</c:v>
                </c:pt>
                <c:pt idx="1183">
                  <c:v>8.0307317496987969E-4</c:v>
                </c:pt>
                <c:pt idx="1184">
                  <c:v>8.0261476946833757E-4</c:v>
                </c:pt>
                <c:pt idx="1185">
                  <c:v>8.0217809791197569E-4</c:v>
                </c:pt>
                <c:pt idx="1186">
                  <c:v>8.0174213699764872E-4</c:v>
                </c:pt>
                <c:pt idx="1187">
                  <c:v>8.012735278174071E-4</c:v>
                </c:pt>
                <c:pt idx="1188">
                  <c:v>8.0075617785472684E-4</c:v>
                </c:pt>
                <c:pt idx="1189">
                  <c:v>8.0028087595792013E-4</c:v>
                </c:pt>
                <c:pt idx="1190">
                  <c:v>7.9980437429815973E-4</c:v>
                </c:pt>
                <c:pt idx="1191">
                  <c:v>7.993393608790373E-4</c:v>
                </c:pt>
                <c:pt idx="1192">
                  <c:v>7.988407333156918E-4</c:v>
                </c:pt>
                <c:pt idx="1193">
                  <c:v>7.9832702222696684E-4</c:v>
                </c:pt>
                <c:pt idx="1194">
                  <c:v>7.9785827390177499E-4</c:v>
                </c:pt>
                <c:pt idx="1195">
                  <c:v>7.9739411374640389E-4</c:v>
                </c:pt>
                <c:pt idx="1196">
                  <c:v>7.9693021812678091E-4</c:v>
                </c:pt>
                <c:pt idx="1197">
                  <c:v>7.9648224800990888E-4</c:v>
                </c:pt>
                <c:pt idx="1198">
                  <c:v>7.9603921265046518E-4</c:v>
                </c:pt>
                <c:pt idx="1199">
                  <c:v>7.9558624363064239E-4</c:v>
                </c:pt>
                <c:pt idx="1200">
                  <c:v>7.9514558213100901E-4</c:v>
                </c:pt>
                <c:pt idx="1201">
                  <c:v>7.9466699773238561E-4</c:v>
                </c:pt>
                <c:pt idx="1202">
                  <c:v>7.9420608122996676E-4</c:v>
                </c:pt>
                <c:pt idx="1203">
                  <c:v>7.93755645967398E-4</c:v>
                </c:pt>
                <c:pt idx="1204">
                  <c:v>7.9330886087395302E-4</c:v>
                </c:pt>
                <c:pt idx="1205">
                  <c:v>7.9286321120289392E-4</c:v>
                </c:pt>
                <c:pt idx="1206">
                  <c:v>7.923938888540963E-4</c:v>
                </c:pt>
                <c:pt idx="1207">
                  <c:v>7.9189471353287506E-4</c:v>
                </c:pt>
                <c:pt idx="1208">
                  <c:v>7.9143191596600508E-4</c:v>
                </c:pt>
                <c:pt idx="1209">
                  <c:v>7.9101810033487864E-4</c:v>
                </c:pt>
                <c:pt idx="1210">
                  <c:v>7.9061476827671907E-4</c:v>
                </c:pt>
                <c:pt idx="1211">
                  <c:v>7.9017164771395549E-4</c:v>
                </c:pt>
                <c:pt idx="1212">
                  <c:v>7.896986518130402E-4</c:v>
                </c:pt>
                <c:pt idx="1213">
                  <c:v>7.8920802219068224E-4</c:v>
                </c:pt>
                <c:pt idx="1214">
                  <c:v>7.88764089460695E-4</c:v>
                </c:pt>
                <c:pt idx="1215">
                  <c:v>7.8828371467969756E-4</c:v>
                </c:pt>
                <c:pt idx="1216">
                  <c:v>7.8781367695419729E-4</c:v>
                </c:pt>
                <c:pt idx="1217">
                  <c:v>7.8733619824594714E-4</c:v>
                </c:pt>
                <c:pt idx="1218">
                  <c:v>7.8688381408953813E-4</c:v>
                </c:pt>
                <c:pt idx="1219">
                  <c:v>7.864317376364931E-4</c:v>
                </c:pt>
                <c:pt idx="1220">
                  <c:v>7.8601250490794574E-4</c:v>
                </c:pt>
                <c:pt idx="1221">
                  <c:v>7.8557618433883712E-4</c:v>
                </c:pt>
                <c:pt idx="1222">
                  <c:v>7.8509045690660284E-4</c:v>
                </c:pt>
                <c:pt idx="1223">
                  <c:v>7.8461883160533814E-4</c:v>
                </c:pt>
                <c:pt idx="1224">
                  <c:v>7.8414973915481845E-4</c:v>
                </c:pt>
                <c:pt idx="1225">
                  <c:v>7.8367010440488121E-4</c:v>
                </c:pt>
                <c:pt idx="1226">
                  <c:v>7.8320895216133033E-4</c:v>
                </c:pt>
                <c:pt idx="1227">
                  <c:v>7.8276030435844304E-4</c:v>
                </c:pt>
                <c:pt idx="1228">
                  <c:v>7.8228978623715386E-4</c:v>
                </c:pt>
                <c:pt idx="1229">
                  <c:v>7.8184581502580594E-4</c:v>
                </c:pt>
                <c:pt idx="1230">
                  <c:v>7.8141587777577214E-4</c:v>
                </c:pt>
                <c:pt idx="1231">
                  <c:v>7.8094761339923076E-4</c:v>
                </c:pt>
                <c:pt idx="1232">
                  <c:v>7.8047119427028186E-4</c:v>
                </c:pt>
                <c:pt idx="1233">
                  <c:v>7.799996095319918E-4</c:v>
                </c:pt>
                <c:pt idx="1234">
                  <c:v>7.7954313748000703E-4</c:v>
                </c:pt>
                <c:pt idx="1235">
                  <c:v>7.7910322035632624E-4</c:v>
                </c:pt>
                <c:pt idx="1236">
                  <c:v>7.7867901559982883E-4</c:v>
                </c:pt>
                <c:pt idx="1237">
                  <c:v>7.7823708897438448E-4</c:v>
                </c:pt>
                <c:pt idx="1238">
                  <c:v>7.7778232370985165E-4</c:v>
                </c:pt>
                <c:pt idx="1239">
                  <c:v>7.7731992506772398E-4</c:v>
                </c:pt>
                <c:pt idx="1240">
                  <c:v>7.768966621787835E-4</c:v>
                </c:pt>
                <c:pt idx="1241">
                  <c:v>7.7646299302997889E-4</c:v>
                </c:pt>
                <c:pt idx="1242">
                  <c:v>7.7594742073403477E-4</c:v>
                </c:pt>
                <c:pt idx="1243">
                  <c:v>7.7549282546700955E-4</c:v>
                </c:pt>
                <c:pt idx="1244">
                  <c:v>7.7505919093145232E-4</c:v>
                </c:pt>
                <c:pt idx="1245">
                  <c:v>7.7462034235237806E-4</c:v>
                </c:pt>
                <c:pt idx="1246">
                  <c:v>7.7418633959784123E-4</c:v>
                </c:pt>
                <c:pt idx="1247">
                  <c:v>7.7369468518644091E-4</c:v>
                </c:pt>
                <c:pt idx="1248">
                  <c:v>7.7321570237892428E-4</c:v>
                </c:pt>
                <c:pt idx="1249">
                  <c:v>7.7282188857385895E-4</c:v>
                </c:pt>
                <c:pt idx="1250">
                  <c:v>7.7240992567663631E-4</c:v>
                </c:pt>
                <c:pt idx="1251">
                  <c:v>7.7196422728449589E-4</c:v>
                </c:pt>
                <c:pt idx="1252">
                  <c:v>7.7149052367135335E-4</c:v>
                </c:pt>
                <c:pt idx="1253">
                  <c:v>7.7102266403960955E-4</c:v>
                </c:pt>
                <c:pt idx="1254">
                  <c:v>7.7059683023799708E-4</c:v>
                </c:pt>
                <c:pt idx="1255">
                  <c:v>7.7015690624606141E-4</c:v>
                </c:pt>
                <c:pt idx="1256">
                  <c:v>7.697061132907676E-4</c:v>
                </c:pt>
                <c:pt idx="1257">
                  <c:v>7.6923883071230634E-4</c:v>
                </c:pt>
                <c:pt idx="1258">
                  <c:v>7.6876033709897737E-4</c:v>
                </c:pt>
                <c:pt idx="1259">
                  <c:v>7.6829366494300352E-4</c:v>
                </c:pt>
                <c:pt idx="1260">
                  <c:v>7.6782184875976052E-4</c:v>
                </c:pt>
                <c:pt idx="1261">
                  <c:v>7.6735507503181393E-4</c:v>
                </c:pt>
                <c:pt idx="1262">
                  <c:v>7.6690024482684732E-4</c:v>
                </c:pt>
                <c:pt idx="1263">
                  <c:v>7.6646032660391173E-4</c:v>
                </c:pt>
                <c:pt idx="1264">
                  <c:v>7.6601344906977102E-4</c:v>
                </c:pt>
                <c:pt idx="1265">
                  <c:v>7.6556446654908272E-4</c:v>
                </c:pt>
                <c:pt idx="1266">
                  <c:v>7.6509189334023531E-4</c:v>
                </c:pt>
                <c:pt idx="1267">
                  <c:v>7.6465761161262314E-4</c:v>
                </c:pt>
                <c:pt idx="1268">
                  <c:v>7.6423841892867136E-4</c:v>
                </c:pt>
                <c:pt idx="1269">
                  <c:v>7.6381114527130929E-4</c:v>
                </c:pt>
                <c:pt idx="1270">
                  <c:v>7.6331458123555921E-4</c:v>
                </c:pt>
                <c:pt idx="1271">
                  <c:v>7.6285910213230062E-4</c:v>
                </c:pt>
                <c:pt idx="1272">
                  <c:v>7.6244066776999292E-4</c:v>
                </c:pt>
                <c:pt idx="1273">
                  <c:v>7.6205118267649559E-4</c:v>
                </c:pt>
                <c:pt idx="1274">
                  <c:v>7.6157718011359986E-4</c:v>
                </c:pt>
                <c:pt idx="1275">
                  <c:v>7.6110687271343114E-4</c:v>
                </c:pt>
                <c:pt idx="1276">
                  <c:v>7.6061767783764918E-4</c:v>
                </c:pt>
                <c:pt idx="1277">
                  <c:v>7.6015964318818646E-4</c:v>
                </c:pt>
                <c:pt idx="1278">
                  <c:v>7.5968452330787007E-4</c:v>
                </c:pt>
                <c:pt idx="1279">
                  <c:v>7.5919661855534959E-4</c:v>
                </c:pt>
                <c:pt idx="1280">
                  <c:v>7.5872952526712697E-4</c:v>
                </c:pt>
                <c:pt idx="1281">
                  <c:v>7.5829809217067921E-4</c:v>
                </c:pt>
                <c:pt idx="1282">
                  <c:v>7.5788468970126584E-4</c:v>
                </c:pt>
                <c:pt idx="1283">
                  <c:v>7.5746202591122334E-4</c:v>
                </c:pt>
                <c:pt idx="1284">
                  <c:v>7.569587316047623E-4</c:v>
                </c:pt>
                <c:pt idx="1285">
                  <c:v>7.5649177450467923E-4</c:v>
                </c:pt>
                <c:pt idx="1286">
                  <c:v>7.5604665202303172E-4</c:v>
                </c:pt>
                <c:pt idx="1287">
                  <c:v>7.555829335765832E-4</c:v>
                </c:pt>
                <c:pt idx="1288">
                  <c:v>7.551123683734749E-4</c:v>
                </c:pt>
                <c:pt idx="1289">
                  <c:v>7.5465732158200641E-4</c:v>
                </c:pt>
                <c:pt idx="1290">
                  <c:v>7.541877591578101E-4</c:v>
                </c:pt>
                <c:pt idx="1291">
                  <c:v>7.5374623017810793E-4</c:v>
                </c:pt>
                <c:pt idx="1292">
                  <c:v>7.5332289722467342E-4</c:v>
                </c:pt>
                <c:pt idx="1293">
                  <c:v>7.5287997062267449E-4</c:v>
                </c:pt>
                <c:pt idx="1294">
                  <c:v>7.5241032798404879E-4</c:v>
                </c:pt>
                <c:pt idx="1295">
                  <c:v>7.5197170342786038E-4</c:v>
                </c:pt>
                <c:pt idx="1296">
                  <c:v>7.5154819775279601E-4</c:v>
                </c:pt>
                <c:pt idx="1297">
                  <c:v>7.5111635731261333E-4</c:v>
                </c:pt>
                <c:pt idx="1298">
                  <c:v>7.5067687304065846E-4</c:v>
                </c:pt>
                <c:pt idx="1299">
                  <c:v>7.5020787401309564E-4</c:v>
                </c:pt>
                <c:pt idx="1300">
                  <c:v>7.4975701358987335E-4</c:v>
                </c:pt>
                <c:pt idx="1301">
                  <c:v>7.4932056130117995E-4</c:v>
                </c:pt>
                <c:pt idx="1302">
                  <c:v>7.4889674000236275E-4</c:v>
                </c:pt>
                <c:pt idx="1303">
                  <c:v>7.484928854367412E-4</c:v>
                </c:pt>
                <c:pt idx="1304">
                  <c:v>7.4804507697983562E-4</c:v>
                </c:pt>
                <c:pt idx="1305">
                  <c:v>7.4756968901558407E-4</c:v>
                </c:pt>
                <c:pt idx="1306">
                  <c:v>7.4715027780694143E-4</c:v>
                </c:pt>
                <c:pt idx="1307">
                  <c:v>7.4670870675675512E-4</c:v>
                </c:pt>
                <c:pt idx="1308">
                  <c:v>7.4623926361596163E-4</c:v>
                </c:pt>
                <c:pt idx="1309">
                  <c:v>7.457679575045348E-4</c:v>
                </c:pt>
                <c:pt idx="1310">
                  <c:v>7.4532467970762602E-4</c:v>
                </c:pt>
                <c:pt idx="1311">
                  <c:v>7.4489772384502527E-4</c:v>
                </c:pt>
                <c:pt idx="1312">
                  <c:v>7.4441988004003571E-4</c:v>
                </c:pt>
                <c:pt idx="1313">
                  <c:v>7.4397242373177869E-4</c:v>
                </c:pt>
                <c:pt idx="1314">
                  <c:v>7.4353347799983307E-4</c:v>
                </c:pt>
                <c:pt idx="1315">
                  <c:v>7.4311789922031351E-4</c:v>
                </c:pt>
                <c:pt idx="1316">
                  <c:v>7.427007536729796E-4</c:v>
                </c:pt>
                <c:pt idx="1317">
                  <c:v>7.4227675546089441E-4</c:v>
                </c:pt>
                <c:pt idx="1318">
                  <c:v>7.4186200712919169E-4</c:v>
                </c:pt>
                <c:pt idx="1319">
                  <c:v>7.4136924892086924E-4</c:v>
                </c:pt>
                <c:pt idx="1320">
                  <c:v>7.4092293312587353E-4</c:v>
                </c:pt>
                <c:pt idx="1321">
                  <c:v>7.4053050442704482E-4</c:v>
                </c:pt>
                <c:pt idx="1322">
                  <c:v>7.4015181245956445E-4</c:v>
                </c:pt>
                <c:pt idx="1323">
                  <c:v>7.3967270532919384E-4</c:v>
                </c:pt>
                <c:pt idx="1324">
                  <c:v>7.3922364642669245E-4</c:v>
                </c:pt>
                <c:pt idx="1325">
                  <c:v>7.3878308329446531E-4</c:v>
                </c:pt>
                <c:pt idx="1326">
                  <c:v>7.3833027299681703E-4</c:v>
                </c:pt>
                <c:pt idx="1327">
                  <c:v>7.3787010299915419E-4</c:v>
                </c:pt>
                <c:pt idx="1328">
                  <c:v>7.3741399115283951E-4</c:v>
                </c:pt>
                <c:pt idx="1329">
                  <c:v>7.3698282276596534E-4</c:v>
                </c:pt>
                <c:pt idx="1330">
                  <c:v>7.3656565987078768E-4</c:v>
                </c:pt>
                <c:pt idx="1331">
                  <c:v>7.3612429972182451E-4</c:v>
                </c:pt>
                <c:pt idx="1332">
                  <c:v>7.3567305259723327E-4</c:v>
                </c:pt>
                <c:pt idx="1333">
                  <c:v>7.3521499135955888E-4</c:v>
                </c:pt>
                <c:pt idx="1334">
                  <c:v>7.3477033968042294E-4</c:v>
                </c:pt>
                <c:pt idx="1335">
                  <c:v>7.3435291199873084E-4</c:v>
                </c:pt>
                <c:pt idx="1336">
                  <c:v>7.3393631712568132E-4</c:v>
                </c:pt>
                <c:pt idx="1337">
                  <c:v>7.3349604852952094E-4</c:v>
                </c:pt>
                <c:pt idx="1338">
                  <c:v>7.3301064618314007E-4</c:v>
                </c:pt>
                <c:pt idx="1339">
                  <c:v>7.3253417224087322E-4</c:v>
                </c:pt>
                <c:pt idx="1340">
                  <c:v>7.3207007507837736E-4</c:v>
                </c:pt>
                <c:pt idx="1341">
                  <c:v>7.3159673010385069E-4</c:v>
                </c:pt>
                <c:pt idx="1342">
                  <c:v>7.3111851451811572E-4</c:v>
                </c:pt>
                <c:pt idx="1343">
                  <c:v>7.3062453049518286E-4</c:v>
                </c:pt>
                <c:pt idx="1344">
                  <c:v>7.3017702519933582E-4</c:v>
                </c:pt>
                <c:pt idx="1345">
                  <c:v>7.2973775283050079E-4</c:v>
                </c:pt>
                <c:pt idx="1346">
                  <c:v>7.2929761663670281E-4</c:v>
                </c:pt>
                <c:pt idx="1347">
                  <c:v>7.2888848168010164E-4</c:v>
                </c:pt>
                <c:pt idx="1348">
                  <c:v>7.2845622824561007E-4</c:v>
                </c:pt>
                <c:pt idx="1349">
                  <c:v>7.2796497930969692E-4</c:v>
                </c:pt>
                <c:pt idx="1350">
                  <c:v>7.2753360275103359E-4</c:v>
                </c:pt>
                <c:pt idx="1351">
                  <c:v>7.2713435192514597E-4</c:v>
                </c:pt>
                <c:pt idx="1352">
                  <c:v>7.2670478216349998E-4</c:v>
                </c:pt>
                <c:pt idx="1353">
                  <c:v>7.2623384318163764E-4</c:v>
                </c:pt>
                <c:pt idx="1354">
                  <c:v>7.2576608580869791E-4</c:v>
                </c:pt>
                <c:pt idx="1355">
                  <c:v>7.2530276857591986E-4</c:v>
                </c:pt>
                <c:pt idx="1356">
                  <c:v>7.2487822637916225E-4</c:v>
                </c:pt>
                <c:pt idx="1357">
                  <c:v>7.2449195718606388E-4</c:v>
                </c:pt>
                <c:pt idx="1358">
                  <c:v>7.2404780047008899E-4</c:v>
                </c:pt>
                <c:pt idx="1359">
                  <c:v>7.2364363817228005E-4</c:v>
                </c:pt>
                <c:pt idx="1360">
                  <c:v>7.2327896971953378E-4</c:v>
                </c:pt>
                <c:pt idx="1361">
                  <c:v>7.228961168306658E-4</c:v>
                </c:pt>
                <c:pt idx="1362">
                  <c:v>7.2248302724281098E-4</c:v>
                </c:pt>
                <c:pt idx="1363">
                  <c:v>7.2205762266341325E-4</c:v>
                </c:pt>
                <c:pt idx="1364">
                  <c:v>7.2162114622426261E-4</c:v>
                </c:pt>
                <c:pt idx="1365">
                  <c:v>7.2119844580457526E-4</c:v>
                </c:pt>
                <c:pt idx="1366">
                  <c:v>7.2077567790917736E-4</c:v>
                </c:pt>
                <c:pt idx="1367">
                  <c:v>7.2033487851422121E-4</c:v>
                </c:pt>
                <c:pt idx="1368">
                  <c:v>7.1988630795787913E-4</c:v>
                </c:pt>
                <c:pt idx="1369">
                  <c:v>7.1943423229134113E-4</c:v>
                </c:pt>
                <c:pt idx="1370">
                  <c:v>7.1898859474676718E-4</c:v>
                </c:pt>
                <c:pt idx="1371">
                  <c:v>7.185767007733744E-4</c:v>
                </c:pt>
                <c:pt idx="1372">
                  <c:v>7.1816612178307723E-4</c:v>
                </c:pt>
                <c:pt idx="1373">
                  <c:v>7.1772124149919515E-4</c:v>
                </c:pt>
                <c:pt idx="1374">
                  <c:v>7.1734375761190838E-4</c:v>
                </c:pt>
                <c:pt idx="1375">
                  <c:v>7.1702644060449045E-4</c:v>
                </c:pt>
                <c:pt idx="1376">
                  <c:v>7.1671123631747912E-4</c:v>
                </c:pt>
                <c:pt idx="1377">
                  <c:v>7.1636824755892854E-4</c:v>
                </c:pt>
                <c:pt idx="1378">
                  <c:v>7.1605752657159316E-4</c:v>
                </c:pt>
                <c:pt idx="1379">
                  <c:v>7.1569791458206563E-4</c:v>
                </c:pt>
                <c:pt idx="1380">
                  <c:v>7.1531455341089663E-4</c:v>
                </c:pt>
                <c:pt idx="1381">
                  <c:v>7.1489561043629754E-4</c:v>
                </c:pt>
                <c:pt idx="1382">
                  <c:v>7.1449236412858108E-4</c:v>
                </c:pt>
                <c:pt idx="1383">
                  <c:v>7.1405078580762907E-4</c:v>
                </c:pt>
                <c:pt idx="1384">
                  <c:v>7.1363830390916796E-4</c:v>
                </c:pt>
                <c:pt idx="1385">
                  <c:v>7.1331872714263029E-4</c:v>
                </c:pt>
                <c:pt idx="1386">
                  <c:v>7.1296355357824688E-4</c:v>
                </c:pt>
                <c:pt idx="1387">
                  <c:v>7.1253674963855798E-4</c:v>
                </c:pt>
                <c:pt idx="1388">
                  <c:v>7.1212136765255458E-4</c:v>
                </c:pt>
                <c:pt idx="1389">
                  <c:v>7.1165985491627017E-4</c:v>
                </c:pt>
                <c:pt idx="1390">
                  <c:v>7.1119619329464416E-4</c:v>
                </c:pt>
                <c:pt idx="1391">
                  <c:v>7.1075065093439927E-4</c:v>
                </c:pt>
                <c:pt idx="1392">
                  <c:v>7.1028650675969255E-4</c:v>
                </c:pt>
                <c:pt idx="1393">
                  <c:v>7.0984134585584582E-4</c:v>
                </c:pt>
                <c:pt idx="1394">
                  <c:v>7.0940160950660677E-4</c:v>
                </c:pt>
                <c:pt idx="1395">
                  <c:v>7.0897946597674383E-4</c:v>
                </c:pt>
                <c:pt idx="1396">
                  <c:v>7.0856425072018134E-4</c:v>
                </c:pt>
                <c:pt idx="1397">
                  <c:v>7.0814911737598885E-4</c:v>
                </c:pt>
                <c:pt idx="1398">
                  <c:v>7.0774830955200796E-4</c:v>
                </c:pt>
                <c:pt idx="1399">
                  <c:v>7.0734032538485717E-4</c:v>
                </c:pt>
                <c:pt idx="1400">
                  <c:v>7.069230154665969E-4</c:v>
                </c:pt>
                <c:pt idx="1401">
                  <c:v>7.0649796789769423E-4</c:v>
                </c:pt>
                <c:pt idx="1402">
                  <c:v>7.0606034220414566E-4</c:v>
                </c:pt>
                <c:pt idx="1403">
                  <c:v>7.056314539308047E-4</c:v>
                </c:pt>
                <c:pt idx="1404">
                  <c:v>7.0520478974481823E-4</c:v>
                </c:pt>
                <c:pt idx="1405">
                  <c:v>7.0478196838440492E-4</c:v>
                </c:pt>
                <c:pt idx="1406">
                  <c:v>7.0439674909766241E-4</c:v>
                </c:pt>
                <c:pt idx="1407">
                  <c:v>7.039493688375724E-4</c:v>
                </c:pt>
                <c:pt idx="1408">
                  <c:v>7.0353114694066284E-4</c:v>
                </c:pt>
                <c:pt idx="1409">
                  <c:v>7.0313604489428755E-4</c:v>
                </c:pt>
                <c:pt idx="1410">
                  <c:v>7.0276178846172168E-4</c:v>
                </c:pt>
                <c:pt idx="1411">
                  <c:v>7.0238389401400367E-4</c:v>
                </c:pt>
                <c:pt idx="1412">
                  <c:v>7.0199134060765071E-4</c:v>
                </c:pt>
                <c:pt idx="1413">
                  <c:v>7.0161892388852188E-4</c:v>
                </c:pt>
                <c:pt idx="1414">
                  <c:v>7.0125895584366568E-4</c:v>
                </c:pt>
                <c:pt idx="1415">
                  <c:v>7.008975075802952E-4</c:v>
                </c:pt>
                <c:pt idx="1416">
                  <c:v>7.0049856997411546E-4</c:v>
                </c:pt>
                <c:pt idx="1417">
                  <c:v>7.0007769377654328E-4</c:v>
                </c:pt>
                <c:pt idx="1418">
                  <c:v>6.9967410276759073E-4</c:v>
                </c:pt>
                <c:pt idx="1419">
                  <c:v>6.9932329635910692E-4</c:v>
                </c:pt>
                <c:pt idx="1420">
                  <c:v>6.9897322143184061E-4</c:v>
                </c:pt>
                <c:pt idx="1421">
                  <c:v>6.9857624223937191E-4</c:v>
                </c:pt>
                <c:pt idx="1422">
                  <c:v>6.9818519342910578E-4</c:v>
                </c:pt>
                <c:pt idx="1423">
                  <c:v>6.9776993966171302E-4</c:v>
                </c:pt>
                <c:pt idx="1424">
                  <c:v>6.9736965368659453E-4</c:v>
                </c:pt>
                <c:pt idx="1425">
                  <c:v>6.9699970536917703E-4</c:v>
                </c:pt>
                <c:pt idx="1426">
                  <c:v>6.9668085076104059E-4</c:v>
                </c:pt>
                <c:pt idx="1427">
                  <c:v>6.9636318634844489E-4</c:v>
                </c:pt>
                <c:pt idx="1428">
                  <c:v>6.9596570890022042E-4</c:v>
                </c:pt>
                <c:pt idx="1429">
                  <c:v>6.9555365161919297E-4</c:v>
                </c:pt>
                <c:pt idx="1430">
                  <c:v>6.9516592174702547E-4</c:v>
                </c:pt>
                <c:pt idx="1431">
                  <c:v>6.9480400964867003E-4</c:v>
                </c:pt>
                <c:pt idx="1432">
                  <c:v>6.9444560075225634E-4</c:v>
                </c:pt>
                <c:pt idx="1433">
                  <c:v>6.9402875255619549E-4</c:v>
                </c:pt>
                <c:pt idx="1434">
                  <c:v>6.9361717819324922E-4</c:v>
                </c:pt>
                <c:pt idx="1435">
                  <c:v>6.9323969085466049E-4</c:v>
                </c:pt>
                <c:pt idx="1436">
                  <c:v>6.9288419594950733E-4</c:v>
                </c:pt>
                <c:pt idx="1437">
                  <c:v>6.9247959578141495E-4</c:v>
                </c:pt>
                <c:pt idx="1438">
                  <c:v>6.9209420236888823E-4</c:v>
                </c:pt>
                <c:pt idx="1439">
                  <c:v>6.9168605141851328E-4</c:v>
                </c:pt>
                <c:pt idx="1440">
                  <c:v>6.9130170188305869E-4</c:v>
                </c:pt>
                <c:pt idx="1441">
                  <c:v>6.9096935906456545E-4</c:v>
                </c:pt>
                <c:pt idx="1442">
                  <c:v>6.9061617578686783E-4</c:v>
                </c:pt>
                <c:pt idx="1443">
                  <c:v>6.9026842213222367E-4</c:v>
                </c:pt>
                <c:pt idx="1444">
                  <c:v>6.8990434391510459E-4</c:v>
                </c:pt>
                <c:pt idx="1445">
                  <c:v>6.8957980476947801E-4</c:v>
                </c:pt>
                <c:pt idx="1446">
                  <c:v>6.8925144504721337E-4</c:v>
                </c:pt>
                <c:pt idx="1447">
                  <c:v>6.8892440530067404E-4</c:v>
                </c:pt>
                <c:pt idx="1448">
                  <c:v>6.8858471110574038E-4</c:v>
                </c:pt>
                <c:pt idx="1449">
                  <c:v>6.8821897001582102E-4</c:v>
                </c:pt>
                <c:pt idx="1450">
                  <c:v>6.8783754337089435E-4</c:v>
                </c:pt>
                <c:pt idx="1451">
                  <c:v>6.8745333987275221E-4</c:v>
                </c:pt>
                <c:pt idx="1452">
                  <c:v>6.8706421612080499E-4</c:v>
                </c:pt>
                <c:pt idx="1453">
                  <c:v>6.8670026126283032E-4</c:v>
                </c:pt>
                <c:pt idx="1454">
                  <c:v>6.8634844236359653E-4</c:v>
                </c:pt>
                <c:pt idx="1455">
                  <c:v>6.8598745296410859E-4</c:v>
                </c:pt>
                <c:pt idx="1456">
                  <c:v>6.8559657147882673E-4</c:v>
                </c:pt>
                <c:pt idx="1457">
                  <c:v>6.8521539567607337E-4</c:v>
                </c:pt>
                <c:pt idx="1458">
                  <c:v>6.84833216900186E-4</c:v>
                </c:pt>
                <c:pt idx="1459">
                  <c:v>6.8446068961886496E-4</c:v>
                </c:pt>
                <c:pt idx="1460">
                  <c:v>6.8408235156460027E-4</c:v>
                </c:pt>
                <c:pt idx="1461">
                  <c:v>6.8362966562775262E-4</c:v>
                </c:pt>
                <c:pt idx="1462">
                  <c:v>6.8325839499417621E-4</c:v>
                </c:pt>
                <c:pt idx="1463">
                  <c:v>6.8294194767802184E-4</c:v>
                </c:pt>
                <c:pt idx="1464">
                  <c:v>6.8267543093503689E-4</c:v>
                </c:pt>
                <c:pt idx="1465">
                  <c:v>6.8236654957554784E-4</c:v>
                </c:pt>
                <c:pt idx="1466">
                  <c:v>6.8205300550780164E-4</c:v>
                </c:pt>
                <c:pt idx="1467">
                  <c:v>6.8163834638504124E-4</c:v>
                </c:pt>
                <c:pt idx="1468">
                  <c:v>6.8118946031009344E-4</c:v>
                </c:pt>
                <c:pt idx="1469">
                  <c:v>6.8076735627015258E-4</c:v>
                </c:pt>
                <c:pt idx="1470">
                  <c:v>6.803597491225851E-4</c:v>
                </c:pt>
                <c:pt idx="1471">
                  <c:v>6.7992341625826313E-4</c:v>
                </c:pt>
                <c:pt idx="1472">
                  <c:v>6.7949508453880002E-4</c:v>
                </c:pt>
                <c:pt idx="1473">
                  <c:v>6.7907424646612518E-4</c:v>
                </c:pt>
                <c:pt idx="1474">
                  <c:v>6.7866106399290494E-4</c:v>
                </c:pt>
                <c:pt idx="1475">
                  <c:v>6.7825442705469617E-4</c:v>
                </c:pt>
                <c:pt idx="1476">
                  <c:v>6.7783458382736123E-4</c:v>
                </c:pt>
                <c:pt idx="1477">
                  <c:v>6.7745004282802283E-4</c:v>
                </c:pt>
                <c:pt idx="1478">
                  <c:v>6.7709964621718373E-4</c:v>
                </c:pt>
                <c:pt idx="1479">
                  <c:v>6.7676095372309366E-4</c:v>
                </c:pt>
                <c:pt idx="1480">
                  <c:v>6.7641810549865498E-4</c:v>
                </c:pt>
                <c:pt idx="1481">
                  <c:v>6.760818885494927E-4</c:v>
                </c:pt>
                <c:pt idx="1482">
                  <c:v>6.7574785525492957E-4</c:v>
                </c:pt>
                <c:pt idx="1483">
                  <c:v>6.7538651488669962E-4</c:v>
                </c:pt>
                <c:pt idx="1484">
                  <c:v>6.7500936451251638E-4</c:v>
                </c:pt>
                <c:pt idx="1485">
                  <c:v>6.7464202450556688E-4</c:v>
                </c:pt>
                <c:pt idx="1486">
                  <c:v>6.7429456875310503E-4</c:v>
                </c:pt>
                <c:pt idx="1487">
                  <c:v>6.7394769643343115E-4</c:v>
                </c:pt>
                <c:pt idx="1488">
                  <c:v>6.73585383029004E-4</c:v>
                </c:pt>
                <c:pt idx="1489">
                  <c:v>6.7317380306959997E-4</c:v>
                </c:pt>
                <c:pt idx="1490">
                  <c:v>6.7279438987023039E-4</c:v>
                </c:pt>
                <c:pt idx="1491">
                  <c:v>6.7243719310261052E-4</c:v>
                </c:pt>
                <c:pt idx="1492">
                  <c:v>6.7207690450209168E-4</c:v>
                </c:pt>
                <c:pt idx="1493">
                  <c:v>6.7165958861144812E-4</c:v>
                </c:pt>
                <c:pt idx="1494">
                  <c:v>6.7124070577046098E-4</c:v>
                </c:pt>
                <c:pt idx="1495">
                  <c:v>6.708605578706349E-4</c:v>
                </c:pt>
                <c:pt idx="1496">
                  <c:v>6.7046151981620431E-4</c:v>
                </c:pt>
                <c:pt idx="1497">
                  <c:v>6.7011942990519071E-4</c:v>
                </c:pt>
                <c:pt idx="1498">
                  <c:v>6.6976415684390938E-4</c:v>
                </c:pt>
                <c:pt idx="1499">
                  <c:v>6.6940257530192593E-4</c:v>
                </c:pt>
                <c:pt idx="1500">
                  <c:v>6.6903576869343389E-4</c:v>
                </c:pt>
                <c:pt idx="1501">
                  <c:v>6.6864040081524836E-4</c:v>
                </c:pt>
                <c:pt idx="1502">
                  <c:v>6.6826978396842087E-4</c:v>
                </c:pt>
                <c:pt idx="1503">
                  <c:v>6.6791277822596414E-4</c:v>
                </c:pt>
                <c:pt idx="1504">
                  <c:v>6.6749775852360902E-4</c:v>
                </c:pt>
                <c:pt idx="1505">
                  <c:v>6.6715554810651341E-4</c:v>
                </c:pt>
                <c:pt idx="1506">
                  <c:v>6.6678703886269709E-4</c:v>
                </c:pt>
                <c:pt idx="1507">
                  <c:v>6.6643680249292732E-4</c:v>
                </c:pt>
                <c:pt idx="1508">
                  <c:v>6.6607011145979912E-4</c:v>
                </c:pt>
                <c:pt idx="1509">
                  <c:v>6.6569690136330574E-4</c:v>
                </c:pt>
                <c:pt idx="1510">
                  <c:v>6.6533107324505923E-4</c:v>
                </c:pt>
                <c:pt idx="1511">
                  <c:v>6.6498863835995424E-4</c:v>
                </c:pt>
                <c:pt idx="1512">
                  <c:v>6.6465605008727928E-4</c:v>
                </c:pt>
                <c:pt idx="1513">
                  <c:v>6.6425537538360407E-4</c:v>
                </c:pt>
                <c:pt idx="1514">
                  <c:v>6.6388190305921395E-4</c:v>
                </c:pt>
                <c:pt idx="1515">
                  <c:v>6.6348060075994281E-4</c:v>
                </c:pt>
                <c:pt idx="1516">
                  <c:v>6.630672776812488E-4</c:v>
                </c:pt>
                <c:pt idx="1517">
                  <c:v>6.6269950670347767E-4</c:v>
                </c:pt>
                <c:pt idx="1518">
                  <c:v>6.6235631549618442E-4</c:v>
                </c:pt>
                <c:pt idx="1519">
                  <c:v>6.6200650921831197E-4</c:v>
                </c:pt>
                <c:pt idx="1520">
                  <c:v>6.6171161744508166E-4</c:v>
                </c:pt>
                <c:pt idx="1521">
                  <c:v>6.6142359636193831E-4</c:v>
                </c:pt>
                <c:pt idx="1522">
                  <c:v>6.6111970970914079E-4</c:v>
                </c:pt>
                <c:pt idx="1523">
                  <c:v>6.6085455652358633E-4</c:v>
                </c:pt>
                <c:pt idx="1524">
                  <c:v>6.6057941712718393E-4</c:v>
                </c:pt>
                <c:pt idx="1525">
                  <c:v>6.6027521475902067E-4</c:v>
                </c:pt>
                <c:pt idx="1526">
                  <c:v>6.5995195311283137E-4</c:v>
                </c:pt>
                <c:pt idx="1527">
                  <c:v>6.5958444931640944E-4</c:v>
                </c:pt>
                <c:pt idx="1528">
                  <c:v>6.5921168359626438E-4</c:v>
                </c:pt>
                <c:pt idx="1529">
                  <c:v>6.5886090403068564E-4</c:v>
                </c:pt>
                <c:pt idx="1530">
                  <c:v>6.5847700728044033E-4</c:v>
                </c:pt>
                <c:pt idx="1531">
                  <c:v>6.5802742261536463E-4</c:v>
                </c:pt>
                <c:pt idx="1532">
                  <c:v>6.5761590708452594E-4</c:v>
                </c:pt>
                <c:pt idx="1533">
                  <c:v>6.5725140382354229E-4</c:v>
                </c:pt>
                <c:pt idx="1534">
                  <c:v>6.569133503755881E-4</c:v>
                </c:pt>
                <c:pt idx="1535">
                  <c:v>6.5656317326411571E-4</c:v>
                </c:pt>
                <c:pt idx="1536">
                  <c:v>6.5621364566519741E-4</c:v>
                </c:pt>
                <c:pt idx="1537">
                  <c:v>6.5588930145503432E-4</c:v>
                </c:pt>
                <c:pt idx="1538">
                  <c:v>6.5553915506901071E-4</c:v>
                </c:pt>
                <c:pt idx="1539">
                  <c:v>6.5516047456494031E-4</c:v>
                </c:pt>
                <c:pt idx="1540">
                  <c:v>6.5477858436412898E-4</c:v>
                </c:pt>
                <c:pt idx="1541">
                  <c:v>6.5440282648505628E-4</c:v>
                </c:pt>
                <c:pt idx="1542">
                  <c:v>6.540272027561728E-4</c:v>
                </c:pt>
                <c:pt idx="1543">
                  <c:v>6.5365599798408247E-4</c:v>
                </c:pt>
                <c:pt idx="1544">
                  <c:v>6.53273660285755E-4</c:v>
                </c:pt>
                <c:pt idx="1545">
                  <c:v>6.5292595516202613E-4</c:v>
                </c:pt>
                <c:pt idx="1546">
                  <c:v>6.5261373039134085E-4</c:v>
                </c:pt>
                <c:pt idx="1547">
                  <c:v>6.5229476930221751E-4</c:v>
                </c:pt>
                <c:pt idx="1548">
                  <c:v>6.519362484963126E-4</c:v>
                </c:pt>
                <c:pt idx="1549">
                  <c:v>6.5156084539887246E-4</c:v>
                </c:pt>
                <c:pt idx="1550">
                  <c:v>6.5120706844665687E-4</c:v>
                </c:pt>
                <c:pt idx="1551">
                  <c:v>6.508543051426069E-4</c:v>
                </c:pt>
                <c:pt idx="1552">
                  <c:v>6.5049167059967757E-4</c:v>
                </c:pt>
                <c:pt idx="1553">
                  <c:v>6.5014613447646403E-4</c:v>
                </c:pt>
                <c:pt idx="1554">
                  <c:v>6.4974425636018715E-4</c:v>
                </c:pt>
                <c:pt idx="1555">
                  <c:v>6.4934538099576083E-4</c:v>
                </c:pt>
                <c:pt idx="1556">
                  <c:v>6.4895422908905684E-4</c:v>
                </c:pt>
                <c:pt idx="1557">
                  <c:v>6.4860573562378098E-4</c:v>
                </c:pt>
                <c:pt idx="1558">
                  <c:v>6.4825498549529921E-4</c:v>
                </c:pt>
                <c:pt idx="1559">
                  <c:v>6.4788370595985289E-4</c:v>
                </c:pt>
                <c:pt idx="1560">
                  <c:v>6.4754674114762595E-4</c:v>
                </c:pt>
                <c:pt idx="1561">
                  <c:v>6.4718244789898802E-4</c:v>
                </c:pt>
                <c:pt idx="1562">
                  <c:v>6.4681343290616978E-4</c:v>
                </c:pt>
                <c:pt idx="1563">
                  <c:v>6.4641956827660391E-4</c:v>
                </c:pt>
                <c:pt idx="1564">
                  <c:v>6.4601140163970928E-4</c:v>
                </c:pt>
                <c:pt idx="1565">
                  <c:v>6.4562588229274259E-4</c:v>
                </c:pt>
                <c:pt idx="1566">
                  <c:v>6.4524675890378208E-4</c:v>
                </c:pt>
                <c:pt idx="1567">
                  <c:v>6.4483597941345189E-4</c:v>
                </c:pt>
                <c:pt idx="1568">
                  <c:v>6.4445429512044201E-4</c:v>
                </c:pt>
                <c:pt idx="1569">
                  <c:v>6.4408217022006746E-4</c:v>
                </c:pt>
                <c:pt idx="1570">
                  <c:v>6.4367553020429097E-4</c:v>
                </c:pt>
                <c:pt idx="1571">
                  <c:v>6.4330355199369686E-4</c:v>
                </c:pt>
                <c:pt idx="1572">
                  <c:v>6.4301771236988147E-4</c:v>
                </c:pt>
                <c:pt idx="1573">
                  <c:v>6.4274062981141118E-4</c:v>
                </c:pt>
                <c:pt idx="1574">
                  <c:v>6.4240835040356621E-4</c:v>
                </c:pt>
                <c:pt idx="1575">
                  <c:v>6.4205946147723181E-4</c:v>
                </c:pt>
                <c:pt idx="1576">
                  <c:v>6.4170859225777424E-4</c:v>
                </c:pt>
                <c:pt idx="1577">
                  <c:v>6.4140917990679282E-4</c:v>
                </c:pt>
                <c:pt idx="1578">
                  <c:v>6.4109711039163884E-4</c:v>
                </c:pt>
                <c:pt idx="1579">
                  <c:v>6.4077898389490223E-4</c:v>
                </c:pt>
                <c:pt idx="1580">
                  <c:v>6.4044338371463893E-4</c:v>
                </c:pt>
                <c:pt idx="1581">
                  <c:v>6.4012162940448101E-4</c:v>
                </c:pt>
                <c:pt idx="1582">
                  <c:v>6.3977292084202127E-4</c:v>
                </c:pt>
                <c:pt idx="1583">
                  <c:v>6.3945134300622312E-4</c:v>
                </c:pt>
                <c:pt idx="1584">
                  <c:v>6.3914350929495094E-4</c:v>
                </c:pt>
                <c:pt idx="1585">
                  <c:v>6.3879214423623895E-4</c:v>
                </c:pt>
                <c:pt idx="1586">
                  <c:v>6.3846661392297644E-4</c:v>
                </c:pt>
                <c:pt idx="1587">
                  <c:v>6.3812698186555168E-4</c:v>
                </c:pt>
                <c:pt idx="1588">
                  <c:v>6.3773951857446669E-4</c:v>
                </c:pt>
                <c:pt idx="1589">
                  <c:v>6.3734707431353885E-4</c:v>
                </c:pt>
                <c:pt idx="1590">
                  <c:v>6.3698312203280122E-4</c:v>
                </c:pt>
                <c:pt idx="1591">
                  <c:v>6.3665591061824159E-4</c:v>
                </c:pt>
                <c:pt idx="1592">
                  <c:v>6.3634005527687899E-4</c:v>
                </c:pt>
                <c:pt idx="1593">
                  <c:v>6.3601606376073204E-4</c:v>
                </c:pt>
                <c:pt idx="1594">
                  <c:v>6.357282127563167E-4</c:v>
                </c:pt>
                <c:pt idx="1595">
                  <c:v>6.3535728593574472E-4</c:v>
                </c:pt>
                <c:pt idx="1596">
                  <c:v>6.3503374264701486E-4</c:v>
                </c:pt>
                <c:pt idx="1597">
                  <c:v>6.3474801168319291E-4</c:v>
                </c:pt>
                <c:pt idx="1598">
                  <c:v>6.3446030302385264E-4</c:v>
                </c:pt>
                <c:pt idx="1599">
                  <c:v>6.3412017134144305E-4</c:v>
                </c:pt>
                <c:pt idx="1600">
                  <c:v>6.337858815291434E-4</c:v>
                </c:pt>
                <c:pt idx="1601">
                  <c:v>6.3344314098968306E-4</c:v>
                </c:pt>
                <c:pt idx="1602">
                  <c:v>6.331040986647451E-4</c:v>
                </c:pt>
                <c:pt idx="1603">
                  <c:v>6.3275070131400791E-4</c:v>
                </c:pt>
                <c:pt idx="1604">
                  <c:v>6.3240306548279976E-4</c:v>
                </c:pt>
                <c:pt idx="1605">
                  <c:v>6.3209130088320398E-4</c:v>
                </c:pt>
                <c:pt idx="1606">
                  <c:v>6.3176614246447074E-4</c:v>
                </c:pt>
                <c:pt idx="1607">
                  <c:v>6.3143234055446746E-4</c:v>
                </c:pt>
                <c:pt idx="1608">
                  <c:v>6.3109936526001048E-4</c:v>
                </c:pt>
                <c:pt idx="1609">
                  <c:v>6.307453325974119E-4</c:v>
                </c:pt>
                <c:pt idx="1610">
                  <c:v>6.3041807099245789E-4</c:v>
                </c:pt>
                <c:pt idx="1611">
                  <c:v>6.3009283447912183E-4</c:v>
                </c:pt>
                <c:pt idx="1612">
                  <c:v>6.2981635674821393E-4</c:v>
                </c:pt>
                <c:pt idx="1613">
                  <c:v>6.2953905932917648E-4</c:v>
                </c:pt>
                <c:pt idx="1614">
                  <c:v>6.2922032925574148E-4</c:v>
                </c:pt>
                <c:pt idx="1615">
                  <c:v>6.2888859800687067E-4</c:v>
                </c:pt>
                <c:pt idx="1616">
                  <c:v>6.285112357403013E-4</c:v>
                </c:pt>
                <c:pt idx="1617">
                  <c:v>6.2810296777631564E-4</c:v>
                </c:pt>
                <c:pt idx="1618">
                  <c:v>6.2772967853084527E-4</c:v>
                </c:pt>
                <c:pt idx="1619">
                  <c:v>6.2740079940735419E-4</c:v>
                </c:pt>
                <c:pt idx="1620">
                  <c:v>6.2707492867928845E-4</c:v>
                </c:pt>
                <c:pt idx="1621">
                  <c:v>6.2675670109268381E-4</c:v>
                </c:pt>
                <c:pt idx="1622">
                  <c:v>6.2646344786447018E-4</c:v>
                </c:pt>
                <c:pt idx="1623">
                  <c:v>6.2616382386874319E-4</c:v>
                </c:pt>
                <c:pt idx="1624">
                  <c:v>6.2586350823894718E-4</c:v>
                </c:pt>
                <c:pt idx="1625">
                  <c:v>6.2559243838022308E-4</c:v>
                </c:pt>
                <c:pt idx="1626">
                  <c:v>6.2533673344838112E-4</c:v>
                </c:pt>
                <c:pt idx="1627">
                  <c:v>6.250242093745604E-4</c:v>
                </c:pt>
                <c:pt idx="1628">
                  <c:v>6.2472850493785613E-4</c:v>
                </c:pt>
                <c:pt idx="1629">
                  <c:v>6.2442899218685232E-4</c:v>
                </c:pt>
                <c:pt idx="1630">
                  <c:v>6.241505432525126E-4</c:v>
                </c:pt>
                <c:pt idx="1631">
                  <c:v>6.2383496937338991E-4</c:v>
                </c:pt>
                <c:pt idx="1632">
                  <c:v>6.2352487060524618E-4</c:v>
                </c:pt>
                <c:pt idx="1633">
                  <c:v>6.232262583679844E-4</c:v>
                </c:pt>
                <c:pt idx="1634">
                  <c:v>6.2293167128060127E-4</c:v>
                </c:pt>
                <c:pt idx="1635">
                  <c:v>6.2265088470923673E-4</c:v>
                </c:pt>
                <c:pt idx="1636">
                  <c:v>6.2242277212683705E-4</c:v>
                </c:pt>
                <c:pt idx="1637">
                  <c:v>6.2216302436732035E-4</c:v>
                </c:pt>
                <c:pt idx="1638">
                  <c:v>6.2189335585614977E-4</c:v>
                </c:pt>
                <c:pt idx="1639">
                  <c:v>6.2161836285493587E-4</c:v>
                </c:pt>
                <c:pt idx="1640">
                  <c:v>6.2134272280083155E-4</c:v>
                </c:pt>
                <c:pt idx="1641">
                  <c:v>6.2106363809004222E-4</c:v>
                </c:pt>
                <c:pt idx="1642">
                  <c:v>6.2079140385916929E-4</c:v>
                </c:pt>
                <c:pt idx="1643">
                  <c:v>6.2051506818168846E-4</c:v>
                </c:pt>
                <c:pt idx="1644">
                  <c:v>6.2022284754554777E-4</c:v>
                </c:pt>
                <c:pt idx="1645">
                  <c:v>6.1991207451710063E-4</c:v>
                </c:pt>
                <c:pt idx="1646">
                  <c:v>6.1959018646020648E-4</c:v>
                </c:pt>
                <c:pt idx="1647">
                  <c:v>6.1932446471086244E-4</c:v>
                </c:pt>
                <c:pt idx="1648">
                  <c:v>6.1908818051137154E-4</c:v>
                </c:pt>
                <c:pt idx="1649">
                  <c:v>6.1882412744079741E-4</c:v>
                </c:pt>
                <c:pt idx="1650">
                  <c:v>6.1856795744532267E-4</c:v>
                </c:pt>
                <c:pt idx="1651">
                  <c:v>6.1828454149442241E-4</c:v>
                </c:pt>
                <c:pt idx="1652">
                  <c:v>6.1802384562522922E-4</c:v>
                </c:pt>
                <c:pt idx="1653">
                  <c:v>6.1776861533679127E-4</c:v>
                </c:pt>
                <c:pt idx="1654">
                  <c:v>6.1749124158560706E-4</c:v>
                </c:pt>
                <c:pt idx="1655">
                  <c:v>6.1725967848955045E-4</c:v>
                </c:pt>
                <c:pt idx="1656">
                  <c:v>6.1698433116401472E-4</c:v>
                </c:pt>
                <c:pt idx="1657">
                  <c:v>6.16693307310981E-4</c:v>
                </c:pt>
                <c:pt idx="1658">
                  <c:v>6.1640296651505272E-4</c:v>
                </c:pt>
                <c:pt idx="1659">
                  <c:v>6.1609023785867093E-4</c:v>
                </c:pt>
                <c:pt idx="1660">
                  <c:v>6.1582021312178779E-4</c:v>
                </c:pt>
                <c:pt idx="1661">
                  <c:v>6.1555212848268879E-4</c:v>
                </c:pt>
                <c:pt idx="1662">
                  <c:v>6.1529061844061989E-4</c:v>
                </c:pt>
                <c:pt idx="1663">
                  <c:v>6.1501177909483384E-4</c:v>
                </c:pt>
                <c:pt idx="1664">
                  <c:v>6.1473589752602316E-4</c:v>
                </c:pt>
                <c:pt idx="1665">
                  <c:v>6.1447624829101023E-4</c:v>
                </c:pt>
                <c:pt idx="1666">
                  <c:v>6.1419985455207478E-4</c:v>
                </c:pt>
                <c:pt idx="1667">
                  <c:v>6.1390308232109586E-4</c:v>
                </c:pt>
                <c:pt idx="1668">
                  <c:v>6.1358098198588222E-4</c:v>
                </c:pt>
                <c:pt idx="1669">
                  <c:v>6.1330895895849141E-4</c:v>
                </c:pt>
                <c:pt idx="1670">
                  <c:v>6.1304309281970891E-4</c:v>
                </c:pt>
                <c:pt idx="1671">
                  <c:v>6.1277637879733962E-4</c:v>
                </c:pt>
                <c:pt idx="1672">
                  <c:v>6.1248464398367232E-4</c:v>
                </c:pt>
                <c:pt idx="1673">
                  <c:v>6.1221683930261749E-4</c:v>
                </c:pt>
                <c:pt idx="1674">
                  <c:v>6.1192812329734485E-4</c:v>
                </c:pt>
                <c:pt idx="1675">
                  <c:v>6.116402668972068E-4</c:v>
                </c:pt>
                <c:pt idx="1676">
                  <c:v>6.1138459173383356E-4</c:v>
                </c:pt>
                <c:pt idx="1677">
                  <c:v>6.1109884393441369E-4</c:v>
                </c:pt>
                <c:pt idx="1678">
                  <c:v>6.1080934322917135E-4</c:v>
                </c:pt>
                <c:pt idx="1679">
                  <c:v>6.1053189467103299E-4</c:v>
                </c:pt>
                <c:pt idx="1680">
                  <c:v>6.1025739042067529E-4</c:v>
                </c:pt>
                <c:pt idx="1681">
                  <c:v>6.0997465548915991E-4</c:v>
                </c:pt>
                <c:pt idx="1682">
                  <c:v>6.0969810442280416E-4</c:v>
                </c:pt>
                <c:pt idx="1683">
                  <c:v>6.0941367503013308E-4</c:v>
                </c:pt>
                <c:pt idx="1684">
                  <c:v>6.0912100317766485E-4</c:v>
                </c:pt>
                <c:pt idx="1685">
                  <c:v>6.0887325408724767E-4</c:v>
                </c:pt>
                <c:pt idx="1686">
                  <c:v>6.0856923462673633E-4</c:v>
                </c:pt>
                <c:pt idx="1687">
                  <c:v>6.0829859665984226E-4</c:v>
                </c:pt>
                <c:pt idx="1688">
                  <c:v>6.0805853224252054E-4</c:v>
                </c:pt>
                <c:pt idx="1689">
                  <c:v>6.0784906067433149E-4</c:v>
                </c:pt>
                <c:pt idx="1690">
                  <c:v>6.0762595280394987E-4</c:v>
                </c:pt>
                <c:pt idx="1691">
                  <c:v>6.0738543362028193E-4</c:v>
                </c:pt>
                <c:pt idx="1692">
                  <c:v>6.0713701549940146E-4</c:v>
                </c:pt>
                <c:pt idx="1693">
                  <c:v>6.0684865445492038E-4</c:v>
                </c:pt>
                <c:pt idx="1694">
                  <c:v>6.0656231839147025E-4</c:v>
                </c:pt>
                <c:pt idx="1695">
                  <c:v>6.0627329376086573E-4</c:v>
                </c:pt>
                <c:pt idx="1696">
                  <c:v>6.0596685939771878E-4</c:v>
                </c:pt>
                <c:pt idx="1697">
                  <c:v>6.0573179514273863E-4</c:v>
                </c:pt>
                <c:pt idx="1698">
                  <c:v>6.05573724436989E-4</c:v>
                </c:pt>
                <c:pt idx="1699">
                  <c:v>6.0545146010950346E-4</c:v>
                </c:pt>
                <c:pt idx="1700">
                  <c:v>6.0529281693160418E-4</c:v>
                </c:pt>
                <c:pt idx="1701">
                  <c:v>6.0508513825569584E-4</c:v>
                </c:pt>
                <c:pt idx="1702">
                  <c:v>6.0489665496312698E-4</c:v>
                </c:pt>
                <c:pt idx="1703">
                  <c:v>6.0467704876215444E-4</c:v>
                </c:pt>
                <c:pt idx="1704">
                  <c:v>6.0443716073858508E-4</c:v>
                </c:pt>
                <c:pt idx="1705">
                  <c:v>6.0420234977016864E-4</c:v>
                </c:pt>
                <c:pt idx="1706">
                  <c:v>6.0394176100911432E-4</c:v>
                </c:pt>
                <c:pt idx="1707">
                  <c:v>6.0369045948849092E-4</c:v>
                </c:pt>
                <c:pt idx="1708">
                  <c:v>6.0340812504467171E-4</c:v>
                </c:pt>
                <c:pt idx="1709">
                  <c:v>6.0312185026885779E-4</c:v>
                </c:pt>
                <c:pt idx="1710">
                  <c:v>6.0283582944865193E-4</c:v>
                </c:pt>
                <c:pt idx="1711">
                  <c:v>6.025913816399889E-4</c:v>
                </c:pt>
                <c:pt idx="1712">
                  <c:v>6.0234403937816023E-4</c:v>
                </c:pt>
                <c:pt idx="1713">
                  <c:v>6.0212145151084418E-4</c:v>
                </c:pt>
                <c:pt idx="1714">
                  <c:v>6.0188349089573682E-4</c:v>
                </c:pt>
                <c:pt idx="1715">
                  <c:v>6.0161692509099753E-4</c:v>
                </c:pt>
                <c:pt idx="1716">
                  <c:v>6.0133357290613183E-4</c:v>
                </c:pt>
                <c:pt idx="1717">
                  <c:v>6.0107190237804946E-4</c:v>
                </c:pt>
                <c:pt idx="1718">
                  <c:v>6.0077737192691032E-4</c:v>
                </c:pt>
                <c:pt idx="1719">
                  <c:v>6.00460239859067E-4</c:v>
                </c:pt>
                <c:pt idx="1720">
                  <c:v>6.0013870868807508E-4</c:v>
                </c:pt>
                <c:pt idx="1721">
                  <c:v>5.9977553513831656E-4</c:v>
                </c:pt>
                <c:pt idx="1722">
                  <c:v>5.995323073039972E-4</c:v>
                </c:pt>
                <c:pt idx="1723">
                  <c:v>5.9925419628571318E-4</c:v>
                </c:pt>
                <c:pt idx="1724">
                  <c:v>5.9893946397415385E-4</c:v>
                </c:pt>
                <c:pt idx="1725">
                  <c:v>5.9864390473508074E-4</c:v>
                </c:pt>
                <c:pt idx="1726">
                  <c:v>5.9834672987329129E-4</c:v>
                </c:pt>
                <c:pt idx="1727">
                  <c:v>5.9809831147183056E-4</c:v>
                </c:pt>
                <c:pt idx="1728">
                  <c:v>5.9786637191700019E-4</c:v>
                </c:pt>
                <c:pt idx="1729">
                  <c:v>5.9758987319750642E-4</c:v>
                </c:pt>
                <c:pt idx="1730">
                  <c:v>5.973210822126263E-4</c:v>
                </c:pt>
                <c:pt idx="1731">
                  <c:v>5.9704753206854836E-4</c:v>
                </c:pt>
                <c:pt idx="1732">
                  <c:v>5.9676621794440079E-4</c:v>
                </c:pt>
                <c:pt idx="1733">
                  <c:v>5.9648415037266364E-4</c:v>
                </c:pt>
                <c:pt idx="1734">
                  <c:v>5.9616942015313897E-4</c:v>
                </c:pt>
                <c:pt idx="1735">
                  <c:v>5.9587031106946204E-4</c:v>
                </c:pt>
                <c:pt idx="1736">
                  <c:v>5.9555998556393402E-4</c:v>
                </c:pt>
                <c:pt idx="1737">
                  <c:v>5.952666178820513E-4</c:v>
                </c:pt>
                <c:pt idx="1738">
                  <c:v>5.9498219594140175E-4</c:v>
                </c:pt>
                <c:pt idx="1739">
                  <c:v>5.9468218241828525E-4</c:v>
                </c:pt>
                <c:pt idx="1740">
                  <c:v>5.9441421809156383E-4</c:v>
                </c:pt>
                <c:pt idx="1741">
                  <c:v>5.9413025275746915E-4</c:v>
                </c:pt>
                <c:pt idx="1742">
                  <c:v>5.9388818286973031E-4</c:v>
                </c:pt>
                <c:pt idx="1743">
                  <c:v>5.9360853358081335E-4</c:v>
                </c:pt>
                <c:pt idx="1744">
                  <c:v>5.9332566600376441E-4</c:v>
                </c:pt>
                <c:pt idx="1745">
                  <c:v>5.9304449476642112E-4</c:v>
                </c:pt>
                <c:pt idx="1746">
                  <c:v>5.9274763385010665E-4</c:v>
                </c:pt>
                <c:pt idx="1747">
                  <c:v>5.9249797754220169E-4</c:v>
                </c:pt>
                <c:pt idx="1748">
                  <c:v>5.922543738911823E-4</c:v>
                </c:pt>
                <c:pt idx="1749">
                  <c:v>5.9199859113493673E-4</c:v>
                </c:pt>
                <c:pt idx="1750">
                  <c:v>5.9174071225619738E-4</c:v>
                </c:pt>
                <c:pt idx="1751">
                  <c:v>5.9150011793464882E-4</c:v>
                </c:pt>
                <c:pt idx="1752">
                  <c:v>5.9126003422939311E-4</c:v>
                </c:pt>
                <c:pt idx="1753">
                  <c:v>5.9101212339036414E-4</c:v>
                </c:pt>
                <c:pt idx="1754">
                  <c:v>5.9073182341465552E-4</c:v>
                </c:pt>
                <c:pt idx="1755">
                  <c:v>5.9048121520532222E-4</c:v>
                </c:pt>
                <c:pt idx="1756">
                  <c:v>5.9021906751841112E-4</c:v>
                </c:pt>
                <c:pt idx="1757">
                  <c:v>5.8997802087588219E-4</c:v>
                </c:pt>
                <c:pt idx="1758">
                  <c:v>5.8973250377042407E-4</c:v>
                </c:pt>
                <c:pt idx="1759">
                  <c:v>5.8949868315453494E-4</c:v>
                </c:pt>
                <c:pt idx="1760">
                  <c:v>5.892473470486409E-4</c:v>
                </c:pt>
                <c:pt idx="1761">
                  <c:v>5.8898078162162074E-4</c:v>
                </c:pt>
                <c:pt idx="1762">
                  <c:v>5.8872567125907308E-4</c:v>
                </c:pt>
                <c:pt idx="1763">
                  <c:v>5.8845843457256742E-4</c:v>
                </c:pt>
                <c:pt idx="1764">
                  <c:v>5.8819735782993294E-4</c:v>
                </c:pt>
                <c:pt idx="1765">
                  <c:v>5.8793290126183599E-4</c:v>
                </c:pt>
                <c:pt idx="1766">
                  <c:v>5.876664669294809E-4</c:v>
                </c:pt>
                <c:pt idx="1767">
                  <c:v>5.8742503418633034E-4</c:v>
                </c:pt>
                <c:pt idx="1768">
                  <c:v>5.8715510045049928E-4</c:v>
                </c:pt>
                <c:pt idx="1769">
                  <c:v>5.86893565761269E-4</c:v>
                </c:pt>
                <c:pt idx="1770">
                  <c:v>5.8661730561383914E-4</c:v>
                </c:pt>
                <c:pt idx="1771">
                  <c:v>5.8632032657600992E-4</c:v>
                </c:pt>
                <c:pt idx="1772">
                  <c:v>5.8605075908333077E-4</c:v>
                </c:pt>
                <c:pt idx="1773">
                  <c:v>5.8580682374928907E-4</c:v>
                </c:pt>
                <c:pt idx="1774">
                  <c:v>5.8555854529422418E-4</c:v>
                </c:pt>
                <c:pt idx="1775">
                  <c:v>5.8530378472174626E-4</c:v>
                </c:pt>
                <c:pt idx="1776">
                  <c:v>5.8503204155417468E-4</c:v>
                </c:pt>
                <c:pt idx="1777">
                  <c:v>5.8472957141765167E-4</c:v>
                </c:pt>
                <c:pt idx="1778">
                  <c:v>5.8441663159982369E-4</c:v>
                </c:pt>
                <c:pt idx="1779">
                  <c:v>5.8420662944200848E-4</c:v>
                </c:pt>
                <c:pt idx="1780">
                  <c:v>5.8412361376013622E-4</c:v>
                </c:pt>
                <c:pt idx="1781">
                  <c:v>5.8401280647345818E-4</c:v>
                </c:pt>
                <c:pt idx="1782">
                  <c:v>5.8385150113659254E-4</c:v>
                </c:pt>
                <c:pt idx="1783">
                  <c:v>5.8363496706807013E-4</c:v>
                </c:pt>
                <c:pt idx="1784">
                  <c:v>5.8337318190747442E-4</c:v>
                </c:pt>
                <c:pt idx="1785">
                  <c:v>5.831146847449899E-4</c:v>
                </c:pt>
                <c:pt idx="1786">
                  <c:v>5.8285562355129997E-4</c:v>
                </c:pt>
                <c:pt idx="1787">
                  <c:v>5.8259667122868483E-4</c:v>
                </c:pt>
                <c:pt idx="1788">
                  <c:v>5.8234665545098599E-4</c:v>
                </c:pt>
                <c:pt idx="1789">
                  <c:v>5.8206421430995301E-4</c:v>
                </c:pt>
                <c:pt idx="1790">
                  <c:v>5.8174823784946873E-4</c:v>
                </c:pt>
                <c:pt idx="1791">
                  <c:v>5.8154023453598294E-4</c:v>
                </c:pt>
                <c:pt idx="1792">
                  <c:v>5.8125317974104074E-4</c:v>
                </c:pt>
                <c:pt idx="1793">
                  <c:v>5.8098148742601898E-4</c:v>
                </c:pt>
                <c:pt idx="1794">
                  <c:v>5.807282631779332E-4</c:v>
                </c:pt>
                <c:pt idx="1795">
                  <c:v>5.8050189507401976E-4</c:v>
                </c:pt>
                <c:pt idx="1796">
                  <c:v>5.8022551635465919E-4</c:v>
                </c:pt>
                <c:pt idx="1797">
                  <c:v>5.7995784508102304E-4</c:v>
                </c:pt>
                <c:pt idx="1798">
                  <c:v>5.7968065962236883E-4</c:v>
                </c:pt>
                <c:pt idx="1799">
                  <c:v>5.794182853695424E-4</c:v>
                </c:pt>
                <c:pt idx="1800">
                  <c:v>5.7918314684704466E-4</c:v>
                </c:pt>
                <c:pt idx="1801">
                  <c:v>5.7890281507907548E-4</c:v>
                </c:pt>
                <c:pt idx="1802">
                  <c:v>5.7862886215583238E-4</c:v>
                </c:pt>
                <c:pt idx="1803">
                  <c:v>5.7833743387922189E-4</c:v>
                </c:pt>
                <c:pt idx="1804">
                  <c:v>5.7804694082591091E-4</c:v>
                </c:pt>
                <c:pt idx="1805">
                  <c:v>5.777898305017417E-4</c:v>
                </c:pt>
                <c:pt idx="1806">
                  <c:v>5.7754476387133786E-4</c:v>
                </c:pt>
                <c:pt idx="1807">
                  <c:v>5.7728899422637302E-4</c:v>
                </c:pt>
                <c:pt idx="1808">
                  <c:v>5.7704827688706323E-4</c:v>
                </c:pt>
                <c:pt idx="1809">
                  <c:v>5.7679565193293099E-4</c:v>
                </c:pt>
                <c:pt idx="1810">
                  <c:v>5.7650330233370388E-4</c:v>
                </c:pt>
                <c:pt idx="1811">
                  <c:v>5.762637436048212E-4</c:v>
                </c:pt>
                <c:pt idx="1812">
                  <c:v>5.7600962524022173E-4</c:v>
                </c:pt>
                <c:pt idx="1813">
                  <c:v>5.7578166251110135E-4</c:v>
                </c:pt>
                <c:pt idx="1814">
                  <c:v>5.7551770727108176E-4</c:v>
                </c:pt>
                <c:pt idx="1815">
                  <c:v>5.7525378117996735E-4</c:v>
                </c:pt>
                <c:pt idx="1816">
                  <c:v>5.7496772333377787E-4</c:v>
                </c:pt>
                <c:pt idx="1817">
                  <c:v>5.746814326197206E-4</c:v>
                </c:pt>
                <c:pt idx="1818">
                  <c:v>5.7439648921068902E-4</c:v>
                </c:pt>
                <c:pt idx="1819">
                  <c:v>5.7415493601794198E-4</c:v>
                </c:pt>
                <c:pt idx="1820">
                  <c:v>5.7390057260776732E-4</c:v>
                </c:pt>
                <c:pt idx="1821">
                  <c:v>5.736321530990969E-4</c:v>
                </c:pt>
                <c:pt idx="1822">
                  <c:v>5.7339409499112648E-4</c:v>
                </c:pt>
                <c:pt idx="1823">
                  <c:v>5.731872740583413E-4</c:v>
                </c:pt>
                <c:pt idx="1824">
                  <c:v>5.7296694354277023E-4</c:v>
                </c:pt>
                <c:pt idx="1825">
                  <c:v>5.7272830269121573E-4</c:v>
                </c:pt>
                <c:pt idx="1826">
                  <c:v>5.7249431454026482E-4</c:v>
                </c:pt>
                <c:pt idx="1827">
                  <c:v>5.722724499710619E-4</c:v>
                </c:pt>
                <c:pt idx="1828">
                  <c:v>5.720439560290792E-4</c:v>
                </c:pt>
                <c:pt idx="1829">
                  <c:v>5.7184669269712708E-4</c:v>
                </c:pt>
                <c:pt idx="1830">
                  <c:v>5.7157951744811377E-4</c:v>
                </c:pt>
                <c:pt idx="1831">
                  <c:v>5.7129681704824547E-4</c:v>
                </c:pt>
                <c:pt idx="1832">
                  <c:v>5.7103184206696482E-4</c:v>
                </c:pt>
                <c:pt idx="1833">
                  <c:v>5.7077633066565908E-4</c:v>
                </c:pt>
                <c:pt idx="1834">
                  <c:v>5.7056061016246549E-4</c:v>
                </c:pt>
                <c:pt idx="1835">
                  <c:v>5.7035014085561164E-4</c:v>
                </c:pt>
                <c:pt idx="1836">
                  <c:v>5.7013405296244273E-4</c:v>
                </c:pt>
                <c:pt idx="1837">
                  <c:v>5.6988895304093063E-4</c:v>
                </c:pt>
                <c:pt idx="1838">
                  <c:v>5.6968047844904127E-4</c:v>
                </c:pt>
                <c:pt idx="1839">
                  <c:v>5.6947725989299957E-4</c:v>
                </c:pt>
                <c:pt idx="1840">
                  <c:v>5.6928338400957085E-4</c:v>
                </c:pt>
                <c:pt idx="1841">
                  <c:v>5.6911088346793537E-4</c:v>
                </c:pt>
                <c:pt idx="1842">
                  <c:v>5.6892033693910335E-4</c:v>
                </c:pt>
                <c:pt idx="1843">
                  <c:v>5.6873255284589186E-4</c:v>
                </c:pt>
                <c:pt idx="1844">
                  <c:v>5.6855373278469758E-4</c:v>
                </c:pt>
                <c:pt idx="1845">
                  <c:v>5.6832240690331249E-4</c:v>
                </c:pt>
                <c:pt idx="1846">
                  <c:v>5.6805964686114092E-4</c:v>
                </c:pt>
                <c:pt idx="1847">
                  <c:v>5.6783190910393968E-4</c:v>
                </c:pt>
                <c:pt idx="1848">
                  <c:v>5.6758832246058292E-4</c:v>
                </c:pt>
                <c:pt idx="1849">
                  <c:v>5.6734148853960652E-4</c:v>
                </c:pt>
                <c:pt idx="1850">
                  <c:v>5.6711350273301012E-4</c:v>
                </c:pt>
                <c:pt idx="1851">
                  <c:v>5.6689825341464401E-4</c:v>
                </c:pt>
                <c:pt idx="1852">
                  <c:v>5.6668016730399527E-4</c:v>
                </c:pt>
                <c:pt idx="1853">
                  <c:v>5.6646960089902824E-4</c:v>
                </c:pt>
                <c:pt idx="1854">
                  <c:v>5.6628260290509541E-4</c:v>
                </c:pt>
                <c:pt idx="1855">
                  <c:v>5.6605493926724869E-4</c:v>
                </c:pt>
                <c:pt idx="1856">
                  <c:v>5.6582409335703546E-4</c:v>
                </c:pt>
                <c:pt idx="1857">
                  <c:v>5.6561350513725426E-4</c:v>
                </c:pt>
                <c:pt idx="1858">
                  <c:v>5.6541523919315746E-4</c:v>
                </c:pt>
                <c:pt idx="1859">
                  <c:v>5.6519511667361218E-4</c:v>
                </c:pt>
                <c:pt idx="1860">
                  <c:v>5.6496240085579877E-4</c:v>
                </c:pt>
                <c:pt idx="1861">
                  <c:v>5.6472372271907224E-4</c:v>
                </c:pt>
                <c:pt idx="1862">
                  <c:v>5.6443242284435504E-4</c:v>
                </c:pt>
                <c:pt idx="1863">
                  <c:v>5.641841226694883E-4</c:v>
                </c:pt>
                <c:pt idx="1864">
                  <c:v>5.6398476123834364E-4</c:v>
                </c:pt>
                <c:pt idx="1865">
                  <c:v>5.637727848285249E-4</c:v>
                </c:pt>
                <c:pt idx="1866">
                  <c:v>5.6360116847403762E-4</c:v>
                </c:pt>
                <c:pt idx="1867">
                  <c:v>5.6340977946767537E-4</c:v>
                </c:pt>
                <c:pt idx="1868">
                  <c:v>5.6320442024794233E-4</c:v>
                </c:pt>
                <c:pt idx="1869">
                  <c:v>5.6300609602008675E-4</c:v>
                </c:pt>
                <c:pt idx="1870">
                  <c:v>5.627997074172487E-4</c:v>
                </c:pt>
                <c:pt idx="1871">
                  <c:v>5.6257509993399581E-4</c:v>
                </c:pt>
                <c:pt idx="1872">
                  <c:v>5.6235134354123853E-4</c:v>
                </c:pt>
                <c:pt idx="1873">
                  <c:v>5.6212988235508589E-4</c:v>
                </c:pt>
                <c:pt idx="1874">
                  <c:v>5.6189534352651894E-4</c:v>
                </c:pt>
                <c:pt idx="1875">
                  <c:v>5.6168521893507246E-4</c:v>
                </c:pt>
                <c:pt idx="1876">
                  <c:v>5.6144633871694528E-4</c:v>
                </c:pt>
                <c:pt idx="1877">
                  <c:v>5.6120673432358411E-4</c:v>
                </c:pt>
                <c:pt idx="1878">
                  <c:v>5.6095006872656627E-4</c:v>
                </c:pt>
                <c:pt idx="1879">
                  <c:v>5.607058786886405E-4</c:v>
                </c:pt>
                <c:pt idx="1880">
                  <c:v>5.6046590876448717E-4</c:v>
                </c:pt>
                <c:pt idx="1881">
                  <c:v>5.6025176680576515E-4</c:v>
                </c:pt>
                <c:pt idx="1882">
                  <c:v>5.6002767010557405E-4</c:v>
                </c:pt>
                <c:pt idx="1883">
                  <c:v>5.5980955615956218E-4</c:v>
                </c:pt>
                <c:pt idx="1884">
                  <c:v>5.596301910207065E-4</c:v>
                </c:pt>
                <c:pt idx="1885">
                  <c:v>5.5945542406466244E-4</c:v>
                </c:pt>
                <c:pt idx="1886">
                  <c:v>5.5928160261994712E-4</c:v>
                </c:pt>
                <c:pt idx="1887">
                  <c:v>5.5911025675891191E-4</c:v>
                </c:pt>
                <c:pt idx="1888">
                  <c:v>5.5891917791904978E-4</c:v>
                </c:pt>
                <c:pt idx="1889">
                  <c:v>5.5872733202349352E-4</c:v>
                </c:pt>
                <c:pt idx="1890">
                  <c:v>5.5853744972734186E-4</c:v>
                </c:pt>
                <c:pt idx="1891">
                  <c:v>5.5834504752854482E-4</c:v>
                </c:pt>
                <c:pt idx="1892">
                  <c:v>5.5817431377161452E-4</c:v>
                </c:pt>
                <c:pt idx="1893">
                  <c:v>5.5795163444837903E-4</c:v>
                </c:pt>
                <c:pt idx="1894">
                  <c:v>5.5771761474672423E-4</c:v>
                </c:pt>
                <c:pt idx="1895">
                  <c:v>5.5752228883206132E-4</c:v>
                </c:pt>
                <c:pt idx="1896">
                  <c:v>5.5735892824756409E-4</c:v>
                </c:pt>
                <c:pt idx="1897">
                  <c:v>5.5714576861162963E-4</c:v>
                </c:pt>
                <c:pt idx="1898">
                  <c:v>5.569157387110208E-4</c:v>
                </c:pt>
                <c:pt idx="1899">
                  <c:v>5.5670143022932997E-4</c:v>
                </c:pt>
                <c:pt idx="1900">
                  <c:v>5.564940866741604E-4</c:v>
                </c:pt>
                <c:pt idx="1901">
                  <c:v>5.5634917706751433E-4</c:v>
                </c:pt>
                <c:pt idx="1902">
                  <c:v>5.5617197027251007E-4</c:v>
                </c:pt>
                <c:pt idx="1903">
                  <c:v>5.5594945593583067E-4</c:v>
                </c:pt>
                <c:pt idx="1904">
                  <c:v>5.5575417599678083E-4</c:v>
                </c:pt>
                <c:pt idx="1905">
                  <c:v>5.5559232540020119E-4</c:v>
                </c:pt>
                <c:pt idx="1906">
                  <c:v>5.5535700687545314E-4</c:v>
                </c:pt>
                <c:pt idx="1907">
                  <c:v>5.5514011079996249E-4</c:v>
                </c:pt>
                <c:pt idx="1908">
                  <c:v>5.5492190911552006E-4</c:v>
                </c:pt>
                <c:pt idx="1909">
                  <c:v>5.5471102984160341E-4</c:v>
                </c:pt>
                <c:pt idx="1910">
                  <c:v>5.5454239269789535E-4</c:v>
                </c:pt>
                <c:pt idx="1911">
                  <c:v>5.5437153456239295E-4</c:v>
                </c:pt>
                <c:pt idx="1912">
                  <c:v>5.5420257262029943E-4</c:v>
                </c:pt>
                <c:pt idx="1913">
                  <c:v>5.5402762428764514E-4</c:v>
                </c:pt>
                <c:pt idx="1914">
                  <c:v>5.5383913139569227E-4</c:v>
                </c:pt>
                <c:pt idx="1915">
                  <c:v>5.5365940165327387E-4</c:v>
                </c:pt>
                <c:pt idx="1916">
                  <c:v>5.534985973856231E-4</c:v>
                </c:pt>
                <c:pt idx="1917">
                  <c:v>5.5331714560512117E-4</c:v>
                </c:pt>
                <c:pt idx="1918">
                  <c:v>5.5314114828938473E-4</c:v>
                </c:pt>
                <c:pt idx="1919">
                  <c:v>5.5294764176359054E-4</c:v>
                </c:pt>
                <c:pt idx="1920">
                  <c:v>5.5275882317501576E-4</c:v>
                </c:pt>
                <c:pt idx="1921">
                  <c:v>5.5260261101468917E-4</c:v>
                </c:pt>
                <c:pt idx="1922">
                  <c:v>5.5241599130042012E-4</c:v>
                </c:pt>
                <c:pt idx="1923">
                  <c:v>5.5221086930908536E-4</c:v>
                </c:pt>
                <c:pt idx="1924">
                  <c:v>5.5201747698827225E-4</c:v>
                </c:pt>
                <c:pt idx="1925">
                  <c:v>5.5183196376623188E-4</c:v>
                </c:pt>
                <c:pt idx="1926">
                  <c:v>5.5164235961454374E-4</c:v>
                </c:pt>
                <c:pt idx="1927">
                  <c:v>5.515017968137964E-4</c:v>
                </c:pt>
                <c:pt idx="1928">
                  <c:v>5.5134617329709844E-4</c:v>
                </c:pt>
                <c:pt idx="1929">
                  <c:v>5.511551669872733E-4</c:v>
                </c:pt>
                <c:pt idx="1930">
                  <c:v>5.5101605666418581E-4</c:v>
                </c:pt>
                <c:pt idx="1931">
                  <c:v>5.508643067636365E-4</c:v>
                </c:pt>
                <c:pt idx="1932">
                  <c:v>5.5068548779286727E-4</c:v>
                </c:pt>
                <c:pt idx="1933">
                  <c:v>5.5050356684721157E-4</c:v>
                </c:pt>
                <c:pt idx="1934">
                  <c:v>5.5032641025360264E-4</c:v>
                </c:pt>
                <c:pt idx="1935">
                  <c:v>5.5013787170623391E-4</c:v>
                </c:pt>
                <c:pt idx="1936">
                  <c:v>5.499675317764156E-4</c:v>
                </c:pt>
                <c:pt idx="1937">
                  <c:v>5.4977541347841E-4</c:v>
                </c:pt>
                <c:pt idx="1938">
                  <c:v>5.4962346850201437E-4</c:v>
                </c:pt>
                <c:pt idx="1939">
                  <c:v>5.4944763077564439E-4</c:v>
                </c:pt>
                <c:pt idx="1940">
                  <c:v>5.49254199211408E-4</c:v>
                </c:pt>
                <c:pt idx="1941">
                  <c:v>5.4909242329496271E-4</c:v>
                </c:pt>
                <c:pt idx="1942">
                  <c:v>5.4892913443296831E-4</c:v>
                </c:pt>
                <c:pt idx="1943">
                  <c:v>5.4876837722440735E-4</c:v>
                </c:pt>
                <c:pt idx="1944">
                  <c:v>5.4863910960817005E-4</c:v>
                </c:pt>
                <c:pt idx="1945">
                  <c:v>5.4847814421528688E-4</c:v>
                </c:pt>
                <c:pt idx="1946">
                  <c:v>5.4832477862944119E-4</c:v>
                </c:pt>
                <c:pt idx="1947">
                  <c:v>5.4818527619611705E-4</c:v>
                </c:pt>
                <c:pt idx="1948">
                  <c:v>5.4804597612264369E-4</c:v>
                </c:pt>
                <c:pt idx="1949">
                  <c:v>5.4787409053255634E-4</c:v>
                </c:pt>
                <c:pt idx="1950">
                  <c:v>5.4769736758551659E-4</c:v>
                </c:pt>
                <c:pt idx="1951">
                  <c:v>5.4754090766041569E-4</c:v>
                </c:pt>
                <c:pt idx="1952">
                  <c:v>5.4741089206145923E-4</c:v>
                </c:pt>
                <c:pt idx="1953">
                  <c:v>5.4726851744721599E-4</c:v>
                </c:pt>
                <c:pt idx="1954">
                  <c:v>5.4712339803338322E-4</c:v>
                </c:pt>
                <c:pt idx="1955">
                  <c:v>5.4695247514752611E-4</c:v>
                </c:pt>
                <c:pt idx="1956">
                  <c:v>5.4680367709615616E-4</c:v>
                </c:pt>
                <c:pt idx="1957">
                  <c:v>5.4663548902754737E-4</c:v>
                </c:pt>
                <c:pt idx="1958">
                  <c:v>5.4645739884734131E-4</c:v>
                </c:pt>
                <c:pt idx="1959">
                  <c:v>5.4629877849023047E-4</c:v>
                </c:pt>
                <c:pt idx="1960">
                  <c:v>5.4615104489159243E-4</c:v>
                </c:pt>
                <c:pt idx="1961">
                  <c:v>5.4599641182379434E-4</c:v>
                </c:pt>
                <c:pt idx="1962">
                  <c:v>5.4584179447164931E-4</c:v>
                </c:pt>
                <c:pt idx="1963">
                  <c:v>5.4570987494302582E-4</c:v>
                </c:pt>
                <c:pt idx="1964">
                  <c:v>5.456024846422679E-4</c:v>
                </c:pt>
                <c:pt idx="1965">
                  <c:v>5.4544149333735168E-4</c:v>
                </c:pt>
                <c:pt idx="1966">
                  <c:v>5.4531823290332319E-4</c:v>
                </c:pt>
                <c:pt idx="1967">
                  <c:v>5.4516097267268376E-4</c:v>
                </c:pt>
                <c:pt idx="1968">
                  <c:v>5.4499118064456277E-4</c:v>
                </c:pt>
                <c:pt idx="1969">
                  <c:v>5.4484530342173681E-4</c:v>
                </c:pt>
                <c:pt idx="1970">
                  <c:v>5.4473131036418001E-4</c:v>
                </c:pt>
                <c:pt idx="1971">
                  <c:v>5.4452904291753062E-4</c:v>
                </c:pt>
                <c:pt idx="1972">
                  <c:v>5.4439397629488467E-4</c:v>
                </c:pt>
                <c:pt idx="1973">
                  <c:v>5.4425903550215412E-4</c:v>
                </c:pt>
                <c:pt idx="1974">
                  <c:v>5.4412418844907264E-4</c:v>
                </c:pt>
                <c:pt idx="1975">
                  <c:v>5.439963258978567E-4</c:v>
                </c:pt>
                <c:pt idx="1976">
                  <c:v>5.4385720539717032E-4</c:v>
                </c:pt>
                <c:pt idx="1977">
                  <c:v>5.437435104672831E-4</c:v>
                </c:pt>
                <c:pt idx="1978">
                  <c:v>5.436106324430255E-4</c:v>
                </c:pt>
                <c:pt idx="1979">
                  <c:v>5.4346716795482567E-4</c:v>
                </c:pt>
                <c:pt idx="1980">
                  <c:v>5.433230372547741E-4</c:v>
                </c:pt>
                <c:pt idx="1981">
                  <c:v>5.4321861856358408E-4</c:v>
                </c:pt>
                <c:pt idx="1982">
                  <c:v>5.4307511506617378E-4</c:v>
                </c:pt>
                <c:pt idx="1983">
                  <c:v>5.429070390729142E-4</c:v>
                </c:pt>
                <c:pt idx="1984">
                  <c:v>5.4278700705810939E-4</c:v>
                </c:pt>
                <c:pt idx="1985">
                  <c:v>5.4265205858296511E-4</c:v>
                </c:pt>
                <c:pt idx="1986">
                  <c:v>5.4251041820688271E-4</c:v>
                </c:pt>
                <c:pt idx="1987">
                  <c:v>5.42422703650233E-4</c:v>
                </c:pt>
                <c:pt idx="1988">
                  <c:v>5.4228956287007189E-4</c:v>
                </c:pt>
                <c:pt idx="1989">
                  <c:v>5.4216382698243242E-4</c:v>
                </c:pt>
                <c:pt idx="1990">
                  <c:v>5.4202872047286665E-4</c:v>
                </c:pt>
                <c:pt idx="1991">
                  <c:v>5.4188154621255535E-4</c:v>
                </c:pt>
                <c:pt idx="1992">
                  <c:v>5.4172399951755447E-4</c:v>
                </c:pt>
                <c:pt idx="1993">
                  <c:v>5.4157350131009039E-4</c:v>
                </c:pt>
                <c:pt idx="1994">
                  <c:v>5.4143799840516179E-4</c:v>
                </c:pt>
                <c:pt idx="1995">
                  <c:v>5.413258413750966E-4</c:v>
                </c:pt>
                <c:pt idx="1996">
                  <c:v>5.4121421697945571E-4</c:v>
                </c:pt>
                <c:pt idx="1997">
                  <c:v>5.410443668343349E-4</c:v>
                </c:pt>
                <c:pt idx="1998">
                  <c:v>5.4088064142014094E-4</c:v>
                </c:pt>
                <c:pt idx="1999">
                  <c:v>5.4074526740827903E-4</c:v>
                </c:pt>
                <c:pt idx="2000">
                  <c:v>5.4063852490696509E-4</c:v>
                </c:pt>
                <c:pt idx="2001">
                  <c:v>5.4053000875314199E-4</c:v>
                </c:pt>
                <c:pt idx="2002">
                  <c:v>5.4041402725388634E-4</c:v>
                </c:pt>
                <c:pt idx="2003">
                  <c:v>5.4028401630004154E-4</c:v>
                </c:pt>
                <c:pt idx="2004">
                  <c:v>5.4015814711234845E-4</c:v>
                </c:pt>
                <c:pt idx="2005">
                  <c:v>5.4005506208141629E-4</c:v>
                </c:pt>
                <c:pt idx="2006">
                  <c:v>5.3992516211009316E-4</c:v>
                </c:pt>
                <c:pt idx="2007">
                  <c:v>5.3976043500528063E-4</c:v>
                </c:pt>
                <c:pt idx="2008">
                  <c:v>5.396182368405764E-4</c:v>
                </c:pt>
                <c:pt idx="2009">
                  <c:v>5.3952105368606682E-4</c:v>
                </c:pt>
                <c:pt idx="2010">
                  <c:v>5.39393186222141E-4</c:v>
                </c:pt>
                <c:pt idx="2011">
                  <c:v>5.392827787685081E-4</c:v>
                </c:pt>
                <c:pt idx="2012">
                  <c:v>5.3921706535082744E-4</c:v>
                </c:pt>
                <c:pt idx="2013">
                  <c:v>5.3908369349077684E-4</c:v>
                </c:pt>
                <c:pt idx="2014">
                  <c:v>5.3895769169871627E-4</c:v>
                </c:pt>
                <c:pt idx="2015">
                  <c:v>5.3885914071052986E-4</c:v>
                </c:pt>
                <c:pt idx="2016">
                  <c:v>5.387209239991745E-4</c:v>
                </c:pt>
                <c:pt idx="2017">
                  <c:v>5.3861538599303397E-4</c:v>
                </c:pt>
                <c:pt idx="2018">
                  <c:v>5.3851401828128916E-4</c:v>
                </c:pt>
                <c:pt idx="2019">
                  <c:v>5.3842155046729282E-4</c:v>
                </c:pt>
                <c:pt idx="2020">
                  <c:v>5.3834330496924673E-4</c:v>
                </c:pt>
                <c:pt idx="2021">
                  <c:v>5.3828185780524106E-4</c:v>
                </c:pt>
                <c:pt idx="2022">
                  <c:v>5.3818832746626991E-4</c:v>
                </c:pt>
                <c:pt idx="2023">
                  <c:v>5.3811419857184139E-4</c:v>
                </c:pt>
                <c:pt idx="2024">
                  <c:v>5.3805176887818378E-4</c:v>
                </c:pt>
                <c:pt idx="2025">
                  <c:v>5.3797770717405123E-4</c:v>
                </c:pt>
                <c:pt idx="2026">
                  <c:v>5.378996807422165E-4</c:v>
                </c:pt>
                <c:pt idx="2027">
                  <c:v>5.3779349389532812E-4</c:v>
                </c:pt>
                <c:pt idx="2028">
                  <c:v>5.3762959756391781E-4</c:v>
                </c:pt>
                <c:pt idx="2029">
                  <c:v>5.3746399253911802E-4</c:v>
                </c:pt>
                <c:pt idx="2030">
                  <c:v>5.3736743037023074E-4</c:v>
                </c:pt>
                <c:pt idx="2031">
                  <c:v>5.3728528123444315E-4</c:v>
                </c:pt>
                <c:pt idx="2032">
                  <c:v>5.3714859079174689E-4</c:v>
                </c:pt>
                <c:pt idx="2033">
                  <c:v>5.3707297924728719E-4</c:v>
                </c:pt>
                <c:pt idx="2034">
                  <c:v>5.3700085978342581E-4</c:v>
                </c:pt>
                <c:pt idx="2035">
                  <c:v>5.3689755850832384E-4</c:v>
                </c:pt>
                <c:pt idx="2036">
                  <c:v>5.3680673590506673E-4</c:v>
                </c:pt>
                <c:pt idx="2037">
                  <c:v>5.3670363288858987E-4</c:v>
                </c:pt>
                <c:pt idx="2038">
                  <c:v>5.3658010064944043E-4</c:v>
                </c:pt>
                <c:pt idx="2039">
                  <c:v>5.3646428058776673E-4</c:v>
                </c:pt>
                <c:pt idx="2040">
                  <c:v>5.3636638779130453E-4</c:v>
                </c:pt>
                <c:pt idx="2041">
                  <c:v>5.3624871161328416E-4</c:v>
                </c:pt>
                <c:pt idx="2042">
                  <c:v>5.3616038648274375E-4</c:v>
                </c:pt>
                <c:pt idx="2043">
                  <c:v>5.3606668859123674E-4</c:v>
                </c:pt>
                <c:pt idx="2044">
                  <c:v>5.3595211071225189E-4</c:v>
                </c:pt>
                <c:pt idx="2045">
                  <c:v>5.3582560997340043E-4</c:v>
                </c:pt>
                <c:pt idx="2046">
                  <c:v>5.3571185313919852E-4</c:v>
                </c:pt>
                <c:pt idx="2047">
                  <c:v>5.3565761420710926E-4</c:v>
                </c:pt>
                <c:pt idx="2048">
                  <c:v>5.3551911695640163E-4</c:v>
                </c:pt>
                <c:pt idx="2049">
                  <c:v>5.3542068035729426E-4</c:v>
                </c:pt>
                <c:pt idx="2050">
                  <c:v>5.3532878240543282E-4</c:v>
                </c:pt>
                <c:pt idx="2051">
                  <c:v>5.3523477914715477E-4</c:v>
                </c:pt>
                <c:pt idx="2052">
                  <c:v>5.3512975873064078E-4</c:v>
                </c:pt>
                <c:pt idx="2053">
                  <c:v>5.3503130885494102E-4</c:v>
                </c:pt>
                <c:pt idx="2054">
                  <c:v>5.3490243412971294E-4</c:v>
                </c:pt>
                <c:pt idx="2055">
                  <c:v>5.3478880412567579E-4</c:v>
                </c:pt>
                <c:pt idx="2056">
                  <c:v>5.3470495180144527E-4</c:v>
                </c:pt>
                <c:pt idx="2057">
                  <c:v>5.3458896410856188E-4</c:v>
                </c:pt>
                <c:pt idx="2058">
                  <c:v>5.3444064743472526E-4</c:v>
                </c:pt>
                <c:pt idx="2059">
                  <c:v>5.3439561802363087E-4</c:v>
                </c:pt>
                <c:pt idx="2060">
                  <c:v>5.3435516251833237E-4</c:v>
                </c:pt>
                <c:pt idx="2061">
                  <c:v>5.3426041806898649E-4</c:v>
                </c:pt>
                <c:pt idx="2062">
                  <c:v>5.3415851584758358E-4</c:v>
                </c:pt>
                <c:pt idx="2063">
                  <c:v>5.3410114334943219E-4</c:v>
                </c:pt>
                <c:pt idx="2064">
                  <c:v>5.3403903342627286E-4</c:v>
                </c:pt>
                <c:pt idx="2065">
                  <c:v>5.3393366184649438E-4</c:v>
                </c:pt>
                <c:pt idx="2066">
                  <c:v>5.33833458201814E-4</c:v>
                </c:pt>
                <c:pt idx="2067">
                  <c:v>5.3374573038225453E-4</c:v>
                </c:pt>
                <c:pt idx="2068">
                  <c:v>5.3363750776740755E-4</c:v>
                </c:pt>
                <c:pt idx="2069">
                  <c:v>5.3356367658124375E-4</c:v>
                </c:pt>
                <c:pt idx="2070">
                  <c:v>5.3345285653169866E-4</c:v>
                </c:pt>
                <c:pt idx="2071">
                  <c:v>5.3333149913923153E-4</c:v>
                </c:pt>
                <c:pt idx="2072">
                  <c:v>5.3323448613998249E-4</c:v>
                </c:pt>
                <c:pt idx="2073">
                  <c:v>5.332055124247125E-4</c:v>
                </c:pt>
                <c:pt idx="2074">
                  <c:v>5.3315532999201592E-4</c:v>
                </c:pt>
                <c:pt idx="2075">
                  <c:v>5.3308393031618797E-4</c:v>
                </c:pt>
                <c:pt idx="2076">
                  <c:v>5.330241881936358E-4</c:v>
                </c:pt>
                <c:pt idx="2077">
                  <c:v>5.329502387993448E-4</c:v>
                </c:pt>
                <c:pt idx="2078">
                  <c:v>5.3286861588672143E-4</c:v>
                </c:pt>
                <c:pt idx="2079">
                  <c:v>5.3278758298180254E-4</c:v>
                </c:pt>
                <c:pt idx="2080">
                  <c:v>5.3273429652189762E-4</c:v>
                </c:pt>
                <c:pt idx="2081">
                  <c:v>5.3265465466533813E-4</c:v>
                </c:pt>
                <c:pt idx="2082">
                  <c:v>5.3255333930625687E-4</c:v>
                </c:pt>
                <c:pt idx="2083">
                  <c:v>5.324562065922799E-4</c:v>
                </c:pt>
                <c:pt idx="2084">
                  <c:v>5.3236495129706587E-4</c:v>
                </c:pt>
                <c:pt idx="2085">
                  <c:v>5.3227902692863009E-4</c:v>
                </c:pt>
                <c:pt idx="2086">
                  <c:v>5.3221477127250478E-4</c:v>
                </c:pt>
                <c:pt idx="2087">
                  <c:v>5.3212752990887012E-4</c:v>
                </c:pt>
                <c:pt idx="2088">
                  <c:v>5.3203039385609668E-4</c:v>
                </c:pt>
                <c:pt idx="2089">
                  <c:v>5.3192754420501598E-4</c:v>
                </c:pt>
                <c:pt idx="2090">
                  <c:v>5.3179325260984311E-4</c:v>
                </c:pt>
                <c:pt idx="2091">
                  <c:v>5.3169137904364872E-4</c:v>
                </c:pt>
                <c:pt idx="2092">
                  <c:v>5.3160904027217768E-4</c:v>
                </c:pt>
                <c:pt idx="2093">
                  <c:v>5.3152955333629582E-4</c:v>
                </c:pt>
                <c:pt idx="2094">
                  <c:v>5.3142327030456773E-4</c:v>
                </c:pt>
                <c:pt idx="2095">
                  <c:v>5.3131722963938271E-4</c:v>
                </c:pt>
                <c:pt idx="2096">
                  <c:v>5.3120793840089379E-4</c:v>
                </c:pt>
                <c:pt idx="2097">
                  <c:v>5.3110434269968343E-4</c:v>
                </c:pt>
                <c:pt idx="2098">
                  <c:v>5.3102517452192249E-4</c:v>
                </c:pt>
                <c:pt idx="2099">
                  <c:v>5.3094070805109739E-4</c:v>
                </c:pt>
                <c:pt idx="2100">
                  <c:v>5.3084995106479095E-4</c:v>
                </c:pt>
                <c:pt idx="2101">
                  <c:v>5.3076782816011722E-4</c:v>
                </c:pt>
                <c:pt idx="2102">
                  <c:v>5.3072200603898254E-4</c:v>
                </c:pt>
                <c:pt idx="2103">
                  <c:v>5.3062048024776385E-4</c:v>
                </c:pt>
                <c:pt idx="2104">
                  <c:v>5.305390681030679E-4</c:v>
                </c:pt>
                <c:pt idx="2105">
                  <c:v>5.3044053864572684E-4</c:v>
                </c:pt>
                <c:pt idx="2106">
                  <c:v>5.3029739872304655E-4</c:v>
                </c:pt>
                <c:pt idx="2107">
                  <c:v>5.3016662444755973E-4</c:v>
                </c:pt>
                <c:pt idx="2108">
                  <c:v>5.300832831879697E-4</c:v>
                </c:pt>
                <c:pt idx="2109">
                  <c:v>5.2997536762460537E-4</c:v>
                </c:pt>
                <c:pt idx="2110">
                  <c:v>5.2987679449403532E-4</c:v>
                </c:pt>
                <c:pt idx="2111">
                  <c:v>5.2979252488924867E-4</c:v>
                </c:pt>
                <c:pt idx="2112">
                  <c:v>5.2969401839175626E-4</c:v>
                </c:pt>
                <c:pt idx="2113">
                  <c:v>5.2958348359095767E-4</c:v>
                </c:pt>
                <c:pt idx="2114">
                  <c:v>5.2949967099911468E-4</c:v>
                </c:pt>
                <c:pt idx="2115">
                  <c:v>5.2942494089821374E-4</c:v>
                </c:pt>
                <c:pt idx="2116">
                  <c:v>5.2935095454934109E-4</c:v>
                </c:pt>
                <c:pt idx="2117">
                  <c:v>5.2923986779186715E-4</c:v>
                </c:pt>
                <c:pt idx="2118">
                  <c:v>5.2914541597726312E-4</c:v>
                </c:pt>
                <c:pt idx="2119">
                  <c:v>5.2901486241022067E-4</c:v>
                </c:pt>
                <c:pt idx="2120">
                  <c:v>5.2897499942829531E-4</c:v>
                </c:pt>
                <c:pt idx="2121">
                  <c:v>5.2886120530301313E-4</c:v>
                </c:pt>
                <c:pt idx="2122">
                  <c:v>5.287580596347373E-4</c:v>
                </c:pt>
                <c:pt idx="2123">
                  <c:v>5.286536972049688E-4</c:v>
                </c:pt>
                <c:pt idx="2124">
                  <c:v>5.2855247468093687E-4</c:v>
                </c:pt>
                <c:pt idx="2125">
                  <c:v>5.2845460919030804E-4</c:v>
                </c:pt>
                <c:pt idx="2126">
                  <c:v>5.2832922705620675E-4</c:v>
                </c:pt>
                <c:pt idx="2127">
                  <c:v>5.2826346805794489E-4</c:v>
                </c:pt>
                <c:pt idx="2128">
                  <c:v>5.2817269093835095E-4</c:v>
                </c:pt>
                <c:pt idx="2129">
                  <c:v>5.2807279652641208E-4</c:v>
                </c:pt>
                <c:pt idx="2130">
                  <c:v>5.2801114298994703E-4</c:v>
                </c:pt>
                <c:pt idx="2131">
                  <c:v>5.2796256526787058E-4</c:v>
                </c:pt>
                <c:pt idx="2132">
                  <c:v>5.279233997127242E-4</c:v>
                </c:pt>
                <c:pt idx="2133">
                  <c:v>5.2787491658080605E-4</c:v>
                </c:pt>
                <c:pt idx="2134">
                  <c:v>5.2788278551885279E-4</c:v>
                </c:pt>
                <c:pt idx="2135">
                  <c:v>5.2777210821748069E-4</c:v>
                </c:pt>
                <c:pt idx="2136">
                  <c:v>5.2767103474220939E-4</c:v>
                </c:pt>
                <c:pt idx="2137">
                  <c:v>5.2755449196735266E-4</c:v>
                </c:pt>
                <c:pt idx="2138">
                  <c:v>5.2744746929376109E-4</c:v>
                </c:pt>
                <c:pt idx="2139">
                  <c:v>5.2735458897992598E-4</c:v>
                </c:pt>
                <c:pt idx="2140">
                  <c:v>5.2727497946228243E-4</c:v>
                </c:pt>
                <c:pt idx="2141">
                  <c:v>5.272052845133443E-4</c:v>
                </c:pt>
                <c:pt idx="2142">
                  <c:v>5.271042495187566E-4</c:v>
                </c:pt>
                <c:pt idx="2143">
                  <c:v>5.2702564644689588E-4</c:v>
                </c:pt>
                <c:pt idx="2144">
                  <c:v>5.2696616568103684E-4</c:v>
                </c:pt>
                <c:pt idx="2145">
                  <c:v>5.2688240203285861E-4</c:v>
                </c:pt>
                <c:pt idx="2146">
                  <c:v>5.2678409348080879E-4</c:v>
                </c:pt>
                <c:pt idx="2147">
                  <c:v>5.2669281491455851E-4</c:v>
                </c:pt>
                <c:pt idx="2148">
                  <c:v>5.2658695706368287E-4</c:v>
                </c:pt>
                <c:pt idx="2149">
                  <c:v>5.2648522518055241E-4</c:v>
                </c:pt>
                <c:pt idx="2150">
                  <c:v>5.2640703670683115E-4</c:v>
                </c:pt>
                <c:pt idx="2151">
                  <c:v>5.2633407034834872E-4</c:v>
                </c:pt>
                <c:pt idx="2152">
                  <c:v>5.2626132594013109E-4</c:v>
                </c:pt>
                <c:pt idx="2153">
                  <c:v>5.2621866647950706E-4</c:v>
                </c:pt>
                <c:pt idx="2154">
                  <c:v>5.2622168730832245E-4</c:v>
                </c:pt>
                <c:pt idx="2155">
                  <c:v>5.2618283878950089E-4</c:v>
                </c:pt>
                <c:pt idx="2156">
                  <c:v>5.2610679404997771E-4</c:v>
                </c:pt>
                <c:pt idx="2157">
                  <c:v>5.2604524250242943E-4</c:v>
                </c:pt>
                <c:pt idx="2158">
                  <c:v>5.2599688522768535E-4</c:v>
                </c:pt>
                <c:pt idx="2159">
                  <c:v>5.2593159962198335E-4</c:v>
                </c:pt>
                <c:pt idx="2160">
                  <c:v>5.2587226590651342E-4</c:v>
                </c:pt>
                <c:pt idx="2161">
                  <c:v>5.2580885478162374E-4</c:v>
                </c:pt>
                <c:pt idx="2162">
                  <c:v>5.2573837946891981E-4</c:v>
                </c:pt>
                <c:pt idx="2163">
                  <c:v>5.2562695208863098E-4</c:v>
                </c:pt>
                <c:pt idx="2164">
                  <c:v>5.2548430961749017E-4</c:v>
                </c:pt>
                <c:pt idx="2165">
                  <c:v>5.253818692973521E-4</c:v>
                </c:pt>
                <c:pt idx="2166">
                  <c:v>5.2530647269407465E-4</c:v>
                </c:pt>
                <c:pt idx="2167">
                  <c:v>5.2524123563484743E-4</c:v>
                </c:pt>
                <c:pt idx="2168">
                  <c:v>5.2517228008173327E-4</c:v>
                </c:pt>
                <c:pt idx="2169">
                  <c:v>5.2512642436881971E-4</c:v>
                </c:pt>
                <c:pt idx="2170">
                  <c:v>5.2517066621951124E-4</c:v>
                </c:pt>
                <c:pt idx="2171">
                  <c:v>5.2523516375134233E-4</c:v>
                </c:pt>
                <c:pt idx="2172">
                  <c:v>5.2529178916693123E-4</c:v>
                </c:pt>
                <c:pt idx="2173">
                  <c:v>5.253460998229561E-4</c:v>
                </c:pt>
                <c:pt idx="2174">
                  <c:v>5.2540834041555804E-4</c:v>
                </c:pt>
                <c:pt idx="2175">
                  <c:v>5.2545393479036268E-4</c:v>
                </c:pt>
                <c:pt idx="2176">
                  <c:v>5.2545622900228317E-4</c:v>
                </c:pt>
                <c:pt idx="2177">
                  <c:v>5.2546139854684848E-4</c:v>
                </c:pt>
                <c:pt idx="2178">
                  <c:v>5.2544128317885002E-4</c:v>
                </c:pt>
                <c:pt idx="2179">
                  <c:v>5.254042608658164E-4</c:v>
                </c:pt>
                <c:pt idx="2180">
                  <c:v>5.2536763286677049E-4</c:v>
                </c:pt>
                <c:pt idx="2181">
                  <c:v>5.2528525567326664E-4</c:v>
                </c:pt>
                <c:pt idx="2182">
                  <c:v>5.2524763132412086E-4</c:v>
                </c:pt>
                <c:pt idx="2183">
                  <c:v>5.252082280218708E-4</c:v>
                </c:pt>
                <c:pt idx="2184">
                  <c:v>5.2514633747300786E-4</c:v>
                </c:pt>
                <c:pt idx="2185">
                  <c:v>5.2509384513478845E-4</c:v>
                </c:pt>
                <c:pt idx="2186">
                  <c:v>5.2507672599735693E-4</c:v>
                </c:pt>
                <c:pt idx="2187">
                  <c:v>5.250360625503193E-4</c:v>
                </c:pt>
                <c:pt idx="2188">
                  <c:v>5.2501011728533044E-4</c:v>
                </c:pt>
                <c:pt idx="2189">
                  <c:v>5.2504402504496264E-4</c:v>
                </c:pt>
                <c:pt idx="2190">
                  <c:v>5.2507803912329185E-4</c:v>
                </c:pt>
                <c:pt idx="2191">
                  <c:v>5.2501960658615462E-4</c:v>
                </c:pt>
                <c:pt idx="2192">
                  <c:v>5.2493860960724746E-4</c:v>
                </c:pt>
                <c:pt idx="2193">
                  <c:v>5.2488236550739546E-4</c:v>
                </c:pt>
                <c:pt idx="2194">
                  <c:v>5.247966249012371E-4</c:v>
                </c:pt>
                <c:pt idx="2195">
                  <c:v>5.2470253654307672E-4</c:v>
                </c:pt>
                <c:pt idx="2196">
                  <c:v>5.2460715331183682E-4</c:v>
                </c:pt>
                <c:pt idx="2197">
                  <c:v>5.2450686754222143E-4</c:v>
                </c:pt>
                <c:pt idx="2198">
                  <c:v>5.2445905424528981E-4</c:v>
                </c:pt>
                <c:pt idx="2199">
                  <c:v>5.2445899982311406E-4</c:v>
                </c:pt>
                <c:pt idx="2200">
                  <c:v>5.244417841564589E-4</c:v>
                </c:pt>
                <c:pt idx="2201">
                  <c:v>5.2442379769796334E-4</c:v>
                </c:pt>
                <c:pt idx="2202">
                  <c:v>5.2442259249602607E-4</c:v>
                </c:pt>
                <c:pt idx="2203">
                  <c:v>5.2442573685822713E-4</c:v>
                </c:pt>
                <c:pt idx="2204">
                  <c:v>5.2438651663215291E-4</c:v>
                </c:pt>
                <c:pt idx="2205">
                  <c:v>5.2431614750878528E-4</c:v>
                </c:pt>
                <c:pt idx="2206">
                  <c:v>5.2422039557487412E-4</c:v>
                </c:pt>
                <c:pt idx="2207">
                  <c:v>5.2410927394415645E-4</c:v>
                </c:pt>
                <c:pt idx="2208">
                  <c:v>5.240595814802768E-4</c:v>
                </c:pt>
                <c:pt idx="2209">
                  <c:v>5.2400422454182969E-4</c:v>
                </c:pt>
                <c:pt idx="2210">
                  <c:v>5.2397982445665675E-4</c:v>
                </c:pt>
                <c:pt idx="2211">
                  <c:v>5.2390566824502905E-4</c:v>
                </c:pt>
                <c:pt idx="2212">
                  <c:v>5.2385534799563691E-4</c:v>
                </c:pt>
                <c:pt idx="2213">
                  <c:v>5.2382556056870604E-4</c:v>
                </c:pt>
                <c:pt idx="2214">
                  <c:v>5.2378865088828096E-4</c:v>
                </c:pt>
                <c:pt idx="2215">
                  <c:v>5.236946652782265E-4</c:v>
                </c:pt>
                <c:pt idx="2216">
                  <c:v>5.2360063408493727E-4</c:v>
                </c:pt>
                <c:pt idx="2217">
                  <c:v>5.2356742197919449E-4</c:v>
                </c:pt>
                <c:pt idx="2218">
                  <c:v>5.2351626949343291E-4</c:v>
                </c:pt>
                <c:pt idx="2219">
                  <c:v>5.2347888342029489E-4</c:v>
                </c:pt>
                <c:pt idx="2220">
                  <c:v>5.2345332158226093E-4</c:v>
                </c:pt>
                <c:pt idx="2221">
                  <c:v>5.2340047950633322E-4</c:v>
                </c:pt>
                <c:pt idx="2222">
                  <c:v>5.2336815848859125E-4</c:v>
                </c:pt>
                <c:pt idx="2223">
                  <c:v>5.2330788801875931E-4</c:v>
                </c:pt>
                <c:pt idx="2224">
                  <c:v>5.2324017670856598E-4</c:v>
                </c:pt>
                <c:pt idx="2225">
                  <c:v>5.2319597006654289E-4</c:v>
                </c:pt>
                <c:pt idx="2226">
                  <c:v>5.2315404989733188E-4</c:v>
                </c:pt>
                <c:pt idx="2227">
                  <c:v>5.2314920900693328E-4</c:v>
                </c:pt>
                <c:pt idx="2228">
                  <c:v>5.2308388878539319E-4</c:v>
                </c:pt>
                <c:pt idx="2229">
                  <c:v>5.2303043466008945E-4</c:v>
                </c:pt>
                <c:pt idx="2230">
                  <c:v>5.2296649997285981E-4</c:v>
                </c:pt>
                <c:pt idx="2231">
                  <c:v>5.2289193256596363E-4</c:v>
                </c:pt>
                <c:pt idx="2232">
                  <c:v>5.2283034930454097E-4</c:v>
                </c:pt>
                <c:pt idx="2233">
                  <c:v>5.2281682272391336E-4</c:v>
                </c:pt>
                <c:pt idx="2234">
                  <c:v>5.2278361489223053E-4</c:v>
                </c:pt>
                <c:pt idx="2235">
                  <c:v>5.2271297073748404E-4</c:v>
                </c:pt>
                <c:pt idx="2236">
                  <c:v>5.2269155565426721E-4</c:v>
                </c:pt>
                <c:pt idx="2237">
                  <c:v>5.2273019163835818E-4</c:v>
                </c:pt>
                <c:pt idx="2238">
                  <c:v>5.2273170094460316E-4</c:v>
                </c:pt>
                <c:pt idx="2239">
                  <c:v>5.2276667056793107E-4</c:v>
                </c:pt>
                <c:pt idx="2240">
                  <c:v>5.2282862052748208E-4</c:v>
                </c:pt>
                <c:pt idx="2241">
                  <c:v>5.2283008258542922E-4</c:v>
                </c:pt>
                <c:pt idx="2242">
                  <c:v>5.2283115205169228E-4</c:v>
                </c:pt>
                <c:pt idx="2243">
                  <c:v>5.2284840262267697E-4</c:v>
                </c:pt>
                <c:pt idx="2244">
                  <c:v>5.2283132096949986E-4</c:v>
                </c:pt>
                <c:pt idx="2245">
                  <c:v>5.2279652663494677E-4</c:v>
                </c:pt>
                <c:pt idx="2246">
                  <c:v>5.227850387242289E-4</c:v>
                </c:pt>
                <c:pt idx="2247">
                  <c:v>5.2273905843774752E-4</c:v>
                </c:pt>
                <c:pt idx="2248">
                  <c:v>5.2270899784343482E-4</c:v>
                </c:pt>
                <c:pt idx="2249">
                  <c:v>5.2268189110591171E-4</c:v>
                </c:pt>
                <c:pt idx="2250">
                  <c:v>5.2263983008919409E-4</c:v>
                </c:pt>
                <c:pt idx="2251">
                  <c:v>5.2260919454092042E-4</c:v>
                </c:pt>
                <c:pt idx="2252">
                  <c:v>5.2258922430542824E-4</c:v>
                </c:pt>
                <c:pt idx="2253">
                  <c:v>5.2262012341713101E-4</c:v>
                </c:pt>
                <c:pt idx="2254">
                  <c:v>5.2260466111836174E-4</c:v>
                </c:pt>
                <c:pt idx="2255">
                  <c:v>5.2259160748472267E-4</c:v>
                </c:pt>
                <c:pt idx="2256">
                  <c:v>5.2255193952219854E-4</c:v>
                </c:pt>
                <c:pt idx="2257">
                  <c:v>5.2251426721374068E-4</c:v>
                </c:pt>
                <c:pt idx="2258">
                  <c:v>5.2249035587440885E-4</c:v>
                </c:pt>
                <c:pt idx="2259">
                  <c:v>5.2245447801261018E-4</c:v>
                </c:pt>
                <c:pt idx="2260">
                  <c:v>5.2241281165993944E-4</c:v>
                </c:pt>
                <c:pt idx="2261">
                  <c:v>5.2242606016205046E-4</c:v>
                </c:pt>
                <c:pt idx="2262">
                  <c:v>5.2237991895654498E-4</c:v>
                </c:pt>
                <c:pt idx="2263">
                  <c:v>5.2235149953762708E-4</c:v>
                </c:pt>
                <c:pt idx="2264">
                  <c:v>5.223511161564549E-4</c:v>
                </c:pt>
                <c:pt idx="2265">
                  <c:v>5.2235610886411789E-4</c:v>
                </c:pt>
                <c:pt idx="2266">
                  <c:v>5.2233332243315715E-4</c:v>
                </c:pt>
                <c:pt idx="2267">
                  <c:v>5.2228617755718831E-4</c:v>
                </c:pt>
                <c:pt idx="2268">
                  <c:v>5.2226574128528646E-4</c:v>
                </c:pt>
                <c:pt idx="2269">
                  <c:v>5.2225938272919552E-4</c:v>
                </c:pt>
                <c:pt idx="2270">
                  <c:v>5.2222308680842182E-4</c:v>
                </c:pt>
                <c:pt idx="2271">
                  <c:v>5.2221409843267229E-4</c:v>
                </c:pt>
                <c:pt idx="2272">
                  <c:v>5.2221598318780388E-4</c:v>
                </c:pt>
                <c:pt idx="2273">
                  <c:v>5.221868648492107E-4</c:v>
                </c:pt>
                <c:pt idx="2274">
                  <c:v>5.2207513275094629E-4</c:v>
                </c:pt>
                <c:pt idx="2275">
                  <c:v>5.2203752555414192E-4</c:v>
                </c:pt>
                <c:pt idx="2276">
                  <c:v>5.2198326375689009E-4</c:v>
                </c:pt>
                <c:pt idx="2277">
                  <c:v>5.2193018607209121E-4</c:v>
                </c:pt>
                <c:pt idx="2278">
                  <c:v>5.2190551559139892E-4</c:v>
                </c:pt>
                <c:pt idx="2279">
                  <c:v>5.2188255676607551E-4</c:v>
                </c:pt>
                <c:pt idx="2280">
                  <c:v>5.218254095342204E-4</c:v>
                </c:pt>
                <c:pt idx="2281">
                  <c:v>5.2181822776205982E-4</c:v>
                </c:pt>
                <c:pt idx="2282">
                  <c:v>5.2182157471778693E-4</c:v>
                </c:pt>
                <c:pt idx="2283">
                  <c:v>5.2177045703696704E-4</c:v>
                </c:pt>
                <c:pt idx="2284">
                  <c:v>5.2167453808175642E-4</c:v>
                </c:pt>
                <c:pt idx="2285">
                  <c:v>5.216465388531114E-4</c:v>
                </c:pt>
                <c:pt idx="2286">
                  <c:v>5.2158723020315429E-4</c:v>
                </c:pt>
                <c:pt idx="2287">
                  <c:v>5.2150102412185908E-4</c:v>
                </c:pt>
                <c:pt idx="2288">
                  <c:v>5.2144255841003035E-4</c:v>
                </c:pt>
                <c:pt idx="2289">
                  <c:v>5.214183727019322E-4</c:v>
                </c:pt>
                <c:pt idx="2290">
                  <c:v>5.2138335352247631E-4</c:v>
                </c:pt>
                <c:pt idx="2291">
                  <c:v>5.2134751789965233E-4</c:v>
                </c:pt>
                <c:pt idx="2292">
                  <c:v>5.213269250345738E-4</c:v>
                </c:pt>
                <c:pt idx="2293">
                  <c:v>5.2127344438631523E-4</c:v>
                </c:pt>
                <c:pt idx="2294">
                  <c:v>5.2126126622288095E-4</c:v>
                </c:pt>
                <c:pt idx="2295">
                  <c:v>5.2126082508260408E-4</c:v>
                </c:pt>
                <c:pt idx="2296">
                  <c:v>5.2124129061476389E-4</c:v>
                </c:pt>
                <c:pt idx="2297">
                  <c:v>5.2120561450720408E-4</c:v>
                </c:pt>
                <c:pt idx="2298">
                  <c:v>5.2115260034629415E-4</c:v>
                </c:pt>
                <c:pt idx="2299">
                  <c:v>5.2110930897164424E-4</c:v>
                </c:pt>
                <c:pt idx="2300">
                  <c:v>5.2108750589006524E-4</c:v>
                </c:pt>
                <c:pt idx="2301">
                  <c:v>5.2109010923657615E-4</c:v>
                </c:pt>
                <c:pt idx="2302">
                  <c:v>5.2110077828815651E-4</c:v>
                </c:pt>
                <c:pt idx="2303">
                  <c:v>5.2109444133115743E-4</c:v>
                </c:pt>
                <c:pt idx="2304">
                  <c:v>5.2107544239744948E-4</c:v>
                </c:pt>
                <c:pt idx="2305">
                  <c:v>5.2105124112469532E-4</c:v>
                </c:pt>
                <c:pt idx="2306">
                  <c:v>5.2100619759726143E-4</c:v>
                </c:pt>
                <c:pt idx="2307">
                  <c:v>5.2092961218724811E-4</c:v>
                </c:pt>
                <c:pt idx="2308">
                  <c:v>5.2084677221660202E-4</c:v>
                </c:pt>
                <c:pt idx="2309">
                  <c:v>5.2077415193315638E-4</c:v>
                </c:pt>
                <c:pt idx="2310">
                  <c:v>5.2070679828520585E-4</c:v>
                </c:pt>
                <c:pt idx="2311">
                  <c:v>5.2069884740956883E-4</c:v>
                </c:pt>
                <c:pt idx="2312">
                  <c:v>5.2069082454214732E-4</c:v>
                </c:pt>
                <c:pt idx="2313">
                  <c:v>5.2059510066303346E-4</c:v>
                </c:pt>
                <c:pt idx="2314">
                  <c:v>5.2053678974474122E-4</c:v>
                </c:pt>
                <c:pt idx="2315">
                  <c:v>5.2059929701327482E-4</c:v>
                </c:pt>
                <c:pt idx="2316">
                  <c:v>5.2069198181288316E-4</c:v>
                </c:pt>
                <c:pt idx="2317">
                  <c:v>5.2075796375894998E-4</c:v>
                </c:pt>
                <c:pt idx="2318">
                  <c:v>5.2078878733429021E-4</c:v>
                </c:pt>
                <c:pt idx="2319">
                  <c:v>5.208186649921032E-4</c:v>
                </c:pt>
                <c:pt idx="2320">
                  <c:v>5.2085893595912056E-4</c:v>
                </c:pt>
                <c:pt idx="2321">
                  <c:v>5.2094289145776876E-4</c:v>
                </c:pt>
                <c:pt idx="2322">
                  <c:v>5.2102782138957785E-4</c:v>
                </c:pt>
                <c:pt idx="2323">
                  <c:v>5.2100746537924456E-4</c:v>
                </c:pt>
                <c:pt idx="2324">
                  <c:v>5.2101283529223117E-4</c:v>
                </c:pt>
                <c:pt idx="2325">
                  <c:v>5.211785317965576E-4</c:v>
                </c:pt>
                <c:pt idx="2326">
                  <c:v>5.2132164502815387E-4</c:v>
                </c:pt>
                <c:pt idx="2327">
                  <c:v>5.2140673792736372E-4</c:v>
                </c:pt>
                <c:pt idx="2328">
                  <c:v>5.2141662372027987E-4</c:v>
                </c:pt>
                <c:pt idx="2329">
                  <c:v>5.2139441334505177E-4</c:v>
                </c:pt>
                <c:pt idx="2330">
                  <c:v>5.2133657881968387E-4</c:v>
                </c:pt>
                <c:pt idx="2331">
                  <c:v>5.2132892687832512E-4</c:v>
                </c:pt>
                <c:pt idx="2332">
                  <c:v>5.2129663828319787E-4</c:v>
                </c:pt>
                <c:pt idx="2333">
                  <c:v>5.2127526426999074E-4</c:v>
                </c:pt>
                <c:pt idx="2334">
                  <c:v>5.212523121239591E-4</c:v>
                </c:pt>
                <c:pt idx="2335">
                  <c:v>5.2123682918971148E-4</c:v>
                </c:pt>
                <c:pt idx="2336">
                  <c:v>5.2125793255629381E-4</c:v>
                </c:pt>
                <c:pt idx="2337">
                  <c:v>5.2126230953482636E-4</c:v>
                </c:pt>
                <c:pt idx="2338">
                  <c:v>5.2124486442120467E-4</c:v>
                </c:pt>
                <c:pt idx="2339">
                  <c:v>5.2119396443628993E-4</c:v>
                </c:pt>
                <c:pt idx="2340">
                  <c:v>5.2123838780891566E-4</c:v>
                </c:pt>
                <c:pt idx="2341">
                  <c:v>5.2125629315490421E-4</c:v>
                </c:pt>
                <c:pt idx="2342">
                  <c:v>5.2124593384376288E-4</c:v>
                </c:pt>
                <c:pt idx="2343">
                  <c:v>5.2122848509715753E-4</c:v>
                </c:pt>
                <c:pt idx="2344">
                  <c:v>5.2122740065273091E-4</c:v>
                </c:pt>
                <c:pt idx="2345">
                  <c:v>5.2120534054810096E-4</c:v>
                </c:pt>
                <c:pt idx="2346">
                  <c:v>5.2115819927530229E-4</c:v>
                </c:pt>
                <c:pt idx="2347">
                  <c:v>5.2114884292525339E-4</c:v>
                </c:pt>
                <c:pt idx="2348">
                  <c:v>5.2115371953562575E-4</c:v>
                </c:pt>
                <c:pt idx="2349">
                  <c:v>5.211607149033054E-4</c:v>
                </c:pt>
                <c:pt idx="2350">
                  <c:v>5.2118663102774826E-4</c:v>
                </c:pt>
                <c:pt idx="2351">
                  <c:v>5.2118171938770111E-4</c:v>
                </c:pt>
                <c:pt idx="2352">
                  <c:v>5.2113672395109531E-4</c:v>
                </c:pt>
                <c:pt idx="2353">
                  <c:v>5.2110500155732697E-4</c:v>
                </c:pt>
                <c:pt idx="2354">
                  <c:v>5.2108906571219195E-4</c:v>
                </c:pt>
                <c:pt idx="2355">
                  <c:v>5.2106591782749535E-4</c:v>
                </c:pt>
                <c:pt idx="2356">
                  <c:v>5.2105881278620783E-4</c:v>
                </c:pt>
                <c:pt idx="2357">
                  <c:v>5.2105279770564669E-4</c:v>
                </c:pt>
                <c:pt idx="2358">
                  <c:v>5.2101146986503787E-4</c:v>
                </c:pt>
                <c:pt idx="2359">
                  <c:v>5.2098264055267462E-4</c:v>
                </c:pt>
                <c:pt idx="2360">
                  <c:v>5.2095817254536674E-4</c:v>
                </c:pt>
                <c:pt idx="2361">
                  <c:v>5.2093535238310407E-4</c:v>
                </c:pt>
                <c:pt idx="2362">
                  <c:v>5.2090137372636381E-4</c:v>
                </c:pt>
                <c:pt idx="2363">
                  <c:v>5.2089034175203529E-4</c:v>
                </c:pt>
                <c:pt idx="2364">
                  <c:v>5.2085549817071516E-4</c:v>
                </c:pt>
                <c:pt idx="2365">
                  <c:v>5.2085417821377583E-4</c:v>
                </c:pt>
                <c:pt idx="2366">
                  <c:v>5.2087461810530636E-4</c:v>
                </c:pt>
                <c:pt idx="2367">
                  <c:v>5.2091609098927293E-4</c:v>
                </c:pt>
                <c:pt idx="2368">
                  <c:v>5.2098192173537152E-4</c:v>
                </c:pt>
                <c:pt idx="2369">
                  <c:v>5.2097676630837703E-4</c:v>
                </c:pt>
                <c:pt idx="2370">
                  <c:v>5.20996633519147E-4</c:v>
                </c:pt>
                <c:pt idx="2371">
                  <c:v>5.2097863162064734E-4</c:v>
                </c:pt>
                <c:pt idx="2372">
                  <c:v>5.2094685922837182E-4</c:v>
                </c:pt>
                <c:pt idx="2373">
                  <c:v>5.2096964780703548E-4</c:v>
                </c:pt>
                <c:pt idx="2374">
                  <c:v>5.2100811896912903E-4</c:v>
                </c:pt>
                <c:pt idx="2375">
                  <c:v>5.209654747229507E-4</c:v>
                </c:pt>
                <c:pt idx="2376">
                  <c:v>5.2098054144214404E-4</c:v>
                </c:pt>
                <c:pt idx="2377">
                  <c:v>5.2102339733723095E-4</c:v>
                </c:pt>
                <c:pt idx="2378">
                  <c:v>5.2103995105057721E-4</c:v>
                </c:pt>
                <c:pt idx="2379">
                  <c:v>5.2102626740561291E-4</c:v>
                </c:pt>
                <c:pt idx="2380">
                  <c:v>5.2107224001199934E-4</c:v>
                </c:pt>
                <c:pt idx="2381">
                  <c:v>5.210496145568158E-4</c:v>
                </c:pt>
                <c:pt idx="2382">
                  <c:v>5.2102812459243163E-4</c:v>
                </c:pt>
                <c:pt idx="2383">
                  <c:v>5.2099544875394504E-4</c:v>
                </c:pt>
                <c:pt idx="2384">
                  <c:v>5.209443073462001E-4</c:v>
                </c:pt>
                <c:pt idx="2385">
                  <c:v>5.2087249361060716E-4</c:v>
                </c:pt>
                <c:pt idx="2386">
                  <c:v>5.2084415321659253E-4</c:v>
                </c:pt>
                <c:pt idx="2387">
                  <c:v>5.2086590155112251E-4</c:v>
                </c:pt>
                <c:pt idx="2388">
                  <c:v>5.2089563910138938E-4</c:v>
                </c:pt>
                <c:pt idx="2389">
                  <c:v>5.2090396230428636E-4</c:v>
                </c:pt>
                <c:pt idx="2390">
                  <c:v>5.2093551398823797E-4</c:v>
                </c:pt>
                <c:pt idx="2391">
                  <c:v>5.2090017797438179E-4</c:v>
                </c:pt>
                <c:pt idx="2392">
                  <c:v>5.208866781998779E-4</c:v>
                </c:pt>
                <c:pt idx="2393">
                  <c:v>5.2089575825907321E-4</c:v>
                </c:pt>
                <c:pt idx="2394">
                  <c:v>5.2088621019363715E-4</c:v>
                </c:pt>
                <c:pt idx="2395">
                  <c:v>5.2084298319030238E-4</c:v>
                </c:pt>
                <c:pt idx="2396">
                  <c:v>5.2078735367225802E-4</c:v>
                </c:pt>
                <c:pt idx="2397">
                  <c:v>5.2073715972659161E-4</c:v>
                </c:pt>
                <c:pt idx="2398">
                  <c:v>5.2067322258242421E-4</c:v>
                </c:pt>
                <c:pt idx="2399">
                  <c:v>5.2062342154709097E-4</c:v>
                </c:pt>
                <c:pt idx="2400">
                  <c:v>5.2061662906660881E-4</c:v>
                </c:pt>
                <c:pt idx="2401">
                  <c:v>5.206006731548284E-4</c:v>
                </c:pt>
                <c:pt idx="2402">
                  <c:v>5.2060701713932812E-4</c:v>
                </c:pt>
                <c:pt idx="2403">
                  <c:v>5.2061159011554728E-4</c:v>
                </c:pt>
                <c:pt idx="2404">
                  <c:v>5.2059438288395499E-4</c:v>
                </c:pt>
                <c:pt idx="2405">
                  <c:v>5.2054155447722782E-4</c:v>
                </c:pt>
                <c:pt idx="2406">
                  <c:v>5.205095280958927E-4</c:v>
                </c:pt>
                <c:pt idx="2407">
                  <c:v>5.2053155216206018E-4</c:v>
                </c:pt>
                <c:pt idx="2408">
                  <c:v>5.2054583166400218E-4</c:v>
                </c:pt>
                <c:pt idx="2409">
                  <c:v>5.2050654232947474E-4</c:v>
                </c:pt>
                <c:pt idx="2410">
                  <c:v>5.20492944906462E-4</c:v>
                </c:pt>
                <c:pt idx="2411">
                  <c:v>5.2051627312445811E-4</c:v>
                </c:pt>
                <c:pt idx="2412">
                  <c:v>5.2049323608865418E-4</c:v>
                </c:pt>
                <c:pt idx="2413">
                  <c:v>5.2049146326156354E-4</c:v>
                </c:pt>
                <c:pt idx="2414">
                  <c:v>5.2048670020642584E-4</c:v>
                </c:pt>
                <c:pt idx="2415">
                  <c:v>5.204476881318558E-4</c:v>
                </c:pt>
                <c:pt idx="2416">
                  <c:v>5.2037963568641178E-4</c:v>
                </c:pt>
                <c:pt idx="2417">
                  <c:v>5.2036876810198957E-4</c:v>
                </c:pt>
                <c:pt idx="2418">
                  <c:v>5.20341312594401E-4</c:v>
                </c:pt>
                <c:pt idx="2419">
                  <c:v>5.2032147566149502E-4</c:v>
                </c:pt>
                <c:pt idx="2420">
                  <c:v>5.2030977291672861E-4</c:v>
                </c:pt>
                <c:pt idx="2421">
                  <c:v>5.2033497057617369E-4</c:v>
                </c:pt>
                <c:pt idx="2422">
                  <c:v>5.2031629691991286E-4</c:v>
                </c:pt>
                <c:pt idx="2423">
                  <c:v>5.20332182350192E-4</c:v>
                </c:pt>
                <c:pt idx="2424">
                  <c:v>5.2032313701265334E-4</c:v>
                </c:pt>
                <c:pt idx="2425">
                  <c:v>5.2027962363835733E-4</c:v>
                </c:pt>
                <c:pt idx="2426">
                  <c:v>5.2028498763533385E-4</c:v>
                </c:pt>
                <c:pt idx="2427">
                  <c:v>5.2030574481715163E-4</c:v>
                </c:pt>
                <c:pt idx="2428">
                  <c:v>5.2028572949871827E-4</c:v>
                </c:pt>
                <c:pt idx="2429">
                  <c:v>5.2025585673611072E-4</c:v>
                </c:pt>
                <c:pt idx="2430">
                  <c:v>5.2026309691326331E-4</c:v>
                </c:pt>
                <c:pt idx="2431">
                  <c:v>5.2027555832967422E-4</c:v>
                </c:pt>
                <c:pt idx="2432">
                  <c:v>5.2028083730038519E-4</c:v>
                </c:pt>
                <c:pt idx="2433">
                  <c:v>5.2030893837670049E-4</c:v>
                </c:pt>
                <c:pt idx="2434">
                  <c:v>5.2034514230149933E-4</c:v>
                </c:pt>
                <c:pt idx="2435">
                  <c:v>5.2035327834542818E-4</c:v>
                </c:pt>
                <c:pt idx="2436">
                  <c:v>5.2039812212554268E-4</c:v>
                </c:pt>
                <c:pt idx="2437">
                  <c:v>5.2043193621164566E-4</c:v>
                </c:pt>
                <c:pt idx="2438">
                  <c:v>5.2041634926684591E-4</c:v>
                </c:pt>
                <c:pt idx="2439">
                  <c:v>5.204243519404204E-4</c:v>
                </c:pt>
                <c:pt idx="2440">
                  <c:v>5.204326376415699E-4</c:v>
                </c:pt>
                <c:pt idx="2441">
                  <c:v>5.204753013843443E-4</c:v>
                </c:pt>
                <c:pt idx="2442">
                  <c:v>5.2049459912972525E-4</c:v>
                </c:pt>
                <c:pt idx="2443">
                  <c:v>5.2049406151866877E-4</c:v>
                </c:pt>
                <c:pt idx="2444">
                  <c:v>5.2049818176470343E-4</c:v>
                </c:pt>
                <c:pt idx="2445">
                  <c:v>5.2052874702532932E-4</c:v>
                </c:pt>
                <c:pt idx="2446">
                  <c:v>5.2056537240814638E-4</c:v>
                </c:pt>
                <c:pt idx="2447">
                  <c:v>5.2059356315659229E-4</c:v>
                </c:pt>
                <c:pt idx="2448">
                  <c:v>5.2058115774918318E-4</c:v>
                </c:pt>
                <c:pt idx="2449">
                  <c:v>5.20563454328504E-4</c:v>
                </c:pt>
                <c:pt idx="2450">
                  <c:v>5.2058798002172109E-4</c:v>
                </c:pt>
                <c:pt idx="2451">
                  <c:v>5.205888198234988E-4</c:v>
                </c:pt>
                <c:pt idx="2452">
                  <c:v>5.2059869203470595E-4</c:v>
                </c:pt>
                <c:pt idx="2453">
                  <c:v>5.2061719268305291E-4</c:v>
                </c:pt>
                <c:pt idx="2454">
                  <c:v>5.2059785157962748E-4</c:v>
                </c:pt>
                <c:pt idx="2455">
                  <c:v>5.2058729301659589E-4</c:v>
                </c:pt>
                <c:pt idx="2456">
                  <c:v>5.2062755667660386E-4</c:v>
                </c:pt>
                <c:pt idx="2457">
                  <c:v>5.2069279507819274E-4</c:v>
                </c:pt>
                <c:pt idx="2458">
                  <c:v>5.2076714370434746E-4</c:v>
                </c:pt>
                <c:pt idx="2459">
                  <c:v>5.2076760167501027E-4</c:v>
                </c:pt>
                <c:pt idx="2460">
                  <c:v>5.2079072682116199E-4</c:v>
                </c:pt>
                <c:pt idx="2461">
                  <c:v>5.2081384141306863E-4</c:v>
                </c:pt>
                <c:pt idx="2462">
                  <c:v>5.2082127859416421E-4</c:v>
                </c:pt>
                <c:pt idx="2463">
                  <c:v>5.20854940863353E-4</c:v>
                </c:pt>
                <c:pt idx="2464">
                  <c:v>5.2084938511603519E-4</c:v>
                </c:pt>
                <c:pt idx="2465">
                  <c:v>5.2085376688106402E-4</c:v>
                </c:pt>
                <c:pt idx="2466">
                  <c:v>5.2090219402391462E-4</c:v>
                </c:pt>
                <c:pt idx="2467">
                  <c:v>5.2094225188110206E-4</c:v>
                </c:pt>
                <c:pt idx="2468">
                  <c:v>5.2094742091192154E-4</c:v>
                </c:pt>
                <c:pt idx="2469">
                  <c:v>5.2098611001963249E-4</c:v>
                </c:pt>
                <c:pt idx="2470">
                  <c:v>5.210320531080034E-4</c:v>
                </c:pt>
                <c:pt idx="2471">
                  <c:v>5.2105897375801164E-4</c:v>
                </c:pt>
                <c:pt idx="2472">
                  <c:v>5.2108412996413093E-4</c:v>
                </c:pt>
                <c:pt idx="2473">
                  <c:v>5.2113169141783367E-4</c:v>
                </c:pt>
                <c:pt idx="2474">
                  <c:v>5.211690801809124E-4</c:v>
                </c:pt>
                <c:pt idx="2475">
                  <c:v>5.2118485748126389E-4</c:v>
                </c:pt>
                <c:pt idx="2476">
                  <c:v>5.2120824922012002E-4</c:v>
                </c:pt>
                <c:pt idx="2477">
                  <c:v>5.2120952070891827E-4</c:v>
                </c:pt>
                <c:pt idx="2478">
                  <c:v>5.2120915304187791E-4</c:v>
                </c:pt>
                <c:pt idx="2479">
                  <c:v>5.2127831897606379E-4</c:v>
                </c:pt>
                <c:pt idx="2480">
                  <c:v>5.2130958062682306E-4</c:v>
                </c:pt>
                <c:pt idx="2481">
                  <c:v>5.212635153061169E-4</c:v>
                </c:pt>
                <c:pt idx="2482">
                  <c:v>5.2124492462811152E-4</c:v>
                </c:pt>
                <c:pt idx="2483">
                  <c:v>5.2125826965154472E-4</c:v>
                </c:pt>
                <c:pt idx="2484">
                  <c:v>5.2127802709331361E-4</c:v>
                </c:pt>
                <c:pt idx="2485">
                  <c:v>5.2129896586402039E-4</c:v>
                </c:pt>
                <c:pt idx="2486">
                  <c:v>5.2132559322253327E-4</c:v>
                </c:pt>
                <c:pt idx="2487">
                  <c:v>5.2132979860656918E-4</c:v>
                </c:pt>
                <c:pt idx="2488">
                  <c:v>5.2132421817089746E-4</c:v>
                </c:pt>
                <c:pt idx="2489">
                  <c:v>5.2131463846335601E-4</c:v>
                </c:pt>
                <c:pt idx="2490">
                  <c:v>5.2134774097250061E-4</c:v>
                </c:pt>
                <c:pt idx="2491">
                  <c:v>5.2134931809727416E-4</c:v>
                </c:pt>
                <c:pt idx="2492">
                  <c:v>5.2133693052535833E-4</c:v>
                </c:pt>
                <c:pt idx="2493">
                  <c:v>5.2133276376746724E-4</c:v>
                </c:pt>
                <c:pt idx="2494">
                  <c:v>5.2132640122578601E-4</c:v>
                </c:pt>
                <c:pt idx="2495">
                  <c:v>5.2134176572435332E-4</c:v>
                </c:pt>
                <c:pt idx="2496">
                  <c:v>5.213629604368965E-4</c:v>
                </c:pt>
                <c:pt idx="2497">
                  <c:v>5.2137696589123564E-4</c:v>
                </c:pt>
                <c:pt idx="2498">
                  <c:v>5.2141955216232841E-4</c:v>
                </c:pt>
                <c:pt idx="2499">
                  <c:v>5.2144715227807391E-4</c:v>
                </c:pt>
                <c:pt idx="2500">
                  <c:v>5.2142864882253573E-4</c:v>
                </c:pt>
                <c:pt idx="2501">
                  <c:v>5.2142491470148896E-4</c:v>
                </c:pt>
                <c:pt idx="2502">
                  <c:v>5.2140368876501771E-4</c:v>
                </c:pt>
                <c:pt idx="2503">
                  <c:v>5.2136415603696164E-4</c:v>
                </c:pt>
                <c:pt idx="2504">
                  <c:v>5.2137997493655129E-4</c:v>
                </c:pt>
                <c:pt idx="2505">
                  <c:v>5.2137535230691837E-4</c:v>
                </c:pt>
                <c:pt idx="2506">
                  <c:v>5.2133899687625113E-4</c:v>
                </c:pt>
                <c:pt idx="2507">
                  <c:v>5.213544881713005E-4</c:v>
                </c:pt>
                <c:pt idx="2508">
                  <c:v>5.2140202684237947E-4</c:v>
                </c:pt>
                <c:pt idx="2509">
                  <c:v>5.2142078743333097E-4</c:v>
                </c:pt>
                <c:pt idx="2510">
                  <c:v>5.2144266222559164E-4</c:v>
                </c:pt>
                <c:pt idx="2511">
                  <c:v>5.214719255860025E-4</c:v>
                </c:pt>
                <c:pt idx="2512">
                  <c:v>5.2150149848579144E-4</c:v>
                </c:pt>
                <c:pt idx="2513">
                  <c:v>5.2154628283949077E-4</c:v>
                </c:pt>
                <c:pt idx="2514">
                  <c:v>5.2162523405302778E-4</c:v>
                </c:pt>
                <c:pt idx="2515">
                  <c:v>5.2164170991871972E-4</c:v>
                </c:pt>
                <c:pt idx="2516">
                  <c:v>5.2164708007679792E-4</c:v>
                </c:pt>
                <c:pt idx="2517">
                  <c:v>5.2165333803526348E-4</c:v>
                </c:pt>
                <c:pt idx="2518">
                  <c:v>5.2167082656099414E-4</c:v>
                </c:pt>
                <c:pt idx="2519">
                  <c:v>5.21654661650164E-4</c:v>
                </c:pt>
                <c:pt idx="2520">
                  <c:v>5.2162835188375391E-4</c:v>
                </c:pt>
                <c:pt idx="2521">
                  <c:v>5.2162316615908435E-4</c:v>
                </c:pt>
                <c:pt idx="2522">
                  <c:v>5.2161484759001857E-4</c:v>
                </c:pt>
                <c:pt idx="2523">
                  <c:v>5.2162267556309994E-4</c:v>
                </c:pt>
                <c:pt idx="2524">
                  <c:v>5.2168063331129507E-4</c:v>
                </c:pt>
                <c:pt idx="2525">
                  <c:v>5.2172593175279461E-4</c:v>
                </c:pt>
                <c:pt idx="2526">
                  <c:v>5.2177125708539516E-4</c:v>
                </c:pt>
                <c:pt idx="2527">
                  <c:v>5.2183909502277412E-4</c:v>
                </c:pt>
                <c:pt idx="2528">
                  <c:v>5.2192531862619912E-4</c:v>
                </c:pt>
                <c:pt idx="2529">
                  <c:v>5.2195494707374282E-4</c:v>
                </c:pt>
                <c:pt idx="2530">
                  <c:v>5.2198577269044568E-4</c:v>
                </c:pt>
                <c:pt idx="2531">
                  <c:v>5.2204131077823691E-4</c:v>
                </c:pt>
                <c:pt idx="2532">
                  <c:v>5.2211697151511389E-4</c:v>
                </c:pt>
                <c:pt idx="2533">
                  <c:v>5.2216112009362628E-4</c:v>
                </c:pt>
                <c:pt idx="2534">
                  <c:v>5.2221485298215898E-4</c:v>
                </c:pt>
                <c:pt idx="2535">
                  <c:v>5.2226967044320997E-4</c:v>
                </c:pt>
                <c:pt idx="2536">
                  <c:v>5.2225073890904488E-4</c:v>
                </c:pt>
                <c:pt idx="2537">
                  <c:v>5.2222950517149592E-4</c:v>
                </c:pt>
                <c:pt idx="2538">
                  <c:v>5.222345503049996E-4</c:v>
                </c:pt>
                <c:pt idx="2539">
                  <c:v>5.2228075801322572E-4</c:v>
                </c:pt>
                <c:pt idx="2540">
                  <c:v>5.2230410246429651E-4</c:v>
                </c:pt>
                <c:pt idx="2541">
                  <c:v>5.2235299848914175E-4</c:v>
                </c:pt>
                <c:pt idx="2542">
                  <c:v>5.224044120509323E-4</c:v>
                </c:pt>
                <c:pt idx="2543">
                  <c:v>5.2241709435347659E-4</c:v>
                </c:pt>
                <c:pt idx="2544">
                  <c:v>5.2243738521012232E-4</c:v>
                </c:pt>
                <c:pt idx="2545">
                  <c:v>5.2250017556328262E-4</c:v>
                </c:pt>
                <c:pt idx="2546">
                  <c:v>5.2254606833118363E-4</c:v>
                </c:pt>
                <c:pt idx="2547">
                  <c:v>5.225454920871949E-4</c:v>
                </c:pt>
                <c:pt idx="2548">
                  <c:v>5.2256449029704731E-4</c:v>
                </c:pt>
                <c:pt idx="2549">
                  <c:v>5.2260241292337967E-4</c:v>
                </c:pt>
                <c:pt idx="2550">
                  <c:v>5.2263362317631523E-4</c:v>
                </c:pt>
                <c:pt idx="2551">
                  <c:v>5.2266412859900454E-4</c:v>
                </c:pt>
                <c:pt idx="2552">
                  <c:v>5.2271898055608775E-4</c:v>
                </c:pt>
                <c:pt idx="2553">
                  <c:v>5.2279546997261687E-4</c:v>
                </c:pt>
                <c:pt idx="2554">
                  <c:v>5.2299350649601963E-4</c:v>
                </c:pt>
                <c:pt idx="2555">
                  <c:v>5.2323384259155047E-4</c:v>
                </c:pt>
                <c:pt idx="2556">
                  <c:v>5.2337704318154948E-4</c:v>
                </c:pt>
                <c:pt idx="2557">
                  <c:v>5.2347345134894617E-4</c:v>
                </c:pt>
                <c:pt idx="2558">
                  <c:v>5.2358107503617938E-4</c:v>
                </c:pt>
                <c:pt idx="2559">
                  <c:v>5.236879934411747E-4</c:v>
                </c:pt>
                <c:pt idx="2560">
                  <c:v>5.2378199505923647E-4</c:v>
                </c:pt>
                <c:pt idx="2561">
                  <c:v>5.2391991153448133E-4</c:v>
                </c:pt>
                <c:pt idx="2562">
                  <c:v>5.2401894829223186E-4</c:v>
                </c:pt>
                <c:pt idx="2563">
                  <c:v>5.2409571592896133E-4</c:v>
                </c:pt>
                <c:pt idx="2564">
                  <c:v>5.2418818184094354E-4</c:v>
                </c:pt>
                <c:pt idx="2565">
                  <c:v>5.2427200903639565E-4</c:v>
                </c:pt>
                <c:pt idx="2566">
                  <c:v>5.2434997865935605E-4</c:v>
                </c:pt>
                <c:pt idx="2567">
                  <c:v>5.2439238008250729E-4</c:v>
                </c:pt>
                <c:pt idx="2568">
                  <c:v>5.2446688294403973E-4</c:v>
                </c:pt>
                <c:pt idx="2569">
                  <c:v>5.2448931012332432E-4</c:v>
                </c:pt>
                <c:pt idx="2570">
                  <c:v>5.2448301937370117E-4</c:v>
                </c:pt>
                <c:pt idx="2571">
                  <c:v>5.244719805946583E-4</c:v>
                </c:pt>
                <c:pt idx="2572">
                  <c:v>5.2454785337364268E-4</c:v>
                </c:pt>
                <c:pt idx="2573">
                  <c:v>5.2464963178307277E-4</c:v>
                </c:pt>
                <c:pt idx="2574">
                  <c:v>5.2468302896689688E-4</c:v>
                </c:pt>
                <c:pt idx="2575">
                  <c:v>5.2473878628958679E-4</c:v>
                </c:pt>
                <c:pt idx="2576">
                  <c:v>5.2482529346397169E-4</c:v>
                </c:pt>
                <c:pt idx="2577">
                  <c:v>5.2489897821992649E-4</c:v>
                </c:pt>
                <c:pt idx="2578">
                  <c:v>5.2493026931715783E-4</c:v>
                </c:pt>
                <c:pt idx="2579">
                  <c:v>5.2498986438618894E-4</c:v>
                </c:pt>
                <c:pt idx="2580">
                  <c:v>5.2507841981333503E-4</c:v>
                </c:pt>
                <c:pt idx="2581">
                  <c:v>5.2513151226825047E-4</c:v>
                </c:pt>
                <c:pt idx="2582">
                  <c:v>5.2516236270129697E-4</c:v>
                </c:pt>
                <c:pt idx="2583">
                  <c:v>5.2518853176696423E-4</c:v>
                </c:pt>
                <c:pt idx="2584">
                  <c:v>5.2519135754500363E-4</c:v>
                </c:pt>
                <c:pt idx="2585">
                  <c:v>5.25207311195469E-4</c:v>
                </c:pt>
                <c:pt idx="2586">
                  <c:v>5.2528299471922069E-4</c:v>
                </c:pt>
                <c:pt idx="2587">
                  <c:v>5.2535568285319502E-4</c:v>
                </c:pt>
                <c:pt idx="2588">
                  <c:v>5.2535311910763727E-4</c:v>
                </c:pt>
                <c:pt idx="2589">
                  <c:v>5.2539176961651738E-4</c:v>
                </c:pt>
                <c:pt idx="2590">
                  <c:v>5.2549614573195783E-4</c:v>
                </c:pt>
                <c:pt idx="2591">
                  <c:v>5.2555951258340962E-4</c:v>
                </c:pt>
                <c:pt idx="2592">
                  <c:v>5.2561201583618735E-4</c:v>
                </c:pt>
                <c:pt idx="2593">
                  <c:v>5.2566850385699321E-4</c:v>
                </c:pt>
                <c:pt idx="2594">
                  <c:v>5.2571285019870333E-4</c:v>
                </c:pt>
                <c:pt idx="2595">
                  <c:v>5.2568898696009423E-4</c:v>
                </c:pt>
                <c:pt idx="2596">
                  <c:v>5.2574772506460809E-4</c:v>
                </c:pt>
                <c:pt idx="2597">
                  <c:v>5.2582146268825652E-4</c:v>
                </c:pt>
                <c:pt idx="2598">
                  <c:v>5.2585219001526312E-4</c:v>
                </c:pt>
                <c:pt idx="2599">
                  <c:v>5.2587462311897738E-4</c:v>
                </c:pt>
                <c:pt idx="2600">
                  <c:v>5.2596131844985918E-4</c:v>
                </c:pt>
                <c:pt idx="2601">
                  <c:v>5.2599606420690665E-4</c:v>
                </c:pt>
                <c:pt idx="2602">
                  <c:v>5.2605538944281262E-4</c:v>
                </c:pt>
                <c:pt idx="2603">
                  <c:v>5.2615761451239016E-4</c:v>
                </c:pt>
                <c:pt idx="2604">
                  <c:v>5.2621507763769111E-4</c:v>
                </c:pt>
                <c:pt idx="2605">
                  <c:v>5.2625626715535189E-4</c:v>
                </c:pt>
                <c:pt idx="2606">
                  <c:v>5.2630284147979988E-4</c:v>
                </c:pt>
                <c:pt idx="2607">
                  <c:v>5.2635854027965022E-4</c:v>
                </c:pt>
                <c:pt idx="2608">
                  <c:v>5.2637033402167508E-4</c:v>
                </c:pt>
                <c:pt idx="2609">
                  <c:v>5.2640049992857543E-4</c:v>
                </c:pt>
                <c:pt idx="2610">
                  <c:v>5.264335392944911E-4</c:v>
                </c:pt>
                <c:pt idx="2611">
                  <c:v>5.2649079166344477E-4</c:v>
                </c:pt>
                <c:pt idx="2612">
                  <c:v>5.265299344901983E-4</c:v>
                </c:pt>
                <c:pt idx="2613">
                  <c:v>5.2659449404568188E-4</c:v>
                </c:pt>
                <c:pt idx="2614">
                  <c:v>5.2667888352442315E-4</c:v>
                </c:pt>
                <c:pt idx="2615">
                  <c:v>5.2675996693236232E-4</c:v>
                </c:pt>
                <c:pt idx="2616">
                  <c:v>5.2683136873918259E-4</c:v>
                </c:pt>
                <c:pt idx="2617">
                  <c:v>5.2692314739009383E-4</c:v>
                </c:pt>
                <c:pt idx="2618">
                  <c:v>5.2700421945461797E-4</c:v>
                </c:pt>
                <c:pt idx="2619">
                  <c:v>5.270630223769134E-4</c:v>
                </c:pt>
                <c:pt idx="2620">
                  <c:v>5.2711977411709534E-4</c:v>
                </c:pt>
                <c:pt idx="2621">
                  <c:v>5.2717538809947655E-4</c:v>
                </c:pt>
                <c:pt idx="2622">
                  <c:v>5.2718945032491208E-4</c:v>
                </c:pt>
                <c:pt idx="2623">
                  <c:v>5.2719234945103311E-4</c:v>
                </c:pt>
                <c:pt idx="2624">
                  <c:v>5.2720065831858532E-4</c:v>
                </c:pt>
                <c:pt idx="2625">
                  <c:v>5.2720178479534105E-4</c:v>
                </c:pt>
                <c:pt idx="2626">
                  <c:v>5.2721795791379914E-4</c:v>
                </c:pt>
                <c:pt idx="2627">
                  <c:v>5.2722594506896914E-4</c:v>
                </c:pt>
                <c:pt idx="2628">
                  <c:v>5.2728528302955179E-4</c:v>
                </c:pt>
                <c:pt idx="2629">
                  <c:v>5.2737242209930084E-4</c:v>
                </c:pt>
                <c:pt idx="2630">
                  <c:v>5.2744066644124974E-4</c:v>
                </c:pt>
                <c:pt idx="2631">
                  <c:v>5.2748619646002747E-4</c:v>
                </c:pt>
                <c:pt idx="2632">
                  <c:v>5.275469757516772E-4</c:v>
                </c:pt>
                <c:pt idx="2633">
                  <c:v>5.2759650159477241E-4</c:v>
                </c:pt>
                <c:pt idx="2634">
                  <c:v>5.2761110624058424E-4</c:v>
                </c:pt>
                <c:pt idx="2635">
                  <c:v>5.2765018619403106E-4</c:v>
                </c:pt>
                <c:pt idx="2636">
                  <c:v>5.2770779636889399E-4</c:v>
                </c:pt>
                <c:pt idx="2637">
                  <c:v>5.2776152463801464E-4</c:v>
                </c:pt>
                <c:pt idx="2638">
                  <c:v>5.2779339337527293E-4</c:v>
                </c:pt>
                <c:pt idx="2639">
                  <c:v>5.2785205621536189E-4</c:v>
                </c:pt>
                <c:pt idx="2640">
                  <c:v>5.2793928661846491E-4</c:v>
                </c:pt>
                <c:pt idx="2641">
                  <c:v>5.2799599559696377E-4</c:v>
                </c:pt>
                <c:pt idx="2642">
                  <c:v>5.2810352467547118E-4</c:v>
                </c:pt>
                <c:pt idx="2643">
                  <c:v>5.2820656140704675E-4</c:v>
                </c:pt>
                <c:pt idx="2644">
                  <c:v>5.2826692717632628E-4</c:v>
                </c:pt>
                <c:pt idx="2645">
                  <c:v>5.2833684937140385E-4</c:v>
                </c:pt>
                <c:pt idx="2646">
                  <c:v>5.2841429763692937E-4</c:v>
                </c:pt>
                <c:pt idx="2647">
                  <c:v>5.2845225523014637E-4</c:v>
                </c:pt>
                <c:pt idx="2648">
                  <c:v>5.2849586716927142E-4</c:v>
                </c:pt>
                <c:pt idx="2649">
                  <c:v>5.2854659230131354E-4</c:v>
                </c:pt>
                <c:pt idx="2650">
                  <c:v>5.285762132975991E-4</c:v>
                </c:pt>
                <c:pt idx="2651">
                  <c:v>5.2859129199255039E-4</c:v>
                </c:pt>
                <c:pt idx="2652">
                  <c:v>5.2860620092948305E-4</c:v>
                </c:pt>
                <c:pt idx="2653">
                  <c:v>5.2865457554875821E-4</c:v>
                </c:pt>
                <c:pt idx="2654">
                  <c:v>5.2873789587395612E-4</c:v>
                </c:pt>
                <c:pt idx="2655">
                  <c:v>5.2877982130176342E-4</c:v>
                </c:pt>
                <c:pt idx="2656">
                  <c:v>5.2882015620457884E-4</c:v>
                </c:pt>
                <c:pt idx="2657">
                  <c:v>5.2885703862860377E-4</c:v>
                </c:pt>
                <c:pt idx="2658">
                  <c:v>5.2887835984983384E-4</c:v>
                </c:pt>
                <c:pt idx="2659">
                  <c:v>5.2889967986772591E-4</c:v>
                </c:pt>
                <c:pt idx="2660">
                  <c:v>5.2894512783993608E-4</c:v>
                </c:pt>
                <c:pt idx="2661">
                  <c:v>5.2899864613766728E-4</c:v>
                </c:pt>
                <c:pt idx="2662">
                  <c:v>5.2906850843835018E-4</c:v>
                </c:pt>
                <c:pt idx="2663">
                  <c:v>5.2914629011670397E-4</c:v>
                </c:pt>
                <c:pt idx="2664">
                  <c:v>5.2923965379920979E-4</c:v>
                </c:pt>
                <c:pt idx="2665">
                  <c:v>5.2927222927365541E-4</c:v>
                </c:pt>
                <c:pt idx="2666">
                  <c:v>5.2929976811565767E-4</c:v>
                </c:pt>
                <c:pt idx="2667">
                  <c:v>5.2934300011073698E-4</c:v>
                </c:pt>
                <c:pt idx="2668">
                  <c:v>5.2939058329256987E-4</c:v>
                </c:pt>
                <c:pt idx="2669">
                  <c:v>5.2940996249794799E-4</c:v>
                </c:pt>
                <c:pt idx="2670">
                  <c:v>5.2947359512990893E-4</c:v>
                </c:pt>
                <c:pt idx="2671">
                  <c:v>5.2953789809648407E-4</c:v>
                </c:pt>
                <c:pt idx="2672">
                  <c:v>5.2957074099529912E-4</c:v>
                </c:pt>
                <c:pt idx="2673">
                  <c:v>5.296177458320409E-4</c:v>
                </c:pt>
                <c:pt idx="2674">
                  <c:v>5.2965471949343484E-4</c:v>
                </c:pt>
                <c:pt idx="2675">
                  <c:v>5.2968091063406841E-4</c:v>
                </c:pt>
                <c:pt idx="2676">
                  <c:v>5.2970814718506583E-4</c:v>
                </c:pt>
                <c:pt idx="2677">
                  <c:v>5.2973640800395739E-4</c:v>
                </c:pt>
                <c:pt idx="2678">
                  <c:v>5.2977273680520926E-4</c:v>
                </c:pt>
                <c:pt idx="2679">
                  <c:v>5.298292672542026E-4</c:v>
                </c:pt>
                <c:pt idx="2680">
                  <c:v>5.2985135284161727E-4</c:v>
                </c:pt>
                <c:pt idx="2681">
                  <c:v>5.2990671996639295E-4</c:v>
                </c:pt>
                <c:pt idx="2682">
                  <c:v>5.2997496833208629E-4</c:v>
                </c:pt>
                <c:pt idx="2683">
                  <c:v>5.3007204877636709E-4</c:v>
                </c:pt>
                <c:pt idx="2684">
                  <c:v>5.3013593824519578E-4</c:v>
                </c:pt>
                <c:pt idx="2685">
                  <c:v>5.3019023315796629E-4</c:v>
                </c:pt>
                <c:pt idx="2686">
                  <c:v>5.3026404402948938E-4</c:v>
                </c:pt>
                <c:pt idx="2687">
                  <c:v>5.3032375636285166E-4</c:v>
                </c:pt>
                <c:pt idx="2688">
                  <c:v>5.3036771952827421E-4</c:v>
                </c:pt>
                <c:pt idx="2689">
                  <c:v>5.3040412809118962E-4</c:v>
                </c:pt>
                <c:pt idx="2690">
                  <c:v>5.3042349676087888E-4</c:v>
                </c:pt>
                <c:pt idx="2691">
                  <c:v>5.3044459086440876E-4</c:v>
                </c:pt>
                <c:pt idx="2692">
                  <c:v>5.3053234978702075E-4</c:v>
                </c:pt>
                <c:pt idx="2693">
                  <c:v>5.3057399269938309E-4</c:v>
                </c:pt>
                <c:pt idx="2694">
                  <c:v>5.3061375730734908E-4</c:v>
                </c:pt>
                <c:pt idx="2695">
                  <c:v>5.3067646527425402E-4</c:v>
                </c:pt>
                <c:pt idx="2696">
                  <c:v>5.3074129072646194E-4</c:v>
                </c:pt>
                <c:pt idx="2697">
                  <c:v>5.3081942693893828E-4</c:v>
                </c:pt>
                <c:pt idx="2698">
                  <c:v>5.3091584453920525E-4</c:v>
                </c:pt>
                <c:pt idx="2699">
                  <c:v>5.3103295017733793E-4</c:v>
                </c:pt>
                <c:pt idx="2700">
                  <c:v>5.3110645592603222E-4</c:v>
                </c:pt>
                <c:pt idx="2701">
                  <c:v>5.3115097899187095E-4</c:v>
                </c:pt>
                <c:pt idx="2702">
                  <c:v>5.3124439635825389E-4</c:v>
                </c:pt>
                <c:pt idx="2703">
                  <c:v>5.3133230631597836E-4</c:v>
                </c:pt>
                <c:pt idx="2704">
                  <c:v>5.3137777088311838E-4</c:v>
                </c:pt>
                <c:pt idx="2705">
                  <c:v>5.314054009525563E-4</c:v>
                </c:pt>
                <c:pt idx="2706">
                  <c:v>5.3141787745190124E-4</c:v>
                </c:pt>
                <c:pt idx="2707">
                  <c:v>5.3146307373530294E-4</c:v>
                </c:pt>
                <c:pt idx="2708">
                  <c:v>5.3153188152141632E-4</c:v>
                </c:pt>
                <c:pt idx="2709">
                  <c:v>5.3159032334983288E-4</c:v>
                </c:pt>
                <c:pt idx="2710">
                  <c:v>5.3164154482156071E-4</c:v>
                </c:pt>
                <c:pt idx="2711">
                  <c:v>5.3169422244538848E-4</c:v>
                </c:pt>
                <c:pt idx="2712">
                  <c:v>5.3178753830140533E-4</c:v>
                </c:pt>
                <c:pt idx="2713">
                  <c:v>5.3182660122644623E-4</c:v>
                </c:pt>
                <c:pt idx="2714">
                  <c:v>5.3186017805905046E-4</c:v>
                </c:pt>
                <c:pt idx="2715">
                  <c:v>5.3194487783971695E-4</c:v>
                </c:pt>
                <c:pt idx="2716">
                  <c:v>5.3201442340868879E-4</c:v>
                </c:pt>
                <c:pt idx="2717">
                  <c:v>5.3206285843296179E-4</c:v>
                </c:pt>
                <c:pt idx="2718">
                  <c:v>5.3215211621455278E-4</c:v>
                </c:pt>
                <c:pt idx="2719">
                  <c:v>5.3223011302795306E-4</c:v>
                </c:pt>
                <c:pt idx="2720">
                  <c:v>5.3223694256193308E-4</c:v>
                </c:pt>
                <c:pt idx="2721">
                  <c:v>5.3227819506829329E-4</c:v>
                </c:pt>
                <c:pt idx="2722">
                  <c:v>5.3232929844828085E-4</c:v>
                </c:pt>
                <c:pt idx="2723">
                  <c:v>5.3235392350731712E-4</c:v>
                </c:pt>
                <c:pt idx="2724">
                  <c:v>5.3239545402554358E-4</c:v>
                </c:pt>
                <c:pt idx="2725">
                  <c:v>5.3244961631458828E-4</c:v>
                </c:pt>
                <c:pt idx="2726">
                  <c:v>5.3250165820084951E-4</c:v>
                </c:pt>
                <c:pt idx="2727">
                  <c:v>5.3257018710541873E-4</c:v>
                </c:pt>
                <c:pt idx="2728">
                  <c:v>5.3267466975111548E-4</c:v>
                </c:pt>
                <c:pt idx="2729">
                  <c:v>5.3274549487396369E-4</c:v>
                </c:pt>
                <c:pt idx="2730">
                  <c:v>5.3280578455940672E-4</c:v>
                </c:pt>
                <c:pt idx="2731">
                  <c:v>5.3283705008081068E-4</c:v>
                </c:pt>
                <c:pt idx="2732">
                  <c:v>5.3290946796619686E-4</c:v>
                </c:pt>
                <c:pt idx="2733">
                  <c:v>5.3298178877881415E-4</c:v>
                </c:pt>
                <c:pt idx="2734">
                  <c:v>5.3305063001489526E-4</c:v>
                </c:pt>
                <c:pt idx="2735">
                  <c:v>5.3311665188344028E-4</c:v>
                </c:pt>
                <c:pt idx="2736">
                  <c:v>5.3313394321109027E-4</c:v>
                </c:pt>
                <c:pt idx="2737">
                  <c:v>5.3318940107021089E-4</c:v>
                </c:pt>
                <c:pt idx="2738">
                  <c:v>5.3326726308873312E-4</c:v>
                </c:pt>
                <c:pt idx="2739">
                  <c:v>5.3336668454290084E-4</c:v>
                </c:pt>
                <c:pt idx="2740">
                  <c:v>5.334322190556185E-4</c:v>
                </c:pt>
                <c:pt idx="2741">
                  <c:v>5.3349326474306938E-4</c:v>
                </c:pt>
                <c:pt idx="2742">
                  <c:v>5.335581578436655E-4</c:v>
                </c:pt>
                <c:pt idx="2743">
                  <c:v>5.3361433965756918E-4</c:v>
                </c:pt>
                <c:pt idx="2744">
                  <c:v>5.3361874919800661E-4</c:v>
                </c:pt>
                <c:pt idx="2745">
                  <c:v>5.3363692839946916E-4</c:v>
                </c:pt>
                <c:pt idx="2746">
                  <c:v>5.337185539921683E-4</c:v>
                </c:pt>
                <c:pt idx="2747">
                  <c:v>5.3376288493049272E-4</c:v>
                </c:pt>
                <c:pt idx="2748">
                  <c:v>5.3382815811594609E-4</c:v>
                </c:pt>
                <c:pt idx="2749">
                  <c:v>5.3390701303898539E-4</c:v>
                </c:pt>
                <c:pt idx="2750">
                  <c:v>5.3399511565763039E-4</c:v>
                </c:pt>
                <c:pt idx="2751">
                  <c:v>5.3404343602175776E-4</c:v>
                </c:pt>
                <c:pt idx="2752">
                  <c:v>5.3413002375859054E-4</c:v>
                </c:pt>
                <c:pt idx="2753">
                  <c:v>5.3421223340363274E-4</c:v>
                </c:pt>
                <c:pt idx="2754">
                  <c:v>5.3427129101492278E-4</c:v>
                </c:pt>
                <c:pt idx="2755">
                  <c:v>5.3429337907252503E-4</c:v>
                </c:pt>
                <c:pt idx="2756">
                  <c:v>5.3436579131453177E-4</c:v>
                </c:pt>
                <c:pt idx="2757">
                  <c:v>5.3442937896362578E-4</c:v>
                </c:pt>
                <c:pt idx="2758">
                  <c:v>5.3449277272939872E-4</c:v>
                </c:pt>
                <c:pt idx="2759">
                  <c:v>5.3452439770362078E-4</c:v>
                </c:pt>
                <c:pt idx="2760">
                  <c:v>5.3457859647547878E-4</c:v>
                </c:pt>
                <c:pt idx="2761">
                  <c:v>5.3464438327975995E-4</c:v>
                </c:pt>
                <c:pt idx="2762">
                  <c:v>5.3472905113862758E-4</c:v>
                </c:pt>
                <c:pt idx="2763">
                  <c:v>5.3482330065400248E-4</c:v>
                </c:pt>
                <c:pt idx="2764">
                  <c:v>5.3487096571304491E-4</c:v>
                </c:pt>
                <c:pt idx="2765">
                  <c:v>5.3491548414121514E-4</c:v>
                </c:pt>
                <c:pt idx="2766">
                  <c:v>5.3499709348756302E-4</c:v>
                </c:pt>
                <c:pt idx="2767">
                  <c:v>5.3504487497869956E-4</c:v>
                </c:pt>
                <c:pt idx="2768">
                  <c:v>5.3506706307566521E-4</c:v>
                </c:pt>
                <c:pt idx="2769">
                  <c:v>5.3505759231174915E-4</c:v>
                </c:pt>
                <c:pt idx="2770">
                  <c:v>5.3509598887710225E-4</c:v>
                </c:pt>
                <c:pt idx="2771">
                  <c:v>5.3514577325657921E-4</c:v>
                </c:pt>
                <c:pt idx="2772">
                  <c:v>5.3516613037094527E-4</c:v>
                </c:pt>
                <c:pt idx="2773">
                  <c:v>5.3522482074725688E-4</c:v>
                </c:pt>
                <c:pt idx="2774">
                  <c:v>5.3525802043739791E-4</c:v>
                </c:pt>
                <c:pt idx="2775">
                  <c:v>5.3527135786055502E-4</c:v>
                </c:pt>
                <c:pt idx="2776">
                  <c:v>5.3530018957554997E-4</c:v>
                </c:pt>
                <c:pt idx="2777">
                  <c:v>5.3533095113564419E-4</c:v>
                </c:pt>
                <c:pt idx="2778">
                  <c:v>5.3534500435763286E-4</c:v>
                </c:pt>
                <c:pt idx="2779">
                  <c:v>5.3535165460628508E-4</c:v>
                </c:pt>
                <c:pt idx="2780">
                  <c:v>5.3536702339480814E-4</c:v>
                </c:pt>
                <c:pt idx="2781">
                  <c:v>5.3543204202808432E-4</c:v>
                </c:pt>
                <c:pt idx="2782">
                  <c:v>5.3550185146045138E-4</c:v>
                </c:pt>
                <c:pt idx="2783">
                  <c:v>5.3559809179264855E-4</c:v>
                </c:pt>
                <c:pt idx="2784">
                  <c:v>5.3571168047007235E-4</c:v>
                </c:pt>
                <c:pt idx="2785">
                  <c:v>5.3579149008401339E-4</c:v>
                </c:pt>
                <c:pt idx="2786">
                  <c:v>5.358022020796868E-4</c:v>
                </c:pt>
                <c:pt idx="2787">
                  <c:v>5.3585617726942595E-4</c:v>
                </c:pt>
                <c:pt idx="2788">
                  <c:v>5.3595783449301526E-4</c:v>
                </c:pt>
                <c:pt idx="2789">
                  <c:v>5.3598543453111074E-4</c:v>
                </c:pt>
                <c:pt idx="2790">
                  <c:v>5.3598510338421709E-4</c:v>
                </c:pt>
                <c:pt idx="2791">
                  <c:v>5.3600613811196707E-4</c:v>
                </c:pt>
                <c:pt idx="2792">
                  <c:v>5.3604335322822709E-4</c:v>
                </c:pt>
                <c:pt idx="2793">
                  <c:v>5.3605266469020411E-4</c:v>
                </c:pt>
                <c:pt idx="2794">
                  <c:v>5.3604719157399863E-4</c:v>
                </c:pt>
                <c:pt idx="2795">
                  <c:v>5.36079487150604E-4</c:v>
                </c:pt>
                <c:pt idx="2796">
                  <c:v>5.3613725456378607E-4</c:v>
                </c:pt>
                <c:pt idx="2797">
                  <c:v>5.3618848120228911E-4</c:v>
                </c:pt>
                <c:pt idx="2798">
                  <c:v>5.3624203704838978E-4</c:v>
                </c:pt>
                <c:pt idx="2799">
                  <c:v>5.3630118543370776E-4</c:v>
                </c:pt>
                <c:pt idx="2800">
                  <c:v>5.3635968297861922E-4</c:v>
                </c:pt>
                <c:pt idx="2801">
                  <c:v>5.3640086338505553E-4</c:v>
                </c:pt>
                <c:pt idx="2802">
                  <c:v>5.3647115860939662E-4</c:v>
                </c:pt>
                <c:pt idx="2803">
                  <c:v>5.3652404283984021E-4</c:v>
                </c:pt>
                <c:pt idx="2804">
                  <c:v>5.3656685566878489E-4</c:v>
                </c:pt>
                <c:pt idx="2805">
                  <c:v>5.3663898584423251E-4</c:v>
                </c:pt>
                <c:pt idx="2806">
                  <c:v>5.3673239057751949E-4</c:v>
                </c:pt>
                <c:pt idx="2807">
                  <c:v>5.3677870806788776E-4</c:v>
                </c:pt>
                <c:pt idx="2808">
                  <c:v>5.368429068881034E-4</c:v>
                </c:pt>
                <c:pt idx="2809">
                  <c:v>5.3686152679373095E-4</c:v>
                </c:pt>
                <c:pt idx="2810">
                  <c:v>5.3685769200850666E-4</c:v>
                </c:pt>
                <c:pt idx="2811">
                  <c:v>5.3684865360853495E-4</c:v>
                </c:pt>
                <c:pt idx="2812">
                  <c:v>5.3685624485190421E-4</c:v>
                </c:pt>
                <c:pt idx="2813">
                  <c:v>5.3685596340551827E-4</c:v>
                </c:pt>
                <c:pt idx="2814">
                  <c:v>5.3685884470035575E-4</c:v>
                </c:pt>
                <c:pt idx="2815">
                  <c:v>5.3687809779048195E-4</c:v>
                </c:pt>
                <c:pt idx="2816">
                  <c:v>5.3686954090733199E-4</c:v>
                </c:pt>
                <c:pt idx="2817">
                  <c:v>5.3689125759754687E-4</c:v>
                </c:pt>
                <c:pt idx="2818">
                  <c:v>5.3691086892330639E-4</c:v>
                </c:pt>
                <c:pt idx="2819">
                  <c:v>5.36939304615235E-4</c:v>
                </c:pt>
                <c:pt idx="2820">
                  <c:v>5.3698060523473207E-4</c:v>
                </c:pt>
                <c:pt idx="2821">
                  <c:v>5.3700496815319877E-4</c:v>
                </c:pt>
                <c:pt idx="2822">
                  <c:v>5.3706486059895979E-4</c:v>
                </c:pt>
                <c:pt idx="2823">
                  <c:v>5.3709800974058525E-4</c:v>
                </c:pt>
                <c:pt idx="2824">
                  <c:v>5.3710849775849838E-4</c:v>
                </c:pt>
                <c:pt idx="2825">
                  <c:v>5.3712848337502956E-4</c:v>
                </c:pt>
                <c:pt idx="2826">
                  <c:v>5.3717892935951851E-4</c:v>
                </c:pt>
                <c:pt idx="2827">
                  <c:v>5.3721005001785541E-4</c:v>
                </c:pt>
                <c:pt idx="2828">
                  <c:v>5.3726583079421911E-4</c:v>
                </c:pt>
                <c:pt idx="2829">
                  <c:v>5.3731459774727529E-4</c:v>
                </c:pt>
                <c:pt idx="2830">
                  <c:v>5.3733765863802415E-4</c:v>
                </c:pt>
                <c:pt idx="2831">
                  <c:v>5.3738853787231643E-4</c:v>
                </c:pt>
                <c:pt idx="2832">
                  <c:v>5.3746970756538264E-4</c:v>
                </c:pt>
                <c:pt idx="2833">
                  <c:v>5.3752866754934697E-4</c:v>
                </c:pt>
                <c:pt idx="2834">
                  <c:v>5.3758023344055862E-4</c:v>
                </c:pt>
                <c:pt idx="2835">
                  <c:v>5.3764366773735388E-4</c:v>
                </c:pt>
                <c:pt idx="2836">
                  <c:v>5.3771013235161876E-4</c:v>
                </c:pt>
                <c:pt idx="2837">
                  <c:v>5.3773072226448969E-4</c:v>
                </c:pt>
                <c:pt idx="2838">
                  <c:v>5.3773947566917188E-4</c:v>
                </c:pt>
                <c:pt idx="2839">
                  <c:v>5.377847037377131E-4</c:v>
                </c:pt>
                <c:pt idx="2840">
                  <c:v>5.3778922846446588E-4</c:v>
                </c:pt>
                <c:pt idx="2841">
                  <c:v>5.3774350802474351E-4</c:v>
                </c:pt>
                <c:pt idx="2842">
                  <c:v>5.3773706799796809E-4</c:v>
                </c:pt>
                <c:pt idx="2843">
                  <c:v>5.3775015046425556E-4</c:v>
                </c:pt>
                <c:pt idx="2844">
                  <c:v>5.3775086351491098E-4</c:v>
                </c:pt>
                <c:pt idx="2845">
                  <c:v>5.378070309674987E-4</c:v>
                </c:pt>
                <c:pt idx="2846">
                  <c:v>5.3789188613673493E-4</c:v>
                </c:pt>
                <c:pt idx="2847">
                  <c:v>5.3789847912438229E-4</c:v>
                </c:pt>
                <c:pt idx="2848">
                  <c:v>5.3790430821697697E-4</c:v>
                </c:pt>
                <c:pt idx="2849">
                  <c:v>5.3792142798329801E-4</c:v>
                </c:pt>
                <c:pt idx="2850">
                  <c:v>5.3796898049871043E-4</c:v>
                </c:pt>
                <c:pt idx="2851">
                  <c:v>5.3796280405846901E-4</c:v>
                </c:pt>
                <c:pt idx="2852">
                  <c:v>5.3794580257674764E-4</c:v>
                </c:pt>
                <c:pt idx="2853">
                  <c:v>5.3796746621243192E-4</c:v>
                </c:pt>
                <c:pt idx="2854">
                  <c:v>5.3796373419639208E-4</c:v>
                </c:pt>
                <c:pt idx="2855">
                  <c:v>5.3798588580986268E-4</c:v>
                </c:pt>
                <c:pt idx="2856">
                  <c:v>5.3805694788782788E-4</c:v>
                </c:pt>
                <c:pt idx="2857">
                  <c:v>5.3811680112083335E-4</c:v>
                </c:pt>
                <c:pt idx="2858">
                  <c:v>5.3813536417763165E-4</c:v>
                </c:pt>
                <c:pt idx="2859">
                  <c:v>5.3810516558935872E-4</c:v>
                </c:pt>
                <c:pt idx="2860">
                  <c:v>5.3815498340885326E-4</c:v>
                </c:pt>
                <c:pt idx="2861">
                  <c:v>5.3823252340873013E-4</c:v>
                </c:pt>
                <c:pt idx="2862">
                  <c:v>5.3830620210470624E-4</c:v>
                </c:pt>
                <c:pt idx="2863">
                  <c:v>5.3835026839391001E-4</c:v>
                </c:pt>
                <c:pt idx="2864">
                  <c:v>5.3841392734612075E-4</c:v>
                </c:pt>
                <c:pt idx="2865">
                  <c:v>5.3839409049770903E-4</c:v>
                </c:pt>
                <c:pt idx="2866">
                  <c:v>5.384408808647679E-4</c:v>
                </c:pt>
                <c:pt idx="2867">
                  <c:v>5.3849377844883233E-4</c:v>
                </c:pt>
                <c:pt idx="2868">
                  <c:v>5.385082201845063E-4</c:v>
                </c:pt>
                <c:pt idx="2869">
                  <c:v>5.385113268664473E-4</c:v>
                </c:pt>
                <c:pt idx="2870">
                  <c:v>5.385412432938096E-4</c:v>
                </c:pt>
                <c:pt idx="2871">
                  <c:v>5.3852819187381743E-4</c:v>
                </c:pt>
                <c:pt idx="2872">
                  <c:v>5.3850389113015791E-4</c:v>
                </c:pt>
                <c:pt idx="2873">
                  <c:v>5.3849627768321081E-4</c:v>
                </c:pt>
                <c:pt idx="2874">
                  <c:v>5.3853403415586489E-4</c:v>
                </c:pt>
                <c:pt idx="2875">
                  <c:v>5.3854974726666471E-4</c:v>
                </c:pt>
                <c:pt idx="2876">
                  <c:v>5.3855469863572621E-4</c:v>
                </c:pt>
                <c:pt idx="2877">
                  <c:v>5.3857845733299087E-4</c:v>
                </c:pt>
                <c:pt idx="2878">
                  <c:v>5.3859097355410303E-4</c:v>
                </c:pt>
                <c:pt idx="2879">
                  <c:v>5.386046997462523E-4</c:v>
                </c:pt>
                <c:pt idx="2880">
                  <c:v>5.386484988087651E-4</c:v>
                </c:pt>
                <c:pt idx="2881">
                  <c:v>5.3876627938509599E-4</c:v>
                </c:pt>
                <c:pt idx="2882">
                  <c:v>5.3870972200796877E-4</c:v>
                </c:pt>
                <c:pt idx="2883">
                  <c:v>5.3865858103285596E-4</c:v>
                </c:pt>
                <c:pt idx="2884">
                  <c:v>5.3878125470965973E-4</c:v>
                </c:pt>
                <c:pt idx="2885">
                  <c:v>5.3883811614246688E-4</c:v>
                </c:pt>
                <c:pt idx="2886">
                  <c:v>5.3889744833118531E-4</c:v>
                </c:pt>
                <c:pt idx="2887">
                  <c:v>5.3900253251162281E-4</c:v>
                </c:pt>
                <c:pt idx="2888">
                  <c:v>5.3901443161408788E-4</c:v>
                </c:pt>
                <c:pt idx="2889">
                  <c:v>5.3907190756127116E-4</c:v>
                </c:pt>
                <c:pt idx="2890">
                  <c:v>5.3910072593462235E-4</c:v>
                </c:pt>
                <c:pt idx="2891">
                  <c:v>5.3924193366758702E-4</c:v>
                </c:pt>
                <c:pt idx="2892">
                  <c:v>5.3927190039706487E-4</c:v>
                </c:pt>
                <c:pt idx="2893">
                  <c:v>5.3931901086113026E-4</c:v>
                </c:pt>
                <c:pt idx="2894">
                  <c:v>5.3936496515179439E-4</c:v>
                </c:pt>
                <c:pt idx="2895">
                  <c:v>5.3929994739970212E-4</c:v>
                </c:pt>
                <c:pt idx="2896">
                  <c:v>5.3933382557569106E-4</c:v>
                </c:pt>
                <c:pt idx="2897">
                  <c:v>5.3934610713387101E-4</c:v>
                </c:pt>
                <c:pt idx="2898">
                  <c:v>5.3928443705891674E-4</c:v>
                </c:pt>
                <c:pt idx="2899">
                  <c:v>5.3920586482005298E-4</c:v>
                </c:pt>
                <c:pt idx="2900">
                  <c:v>5.3917884552767681E-4</c:v>
                </c:pt>
                <c:pt idx="2901">
                  <c:v>5.392068673835249E-4</c:v>
                </c:pt>
                <c:pt idx="2902">
                  <c:v>5.4056122739702889E-4</c:v>
                </c:pt>
                <c:pt idx="2903">
                  <c:v>5.4027263906575079E-4</c:v>
                </c:pt>
                <c:pt idx="2904">
                  <c:v>5.4005922227390486E-4</c:v>
                </c:pt>
                <c:pt idx="2905">
                  <c:v>5.3990904387672851E-4</c:v>
                </c:pt>
                <c:pt idx="2906">
                  <c:v>5.3982227026292144E-4</c:v>
                </c:pt>
                <c:pt idx="2907">
                  <c:v>5.397948464299086E-4</c:v>
                </c:pt>
                <c:pt idx="2908">
                  <c:v>5.3983202410672851E-4</c:v>
                </c:pt>
                <c:pt idx="2909">
                  <c:v>5.3984418626864812E-4</c:v>
                </c:pt>
                <c:pt idx="2910">
                  <c:v>5.3970559448374773E-4</c:v>
                </c:pt>
                <c:pt idx="2911">
                  <c:v>5.3955051517157366E-4</c:v>
                </c:pt>
                <c:pt idx="2912">
                  <c:v>5.3935055897174049E-4</c:v>
                </c:pt>
                <c:pt idx="2913">
                  <c:v>5.3925755446822331E-4</c:v>
                </c:pt>
                <c:pt idx="2914">
                  <c:v>5.3905902232763534E-4</c:v>
                </c:pt>
                <c:pt idx="2915">
                  <c:v>5.3885190534405918E-4</c:v>
                </c:pt>
                <c:pt idx="2916">
                  <c:v>5.3860292698412293E-4</c:v>
                </c:pt>
                <c:pt idx="2917">
                  <c:v>5.3825249653684812E-4</c:v>
                </c:pt>
                <c:pt idx="2918">
                  <c:v>5.380734729979864E-4</c:v>
                </c:pt>
                <c:pt idx="2919">
                  <c:v>5.3800000645798591E-4</c:v>
                </c:pt>
                <c:pt idx="2920">
                  <c:v>5.379571748347524E-4</c:v>
                </c:pt>
                <c:pt idx="2921">
                  <c:v>5.3771683009052641E-4</c:v>
                </c:pt>
                <c:pt idx="2922">
                  <c:v>5.3735582148811733E-4</c:v>
                </c:pt>
                <c:pt idx="2923">
                  <c:v>5.3709586889868425E-4</c:v>
                </c:pt>
                <c:pt idx="2924">
                  <c:v>5.3684116986635767E-4</c:v>
                </c:pt>
                <c:pt idx="2925">
                  <c:v>5.3649699564255887E-4</c:v>
                </c:pt>
                <c:pt idx="2926">
                  <c:v>5.3618626057575901E-4</c:v>
                </c:pt>
                <c:pt idx="2927">
                  <c:v>5.3570305395027828E-4</c:v>
                </c:pt>
                <c:pt idx="2928">
                  <c:v>5.3567757179448028E-4</c:v>
                </c:pt>
                <c:pt idx="2929">
                  <c:v>5.3561327513559106E-4</c:v>
                </c:pt>
                <c:pt idx="2930">
                  <c:v>5.3577158157539287E-4</c:v>
                </c:pt>
                <c:pt idx="2931">
                  <c:v>5.3544740746140358E-4</c:v>
                </c:pt>
                <c:pt idx="2932">
                  <c:v>5.350946833296592E-4</c:v>
                </c:pt>
                <c:pt idx="2933">
                  <c:v>5.3479837478028099E-4</c:v>
                </c:pt>
                <c:pt idx="2934">
                  <c:v>5.3436265587537162E-4</c:v>
                </c:pt>
                <c:pt idx="2935">
                  <c:v>5.340743444395672E-4</c:v>
                </c:pt>
                <c:pt idx="2936">
                  <c:v>5.3371394843484672E-4</c:v>
                </c:pt>
                <c:pt idx="2937">
                  <c:v>5.3330003239897836E-4</c:v>
                </c:pt>
                <c:pt idx="2938">
                  <c:v>5.327510546115833E-4</c:v>
                </c:pt>
                <c:pt idx="2939">
                  <c:v>5.3226326453639837E-4</c:v>
                </c:pt>
                <c:pt idx="2940">
                  <c:v>5.3163031086659132E-4</c:v>
                </c:pt>
                <c:pt idx="2941">
                  <c:v>5.3124153573706658E-4</c:v>
                </c:pt>
                <c:pt idx="2942">
                  <c:v>5.3070454828293024E-4</c:v>
                </c:pt>
                <c:pt idx="2943">
                  <c:v>5.3027537818207059E-4</c:v>
                </c:pt>
                <c:pt idx="2944">
                  <c:v>5.2978484800620816E-4</c:v>
                </c:pt>
                <c:pt idx="2945">
                  <c:v>5.2938884139701076E-4</c:v>
                </c:pt>
                <c:pt idx="2946">
                  <c:v>5.2892676637934213E-4</c:v>
                </c:pt>
                <c:pt idx="2947">
                  <c:v>5.2843285252698153E-4</c:v>
                </c:pt>
                <c:pt idx="2948">
                  <c:v>5.2785145782434817E-4</c:v>
                </c:pt>
                <c:pt idx="2949">
                  <c:v>5.2728690394593727E-4</c:v>
                </c:pt>
                <c:pt idx="2950">
                  <c:v>5.2690056893812866E-4</c:v>
                </c:pt>
                <c:pt idx="2951">
                  <c:v>5.2641134462041463E-4</c:v>
                </c:pt>
                <c:pt idx="2952">
                  <c:v>5.2594658841251642E-4</c:v>
                </c:pt>
                <c:pt idx="2953">
                  <c:v>5.2540783248091795E-4</c:v>
                </c:pt>
                <c:pt idx="2954">
                  <c:v>5.2497048270393838E-4</c:v>
                </c:pt>
                <c:pt idx="2955">
                  <c:v>5.2450977575842781E-4</c:v>
                </c:pt>
                <c:pt idx="2956">
                  <c:v>5.2387068080093197E-4</c:v>
                </c:pt>
                <c:pt idx="2957">
                  <c:v>5.2349858602488612E-4</c:v>
                </c:pt>
                <c:pt idx="2958">
                  <c:v>5.2294013738848118E-4</c:v>
                </c:pt>
                <c:pt idx="2959">
                  <c:v>5.2235187006716946E-4</c:v>
                </c:pt>
                <c:pt idx="2960">
                  <c:v>5.2168783988608143E-4</c:v>
                </c:pt>
                <c:pt idx="2961">
                  <c:v>5.2109742673349781E-4</c:v>
                </c:pt>
                <c:pt idx="2962">
                  <c:v>5.2060736304078772E-4</c:v>
                </c:pt>
                <c:pt idx="2963">
                  <c:v>5.200652325441492E-4</c:v>
                </c:pt>
                <c:pt idx="2964">
                  <c:v>5.193884387178527E-4</c:v>
                </c:pt>
                <c:pt idx="2965">
                  <c:v>5.1881342890217421E-4</c:v>
                </c:pt>
                <c:pt idx="2966">
                  <c:v>5.1827899030525159E-4</c:v>
                </c:pt>
                <c:pt idx="2967">
                  <c:v>5.1765594326912134E-4</c:v>
                </c:pt>
                <c:pt idx="2968">
                  <c:v>5.1696913000123064E-4</c:v>
                </c:pt>
                <c:pt idx="2969">
                  <c:v>5.1644164854250602E-4</c:v>
                </c:pt>
                <c:pt idx="2970">
                  <c:v>5.1590675210004436E-4</c:v>
                </c:pt>
                <c:pt idx="2971">
                  <c:v>5.1532388153685852E-4</c:v>
                </c:pt>
                <c:pt idx="2972">
                  <c:v>5.1475319902143742E-4</c:v>
                </c:pt>
                <c:pt idx="2973">
                  <c:v>5.1435451175782174E-4</c:v>
                </c:pt>
                <c:pt idx="2974">
                  <c:v>5.1372044189343076E-4</c:v>
                </c:pt>
                <c:pt idx="2975">
                  <c:v>5.1302417288891288E-4</c:v>
                </c:pt>
                <c:pt idx="2976">
                  <c:v>5.124213723614057E-4</c:v>
                </c:pt>
                <c:pt idx="2977">
                  <c:v>5.1184852269337542E-4</c:v>
                </c:pt>
                <c:pt idx="2978">
                  <c:v>5.1123356689340867E-4</c:v>
                </c:pt>
                <c:pt idx="2979">
                  <c:v>5.106506105511284E-4</c:v>
                </c:pt>
                <c:pt idx="2980">
                  <c:v>5.1008632657892469E-4</c:v>
                </c:pt>
                <c:pt idx="2981">
                  <c:v>5.095397244802071E-4</c:v>
                </c:pt>
                <c:pt idx="2982">
                  <c:v>5.0901240474038659E-4</c:v>
                </c:pt>
                <c:pt idx="2983">
                  <c:v>5.0834202997100631E-4</c:v>
                </c:pt>
                <c:pt idx="2984">
                  <c:v>5.0778264479480406E-4</c:v>
                </c:pt>
                <c:pt idx="2985">
                  <c:v>5.0712230858460377E-4</c:v>
                </c:pt>
                <c:pt idx="2986">
                  <c:v>5.0656216885938319E-4</c:v>
                </c:pt>
                <c:pt idx="2987">
                  <c:v>5.0599307182734251E-4</c:v>
                </c:pt>
                <c:pt idx="2988">
                  <c:v>5.0532280467326302E-4</c:v>
                </c:pt>
                <c:pt idx="2989">
                  <c:v>5.0470718904399472E-4</c:v>
                </c:pt>
                <c:pt idx="2990">
                  <c:v>5.0430740652115426E-4</c:v>
                </c:pt>
                <c:pt idx="2991">
                  <c:v>5.0373943961822736E-4</c:v>
                </c:pt>
                <c:pt idx="2992">
                  <c:v>5.0306463452593657E-4</c:v>
                </c:pt>
                <c:pt idx="2993">
                  <c:v>5.024457427545971E-4</c:v>
                </c:pt>
                <c:pt idx="2994">
                  <c:v>5.017677948250676E-4</c:v>
                </c:pt>
                <c:pt idx="2995">
                  <c:v>5.0119156908378162E-4</c:v>
                </c:pt>
                <c:pt idx="2996">
                  <c:v>5.0054903359470903E-4</c:v>
                </c:pt>
                <c:pt idx="2997">
                  <c:v>4.9993793908597835E-4</c:v>
                </c:pt>
                <c:pt idx="2998">
                  <c:v>4.9948061579592007E-4</c:v>
                </c:pt>
                <c:pt idx="2999">
                  <c:v>4.9900614737561928E-4</c:v>
                </c:pt>
                <c:pt idx="3000">
                  <c:v>4.9844341934526847E-4</c:v>
                </c:pt>
                <c:pt idx="3001">
                  <c:v>4.9792124257329632E-4</c:v>
                </c:pt>
                <c:pt idx="3002">
                  <c:v>4.9736273825719713E-4</c:v>
                </c:pt>
                <c:pt idx="3003">
                  <c:v>4.9675659241114976E-4</c:v>
                </c:pt>
                <c:pt idx="3004">
                  <c:v>4.9608471775443872E-4</c:v>
                </c:pt>
                <c:pt idx="3005">
                  <c:v>4.9550226738871532E-4</c:v>
                </c:pt>
                <c:pt idx="3006">
                  <c:v>4.9478559135403201E-4</c:v>
                </c:pt>
                <c:pt idx="3007">
                  <c:v>4.9431976831243918E-4</c:v>
                </c:pt>
                <c:pt idx="3008">
                  <c:v>4.9364178300571101E-4</c:v>
                </c:pt>
                <c:pt idx="3009">
                  <c:v>4.9304587433707118E-4</c:v>
                </c:pt>
                <c:pt idx="3010">
                  <c:v>4.9234547148258511E-4</c:v>
                </c:pt>
                <c:pt idx="3011">
                  <c:v>4.9173674703834904E-4</c:v>
                </c:pt>
                <c:pt idx="3012">
                  <c:v>4.9117001528277849E-4</c:v>
                </c:pt>
                <c:pt idx="3013">
                  <c:v>4.9063887636105713E-4</c:v>
                </c:pt>
                <c:pt idx="3014">
                  <c:v>4.9025698192830668E-4</c:v>
                </c:pt>
                <c:pt idx="3015">
                  <c:v>4.8961157881319674E-4</c:v>
                </c:pt>
                <c:pt idx="3016">
                  <c:v>4.8899345991468095E-4</c:v>
                </c:pt>
                <c:pt idx="3017">
                  <c:v>4.8842975292551953E-4</c:v>
                </c:pt>
                <c:pt idx="3018">
                  <c:v>4.8774937187651184E-4</c:v>
                </c:pt>
                <c:pt idx="3019">
                  <c:v>4.8722117541431662E-4</c:v>
                </c:pt>
                <c:pt idx="3020">
                  <c:v>4.8671072115968504E-4</c:v>
                </c:pt>
                <c:pt idx="3021">
                  <c:v>4.8605786337717512E-4</c:v>
                </c:pt>
                <c:pt idx="3022">
                  <c:v>4.8566338928365067E-4</c:v>
                </c:pt>
                <c:pt idx="3023">
                  <c:v>4.8518484765617506E-4</c:v>
                </c:pt>
                <c:pt idx="3024">
                  <c:v>4.8446744017918892E-4</c:v>
                </c:pt>
                <c:pt idx="3025">
                  <c:v>4.8380326082539691E-4</c:v>
                </c:pt>
                <c:pt idx="3026">
                  <c:v>4.8331261863177527E-4</c:v>
                </c:pt>
                <c:pt idx="3027">
                  <c:v>4.8276244586773978E-4</c:v>
                </c:pt>
                <c:pt idx="3028">
                  <c:v>4.8217779275167526E-4</c:v>
                </c:pt>
                <c:pt idx="3029">
                  <c:v>4.8166025046097397E-4</c:v>
                </c:pt>
                <c:pt idx="3030">
                  <c:v>4.8121213484691392E-4</c:v>
                </c:pt>
                <c:pt idx="3031">
                  <c:v>4.8071821685937083E-4</c:v>
                </c:pt>
                <c:pt idx="3032">
                  <c:v>4.8018062248208668E-4</c:v>
                </c:pt>
                <c:pt idx="3033">
                  <c:v>4.7957311619703936E-4</c:v>
                </c:pt>
                <c:pt idx="3034">
                  <c:v>4.7901451022874087E-4</c:v>
                </c:pt>
                <c:pt idx="3035">
                  <c:v>4.7848544790189413E-4</c:v>
                </c:pt>
                <c:pt idx="3036">
                  <c:v>4.779012164523944E-4</c:v>
                </c:pt>
                <c:pt idx="3037">
                  <c:v>4.7754088205057238E-4</c:v>
                </c:pt>
                <c:pt idx="3038">
                  <c:v>4.7692308840101901E-4</c:v>
                </c:pt>
                <c:pt idx="3039">
                  <c:v>4.7637702963064586E-4</c:v>
                </c:pt>
                <c:pt idx="3040">
                  <c:v>4.7586545614403645E-4</c:v>
                </c:pt>
                <c:pt idx="3041">
                  <c:v>4.753441775423724E-4</c:v>
                </c:pt>
                <c:pt idx="3042">
                  <c:v>4.7481791811214088E-4</c:v>
                </c:pt>
                <c:pt idx="3043">
                  <c:v>4.7425597839442898E-4</c:v>
                </c:pt>
                <c:pt idx="3044">
                  <c:v>4.7379326649286908E-4</c:v>
                </c:pt>
                <c:pt idx="3045">
                  <c:v>4.7321135580214851E-4</c:v>
                </c:pt>
                <c:pt idx="3046">
                  <c:v>4.7264036766611763E-4</c:v>
                </c:pt>
                <c:pt idx="3047">
                  <c:v>4.7215936490412069E-4</c:v>
                </c:pt>
                <c:pt idx="3048">
                  <c:v>4.7168100114452995E-4</c:v>
                </c:pt>
                <c:pt idx="3049">
                  <c:v>4.7125313630337661E-4</c:v>
                </c:pt>
                <c:pt idx="3050">
                  <c:v>4.7087507459041484E-4</c:v>
                </c:pt>
                <c:pt idx="3051">
                  <c:v>4.7034586075361172E-4</c:v>
                </c:pt>
                <c:pt idx="3052">
                  <c:v>4.6976563939295224E-4</c:v>
                </c:pt>
                <c:pt idx="3053">
                  <c:v>4.691684143586527E-4</c:v>
                </c:pt>
                <c:pt idx="3054">
                  <c:v>4.6873998291852291E-4</c:v>
                </c:pt>
                <c:pt idx="3055">
                  <c:v>4.683706081362998E-4</c:v>
                </c:pt>
                <c:pt idx="3056">
                  <c:v>4.6796463511194082E-4</c:v>
                </c:pt>
                <c:pt idx="3057">
                  <c:v>4.6740335277492166E-4</c:v>
                </c:pt>
                <c:pt idx="3058">
                  <c:v>4.6674305734040048E-4</c:v>
                </c:pt>
                <c:pt idx="3059">
                  <c:v>4.6624630677062601E-4</c:v>
                </c:pt>
                <c:pt idx="3060">
                  <c:v>4.6577504275488284E-4</c:v>
                </c:pt>
                <c:pt idx="3061">
                  <c:v>4.6514127975481959E-4</c:v>
                </c:pt>
                <c:pt idx="3062">
                  <c:v>4.6470033723548419E-4</c:v>
                </c:pt>
                <c:pt idx="3063">
                  <c:v>4.6438944136080516E-4</c:v>
                </c:pt>
                <c:pt idx="3064">
                  <c:v>4.6383269700452399E-4</c:v>
                </c:pt>
                <c:pt idx="3065">
                  <c:v>4.6339112731210016E-4</c:v>
                </c:pt>
                <c:pt idx="3066">
                  <c:v>4.6284877494815282E-4</c:v>
                </c:pt>
                <c:pt idx="3067">
                  <c:v>4.6241747276239392E-4</c:v>
                </c:pt>
                <c:pt idx="3068">
                  <c:v>4.6206812983761483E-4</c:v>
                </c:pt>
                <c:pt idx="3069">
                  <c:v>4.6145885642664367E-4</c:v>
                </c:pt>
                <c:pt idx="3070">
                  <c:v>4.6105289487801321E-4</c:v>
                </c:pt>
                <c:pt idx="3071">
                  <c:v>4.6085568986118687E-4</c:v>
                </c:pt>
                <c:pt idx="3072">
                  <c:v>4.6043697067269386E-4</c:v>
                </c:pt>
                <c:pt idx="3073">
                  <c:v>4.5995193222487184E-4</c:v>
                </c:pt>
                <c:pt idx="3074">
                  <c:v>4.5940712563395832E-4</c:v>
                </c:pt>
                <c:pt idx="3075">
                  <c:v>4.590823997932902E-4</c:v>
                </c:pt>
                <c:pt idx="3076">
                  <c:v>4.58550183909146E-4</c:v>
                </c:pt>
                <c:pt idx="3077">
                  <c:v>4.5824079153230379E-4</c:v>
                </c:pt>
                <c:pt idx="3078">
                  <c:v>4.5792742716997339E-4</c:v>
                </c:pt>
                <c:pt idx="3079">
                  <c:v>4.5751813089549032E-4</c:v>
                </c:pt>
                <c:pt idx="3080">
                  <c:v>4.5689516571606844E-4</c:v>
                </c:pt>
                <c:pt idx="3081">
                  <c:v>4.5662839387275634E-4</c:v>
                </c:pt>
                <c:pt idx="3082">
                  <c:v>4.5631921605009026E-4</c:v>
                </c:pt>
                <c:pt idx="3083">
                  <c:v>4.559053169644672E-4</c:v>
                </c:pt>
                <c:pt idx="3084">
                  <c:v>4.5549758267494884E-4</c:v>
                </c:pt>
                <c:pt idx="3085">
                  <c:v>4.5503458137762323E-4</c:v>
                </c:pt>
                <c:pt idx="3086">
                  <c:v>4.5471785613717216E-4</c:v>
                </c:pt>
                <c:pt idx="3087">
                  <c:v>4.5419038089026316E-4</c:v>
                </c:pt>
                <c:pt idx="3088">
                  <c:v>4.5400217410231076E-4</c:v>
                </c:pt>
                <c:pt idx="3089">
                  <c:v>4.5362011425752533E-4</c:v>
                </c:pt>
                <c:pt idx="3090">
                  <c:v>4.5320336584420379E-4</c:v>
                </c:pt>
                <c:pt idx="3091">
                  <c:v>4.528152999152199E-4</c:v>
                </c:pt>
                <c:pt idx="3092">
                  <c:v>4.5236677819871434E-4</c:v>
                </c:pt>
                <c:pt idx="3093">
                  <c:v>4.5204881476700639E-4</c:v>
                </c:pt>
                <c:pt idx="3094">
                  <c:v>4.5171692948978794E-4</c:v>
                </c:pt>
                <c:pt idx="3095">
                  <c:v>4.5142598516666779E-4</c:v>
                </c:pt>
                <c:pt idx="3096">
                  <c:v>4.5105520512351129E-4</c:v>
                </c:pt>
                <c:pt idx="3097">
                  <c:v>4.5083300684264254E-4</c:v>
                </c:pt>
                <c:pt idx="3098">
                  <c:v>4.5048856255917695E-4</c:v>
                </c:pt>
                <c:pt idx="3099">
                  <c:v>4.5016093248056549E-4</c:v>
                </c:pt>
                <c:pt idx="3100">
                  <c:v>4.4988851347425944E-4</c:v>
                </c:pt>
                <c:pt idx="3101">
                  <c:v>4.4954437614777495E-4</c:v>
                </c:pt>
                <c:pt idx="3102">
                  <c:v>4.4926380384764696E-4</c:v>
                </c:pt>
                <c:pt idx="3103">
                  <c:v>4.4884977272166939E-4</c:v>
                </c:pt>
                <c:pt idx="3104">
                  <c:v>4.4844063094066596E-4</c:v>
                </c:pt>
                <c:pt idx="3105">
                  <c:v>4.481388165147344E-4</c:v>
                </c:pt>
                <c:pt idx="3106">
                  <c:v>4.4791475231364285E-4</c:v>
                </c:pt>
                <c:pt idx="3107">
                  <c:v>4.476120602025624E-4</c:v>
                </c:pt>
                <c:pt idx="3108">
                  <c:v>4.4733057994621195E-4</c:v>
                </c:pt>
                <c:pt idx="3109">
                  <c:v>4.4711548768726984E-4</c:v>
                </c:pt>
                <c:pt idx="3110">
                  <c:v>4.467515698733763E-4</c:v>
                </c:pt>
                <c:pt idx="3111">
                  <c:v>4.4638000835279693E-4</c:v>
                </c:pt>
                <c:pt idx="3112">
                  <c:v>4.4611784686309229E-4</c:v>
                </c:pt>
                <c:pt idx="3113">
                  <c:v>4.4565373466077363E-4</c:v>
                </c:pt>
                <c:pt idx="3114">
                  <c:v>4.4540730897303112E-4</c:v>
                </c:pt>
                <c:pt idx="3115">
                  <c:v>4.4509123122015961E-4</c:v>
                </c:pt>
                <c:pt idx="3116">
                  <c:v>4.4471129612610858E-4</c:v>
                </c:pt>
                <c:pt idx="3117">
                  <c:v>4.4448838564248793E-4</c:v>
                </c:pt>
                <c:pt idx="3118">
                  <c:v>4.441924860356033E-4</c:v>
                </c:pt>
                <c:pt idx="3119">
                  <c:v>4.4385445107795622E-4</c:v>
                </c:pt>
                <c:pt idx="3120">
                  <c:v>4.4357843041205021E-4</c:v>
                </c:pt>
                <c:pt idx="3121">
                  <c:v>4.4330660227549193E-4</c:v>
                </c:pt>
                <c:pt idx="3122">
                  <c:v>4.4307578648541198E-4</c:v>
                </c:pt>
                <c:pt idx="3123">
                  <c:v>4.4273017969877806E-4</c:v>
                </c:pt>
                <c:pt idx="3124">
                  <c:v>4.4251952930689101E-4</c:v>
                </c:pt>
                <c:pt idx="3125">
                  <c:v>4.4209694465872673E-4</c:v>
                </c:pt>
                <c:pt idx="3126">
                  <c:v>4.4180239410048964E-4</c:v>
                </c:pt>
                <c:pt idx="3127">
                  <c:v>4.4167229539309404E-4</c:v>
                </c:pt>
                <c:pt idx="3128">
                  <c:v>4.4122347049408458E-4</c:v>
                </c:pt>
                <c:pt idx="3129">
                  <c:v>4.4100247073100834E-4</c:v>
                </c:pt>
                <c:pt idx="3130">
                  <c:v>4.4070555549932894E-4</c:v>
                </c:pt>
                <c:pt idx="3131">
                  <c:v>4.4042706840405127E-4</c:v>
                </c:pt>
                <c:pt idx="3132">
                  <c:v>4.4013655739032773E-4</c:v>
                </c:pt>
                <c:pt idx="3133">
                  <c:v>4.3985416338383179E-4</c:v>
                </c:pt>
                <c:pt idx="3134">
                  <c:v>4.3970136441623956E-4</c:v>
                </c:pt>
                <c:pt idx="3135">
                  <c:v>4.3935385634118917E-4</c:v>
                </c:pt>
                <c:pt idx="3136">
                  <c:v>4.3902213670255624E-4</c:v>
                </c:pt>
                <c:pt idx="3137">
                  <c:v>4.3888573244582239E-4</c:v>
                </c:pt>
                <c:pt idx="3138">
                  <c:v>4.3857466399096373E-4</c:v>
                </c:pt>
                <c:pt idx="3139">
                  <c:v>4.3836670156573388E-4</c:v>
                </c:pt>
                <c:pt idx="3140">
                  <c:v>4.3825675687085211E-4</c:v>
                </c:pt>
                <c:pt idx="3141">
                  <c:v>4.3808999032099775E-4</c:v>
                </c:pt>
                <c:pt idx="3142">
                  <c:v>4.3771211710198044E-4</c:v>
                </c:pt>
                <c:pt idx="3143">
                  <c:v>4.3744480029013033E-4</c:v>
                </c:pt>
                <c:pt idx="3144">
                  <c:v>4.3720446840125063E-4</c:v>
                </c:pt>
                <c:pt idx="3145">
                  <c:v>4.3686308416694333E-4</c:v>
                </c:pt>
                <c:pt idx="3146">
                  <c:v>4.3657113231026357E-4</c:v>
                </c:pt>
                <c:pt idx="3147">
                  <c:v>4.36325737922028E-4</c:v>
                </c:pt>
                <c:pt idx="3148">
                  <c:v>4.3607260684091641E-4</c:v>
                </c:pt>
                <c:pt idx="3149">
                  <c:v>4.3577554009000067E-4</c:v>
                </c:pt>
                <c:pt idx="3150">
                  <c:v>4.3546328400520301E-4</c:v>
                </c:pt>
                <c:pt idx="3151">
                  <c:v>4.3537830660973667E-4</c:v>
                </c:pt>
                <c:pt idx="3152">
                  <c:v>4.3497612626998888E-4</c:v>
                </c:pt>
                <c:pt idx="3153">
                  <c:v>4.3477995644112513E-4</c:v>
                </c:pt>
                <c:pt idx="3154">
                  <c:v>4.3449777470107477E-4</c:v>
                </c:pt>
                <c:pt idx="3155">
                  <c:v>4.3411477957884802E-4</c:v>
                </c:pt>
                <c:pt idx="3156">
                  <c:v>4.3396976979613654E-4</c:v>
                </c:pt>
                <c:pt idx="3157">
                  <c:v>4.3370447948172118E-4</c:v>
                </c:pt>
                <c:pt idx="3158">
                  <c:v>4.3332399282417492E-4</c:v>
                </c:pt>
                <c:pt idx="3159">
                  <c:v>4.3311573290740873E-4</c:v>
                </c:pt>
                <c:pt idx="3160">
                  <c:v>4.3273541417289526E-4</c:v>
                </c:pt>
                <c:pt idx="3161">
                  <c:v>4.3248859485192138E-4</c:v>
                </c:pt>
                <c:pt idx="3162">
                  <c:v>4.3218137957983904E-4</c:v>
                </c:pt>
                <c:pt idx="3163">
                  <c:v>4.3182032060868372E-4</c:v>
                </c:pt>
                <c:pt idx="3164">
                  <c:v>4.3161379203037278E-4</c:v>
                </c:pt>
                <c:pt idx="3165">
                  <c:v>4.3125156687066955E-4</c:v>
                </c:pt>
                <c:pt idx="3166">
                  <c:v>4.3088787536660594E-4</c:v>
                </c:pt>
                <c:pt idx="3167">
                  <c:v>4.3063708468174208E-4</c:v>
                </c:pt>
                <c:pt idx="3168">
                  <c:v>4.303599532777219E-4</c:v>
                </c:pt>
                <c:pt idx="3169">
                  <c:v>4.3017043939875903E-4</c:v>
                </c:pt>
                <c:pt idx="3170">
                  <c:v>4.2999618670751857E-4</c:v>
                </c:pt>
                <c:pt idx="3171">
                  <c:v>4.2944771324093789E-4</c:v>
                </c:pt>
                <c:pt idx="3172">
                  <c:v>4.2909963531450018E-4</c:v>
                </c:pt>
                <c:pt idx="3173">
                  <c:v>4.2873284799987239E-4</c:v>
                </c:pt>
                <c:pt idx="3174">
                  <c:v>4.2840228414133561E-4</c:v>
                </c:pt>
                <c:pt idx="3175">
                  <c:v>4.281233995444845E-4</c:v>
                </c:pt>
                <c:pt idx="3176">
                  <c:v>4.2805272039680287E-4</c:v>
                </c:pt>
                <c:pt idx="3177">
                  <c:v>4.2770532255038897E-4</c:v>
                </c:pt>
                <c:pt idx="3178">
                  <c:v>4.2759088128687431E-4</c:v>
                </c:pt>
                <c:pt idx="3179">
                  <c:v>4.2728703206109292E-4</c:v>
                </c:pt>
                <c:pt idx="3180">
                  <c:v>4.2705563405655961E-4</c:v>
                </c:pt>
                <c:pt idx="3181">
                  <c:v>4.268061559626709E-4</c:v>
                </c:pt>
                <c:pt idx="3182">
                  <c:v>4.2648025409933074E-4</c:v>
                </c:pt>
                <c:pt idx="3183">
                  <c:v>4.2619551588310596E-4</c:v>
                </c:pt>
                <c:pt idx="3184">
                  <c:v>4.2587916361524857E-4</c:v>
                </c:pt>
                <c:pt idx="3185">
                  <c:v>4.2556946207023916E-4</c:v>
                </c:pt>
                <c:pt idx="3186">
                  <c:v>4.2534021565673267E-4</c:v>
                </c:pt>
                <c:pt idx="3187">
                  <c:v>4.2487831039925963E-4</c:v>
                </c:pt>
                <c:pt idx="3188">
                  <c:v>4.2476818232726815E-4</c:v>
                </c:pt>
                <c:pt idx="3189">
                  <c:v>4.2446036437075138E-4</c:v>
                </c:pt>
                <c:pt idx="3190">
                  <c:v>4.2413114530656079E-4</c:v>
                </c:pt>
                <c:pt idx="3191">
                  <c:v>4.2374605298552208E-4</c:v>
                </c:pt>
                <c:pt idx="3192">
                  <c:v>4.2346080399678518E-4</c:v>
                </c:pt>
                <c:pt idx="3193">
                  <c:v>4.2307401229524252E-4</c:v>
                </c:pt>
                <c:pt idx="3194">
                  <c:v>4.2270737666214665E-4</c:v>
                </c:pt>
                <c:pt idx="3195">
                  <c:v>4.2246965295762262E-4</c:v>
                </c:pt>
                <c:pt idx="3196">
                  <c:v>4.2199674961476442E-4</c:v>
                </c:pt>
                <c:pt idx="3197">
                  <c:v>4.2165310261316452E-4</c:v>
                </c:pt>
                <c:pt idx="3198">
                  <c:v>4.2139003299834917E-4</c:v>
                </c:pt>
                <c:pt idx="3199">
                  <c:v>4.2094562893811566E-4</c:v>
                </c:pt>
                <c:pt idx="3200">
                  <c:v>4.2059709291886253E-4</c:v>
                </c:pt>
                <c:pt idx="3201">
                  <c:v>4.2017745718110334E-4</c:v>
                </c:pt>
                <c:pt idx="3202">
                  <c:v>4.197056784923614E-4</c:v>
                </c:pt>
                <c:pt idx="3203">
                  <c:v>4.1931616844363158E-4</c:v>
                </c:pt>
                <c:pt idx="3204">
                  <c:v>4.1894797458345297E-4</c:v>
                </c:pt>
                <c:pt idx="3205">
                  <c:v>4.1853633691269518E-4</c:v>
                </c:pt>
                <c:pt idx="3206">
                  <c:v>4.1807571334626602E-4</c:v>
                </c:pt>
                <c:pt idx="3207">
                  <c:v>4.1770381777370575E-4</c:v>
                </c:pt>
                <c:pt idx="3208">
                  <c:v>4.1728559389491544E-4</c:v>
                </c:pt>
                <c:pt idx="3209">
                  <c:v>4.1680203346652325E-4</c:v>
                </c:pt>
                <c:pt idx="3210">
                  <c:v>4.1653572989375025E-4</c:v>
                </c:pt>
                <c:pt idx="3211">
                  <c:v>4.1608610195672071E-4</c:v>
                </c:pt>
                <c:pt idx="3212">
                  <c:v>4.1555780797151607E-4</c:v>
                </c:pt>
                <c:pt idx="3213">
                  <c:v>4.1516202192481391E-4</c:v>
                </c:pt>
                <c:pt idx="3214">
                  <c:v>4.1473510347197291E-4</c:v>
                </c:pt>
                <c:pt idx="3215">
                  <c:v>4.1433889699134908E-4</c:v>
                </c:pt>
                <c:pt idx="3216">
                  <c:v>4.1401038410805073E-4</c:v>
                </c:pt>
                <c:pt idx="3217">
                  <c:v>4.136978667965727E-4</c:v>
                </c:pt>
                <c:pt idx="3218">
                  <c:v>4.1319869126811202E-4</c:v>
                </c:pt>
                <c:pt idx="3219">
                  <c:v>4.1263650330451186E-4</c:v>
                </c:pt>
                <c:pt idx="3220">
                  <c:v>4.1213806080105098E-4</c:v>
                </c:pt>
                <c:pt idx="3221">
                  <c:v>4.1166632520442923E-4</c:v>
                </c:pt>
                <c:pt idx="3222">
                  <c:v>4.1122531776557355E-4</c:v>
                </c:pt>
                <c:pt idx="3223">
                  <c:v>4.1074544522699358E-4</c:v>
                </c:pt>
                <c:pt idx="3224">
                  <c:v>4.1015518560268474E-4</c:v>
                </c:pt>
                <c:pt idx="3225">
                  <c:v>4.0961071117374807E-4</c:v>
                </c:pt>
                <c:pt idx="3226">
                  <c:v>4.0912002620257972E-4</c:v>
                </c:pt>
                <c:pt idx="3227">
                  <c:v>4.0864397823128334E-4</c:v>
                </c:pt>
                <c:pt idx="3228">
                  <c:v>4.0814759245234351E-4</c:v>
                </c:pt>
                <c:pt idx="3229">
                  <c:v>4.0765675575232699E-4</c:v>
                </c:pt>
                <c:pt idx="3230">
                  <c:v>4.0706602906782956E-4</c:v>
                </c:pt>
                <c:pt idx="3231">
                  <c:v>4.0651692005125425E-4</c:v>
                </c:pt>
                <c:pt idx="3232">
                  <c:v>4.0596282069269859E-4</c:v>
                </c:pt>
                <c:pt idx="3233">
                  <c:v>4.0525753868887211E-4</c:v>
                </c:pt>
                <c:pt idx="3234">
                  <c:v>4.0468179759467937E-4</c:v>
                </c:pt>
                <c:pt idx="3235">
                  <c:v>4.0412503850690315E-4</c:v>
                </c:pt>
                <c:pt idx="3236">
                  <c:v>4.0353415892184453E-4</c:v>
                </c:pt>
                <c:pt idx="3237">
                  <c:v>4.0307562694676558E-4</c:v>
                </c:pt>
                <c:pt idx="3238">
                  <c:v>4.0241600084321998E-4</c:v>
                </c:pt>
                <c:pt idx="3239">
                  <c:v>4.0185473520861913E-4</c:v>
                </c:pt>
                <c:pt idx="3240">
                  <c:v>4.012848755071329E-4</c:v>
                </c:pt>
                <c:pt idx="3241">
                  <c:v>4.0072261061353532E-4</c:v>
                </c:pt>
                <c:pt idx="3242">
                  <c:v>4.0009793115640218E-4</c:v>
                </c:pt>
                <c:pt idx="3243">
                  <c:v>3.9960868888665006E-4</c:v>
                </c:pt>
                <c:pt idx="3244">
                  <c:v>3.9894408832019782E-4</c:v>
                </c:pt>
                <c:pt idx="3245">
                  <c:v>3.9847880820828108E-4</c:v>
                </c:pt>
                <c:pt idx="3246">
                  <c:v>3.9785920440910496E-4</c:v>
                </c:pt>
                <c:pt idx="3247">
                  <c:v>3.9726878457345529E-4</c:v>
                </c:pt>
                <c:pt idx="3248">
                  <c:v>3.9668570160827671E-4</c:v>
                </c:pt>
                <c:pt idx="3249">
                  <c:v>3.9613606758831532E-4</c:v>
                </c:pt>
                <c:pt idx="3250">
                  <c:v>3.955677301951913E-4</c:v>
                </c:pt>
                <c:pt idx="3251">
                  <c:v>3.9498803050361838E-4</c:v>
                </c:pt>
                <c:pt idx="3252">
                  <c:v>3.9452452036890448E-4</c:v>
                </c:pt>
                <c:pt idx="3253">
                  <c:v>3.9409211066874123E-4</c:v>
                </c:pt>
                <c:pt idx="3254">
                  <c:v>3.934865354283802E-4</c:v>
                </c:pt>
                <c:pt idx="3255">
                  <c:v>3.9296541414902085E-4</c:v>
                </c:pt>
                <c:pt idx="3256">
                  <c:v>3.9235123363695276E-4</c:v>
                </c:pt>
                <c:pt idx="3257">
                  <c:v>3.9165122945595177E-4</c:v>
                </c:pt>
                <c:pt idx="3258">
                  <c:v>3.9098675682975177E-4</c:v>
                </c:pt>
                <c:pt idx="3259">
                  <c:v>3.9044058670162851E-4</c:v>
                </c:pt>
                <c:pt idx="3260">
                  <c:v>3.8986835497110159E-4</c:v>
                </c:pt>
                <c:pt idx="3261">
                  <c:v>3.8924321554666358E-4</c:v>
                </c:pt>
                <c:pt idx="3262">
                  <c:v>3.8843968960423713E-4</c:v>
                </c:pt>
                <c:pt idx="3263">
                  <c:v>3.8790509177159745E-4</c:v>
                </c:pt>
                <c:pt idx="3264">
                  <c:v>3.8714618466785159E-4</c:v>
                </c:pt>
                <c:pt idx="3265">
                  <c:v>3.8646295995319659E-4</c:v>
                </c:pt>
                <c:pt idx="3266">
                  <c:v>3.8584258446616406E-4</c:v>
                </c:pt>
                <c:pt idx="3267">
                  <c:v>3.8518793295385918E-4</c:v>
                </c:pt>
                <c:pt idx="3268">
                  <c:v>3.8457016550516815E-4</c:v>
                </c:pt>
                <c:pt idx="3269">
                  <c:v>3.8392687014009679E-4</c:v>
                </c:pt>
                <c:pt idx="3270">
                  <c:v>3.831890488199994E-4</c:v>
                </c:pt>
                <c:pt idx="3271">
                  <c:v>3.8256638179886594E-4</c:v>
                </c:pt>
                <c:pt idx="3272">
                  <c:v>3.819591667228421E-4</c:v>
                </c:pt>
                <c:pt idx="3273">
                  <c:v>3.8113527568694642E-4</c:v>
                </c:pt>
                <c:pt idx="3274">
                  <c:v>3.8053977311394059E-4</c:v>
                </c:pt>
                <c:pt idx="3275">
                  <c:v>3.7983970402354132E-4</c:v>
                </c:pt>
                <c:pt idx="3276">
                  <c:v>3.7903108699895833E-4</c:v>
                </c:pt>
                <c:pt idx="3277">
                  <c:v>3.7846131243666586E-4</c:v>
                </c:pt>
                <c:pt idx="3278">
                  <c:v>3.7764409076082741E-4</c:v>
                </c:pt>
                <c:pt idx="3279">
                  <c:v>3.7698108731655142E-4</c:v>
                </c:pt>
                <c:pt idx="3280">
                  <c:v>3.7628057800121487E-4</c:v>
                </c:pt>
                <c:pt idx="3281">
                  <c:v>3.754336814566822E-4</c:v>
                </c:pt>
                <c:pt idx="3282">
                  <c:v>3.7461296167177186E-4</c:v>
                </c:pt>
                <c:pt idx="3283">
                  <c:v>3.7401029362159403E-4</c:v>
                </c:pt>
                <c:pt idx="3284">
                  <c:v>3.731634114610546E-4</c:v>
                </c:pt>
                <c:pt idx="3285">
                  <c:v>3.7246139397129757E-4</c:v>
                </c:pt>
                <c:pt idx="3286">
                  <c:v>3.717173467534682E-4</c:v>
                </c:pt>
                <c:pt idx="3287">
                  <c:v>3.7100297237511841E-4</c:v>
                </c:pt>
                <c:pt idx="3288">
                  <c:v>3.7020267381240618E-4</c:v>
                </c:pt>
                <c:pt idx="3289">
                  <c:v>3.6948215659631504E-4</c:v>
                </c:pt>
                <c:pt idx="3290">
                  <c:v>3.6875225471262992E-4</c:v>
                </c:pt>
                <c:pt idx="3291">
                  <c:v>3.6807213065455683E-4</c:v>
                </c:pt>
                <c:pt idx="3292">
                  <c:v>3.6730055593437431E-4</c:v>
                </c:pt>
                <c:pt idx="3293">
                  <c:v>3.6642639627602783E-4</c:v>
                </c:pt>
                <c:pt idx="3294">
                  <c:v>3.6569115054075794E-4</c:v>
                </c:pt>
                <c:pt idx="3295">
                  <c:v>3.648435192543935E-4</c:v>
                </c:pt>
                <c:pt idx="3296">
                  <c:v>3.6402044756101239E-4</c:v>
                </c:pt>
                <c:pt idx="3297">
                  <c:v>3.6314913045623192E-4</c:v>
                </c:pt>
                <c:pt idx="3298">
                  <c:v>3.6230971277640409E-4</c:v>
                </c:pt>
                <c:pt idx="3299">
                  <c:v>3.6137838088811237E-4</c:v>
                </c:pt>
                <c:pt idx="3300">
                  <c:v>3.6074520979408102E-4</c:v>
                </c:pt>
                <c:pt idx="3301">
                  <c:v>3.5980207914878523E-4</c:v>
                </c:pt>
                <c:pt idx="3302">
                  <c:v>3.5900050995995382E-4</c:v>
                </c:pt>
                <c:pt idx="3303">
                  <c:v>3.5820579811941019E-4</c:v>
                </c:pt>
                <c:pt idx="3304">
                  <c:v>3.5744557654670541E-4</c:v>
                </c:pt>
                <c:pt idx="3305">
                  <c:v>3.5657221828019664E-4</c:v>
                </c:pt>
                <c:pt idx="3306">
                  <c:v>3.5584209062372444E-4</c:v>
                </c:pt>
                <c:pt idx="3307">
                  <c:v>3.5503475899291919E-4</c:v>
                </c:pt>
                <c:pt idx="3308">
                  <c:v>3.5432717585366115E-4</c:v>
                </c:pt>
                <c:pt idx="3309">
                  <c:v>3.5355500467317458E-4</c:v>
                </c:pt>
                <c:pt idx="3310">
                  <c:v>3.5290138801528996E-4</c:v>
                </c:pt>
                <c:pt idx="3311">
                  <c:v>3.5219748570994189E-4</c:v>
                </c:pt>
                <c:pt idx="3312">
                  <c:v>3.5154644309987591E-4</c:v>
                </c:pt>
                <c:pt idx="3313">
                  <c:v>3.5101869990512266E-4</c:v>
                </c:pt>
                <c:pt idx="3314">
                  <c:v>3.5039068953821473E-4</c:v>
                </c:pt>
                <c:pt idx="3315">
                  <c:v>3.4957089381949081E-4</c:v>
                </c:pt>
                <c:pt idx="3316">
                  <c:v>3.4885196018754694E-4</c:v>
                </c:pt>
                <c:pt idx="3317">
                  <c:v>3.4817367844555577E-4</c:v>
                </c:pt>
                <c:pt idx="3318">
                  <c:v>3.4751722663107197E-4</c:v>
                </c:pt>
                <c:pt idx="3319">
                  <c:v>3.4684370475087333E-4</c:v>
                </c:pt>
                <c:pt idx="3320">
                  <c:v>3.4600918396404288E-4</c:v>
                </c:pt>
                <c:pt idx="3321">
                  <c:v>3.452502973247369E-4</c:v>
                </c:pt>
                <c:pt idx="3322">
                  <c:v>3.4459276117156876E-4</c:v>
                </c:pt>
                <c:pt idx="3323">
                  <c:v>3.4377871679701604E-4</c:v>
                </c:pt>
                <c:pt idx="3324">
                  <c:v>3.4316230966996631E-4</c:v>
                </c:pt>
                <c:pt idx="3325">
                  <c:v>3.4221408399557436E-4</c:v>
                </c:pt>
                <c:pt idx="3326">
                  <c:v>3.4141913751417011E-4</c:v>
                </c:pt>
                <c:pt idx="3327">
                  <c:v>3.4075781716773204E-4</c:v>
                </c:pt>
                <c:pt idx="3328">
                  <c:v>3.4009254727137357E-4</c:v>
                </c:pt>
                <c:pt idx="3329">
                  <c:v>3.3928585183038036E-4</c:v>
                </c:pt>
                <c:pt idx="3330">
                  <c:v>3.3852325042233497E-4</c:v>
                </c:pt>
                <c:pt idx="3331">
                  <c:v>3.3778290678569423E-4</c:v>
                </c:pt>
                <c:pt idx="3332">
                  <c:v>3.3711766736932365E-4</c:v>
                </c:pt>
                <c:pt idx="3333">
                  <c:v>3.364265548831671E-4</c:v>
                </c:pt>
                <c:pt idx="3334">
                  <c:v>3.3555189724652725E-4</c:v>
                </c:pt>
                <c:pt idx="3335">
                  <c:v>3.3471295277654655E-4</c:v>
                </c:pt>
                <c:pt idx="3336">
                  <c:v>3.3405775795159116E-4</c:v>
                </c:pt>
                <c:pt idx="3337">
                  <c:v>3.331560222372796E-4</c:v>
                </c:pt>
                <c:pt idx="3338">
                  <c:v>3.3239915082411853E-4</c:v>
                </c:pt>
                <c:pt idx="3339">
                  <c:v>3.3150273636489935E-4</c:v>
                </c:pt>
                <c:pt idx="3340">
                  <c:v>3.3101383283377971E-4</c:v>
                </c:pt>
                <c:pt idx="3341">
                  <c:v>3.3019617430470977E-4</c:v>
                </c:pt>
                <c:pt idx="3342">
                  <c:v>3.2939129009449997E-4</c:v>
                </c:pt>
                <c:pt idx="3343">
                  <c:v>3.2868592282581717E-4</c:v>
                </c:pt>
                <c:pt idx="3344">
                  <c:v>3.2797725828126445E-4</c:v>
                </c:pt>
                <c:pt idx="3345">
                  <c:v>3.2725108697874444E-4</c:v>
                </c:pt>
                <c:pt idx="3346">
                  <c:v>3.2644284390344547E-4</c:v>
                </c:pt>
                <c:pt idx="3347">
                  <c:v>3.2574770066421803E-4</c:v>
                </c:pt>
                <c:pt idx="3348">
                  <c:v>3.2503645471822755E-4</c:v>
                </c:pt>
                <c:pt idx="3349">
                  <c:v>3.2426251556473573E-4</c:v>
                </c:pt>
                <c:pt idx="3350">
                  <c:v>3.2355691675415459E-4</c:v>
                </c:pt>
                <c:pt idx="3351">
                  <c:v>3.2280116712701394E-4</c:v>
                </c:pt>
                <c:pt idx="3352">
                  <c:v>3.2200328866136295E-4</c:v>
                </c:pt>
                <c:pt idx="3353">
                  <c:v>3.2118852686777594E-4</c:v>
                </c:pt>
                <c:pt idx="3354">
                  <c:v>3.2057700047999598E-4</c:v>
                </c:pt>
                <c:pt idx="3355">
                  <c:v>3.1997172510027003E-4</c:v>
                </c:pt>
                <c:pt idx="3356">
                  <c:v>3.1904136486915214E-4</c:v>
                </c:pt>
                <c:pt idx="3357">
                  <c:v>3.1830840892806871E-4</c:v>
                </c:pt>
                <c:pt idx="3358">
                  <c:v>3.1769493687425698E-4</c:v>
                </c:pt>
                <c:pt idx="3359">
                  <c:v>3.1695996089476595E-4</c:v>
                </c:pt>
                <c:pt idx="3360">
                  <c:v>3.1625266592447989E-4</c:v>
                </c:pt>
                <c:pt idx="3361">
                  <c:v>3.1563566996821679E-4</c:v>
                </c:pt>
                <c:pt idx="3362">
                  <c:v>3.1488317837390621E-4</c:v>
                </c:pt>
                <c:pt idx="3363">
                  <c:v>3.1417625847938546E-4</c:v>
                </c:pt>
                <c:pt idx="3364">
                  <c:v>3.1334792254029953E-4</c:v>
                </c:pt>
                <c:pt idx="3365">
                  <c:v>3.1260669220188847E-4</c:v>
                </c:pt>
                <c:pt idx="3366">
                  <c:v>3.1186461681723381E-4</c:v>
                </c:pt>
                <c:pt idx="3367">
                  <c:v>3.1126876465831281E-4</c:v>
                </c:pt>
                <c:pt idx="3368">
                  <c:v>3.1059346370407141E-4</c:v>
                </c:pt>
                <c:pt idx="3369">
                  <c:v>3.0986307013177383E-4</c:v>
                </c:pt>
                <c:pt idx="3370">
                  <c:v>3.0903042130103601E-4</c:v>
                </c:pt>
                <c:pt idx="3371">
                  <c:v>3.0825987599968931E-4</c:v>
                </c:pt>
                <c:pt idx="3372">
                  <c:v>3.0744236081286662E-4</c:v>
                </c:pt>
                <c:pt idx="3373">
                  <c:v>3.0665672439132312E-4</c:v>
                </c:pt>
                <c:pt idx="3374">
                  <c:v>3.0600453021243089E-4</c:v>
                </c:pt>
                <c:pt idx="3375">
                  <c:v>3.0525370871284087E-4</c:v>
                </c:pt>
                <c:pt idx="3376">
                  <c:v>3.044960040165652E-4</c:v>
                </c:pt>
                <c:pt idx="3377">
                  <c:v>3.0376964307909064E-4</c:v>
                </c:pt>
                <c:pt idx="3378">
                  <c:v>3.0303204259028081E-4</c:v>
                </c:pt>
                <c:pt idx="3379">
                  <c:v>3.0230133828425043E-4</c:v>
                </c:pt>
                <c:pt idx="3380">
                  <c:v>3.0174065510932523E-4</c:v>
                </c:pt>
                <c:pt idx="3381">
                  <c:v>3.0108262533061041E-4</c:v>
                </c:pt>
                <c:pt idx="3382">
                  <c:v>3.0046050229966948E-4</c:v>
                </c:pt>
                <c:pt idx="3383">
                  <c:v>2.9975906412768637E-4</c:v>
                </c:pt>
                <c:pt idx="3384">
                  <c:v>2.990964134952374E-4</c:v>
                </c:pt>
                <c:pt idx="3385">
                  <c:v>2.9835243254950472E-4</c:v>
                </c:pt>
                <c:pt idx="3386">
                  <c:v>2.9773547747830449E-4</c:v>
                </c:pt>
                <c:pt idx="3387">
                  <c:v>2.9701548917025712E-4</c:v>
                </c:pt>
                <c:pt idx="3388">
                  <c:v>2.9639116083854795E-4</c:v>
                </c:pt>
                <c:pt idx="3389">
                  <c:v>2.9574552431708805E-4</c:v>
                </c:pt>
                <c:pt idx="3390">
                  <c:v>2.9506862975335732E-4</c:v>
                </c:pt>
                <c:pt idx="3391">
                  <c:v>2.944215017543804E-4</c:v>
                </c:pt>
                <c:pt idx="3392">
                  <c:v>2.9386853423054416E-4</c:v>
                </c:pt>
                <c:pt idx="3393">
                  <c:v>2.9325523134746454E-4</c:v>
                </c:pt>
                <c:pt idx="3394">
                  <c:v>2.9258561671866712E-4</c:v>
                </c:pt>
                <c:pt idx="3395">
                  <c:v>2.9176968672219993E-4</c:v>
                </c:pt>
                <c:pt idx="3396">
                  <c:v>2.9108678141683225E-4</c:v>
                </c:pt>
                <c:pt idx="3397">
                  <c:v>2.9033462602052118E-4</c:v>
                </c:pt>
                <c:pt idx="3398">
                  <c:v>2.897033616365756E-4</c:v>
                </c:pt>
                <c:pt idx="3399">
                  <c:v>2.8908375801802886E-4</c:v>
                </c:pt>
                <c:pt idx="3400">
                  <c:v>2.8825020589803288E-4</c:v>
                </c:pt>
                <c:pt idx="3401">
                  <c:v>2.8760278321810292E-4</c:v>
                </c:pt>
                <c:pt idx="3402">
                  <c:v>2.8698885544233086E-4</c:v>
                </c:pt>
                <c:pt idx="3403">
                  <c:v>2.8621487257233906E-4</c:v>
                </c:pt>
                <c:pt idx="3404">
                  <c:v>2.8556794813847027E-4</c:v>
                </c:pt>
                <c:pt idx="3405">
                  <c:v>2.8490211903390591E-4</c:v>
                </c:pt>
                <c:pt idx="3406">
                  <c:v>2.841332060953444E-4</c:v>
                </c:pt>
                <c:pt idx="3407">
                  <c:v>2.833807079398399E-4</c:v>
                </c:pt>
                <c:pt idx="3408">
                  <c:v>2.8284164241423963E-4</c:v>
                </c:pt>
                <c:pt idx="3409">
                  <c:v>2.8229637611416284E-4</c:v>
                </c:pt>
                <c:pt idx="3410">
                  <c:v>2.816372812236977E-4</c:v>
                </c:pt>
                <c:pt idx="3411">
                  <c:v>2.8105801825748395E-4</c:v>
                </c:pt>
                <c:pt idx="3412">
                  <c:v>2.8040891019888296E-4</c:v>
                </c:pt>
                <c:pt idx="3413">
                  <c:v>2.7975563654448311E-4</c:v>
                </c:pt>
                <c:pt idx="3414">
                  <c:v>2.7909663271388806E-4</c:v>
                </c:pt>
                <c:pt idx="3415">
                  <c:v>2.7839047244887288E-4</c:v>
                </c:pt>
                <c:pt idx="3416">
                  <c:v>2.7784284799729395E-4</c:v>
                </c:pt>
                <c:pt idx="3417">
                  <c:v>2.7712997729967563E-4</c:v>
                </c:pt>
                <c:pt idx="3418">
                  <c:v>2.7667262798065077E-4</c:v>
                </c:pt>
                <c:pt idx="3419">
                  <c:v>2.7593763650067917E-4</c:v>
                </c:pt>
                <c:pt idx="3420">
                  <c:v>2.7530929666571473E-4</c:v>
                </c:pt>
                <c:pt idx="3421">
                  <c:v>2.7466880514827205E-4</c:v>
                </c:pt>
                <c:pt idx="3422">
                  <c:v>2.7398834410919347E-4</c:v>
                </c:pt>
                <c:pt idx="3423">
                  <c:v>2.734354746438032E-4</c:v>
                </c:pt>
                <c:pt idx="3424">
                  <c:v>2.7294118674055392E-4</c:v>
                </c:pt>
                <c:pt idx="3425">
                  <c:v>2.7222763529513561E-4</c:v>
                </c:pt>
                <c:pt idx="3426">
                  <c:v>2.7174088152333282E-4</c:v>
                </c:pt>
                <c:pt idx="3427">
                  <c:v>2.7116477197350596E-4</c:v>
                </c:pt>
                <c:pt idx="3428">
                  <c:v>2.705424998965086E-4</c:v>
                </c:pt>
                <c:pt idx="3429">
                  <c:v>2.6995776488517845E-4</c:v>
                </c:pt>
                <c:pt idx="3430">
                  <c:v>2.6953379953115371E-4</c:v>
                </c:pt>
                <c:pt idx="3431">
                  <c:v>2.6887255665220553E-4</c:v>
                </c:pt>
                <c:pt idx="3432">
                  <c:v>2.6822978703183774E-4</c:v>
                </c:pt>
                <c:pt idx="3433">
                  <c:v>2.6751237369592443E-4</c:v>
                </c:pt>
                <c:pt idx="3434">
                  <c:v>2.6691021340859188E-4</c:v>
                </c:pt>
                <c:pt idx="3435">
                  <c:v>2.6628479752800456E-4</c:v>
                </c:pt>
                <c:pt idx="3436">
                  <c:v>2.6575756925939958E-4</c:v>
                </c:pt>
                <c:pt idx="3437">
                  <c:v>2.652209562973887E-4</c:v>
                </c:pt>
                <c:pt idx="3438">
                  <c:v>2.6476333047316641E-4</c:v>
                </c:pt>
                <c:pt idx="3439">
                  <c:v>2.6427949024568559E-4</c:v>
                </c:pt>
                <c:pt idx="3440">
                  <c:v>2.6390038815559248E-4</c:v>
                </c:pt>
                <c:pt idx="3441">
                  <c:v>2.6342512421875504E-4</c:v>
                </c:pt>
                <c:pt idx="3442">
                  <c:v>2.631879362751071E-4</c:v>
                </c:pt>
                <c:pt idx="3443">
                  <c:v>2.6281821441679449E-4</c:v>
                </c:pt>
                <c:pt idx="3444">
                  <c:v>2.6222112650380942E-4</c:v>
                </c:pt>
                <c:pt idx="3445">
                  <c:v>2.6174203340840395E-4</c:v>
                </c:pt>
                <c:pt idx="3446">
                  <c:v>2.6116116965723102E-4</c:v>
                </c:pt>
                <c:pt idx="3447">
                  <c:v>2.6055231785835655E-4</c:v>
                </c:pt>
                <c:pt idx="3448">
                  <c:v>2.5987370119745327E-4</c:v>
                </c:pt>
                <c:pt idx="3449">
                  <c:v>2.5950256143702116E-4</c:v>
                </c:pt>
                <c:pt idx="3450">
                  <c:v>2.5908076595206503E-4</c:v>
                </c:pt>
                <c:pt idx="3451">
                  <c:v>2.5842080919429006E-4</c:v>
                </c:pt>
                <c:pt idx="3452">
                  <c:v>2.5784901215787512E-4</c:v>
                </c:pt>
                <c:pt idx="3453">
                  <c:v>2.5737758195850356E-4</c:v>
                </c:pt>
                <c:pt idx="3454">
                  <c:v>2.567787200932682E-4</c:v>
                </c:pt>
                <c:pt idx="3455">
                  <c:v>2.5625069049313448E-4</c:v>
                </c:pt>
                <c:pt idx="3456">
                  <c:v>2.5564098291291541E-4</c:v>
                </c:pt>
                <c:pt idx="3457">
                  <c:v>2.5527508676608852E-4</c:v>
                </c:pt>
                <c:pt idx="3458">
                  <c:v>2.5474611059565007E-4</c:v>
                </c:pt>
                <c:pt idx="3459">
                  <c:v>2.5415736864404018E-4</c:v>
                </c:pt>
                <c:pt idx="3460">
                  <c:v>2.536257479522256E-4</c:v>
                </c:pt>
                <c:pt idx="3461">
                  <c:v>2.530831289143013E-4</c:v>
                </c:pt>
                <c:pt idx="3462">
                  <c:v>2.5265275047399872E-4</c:v>
                </c:pt>
                <c:pt idx="3463">
                  <c:v>2.5209971182361133E-4</c:v>
                </c:pt>
                <c:pt idx="3464">
                  <c:v>2.5164769826604771E-4</c:v>
                </c:pt>
                <c:pt idx="3465">
                  <c:v>2.5111982794745062E-4</c:v>
                </c:pt>
                <c:pt idx="3466">
                  <c:v>2.5068321711328555E-4</c:v>
                </c:pt>
                <c:pt idx="3467">
                  <c:v>2.5012668827071715E-4</c:v>
                </c:pt>
                <c:pt idx="3468">
                  <c:v>2.4968550134536407E-4</c:v>
                </c:pt>
                <c:pt idx="3469">
                  <c:v>2.4913585467435569E-4</c:v>
                </c:pt>
                <c:pt idx="3470">
                  <c:v>2.4863270856743491E-4</c:v>
                </c:pt>
                <c:pt idx="3471">
                  <c:v>2.481979598297218E-4</c:v>
                </c:pt>
                <c:pt idx="3472">
                  <c:v>2.4772677074277324E-4</c:v>
                </c:pt>
                <c:pt idx="3473">
                  <c:v>2.4727103681146455E-4</c:v>
                </c:pt>
                <c:pt idx="3474">
                  <c:v>2.4684321867229989E-4</c:v>
                </c:pt>
                <c:pt idx="3475">
                  <c:v>2.4623745586844944E-4</c:v>
                </c:pt>
                <c:pt idx="3476">
                  <c:v>2.4571813787057744E-4</c:v>
                </c:pt>
                <c:pt idx="3477">
                  <c:v>2.4509887760496788E-4</c:v>
                </c:pt>
                <c:pt idx="3478">
                  <c:v>2.4470958908842899E-4</c:v>
                </c:pt>
                <c:pt idx="3479">
                  <c:v>2.4400355225740494E-4</c:v>
                </c:pt>
                <c:pt idx="3480">
                  <c:v>2.4349394919308636E-4</c:v>
                </c:pt>
                <c:pt idx="3481">
                  <c:v>2.4303048613510831E-4</c:v>
                </c:pt>
                <c:pt idx="3482">
                  <c:v>2.4252136559613598E-4</c:v>
                </c:pt>
                <c:pt idx="3483">
                  <c:v>2.421416654060455E-4</c:v>
                </c:pt>
                <c:pt idx="3484">
                  <c:v>2.4156175509197126E-4</c:v>
                </c:pt>
                <c:pt idx="3485">
                  <c:v>2.4109809730928574E-4</c:v>
                </c:pt>
                <c:pt idx="3486">
                  <c:v>2.4054770732014183E-4</c:v>
                </c:pt>
                <c:pt idx="3487">
                  <c:v>2.4030896031697983E-4</c:v>
                </c:pt>
                <c:pt idx="3488">
                  <c:v>2.3970127149774357E-4</c:v>
                </c:pt>
                <c:pt idx="3489">
                  <c:v>2.3924255658133538E-4</c:v>
                </c:pt>
                <c:pt idx="3490">
                  <c:v>2.387790544547679E-4</c:v>
                </c:pt>
                <c:pt idx="3491">
                  <c:v>2.3825888325142974E-4</c:v>
                </c:pt>
                <c:pt idx="3492">
                  <c:v>2.3772707107716197E-4</c:v>
                </c:pt>
                <c:pt idx="3493">
                  <c:v>2.3735135533111139E-4</c:v>
                </c:pt>
                <c:pt idx="3494">
                  <c:v>2.3678607733045693E-4</c:v>
                </c:pt>
                <c:pt idx="3495">
                  <c:v>2.3628108920724884E-4</c:v>
                </c:pt>
                <c:pt idx="3496">
                  <c:v>2.3576456229041192E-4</c:v>
                </c:pt>
                <c:pt idx="3497">
                  <c:v>2.3509796959782651E-4</c:v>
                </c:pt>
                <c:pt idx="3498">
                  <c:v>2.3474646366945006E-4</c:v>
                </c:pt>
                <c:pt idx="3499">
                  <c:v>2.3417843900242394E-4</c:v>
                </c:pt>
                <c:pt idx="3500">
                  <c:v>2.3382626523786888E-4</c:v>
                </c:pt>
                <c:pt idx="3501">
                  <c:v>2.3333019432438291E-4</c:v>
                </c:pt>
                <c:pt idx="3502">
                  <c:v>2.329216978099315E-4</c:v>
                </c:pt>
                <c:pt idx="3503">
                  <c:v>2.3237162414672642E-4</c:v>
                </c:pt>
                <c:pt idx="3504">
                  <c:v>2.3188070355315086E-4</c:v>
                </c:pt>
                <c:pt idx="3505">
                  <c:v>2.3139336439525988E-4</c:v>
                </c:pt>
                <c:pt idx="3506">
                  <c:v>2.3106081108151264E-4</c:v>
                </c:pt>
                <c:pt idx="3507">
                  <c:v>2.3051723177533559E-4</c:v>
                </c:pt>
                <c:pt idx="3508">
                  <c:v>2.3008407556053971E-4</c:v>
                </c:pt>
                <c:pt idx="3509">
                  <c:v>2.2961158325420045E-4</c:v>
                </c:pt>
                <c:pt idx="3510">
                  <c:v>2.2909923756938961E-4</c:v>
                </c:pt>
                <c:pt idx="3511">
                  <c:v>2.2852389286580986E-4</c:v>
                </c:pt>
                <c:pt idx="3512">
                  <c:v>2.281700704901211E-4</c:v>
                </c:pt>
                <c:pt idx="3513">
                  <c:v>2.2771600068609638E-4</c:v>
                </c:pt>
                <c:pt idx="3514">
                  <c:v>2.2733162976803652E-4</c:v>
                </c:pt>
                <c:pt idx="3515">
                  <c:v>2.2674389100947953E-4</c:v>
                </c:pt>
                <c:pt idx="3516">
                  <c:v>2.2620958007534787E-4</c:v>
                </c:pt>
                <c:pt idx="3517">
                  <c:v>2.258750717658479E-4</c:v>
                </c:pt>
                <c:pt idx="3518">
                  <c:v>2.2536221005218572E-4</c:v>
                </c:pt>
                <c:pt idx="3519">
                  <c:v>2.2503326166217641E-4</c:v>
                </c:pt>
                <c:pt idx="3520">
                  <c:v>2.2454985866447738E-4</c:v>
                </c:pt>
                <c:pt idx="3521">
                  <c:v>2.2408829751280611E-4</c:v>
                </c:pt>
                <c:pt idx="3522">
                  <c:v>2.2358993100955122E-4</c:v>
                </c:pt>
                <c:pt idx="3523">
                  <c:v>2.2323858838649646E-4</c:v>
                </c:pt>
                <c:pt idx="3524">
                  <c:v>2.2277088793126612E-4</c:v>
                </c:pt>
                <c:pt idx="3525">
                  <c:v>2.2244599536979038E-4</c:v>
                </c:pt>
                <c:pt idx="3526">
                  <c:v>2.2197305315806588E-4</c:v>
                </c:pt>
                <c:pt idx="3527">
                  <c:v>2.2157885093591233E-4</c:v>
                </c:pt>
                <c:pt idx="3528">
                  <c:v>2.2122878139056823E-4</c:v>
                </c:pt>
                <c:pt idx="3529">
                  <c:v>2.2089371037842899E-4</c:v>
                </c:pt>
                <c:pt idx="3530">
                  <c:v>2.2056867864809641E-4</c:v>
                </c:pt>
                <c:pt idx="3531">
                  <c:v>2.2016694039834813E-4</c:v>
                </c:pt>
                <c:pt idx="3532">
                  <c:v>2.196948286600916E-4</c:v>
                </c:pt>
                <c:pt idx="3533">
                  <c:v>2.1928654115547648E-4</c:v>
                </c:pt>
                <c:pt idx="3534">
                  <c:v>2.1897930187524405E-4</c:v>
                </c:pt>
                <c:pt idx="3535">
                  <c:v>2.1851248099404052E-4</c:v>
                </c:pt>
                <c:pt idx="3536">
                  <c:v>2.1821519998877425E-4</c:v>
                </c:pt>
                <c:pt idx="3537">
                  <c:v>2.1784751992356366E-4</c:v>
                </c:pt>
                <c:pt idx="3538">
                  <c:v>2.1741584560066571E-4</c:v>
                </c:pt>
                <c:pt idx="3539">
                  <c:v>2.1683886443922055E-4</c:v>
                </c:pt>
                <c:pt idx="3540">
                  <c:v>2.1654515450802411E-4</c:v>
                </c:pt>
                <c:pt idx="3541">
                  <c:v>2.1613300555196543E-4</c:v>
                </c:pt>
                <c:pt idx="3542">
                  <c:v>2.1573509603298042E-4</c:v>
                </c:pt>
                <c:pt idx="3543">
                  <c:v>2.1536830771286768E-4</c:v>
                </c:pt>
                <c:pt idx="3544">
                  <c:v>2.1516802052289901E-4</c:v>
                </c:pt>
                <c:pt idx="3545">
                  <c:v>2.1474210175562449E-4</c:v>
                </c:pt>
                <c:pt idx="3546">
                  <c:v>2.1423365926912937E-4</c:v>
                </c:pt>
                <c:pt idx="3547">
                  <c:v>2.1388710497989924E-4</c:v>
                </c:pt>
                <c:pt idx="3548">
                  <c:v>2.1342769212390393E-4</c:v>
                </c:pt>
                <c:pt idx="3549">
                  <c:v>2.1303831971345585E-4</c:v>
                </c:pt>
                <c:pt idx="3550">
                  <c:v>2.126496701612425E-4</c:v>
                </c:pt>
                <c:pt idx="3551">
                  <c:v>2.1224812502179362E-4</c:v>
                </c:pt>
                <c:pt idx="3552">
                  <c:v>2.1190703209878313E-4</c:v>
                </c:pt>
                <c:pt idx="3553">
                  <c:v>2.1148112963985212E-4</c:v>
                </c:pt>
                <c:pt idx="3554">
                  <c:v>2.1111810713713637E-4</c:v>
                </c:pt>
                <c:pt idx="3555">
                  <c:v>2.1064977012756679E-4</c:v>
                </c:pt>
                <c:pt idx="3556">
                  <c:v>2.1028988070792627E-4</c:v>
                </c:pt>
                <c:pt idx="3557">
                  <c:v>2.0982914310504279E-4</c:v>
                </c:pt>
                <c:pt idx="3558">
                  <c:v>2.0964240055690482E-4</c:v>
                </c:pt>
                <c:pt idx="3559">
                  <c:v>2.0928880879255552E-4</c:v>
                </c:pt>
                <c:pt idx="3560">
                  <c:v>2.0888213894260641E-4</c:v>
                </c:pt>
                <c:pt idx="3561">
                  <c:v>2.0860106352087868E-4</c:v>
                </c:pt>
                <c:pt idx="3562">
                  <c:v>2.0819222646765149E-4</c:v>
                </c:pt>
                <c:pt idx="3563">
                  <c:v>2.078605659692041E-4</c:v>
                </c:pt>
                <c:pt idx="3564">
                  <c:v>2.0752148231934306E-4</c:v>
                </c:pt>
                <c:pt idx="3565">
                  <c:v>2.0720562104509401E-4</c:v>
                </c:pt>
                <c:pt idx="3566">
                  <c:v>2.0680905981535958E-4</c:v>
                </c:pt>
                <c:pt idx="3567">
                  <c:v>2.0648262827053468E-4</c:v>
                </c:pt>
                <c:pt idx="3568">
                  <c:v>2.0613927404363453E-4</c:v>
                </c:pt>
                <c:pt idx="3569">
                  <c:v>2.0581261893477931E-4</c:v>
                </c:pt>
                <c:pt idx="3570">
                  <c:v>2.0541820817382092E-4</c:v>
                </c:pt>
                <c:pt idx="3571">
                  <c:v>2.05136949768911E-4</c:v>
                </c:pt>
                <c:pt idx="3572">
                  <c:v>2.0474389455709958E-4</c:v>
                </c:pt>
                <c:pt idx="3573">
                  <c:v>2.0442235192955294E-4</c:v>
                </c:pt>
                <c:pt idx="3574">
                  <c:v>2.0406796946395746E-4</c:v>
                </c:pt>
                <c:pt idx="3575">
                  <c:v>2.0359723826887229E-4</c:v>
                </c:pt>
                <c:pt idx="3576">
                  <c:v>2.0328831723996044E-4</c:v>
                </c:pt>
                <c:pt idx="3577">
                  <c:v>2.0287222460327458E-4</c:v>
                </c:pt>
                <c:pt idx="3578">
                  <c:v>2.026594519748849E-4</c:v>
                </c:pt>
                <c:pt idx="3579">
                  <c:v>2.022842565747719E-4</c:v>
                </c:pt>
                <c:pt idx="3580">
                  <c:v>2.0191194078173958E-4</c:v>
                </c:pt>
                <c:pt idx="3581">
                  <c:v>2.0148700695431994E-4</c:v>
                </c:pt>
                <c:pt idx="3582">
                  <c:v>2.0120177411830483E-4</c:v>
                </c:pt>
                <c:pt idx="3583">
                  <c:v>2.0095607213836754E-4</c:v>
                </c:pt>
                <c:pt idx="3584">
                  <c:v>2.007070287049331E-4</c:v>
                </c:pt>
                <c:pt idx="3585">
                  <c:v>2.0037823935952921E-4</c:v>
                </c:pt>
                <c:pt idx="3586">
                  <c:v>1.9995746026304836E-4</c:v>
                </c:pt>
                <c:pt idx="3587">
                  <c:v>1.9970804520315347E-4</c:v>
                </c:pt>
                <c:pt idx="3588">
                  <c:v>1.9936402581461382E-4</c:v>
                </c:pt>
                <c:pt idx="3589">
                  <c:v>1.9909342087415661E-4</c:v>
                </c:pt>
                <c:pt idx="3590">
                  <c:v>1.9877116817382809E-4</c:v>
                </c:pt>
                <c:pt idx="3591">
                  <c:v>1.9860251719590994E-4</c:v>
                </c:pt>
                <c:pt idx="3592">
                  <c:v>1.9822807426214545E-4</c:v>
                </c:pt>
                <c:pt idx="3593">
                  <c:v>1.978600211661777E-4</c:v>
                </c:pt>
                <c:pt idx="3594">
                  <c:v>1.9755801398105207E-4</c:v>
                </c:pt>
                <c:pt idx="3595">
                  <c:v>1.9700419052637633E-4</c:v>
                </c:pt>
                <c:pt idx="3596">
                  <c:v>1.9651590314269786E-4</c:v>
                </c:pt>
                <c:pt idx="3597">
                  <c:v>1.9608111298070926E-4</c:v>
                </c:pt>
                <c:pt idx="3598">
                  <c:v>1.9557311810271131E-4</c:v>
                </c:pt>
                <c:pt idx="3599">
                  <c:v>1.9521801685270254E-4</c:v>
                </c:pt>
                <c:pt idx="3600">
                  <c:v>1.94999230800518E-4</c:v>
                </c:pt>
                <c:pt idx="3601">
                  <c:v>1.946044694020378E-4</c:v>
                </c:pt>
                <c:pt idx="3602">
                  <c:v>1.9432043672986096E-4</c:v>
                </c:pt>
                <c:pt idx="3603">
                  <c:v>1.9412106957125726E-4</c:v>
                </c:pt>
                <c:pt idx="3604">
                  <c:v>1.9379277253476612E-4</c:v>
                </c:pt>
                <c:pt idx="3605">
                  <c:v>1.9331695651278317E-4</c:v>
                </c:pt>
                <c:pt idx="3606">
                  <c:v>1.9298501054063467E-4</c:v>
                </c:pt>
                <c:pt idx="3607">
                  <c:v>1.9257446419536112E-4</c:v>
                </c:pt>
                <c:pt idx="3608">
                  <c:v>1.922060712977531E-4</c:v>
                </c:pt>
                <c:pt idx="3609">
                  <c:v>1.9179909584808038E-4</c:v>
                </c:pt>
                <c:pt idx="3610">
                  <c:v>1.9147798166321378E-4</c:v>
                </c:pt>
                <c:pt idx="3611">
                  <c:v>1.9103326369164525E-4</c:v>
                </c:pt>
                <c:pt idx="3612">
                  <c:v>1.9070442528920431E-4</c:v>
                </c:pt>
                <c:pt idx="3613">
                  <c:v>1.9034339905393754E-4</c:v>
                </c:pt>
                <c:pt idx="3614">
                  <c:v>1.8990589216685285E-4</c:v>
                </c:pt>
                <c:pt idx="3615">
                  <c:v>1.8959313158678902E-4</c:v>
                </c:pt>
                <c:pt idx="3616">
                  <c:v>1.8921012304975933E-4</c:v>
                </c:pt>
                <c:pt idx="3617">
                  <c:v>1.8888757909791523E-4</c:v>
                </c:pt>
                <c:pt idx="3618">
                  <c:v>1.8845687067433944E-4</c:v>
                </c:pt>
                <c:pt idx="3619">
                  <c:v>1.8815992594955092E-4</c:v>
                </c:pt>
                <c:pt idx="3620">
                  <c:v>1.8778853531994569E-4</c:v>
                </c:pt>
                <c:pt idx="3621">
                  <c:v>1.8740068444975892E-4</c:v>
                </c:pt>
                <c:pt idx="3622">
                  <c:v>1.8709420449823942E-4</c:v>
                </c:pt>
                <c:pt idx="3623">
                  <c:v>1.8676869453288755E-4</c:v>
                </c:pt>
                <c:pt idx="3624">
                  <c:v>1.8642893144114962E-4</c:v>
                </c:pt>
                <c:pt idx="3625">
                  <c:v>1.8601600907428665E-4</c:v>
                </c:pt>
                <c:pt idx="3626">
                  <c:v>1.8574162368557956E-4</c:v>
                </c:pt>
                <c:pt idx="3627">
                  <c:v>1.854169849173702E-4</c:v>
                </c:pt>
                <c:pt idx="3628">
                  <c:v>1.8509936339864251E-4</c:v>
                </c:pt>
                <c:pt idx="3629">
                  <c:v>1.8483824663089243E-4</c:v>
                </c:pt>
                <c:pt idx="3630">
                  <c:v>1.845774478783574E-4</c:v>
                </c:pt>
                <c:pt idx="3631">
                  <c:v>1.8431637952159797E-4</c:v>
                </c:pt>
                <c:pt idx="3632">
                  <c:v>1.8413353106854464E-4</c:v>
                </c:pt>
                <c:pt idx="3633">
                  <c:v>1.8393407115033835E-4</c:v>
                </c:pt>
                <c:pt idx="3634">
                  <c:v>1.8360086783387141E-4</c:v>
                </c:pt>
                <c:pt idx="3635">
                  <c:v>1.8331697529725075E-4</c:v>
                </c:pt>
                <c:pt idx="3636">
                  <c:v>1.829893396152738E-4</c:v>
                </c:pt>
                <c:pt idx="3637">
                  <c:v>1.8274921344347081E-4</c:v>
                </c:pt>
                <c:pt idx="3638">
                  <c:v>1.8240962148442395E-4</c:v>
                </c:pt>
                <c:pt idx="3639">
                  <c:v>1.8218078531210565E-4</c:v>
                </c:pt>
                <c:pt idx="3640">
                  <c:v>1.8192718697021104E-4</c:v>
                </c:pt>
                <c:pt idx="3641">
                  <c:v>1.8156023501113058E-4</c:v>
                </c:pt>
                <c:pt idx="3642">
                  <c:v>1.8139197613470544E-4</c:v>
                </c:pt>
                <c:pt idx="3643">
                  <c:v>1.8107014693214188E-4</c:v>
                </c:pt>
                <c:pt idx="3644">
                  <c:v>1.8074287904951825E-4</c:v>
                </c:pt>
                <c:pt idx="3645">
                  <c:v>1.8051393623361162E-4</c:v>
                </c:pt>
                <c:pt idx="3646">
                  <c:v>1.8019516569896393E-4</c:v>
                </c:pt>
                <c:pt idx="3647">
                  <c:v>1.7984315136194956E-4</c:v>
                </c:pt>
                <c:pt idx="3648">
                  <c:v>1.796299487877636E-4</c:v>
                </c:pt>
                <c:pt idx="3649">
                  <c:v>1.793801028923439E-4</c:v>
                </c:pt>
                <c:pt idx="3650">
                  <c:v>1.7907784174362403E-4</c:v>
                </c:pt>
                <c:pt idx="3651">
                  <c:v>1.7881797774361497E-4</c:v>
                </c:pt>
                <c:pt idx="3652">
                  <c:v>1.78547988272066E-4</c:v>
                </c:pt>
                <c:pt idx="3653">
                  <c:v>1.7824113168474852E-4</c:v>
                </c:pt>
                <c:pt idx="3654">
                  <c:v>1.7795205593269665E-4</c:v>
                </c:pt>
                <c:pt idx="3655">
                  <c:v>1.7759693032349646E-4</c:v>
                </c:pt>
                <c:pt idx="3656">
                  <c:v>1.7730022159158731E-4</c:v>
                </c:pt>
                <c:pt idx="3657">
                  <c:v>1.7712931604842573E-4</c:v>
                </c:pt>
                <c:pt idx="3658">
                  <c:v>1.7676065280455659E-4</c:v>
                </c:pt>
                <c:pt idx="3659">
                  <c:v>1.7643344176896173E-4</c:v>
                </c:pt>
                <c:pt idx="3660">
                  <c:v>1.7619403453683155E-4</c:v>
                </c:pt>
                <c:pt idx="3661">
                  <c:v>1.7589219030105801E-4</c:v>
                </c:pt>
                <c:pt idx="3662">
                  <c:v>1.7561554422482702E-4</c:v>
                </c:pt>
                <c:pt idx="3663">
                  <c:v>1.7535485804303846E-4</c:v>
                </c:pt>
                <c:pt idx="3664">
                  <c:v>1.7510761257258803E-4</c:v>
                </c:pt>
                <c:pt idx="3665">
                  <c:v>1.7480859232238516E-4</c:v>
                </c:pt>
                <c:pt idx="3666">
                  <c:v>1.7459556655803325E-4</c:v>
                </c:pt>
                <c:pt idx="3667">
                  <c:v>1.7432870924224365E-4</c:v>
                </c:pt>
                <c:pt idx="3668">
                  <c:v>1.7412441545821067E-4</c:v>
                </c:pt>
                <c:pt idx="3669">
                  <c:v>1.7371537673297472E-4</c:v>
                </c:pt>
                <c:pt idx="3670">
                  <c:v>1.7336722637113604E-4</c:v>
                </c:pt>
                <c:pt idx="3671">
                  <c:v>1.7304651667882852E-4</c:v>
                </c:pt>
                <c:pt idx="3672">
                  <c:v>1.7273928354300419E-4</c:v>
                </c:pt>
                <c:pt idx="3673">
                  <c:v>1.7252112721249344E-4</c:v>
                </c:pt>
                <c:pt idx="3674">
                  <c:v>1.720875695629437E-4</c:v>
                </c:pt>
                <c:pt idx="3675">
                  <c:v>1.7178436734522362E-4</c:v>
                </c:pt>
                <c:pt idx="3676">
                  <c:v>1.714842985873596E-4</c:v>
                </c:pt>
                <c:pt idx="3677">
                  <c:v>1.7127996417481403E-4</c:v>
                </c:pt>
                <c:pt idx="3678">
                  <c:v>1.7091229987465167E-4</c:v>
                </c:pt>
                <c:pt idx="3679">
                  <c:v>1.7051680744871854E-4</c:v>
                </c:pt>
                <c:pt idx="3680">
                  <c:v>1.7009983523128558E-4</c:v>
                </c:pt>
                <c:pt idx="3681">
                  <c:v>1.6989635502287625E-4</c:v>
                </c:pt>
                <c:pt idx="3682">
                  <c:v>1.6956285472846381E-4</c:v>
                </c:pt>
                <c:pt idx="3683">
                  <c:v>1.6919330600247644E-4</c:v>
                </c:pt>
                <c:pt idx="3684">
                  <c:v>1.6898650817363914E-4</c:v>
                </c:pt>
                <c:pt idx="3685">
                  <c:v>1.686060988427612E-4</c:v>
                </c:pt>
                <c:pt idx="3686">
                  <c:v>1.6836137590483038E-4</c:v>
                </c:pt>
                <c:pt idx="3687">
                  <c:v>1.6806803389250214E-4</c:v>
                </c:pt>
                <c:pt idx="3688">
                  <c:v>1.6755541885511664E-4</c:v>
                </c:pt>
                <c:pt idx="3689">
                  <c:v>1.6718119523115538E-4</c:v>
                </c:pt>
                <c:pt idx="3690">
                  <c:v>1.6694798258841889E-4</c:v>
                </c:pt>
                <c:pt idx="3691">
                  <c:v>1.6660751425177841E-4</c:v>
                </c:pt>
                <c:pt idx="3692">
                  <c:v>1.6630898394008267E-4</c:v>
                </c:pt>
                <c:pt idx="3693">
                  <c:v>1.6601944780198386E-4</c:v>
                </c:pt>
                <c:pt idx="3694">
                  <c:v>1.6569093851285922E-4</c:v>
                </c:pt>
                <c:pt idx="3695">
                  <c:v>1.6534950143836483E-4</c:v>
                </c:pt>
                <c:pt idx="3696">
                  <c:v>1.6498699402632273E-4</c:v>
                </c:pt>
                <c:pt idx="3697">
                  <c:v>1.6460227960876883E-4</c:v>
                </c:pt>
                <c:pt idx="3698">
                  <c:v>1.642708355144716E-4</c:v>
                </c:pt>
                <c:pt idx="3699">
                  <c:v>1.6390478176231196E-4</c:v>
                </c:pt>
                <c:pt idx="3700">
                  <c:v>1.6355573367349768E-4</c:v>
                </c:pt>
                <c:pt idx="3701">
                  <c:v>1.6326436986206777E-4</c:v>
                </c:pt>
                <c:pt idx="3702">
                  <c:v>1.6296826661555644E-4</c:v>
                </c:pt>
                <c:pt idx="3703">
                  <c:v>1.6278112512794747E-4</c:v>
                </c:pt>
                <c:pt idx="3704">
                  <c:v>1.6235494354135911E-4</c:v>
                </c:pt>
                <c:pt idx="3705">
                  <c:v>1.6199889575300801E-4</c:v>
                </c:pt>
                <c:pt idx="3706">
                  <c:v>1.6176311916803315E-4</c:v>
                </c:pt>
                <c:pt idx="3707">
                  <c:v>1.6149373349271667E-4</c:v>
                </c:pt>
                <c:pt idx="3708">
                  <c:v>1.6121727839353559E-4</c:v>
                </c:pt>
                <c:pt idx="3709">
                  <c:v>1.6097003406656161E-4</c:v>
                </c:pt>
                <c:pt idx="3710">
                  <c:v>1.606104510472696E-4</c:v>
                </c:pt>
                <c:pt idx="3711">
                  <c:v>1.6020184714429499E-4</c:v>
                </c:pt>
                <c:pt idx="3712">
                  <c:v>1.5999471527316245E-4</c:v>
                </c:pt>
                <c:pt idx="3713">
                  <c:v>1.5980893079387866E-4</c:v>
                </c:pt>
                <c:pt idx="3714">
                  <c:v>1.5969132534834172E-4</c:v>
                </c:pt>
                <c:pt idx="3715">
                  <c:v>1.595912828475775E-4</c:v>
                </c:pt>
                <c:pt idx="3716">
                  <c:v>1.5945929424605418E-4</c:v>
                </c:pt>
                <c:pt idx="3717">
                  <c:v>1.5942357599748569E-4</c:v>
                </c:pt>
                <c:pt idx="3718">
                  <c:v>1.5932952812359988E-4</c:v>
                </c:pt>
                <c:pt idx="3719">
                  <c:v>1.5923505448599067E-4</c:v>
                </c:pt>
                <c:pt idx="3720">
                  <c:v>1.5913971757120196E-4</c:v>
                </c:pt>
                <c:pt idx="3721">
                  <c:v>1.5905794303793709E-4</c:v>
                </c:pt>
                <c:pt idx="3722">
                  <c:v>1.588703989579151E-4</c:v>
                </c:pt>
                <c:pt idx="3723">
                  <c:v>1.5870516853769336E-4</c:v>
                </c:pt>
                <c:pt idx="3724">
                  <c:v>1.586010593367207E-4</c:v>
                </c:pt>
                <c:pt idx="3725">
                  <c:v>1.5839780057186044E-4</c:v>
                </c:pt>
                <c:pt idx="3726">
                  <c:v>1.5817073215132225E-4</c:v>
                </c:pt>
                <c:pt idx="3727">
                  <c:v>1.5793703970618141E-4</c:v>
                </c:pt>
                <c:pt idx="3728">
                  <c:v>1.5772109945157939E-4</c:v>
                </c:pt>
                <c:pt idx="3729">
                  <c:v>1.5751926583210268E-4</c:v>
                </c:pt>
                <c:pt idx="3730">
                  <c:v>1.5725069345490984E-4</c:v>
                </c:pt>
                <c:pt idx="3731">
                  <c:v>1.5715052406713417E-4</c:v>
                </c:pt>
                <c:pt idx="3732">
                  <c:v>1.5698753352066583E-4</c:v>
                </c:pt>
                <c:pt idx="3733">
                  <c:v>1.5683196534825315E-4</c:v>
                </c:pt>
                <c:pt idx="3734">
                  <c:v>1.5667148693459434E-4</c:v>
                </c:pt>
                <c:pt idx="3735">
                  <c:v>1.5663620535637086E-4</c:v>
                </c:pt>
                <c:pt idx="3736">
                  <c:v>1.5656007527270035E-4</c:v>
                </c:pt>
                <c:pt idx="3737">
                  <c:v>1.5625369118804148E-4</c:v>
                </c:pt>
                <c:pt idx="3738">
                  <c:v>1.5609482476070785E-4</c:v>
                </c:pt>
                <c:pt idx="3739">
                  <c:v>1.5597451877761889E-4</c:v>
                </c:pt>
                <c:pt idx="3740">
                  <c:v>1.5573660613500814E-4</c:v>
                </c:pt>
                <c:pt idx="3741">
                  <c:v>1.554855425349077E-4</c:v>
                </c:pt>
                <c:pt idx="3742">
                  <c:v>1.5536806646526276E-4</c:v>
                </c:pt>
                <c:pt idx="3743">
                  <c:v>1.5516302163531007E-4</c:v>
                </c:pt>
                <c:pt idx="3744">
                  <c:v>1.5474112569661139E-4</c:v>
                </c:pt>
                <c:pt idx="3745">
                  <c:v>1.5446541744623503E-4</c:v>
                </c:pt>
                <c:pt idx="3746">
                  <c:v>1.5407683986801978E-4</c:v>
                </c:pt>
                <c:pt idx="3747">
                  <c:v>1.5376893460437041E-4</c:v>
                </c:pt>
                <c:pt idx="3748">
                  <c:v>1.535587843510163E-4</c:v>
                </c:pt>
                <c:pt idx="3749">
                  <c:v>1.5340906326512068E-4</c:v>
                </c:pt>
              </c:numCache>
            </c:numRef>
          </c:yVal>
          <c:smooth val="1"/>
        </c:ser>
        <c:ser>
          <c:idx val="4"/>
          <c:order val="5"/>
          <c:tx>
            <c:strRef>
              <c:f>'Raw data'!$S$1</c:f>
              <c:strCache>
                <c:ptCount val="1"/>
                <c:pt idx="0">
                  <c:v>GBS 13b average</c:v>
                </c:pt>
              </c:strCache>
            </c:strRef>
          </c:tx>
          <c:spPr>
            <a:ln w="50800">
              <a:solidFill>
                <a:schemeClr val="accent2"/>
              </a:solidFill>
            </a:ln>
          </c:spPr>
          <c:marker>
            <c:symbol val="none"/>
          </c:marker>
          <c:xVal>
            <c:numRef>
              <c:f>'Raw data'!$T$3:$T$4313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data'!$Y$3:$Y$4313</c:f>
              <c:numCache>
                <c:formatCode>0.0000</c:formatCode>
                <c:ptCount val="4311"/>
                <c:pt idx="0">
                  <c:v>1.4198415381687071E-3</c:v>
                </c:pt>
                <c:pt idx="1">
                  <c:v>3.2376536615467215E-3</c:v>
                </c:pt>
                <c:pt idx="2">
                  <c:v>4.2039762527935004E-3</c:v>
                </c:pt>
                <c:pt idx="3">
                  <c:v>4.5017145909237851E-3</c:v>
                </c:pt>
                <c:pt idx="4">
                  <c:v>4.4580298942878873E-3</c:v>
                </c:pt>
                <c:pt idx="5">
                  <c:v>4.238515058248276E-3</c:v>
                </c:pt>
                <c:pt idx="6">
                  <c:v>3.9370605410976684E-3</c:v>
                </c:pt>
                <c:pt idx="7">
                  <c:v>3.6078998768215493E-3</c:v>
                </c:pt>
                <c:pt idx="8">
                  <c:v>3.2826414924009726E-3</c:v>
                </c:pt>
                <c:pt idx="9">
                  <c:v>2.9744516312350065E-3</c:v>
                </c:pt>
                <c:pt idx="10">
                  <c:v>2.6893139916069212E-3</c:v>
                </c:pt>
                <c:pt idx="11">
                  <c:v>2.4309694568646822E-3</c:v>
                </c:pt>
                <c:pt idx="12">
                  <c:v>2.1999419324275084E-3</c:v>
                </c:pt>
                <c:pt idx="13">
                  <c:v>1.9954279488593953E-3</c:v>
                </c:pt>
                <c:pt idx="14">
                  <c:v>1.8152453145733804E-3</c:v>
                </c:pt>
                <c:pt idx="15">
                  <c:v>1.6570907174817439E-3</c:v>
                </c:pt>
                <c:pt idx="16">
                  <c:v>1.5181740656836321E-3</c:v>
                </c:pt>
                <c:pt idx="17">
                  <c:v>1.3954568992990619E-3</c:v>
                </c:pt>
                <c:pt idx="18">
                  <c:v>1.2888466828226419E-3</c:v>
                </c:pt>
                <c:pt idx="19">
                  <c:v>1.1952511751328646E-3</c:v>
                </c:pt>
                <c:pt idx="20">
                  <c:v>1.1128186425228429E-3</c:v>
                </c:pt>
                <c:pt idx="21">
                  <c:v>1.0401923958525529E-3</c:v>
                </c:pt>
                <c:pt idx="22">
                  <c:v>9.7604853310174198E-4</c:v>
                </c:pt>
                <c:pt idx="23">
                  <c:v>9.189957963448576E-4</c:v>
                </c:pt>
                <c:pt idx="24">
                  <c:v>8.6820861552658877E-4</c:v>
                </c:pt>
                <c:pt idx="25">
                  <c:v>8.2294927193965733E-4</c:v>
                </c:pt>
                <c:pt idx="26">
                  <c:v>7.8228329341519963E-4</c:v>
                </c:pt>
                <c:pt idx="27">
                  <c:v>7.4581209937389919E-4</c:v>
                </c:pt>
                <c:pt idx="28">
                  <c:v>7.1279326740644224E-4</c:v>
                </c:pt>
                <c:pt idx="29">
                  <c:v>6.8298390978718988E-4</c:v>
                </c:pt>
                <c:pt idx="30">
                  <c:v>6.5578515718830771E-4</c:v>
                </c:pt>
                <c:pt idx="31">
                  <c:v>6.3121968549170661E-4</c:v>
                </c:pt>
                <c:pt idx="32">
                  <c:v>6.0860116409473027E-4</c:v>
                </c:pt>
                <c:pt idx="33">
                  <c:v>5.8789880077212808E-4</c:v>
                </c:pt>
                <c:pt idx="34">
                  <c:v>5.6887245004429913E-4</c:v>
                </c:pt>
                <c:pt idx="35">
                  <c:v>5.5138488783800811E-4</c:v>
                </c:pt>
                <c:pt idx="36">
                  <c:v>5.3513802491432776E-4</c:v>
                </c:pt>
                <c:pt idx="37">
                  <c:v>5.2011510363076784E-4</c:v>
                </c:pt>
                <c:pt idx="38">
                  <c:v>5.0619008749153485E-4</c:v>
                </c:pt>
                <c:pt idx="39">
                  <c:v>4.9322079839672519E-4</c:v>
                </c:pt>
                <c:pt idx="40">
                  <c:v>4.810154372636882E-4</c:v>
                </c:pt>
                <c:pt idx="41">
                  <c:v>4.697337232808211E-4</c:v>
                </c:pt>
                <c:pt idx="42">
                  <c:v>4.5914142808532575E-4</c:v>
                </c:pt>
                <c:pt idx="43">
                  <c:v>4.4918901590874184E-4</c:v>
                </c:pt>
                <c:pt idx="44">
                  <c:v>4.3980394932877873E-4</c:v>
                </c:pt>
                <c:pt idx="45">
                  <c:v>4.3100488297268067E-4</c:v>
                </c:pt>
                <c:pt idx="46">
                  <c:v>4.22735269702272E-4</c:v>
                </c:pt>
                <c:pt idx="47">
                  <c:v>4.1486526533981126E-4</c:v>
                </c:pt>
                <c:pt idx="48">
                  <c:v>4.0746240258106233E-4</c:v>
                </c:pt>
                <c:pt idx="49">
                  <c:v>4.0038617158903885E-4</c:v>
                </c:pt>
                <c:pt idx="50">
                  <c:v>3.937619895950524E-4</c:v>
                </c:pt>
                <c:pt idx="51">
                  <c:v>3.8732373882149689E-4</c:v>
                </c:pt>
                <c:pt idx="52">
                  <c:v>3.8137626579916485E-4</c:v>
                </c:pt>
                <c:pt idx="53">
                  <c:v>3.7551970283488355E-4</c:v>
                </c:pt>
                <c:pt idx="54">
                  <c:v>3.7005393481470542E-4</c:v>
                </c:pt>
                <c:pt idx="55">
                  <c:v>3.6481818778989251E-4</c:v>
                </c:pt>
                <c:pt idx="56">
                  <c:v>3.5985040844730565E-4</c:v>
                </c:pt>
                <c:pt idx="57">
                  <c:v>3.5502745810432536E-4</c:v>
                </c:pt>
                <c:pt idx="58">
                  <c:v>3.5049906946894356E-4</c:v>
                </c:pt>
                <c:pt idx="59">
                  <c:v>3.4616526926112582E-4</c:v>
                </c:pt>
                <c:pt idx="60">
                  <c:v>3.419265741583097E-4</c:v>
                </c:pt>
                <c:pt idx="61">
                  <c:v>3.3791869402440895E-4</c:v>
                </c:pt>
                <c:pt idx="62">
                  <c:v>3.3404871172067679E-4</c:v>
                </c:pt>
                <c:pt idx="63">
                  <c:v>3.3036264887889891E-4</c:v>
                </c:pt>
                <c:pt idx="64">
                  <c:v>3.2672903570935837E-4</c:v>
                </c:pt>
                <c:pt idx="65">
                  <c:v>3.2333028946104512E-4</c:v>
                </c:pt>
                <c:pt idx="66">
                  <c:v>3.1997478821163712E-4</c:v>
                </c:pt>
                <c:pt idx="67">
                  <c:v>3.1685867737433484E-4</c:v>
                </c:pt>
                <c:pt idx="68">
                  <c:v>3.1376232815502928E-4</c:v>
                </c:pt>
                <c:pt idx="69">
                  <c:v>3.1075319652911518E-4</c:v>
                </c:pt>
                <c:pt idx="70">
                  <c:v>3.0794879726805675E-4</c:v>
                </c:pt>
                <c:pt idx="71">
                  <c:v>3.0518065332649235E-4</c:v>
                </c:pt>
                <c:pt idx="72">
                  <c:v>3.0253994760745799E-4</c:v>
                </c:pt>
                <c:pt idx="73">
                  <c:v>2.9993085812743555E-4</c:v>
                </c:pt>
                <c:pt idx="74">
                  <c:v>2.9740796468762478E-4</c:v>
                </c:pt>
                <c:pt idx="75">
                  <c:v>2.9497878778652042E-4</c:v>
                </c:pt>
                <c:pt idx="76">
                  <c:v>2.9260329090209045E-4</c:v>
                </c:pt>
                <c:pt idx="77">
                  <c:v>2.9030663746968066E-4</c:v>
                </c:pt>
                <c:pt idx="78">
                  <c:v>2.88133304485818E-4</c:v>
                </c:pt>
                <c:pt idx="79">
                  <c:v>2.8590467842120346E-4</c:v>
                </c:pt>
                <c:pt idx="80">
                  <c:v>2.8387029716742248E-4</c:v>
                </c:pt>
                <c:pt idx="81">
                  <c:v>2.8192369952256152E-4</c:v>
                </c:pt>
                <c:pt idx="82">
                  <c:v>2.7993253017282745E-4</c:v>
                </c:pt>
                <c:pt idx="83">
                  <c:v>2.7805298274465002E-4</c:v>
                </c:pt>
                <c:pt idx="84">
                  <c:v>2.7617856572407048E-4</c:v>
                </c:pt>
                <c:pt idx="85">
                  <c:v>2.7442790707024183E-4</c:v>
                </c:pt>
                <c:pt idx="86">
                  <c:v>2.7271786903308791E-4</c:v>
                </c:pt>
                <c:pt idx="87">
                  <c:v>2.7107050140789051E-4</c:v>
                </c:pt>
                <c:pt idx="88">
                  <c:v>2.6941949061622214E-4</c:v>
                </c:pt>
                <c:pt idx="89">
                  <c:v>2.6784653910655689E-4</c:v>
                </c:pt>
                <c:pt idx="90">
                  <c:v>2.6626134263283476E-4</c:v>
                </c:pt>
                <c:pt idx="91">
                  <c:v>2.6479292397688119E-4</c:v>
                </c:pt>
                <c:pt idx="92">
                  <c:v>2.6335920646159821E-4</c:v>
                </c:pt>
                <c:pt idx="93">
                  <c:v>2.6199895235506351E-4</c:v>
                </c:pt>
                <c:pt idx="94">
                  <c:v>2.6065343219318365E-4</c:v>
                </c:pt>
                <c:pt idx="95">
                  <c:v>2.5931119847654848E-4</c:v>
                </c:pt>
                <c:pt idx="96">
                  <c:v>2.5805833577268209E-4</c:v>
                </c:pt>
                <c:pt idx="97">
                  <c:v>2.5680599887360208E-4</c:v>
                </c:pt>
                <c:pt idx="98">
                  <c:v>2.5561921930347166E-4</c:v>
                </c:pt>
                <c:pt idx="99">
                  <c:v>2.5450876201237152E-4</c:v>
                </c:pt>
                <c:pt idx="100">
                  <c:v>2.5337176668810283E-4</c:v>
                </c:pt>
                <c:pt idx="101">
                  <c:v>2.5216183444637516E-4</c:v>
                </c:pt>
                <c:pt idx="102">
                  <c:v>2.5120297906867109E-4</c:v>
                </c:pt>
                <c:pt idx="103">
                  <c:v>2.5014296624414651E-4</c:v>
                </c:pt>
                <c:pt idx="104">
                  <c:v>2.4919486641217481E-4</c:v>
                </c:pt>
                <c:pt idx="105">
                  <c:v>2.4813177458618367E-4</c:v>
                </c:pt>
                <c:pt idx="106">
                  <c:v>2.472624669399697E-4</c:v>
                </c:pt>
                <c:pt idx="107">
                  <c:v>2.464597111089433E-4</c:v>
                </c:pt>
                <c:pt idx="108">
                  <c:v>2.4562169784650905E-4</c:v>
                </c:pt>
                <c:pt idx="109">
                  <c:v>2.4478110812163346E-4</c:v>
                </c:pt>
                <c:pt idx="110">
                  <c:v>2.4411298994182716E-4</c:v>
                </c:pt>
                <c:pt idx="111">
                  <c:v>2.4333570506528717E-4</c:v>
                </c:pt>
                <c:pt idx="112">
                  <c:v>2.4262550755341388E-4</c:v>
                </c:pt>
                <c:pt idx="113">
                  <c:v>2.4198426622977373E-4</c:v>
                </c:pt>
                <c:pt idx="114">
                  <c:v>2.4133472918393611E-4</c:v>
                </c:pt>
                <c:pt idx="115">
                  <c:v>2.407412137024621E-4</c:v>
                </c:pt>
                <c:pt idx="116">
                  <c:v>2.401466009213019E-4</c:v>
                </c:pt>
                <c:pt idx="117">
                  <c:v>2.3961914242081505E-4</c:v>
                </c:pt>
                <c:pt idx="118">
                  <c:v>2.3916340875455671E-4</c:v>
                </c:pt>
                <c:pt idx="119">
                  <c:v>2.3861676635997644E-4</c:v>
                </c:pt>
                <c:pt idx="120">
                  <c:v>2.3821829682405942E-4</c:v>
                </c:pt>
                <c:pt idx="121">
                  <c:v>2.377836656746135E-4</c:v>
                </c:pt>
                <c:pt idx="122">
                  <c:v>2.3736315969392525E-4</c:v>
                </c:pt>
                <c:pt idx="123">
                  <c:v>2.3700391703519483E-4</c:v>
                </c:pt>
                <c:pt idx="124">
                  <c:v>2.367662475176204E-4</c:v>
                </c:pt>
                <c:pt idx="125">
                  <c:v>2.3640572024537869E-4</c:v>
                </c:pt>
                <c:pt idx="126">
                  <c:v>2.3615846674221791E-4</c:v>
                </c:pt>
                <c:pt idx="127">
                  <c:v>2.3591121323905689E-4</c:v>
                </c:pt>
                <c:pt idx="128">
                  <c:v>2.3572372923402402E-4</c:v>
                </c:pt>
                <c:pt idx="129">
                  <c:v>2.3554643440673348E-4</c:v>
                </c:pt>
                <c:pt idx="130">
                  <c:v>2.3535890415742121E-4</c:v>
                </c:pt>
                <c:pt idx="131">
                  <c:v>2.3522961123174812E-4</c:v>
                </c:pt>
                <c:pt idx="132">
                  <c:v>2.3520255264822813E-4</c:v>
                </c:pt>
                <c:pt idx="133">
                  <c:v>2.3512771122116845E-4</c:v>
                </c:pt>
                <c:pt idx="134">
                  <c:v>2.3512134757817309E-4</c:v>
                </c:pt>
                <c:pt idx="135">
                  <c:v>2.3506551675191335E-4</c:v>
                </c:pt>
                <c:pt idx="136">
                  <c:v>2.3509061761566548E-4</c:v>
                </c:pt>
                <c:pt idx="137">
                  <c:v>2.3523604898325945E-4</c:v>
                </c:pt>
                <c:pt idx="138">
                  <c:v>2.3532259985781185E-4</c:v>
                </c:pt>
                <c:pt idx="139">
                  <c:v>2.3542046844863954E-4</c:v>
                </c:pt>
                <c:pt idx="140">
                  <c:v>2.3557008298235362E-4</c:v>
                </c:pt>
                <c:pt idx="141">
                  <c:v>2.3577124199001696E-4</c:v>
                </c:pt>
                <c:pt idx="142">
                  <c:v>2.3596047924881721E-4</c:v>
                </c:pt>
                <c:pt idx="143">
                  <c:v>2.3618979774543916E-4</c:v>
                </c:pt>
                <c:pt idx="144">
                  <c:v>2.3646022654068034E-4</c:v>
                </c:pt>
                <c:pt idx="145">
                  <c:v>2.3673461513407001E-4</c:v>
                </c:pt>
                <c:pt idx="146">
                  <c:v>2.3706778006205275E-4</c:v>
                </c:pt>
                <c:pt idx="147">
                  <c:v>2.3741763172134293E-4</c:v>
                </c:pt>
                <c:pt idx="148">
                  <c:v>2.3774848105200845E-4</c:v>
                </c:pt>
                <c:pt idx="149">
                  <c:v>2.3817647783424097E-4</c:v>
                </c:pt>
                <c:pt idx="150">
                  <c:v>2.3863664787553845E-4</c:v>
                </c:pt>
                <c:pt idx="151">
                  <c:v>2.3909681791683599E-4</c:v>
                </c:pt>
                <c:pt idx="152">
                  <c:v>2.3961233912872762E-4</c:v>
                </c:pt>
                <c:pt idx="153">
                  <c:v>2.4009961370731925E-4</c:v>
                </c:pt>
                <c:pt idx="154">
                  <c:v>2.4059655664825723E-4</c:v>
                </c:pt>
                <c:pt idx="155">
                  <c:v>2.4115364659709818E-4</c:v>
                </c:pt>
                <c:pt idx="156">
                  <c:v>2.4168609536865478E-4</c:v>
                </c:pt>
                <c:pt idx="157">
                  <c:v>2.4231637758670625E-4</c:v>
                </c:pt>
                <c:pt idx="158">
                  <c:v>2.4295193882272294E-4</c:v>
                </c:pt>
                <c:pt idx="159">
                  <c:v>2.4359412379517447E-4</c:v>
                </c:pt>
                <c:pt idx="160">
                  <c:v>2.4432190402081706E-4</c:v>
                </c:pt>
                <c:pt idx="161">
                  <c:v>2.449639048972079E-4</c:v>
                </c:pt>
                <c:pt idx="162">
                  <c:v>2.4565711566339323E-4</c:v>
                </c:pt>
                <c:pt idx="163">
                  <c:v>2.4635843248927846E-4</c:v>
                </c:pt>
                <c:pt idx="164">
                  <c:v>2.4716950662709845E-4</c:v>
                </c:pt>
                <c:pt idx="165">
                  <c:v>2.478888375982247E-4</c:v>
                </c:pt>
                <c:pt idx="166">
                  <c:v>2.4866214666521711E-4</c:v>
                </c:pt>
                <c:pt idx="167">
                  <c:v>2.4944144584604431E-4</c:v>
                </c:pt>
                <c:pt idx="168">
                  <c:v>2.5018080214517078E-4</c:v>
                </c:pt>
                <c:pt idx="169">
                  <c:v>2.5092800642391531E-4</c:v>
                </c:pt>
                <c:pt idx="170">
                  <c:v>2.5181097787457286E-4</c:v>
                </c:pt>
                <c:pt idx="171">
                  <c:v>2.525965551864843E-4</c:v>
                </c:pt>
                <c:pt idx="172">
                  <c:v>2.5342572218235937E-4</c:v>
                </c:pt>
                <c:pt idx="173">
                  <c:v>2.5422236713660347E-4</c:v>
                </c:pt>
                <c:pt idx="174">
                  <c:v>2.5506387781386086E-4</c:v>
                </c:pt>
                <c:pt idx="175">
                  <c:v>2.5596325388681668E-4</c:v>
                </c:pt>
                <c:pt idx="176">
                  <c:v>2.5683019671630898E-4</c:v>
                </c:pt>
                <c:pt idx="177">
                  <c:v>2.578164622146426E-4</c:v>
                </c:pt>
                <c:pt idx="178">
                  <c:v>2.5881403785160461E-4</c:v>
                </c:pt>
                <c:pt idx="179">
                  <c:v>2.5991242621430929E-4</c:v>
                </c:pt>
                <c:pt idx="180">
                  <c:v>2.6106221422585754E-4</c:v>
                </c:pt>
                <c:pt idx="181">
                  <c:v>2.6244789839791738E-4</c:v>
                </c:pt>
                <c:pt idx="182">
                  <c:v>2.6378834190997851E-4</c:v>
                </c:pt>
                <c:pt idx="183">
                  <c:v>2.6533851834674546E-4</c:v>
                </c:pt>
                <c:pt idx="184">
                  <c:v>2.6693163630332354E-4</c:v>
                </c:pt>
                <c:pt idx="185">
                  <c:v>2.6865009800696799E-4</c:v>
                </c:pt>
                <c:pt idx="186">
                  <c:v>2.70362342718362E-4</c:v>
                </c:pt>
                <c:pt idx="187">
                  <c:v>2.7224978496618994E-4</c:v>
                </c:pt>
                <c:pt idx="188">
                  <c:v>2.7416968896208242E-4</c:v>
                </c:pt>
                <c:pt idx="189">
                  <c:v>2.7617756588454995E-4</c:v>
                </c:pt>
                <c:pt idx="190">
                  <c:v>2.7826784565225087E-4</c:v>
                </c:pt>
                <c:pt idx="191">
                  <c:v>2.8033508464641145E-4</c:v>
                </c:pt>
                <c:pt idx="192">
                  <c:v>2.8251290955056389E-4</c:v>
                </c:pt>
                <c:pt idx="193">
                  <c:v>2.8484038075450021E-4</c:v>
                </c:pt>
                <c:pt idx="194">
                  <c:v>2.8710862892859589E-4</c:v>
                </c:pt>
                <c:pt idx="195">
                  <c:v>2.895966165889054E-4</c:v>
                </c:pt>
                <c:pt idx="196">
                  <c:v>2.9209570351951009E-4</c:v>
                </c:pt>
                <c:pt idx="197">
                  <c:v>2.9454413245070578E-4</c:v>
                </c:pt>
                <c:pt idx="198">
                  <c:v>2.9722003933818408E-4</c:v>
                </c:pt>
                <c:pt idx="199">
                  <c:v>2.9991310221214051E-4</c:v>
                </c:pt>
                <c:pt idx="200">
                  <c:v>3.0261252431926456E-4</c:v>
                </c:pt>
                <c:pt idx="201">
                  <c:v>3.053806203838689E-4</c:v>
                </c:pt>
                <c:pt idx="202">
                  <c:v>3.0817724192632693E-4</c:v>
                </c:pt>
                <c:pt idx="203">
                  <c:v>3.110022702201066E-4</c:v>
                </c:pt>
                <c:pt idx="204">
                  <c:v>3.1380027192516005E-4</c:v>
                </c:pt>
                <c:pt idx="205">
                  <c:v>3.1664903007382961E-4</c:v>
                </c:pt>
                <c:pt idx="206">
                  <c:v>3.194474582915765E-4</c:v>
                </c:pt>
                <c:pt idx="207">
                  <c:v>3.2219439966672391E-4</c:v>
                </c:pt>
                <c:pt idx="208">
                  <c:v>3.2490727009237987E-4</c:v>
                </c:pt>
                <c:pt idx="209">
                  <c:v>3.2763468411941329E-4</c:v>
                </c:pt>
                <c:pt idx="210">
                  <c:v>3.3024206024565489E-4</c:v>
                </c:pt>
                <c:pt idx="211">
                  <c:v>3.3284400177831312E-4</c:v>
                </c:pt>
                <c:pt idx="212">
                  <c:v>3.3546572857225701E-4</c:v>
                </c:pt>
                <c:pt idx="213">
                  <c:v>3.3797224764785602E-4</c:v>
                </c:pt>
                <c:pt idx="214">
                  <c:v>3.4039440204762842E-4</c:v>
                </c:pt>
                <c:pt idx="215">
                  <c:v>3.4287139243653224E-4</c:v>
                </c:pt>
                <c:pt idx="216">
                  <c:v>3.4534956160210846E-4</c:v>
                </c:pt>
                <c:pt idx="217">
                  <c:v>3.4771844666898588E-4</c:v>
                </c:pt>
                <c:pt idx="218">
                  <c:v>3.5004981872709622E-4</c:v>
                </c:pt>
                <c:pt idx="219">
                  <c:v>3.5235703900572641E-4</c:v>
                </c:pt>
                <c:pt idx="220">
                  <c:v>3.546642592843565E-4</c:v>
                </c:pt>
                <c:pt idx="221">
                  <c:v>3.569323585578559E-4</c:v>
                </c:pt>
                <c:pt idx="222">
                  <c:v>3.5923097938937634E-4</c:v>
                </c:pt>
                <c:pt idx="223">
                  <c:v>3.6147589214664621E-4</c:v>
                </c:pt>
                <c:pt idx="224">
                  <c:v>3.6369552155424731E-4</c:v>
                </c:pt>
                <c:pt idx="225">
                  <c:v>3.6587545020862986E-4</c:v>
                </c:pt>
                <c:pt idx="226">
                  <c:v>3.6795411898046446E-4</c:v>
                </c:pt>
                <c:pt idx="227">
                  <c:v>3.7012259725829839E-4</c:v>
                </c:pt>
                <c:pt idx="228">
                  <c:v>3.723125124285696E-4</c:v>
                </c:pt>
                <c:pt idx="229">
                  <c:v>3.7445248470314969E-4</c:v>
                </c:pt>
                <c:pt idx="230">
                  <c:v>3.7657648316514363E-4</c:v>
                </c:pt>
                <c:pt idx="231">
                  <c:v>3.7867108912385632E-4</c:v>
                </c:pt>
                <c:pt idx="232">
                  <c:v>3.8070465879431141E-4</c:v>
                </c:pt>
                <c:pt idx="233">
                  <c:v>3.828144686699345E-4</c:v>
                </c:pt>
                <c:pt idx="234">
                  <c:v>3.8479780638803912E-4</c:v>
                </c:pt>
                <c:pt idx="235">
                  <c:v>3.8693095132160494E-4</c:v>
                </c:pt>
                <c:pt idx="236">
                  <c:v>3.8886288610525429E-4</c:v>
                </c:pt>
                <c:pt idx="237">
                  <c:v>3.9097838809733801E-4</c:v>
                </c:pt>
                <c:pt idx="238">
                  <c:v>3.9301113701404857E-4</c:v>
                </c:pt>
                <c:pt idx="239">
                  <c:v>3.9511344130709395E-4</c:v>
                </c:pt>
                <c:pt idx="240">
                  <c:v>3.9711871298551331E-4</c:v>
                </c:pt>
                <c:pt idx="241">
                  <c:v>3.9916817706112611E-4</c:v>
                </c:pt>
                <c:pt idx="242">
                  <c:v>4.0121509597900893E-4</c:v>
                </c:pt>
                <c:pt idx="243">
                  <c:v>4.033232876525136E-4</c:v>
                </c:pt>
                <c:pt idx="244">
                  <c:v>4.0526561440916637E-4</c:v>
                </c:pt>
                <c:pt idx="245">
                  <c:v>4.0732544490897684E-4</c:v>
                </c:pt>
                <c:pt idx="246">
                  <c:v>4.0938527540878731E-4</c:v>
                </c:pt>
                <c:pt idx="247">
                  <c:v>4.1144510590859762E-4</c:v>
                </c:pt>
                <c:pt idx="248">
                  <c:v>4.1348624390360203E-4</c:v>
                </c:pt>
                <c:pt idx="249">
                  <c:v>4.1544949766532515E-4</c:v>
                </c:pt>
                <c:pt idx="250">
                  <c:v>4.1746729643153452E-4</c:v>
                </c:pt>
                <c:pt idx="251">
                  <c:v>4.1948510631203409E-4</c:v>
                </c:pt>
                <c:pt idx="252">
                  <c:v>4.2151370929878365E-4</c:v>
                </c:pt>
                <c:pt idx="253">
                  <c:v>4.2354231228553305E-4</c:v>
                </c:pt>
                <c:pt idx="254">
                  <c:v>4.256491300418164E-4</c:v>
                </c:pt>
                <c:pt idx="255">
                  <c:v>4.2763349642875489E-4</c:v>
                </c:pt>
                <c:pt idx="256">
                  <c:v>4.2971208231429162E-4</c:v>
                </c:pt>
                <c:pt idx="257">
                  <c:v>4.3169492699864992E-4</c:v>
                </c:pt>
                <c:pt idx="258">
                  <c:v>4.3379034434236504E-4</c:v>
                </c:pt>
                <c:pt idx="259">
                  <c:v>4.3583900744083239E-4</c:v>
                </c:pt>
                <c:pt idx="260">
                  <c:v>4.3786901346523649E-4</c:v>
                </c:pt>
                <c:pt idx="261">
                  <c:v>4.399625745936697E-4</c:v>
                </c:pt>
                <c:pt idx="262">
                  <c:v>4.4199723405659086E-4</c:v>
                </c:pt>
                <c:pt idx="263">
                  <c:v>4.4404178128841726E-4</c:v>
                </c:pt>
                <c:pt idx="264">
                  <c:v>4.46094257038994E-4</c:v>
                </c:pt>
                <c:pt idx="265">
                  <c:v>4.481931361312328E-4</c:v>
                </c:pt>
                <c:pt idx="266">
                  <c:v>4.5032762714085762E-4</c:v>
                </c:pt>
                <c:pt idx="267">
                  <c:v>4.5235644070685225E-4</c:v>
                </c:pt>
                <c:pt idx="268">
                  <c:v>4.5445333124012887E-4</c:v>
                </c:pt>
                <c:pt idx="269">
                  <c:v>4.5653482285932807E-4</c:v>
                </c:pt>
                <c:pt idx="270">
                  <c:v>4.5866941763123752E-4</c:v>
                </c:pt>
                <c:pt idx="271">
                  <c:v>4.6079595285214642E-4</c:v>
                </c:pt>
                <c:pt idx="272">
                  <c:v>4.6291606860405122E-4</c:v>
                </c:pt>
                <c:pt idx="273">
                  <c:v>4.6505399169811164E-4</c:v>
                </c:pt>
                <c:pt idx="274">
                  <c:v>4.6714316259484167E-4</c:v>
                </c:pt>
                <c:pt idx="275">
                  <c:v>4.6928764324372275E-4</c:v>
                </c:pt>
                <c:pt idx="276">
                  <c:v>4.714103724644381E-4</c:v>
                </c:pt>
                <c:pt idx="277">
                  <c:v>4.735534122829969E-4</c:v>
                </c:pt>
                <c:pt idx="278">
                  <c:v>4.7573988828180708E-4</c:v>
                </c:pt>
                <c:pt idx="279">
                  <c:v>4.7792915822881209E-4</c:v>
                </c:pt>
                <c:pt idx="280">
                  <c:v>4.8010533098447088E-4</c:v>
                </c:pt>
                <c:pt idx="281">
                  <c:v>4.8214068537565433E-4</c:v>
                </c:pt>
                <c:pt idx="282">
                  <c:v>4.8425881191029686E-4</c:v>
                </c:pt>
                <c:pt idx="283">
                  <c:v>4.8650609672046236E-4</c:v>
                </c:pt>
                <c:pt idx="284">
                  <c:v>4.8867591456396953E-4</c:v>
                </c:pt>
                <c:pt idx="285">
                  <c:v>4.908760422537836E-4</c:v>
                </c:pt>
                <c:pt idx="286">
                  <c:v>4.9307616994359788E-4</c:v>
                </c:pt>
                <c:pt idx="287">
                  <c:v>4.9526690002802331E-4</c:v>
                </c:pt>
                <c:pt idx="288">
                  <c:v>4.9749319089086703E-4</c:v>
                </c:pt>
                <c:pt idx="289">
                  <c:v>4.9964778758334455E-4</c:v>
                </c:pt>
                <c:pt idx="290">
                  <c:v>5.0178861158756193E-4</c:v>
                </c:pt>
                <c:pt idx="291">
                  <c:v>5.0399812066221879E-4</c:v>
                </c:pt>
                <c:pt idx="292">
                  <c:v>5.0621778743472354E-4</c:v>
                </c:pt>
                <c:pt idx="293">
                  <c:v>5.0834762347399252E-4</c:v>
                </c:pt>
                <c:pt idx="294">
                  <c:v>5.1065215010076385E-4</c:v>
                </c:pt>
                <c:pt idx="295">
                  <c:v>5.1286125920007664E-4</c:v>
                </c:pt>
                <c:pt idx="296">
                  <c:v>5.1507036829938943E-4</c:v>
                </c:pt>
                <c:pt idx="297">
                  <c:v>5.1720107468662051E-4</c:v>
                </c:pt>
                <c:pt idx="298">
                  <c:v>5.194168783458253E-4</c:v>
                </c:pt>
                <c:pt idx="299">
                  <c:v>5.2163534070281167E-4</c:v>
                </c:pt>
                <c:pt idx="300">
                  <c:v>5.2383228962547205E-4</c:v>
                </c:pt>
                <c:pt idx="301">
                  <c:v>5.2603702361931064E-4</c:v>
                </c:pt>
                <c:pt idx="302">
                  <c:v>5.2828390139510043E-4</c:v>
                </c:pt>
                <c:pt idx="303">
                  <c:v>5.3051689894041492E-4</c:v>
                </c:pt>
                <c:pt idx="304">
                  <c:v>5.326798047391979E-4</c:v>
                </c:pt>
                <c:pt idx="305">
                  <c:v>5.3491784572921679E-4</c:v>
                </c:pt>
                <c:pt idx="306">
                  <c:v>5.3713311831219074E-4</c:v>
                </c:pt>
                <c:pt idx="307">
                  <c:v>5.3935184736084553E-4</c:v>
                </c:pt>
                <c:pt idx="308">
                  <c:v>5.4157486799183115E-4</c:v>
                </c:pt>
                <c:pt idx="309">
                  <c:v>5.43786388235341E-4</c:v>
                </c:pt>
                <c:pt idx="310">
                  <c:v>5.4597497323530264E-4</c:v>
                </c:pt>
                <c:pt idx="311">
                  <c:v>5.4823677473965818E-4</c:v>
                </c:pt>
                <c:pt idx="312">
                  <c:v>5.5045709754524377E-4</c:v>
                </c:pt>
                <c:pt idx="313">
                  <c:v>5.5262745666567802E-4</c:v>
                </c:pt>
                <c:pt idx="314">
                  <c:v>5.5496088397506032E-4</c:v>
                </c:pt>
                <c:pt idx="315">
                  <c:v>5.5714648390621188E-4</c:v>
                </c:pt>
                <c:pt idx="316">
                  <c:v>5.5932022438706772E-4</c:v>
                </c:pt>
                <c:pt idx="317">
                  <c:v>5.6164461541793247E-4</c:v>
                </c:pt>
                <c:pt idx="318">
                  <c:v>5.639079179984174E-4</c:v>
                </c:pt>
                <c:pt idx="319">
                  <c:v>5.661199043790118E-4</c:v>
                </c:pt>
                <c:pt idx="320">
                  <c:v>5.6831756152609313E-4</c:v>
                </c:pt>
                <c:pt idx="321">
                  <c:v>5.7055518889187419E-4</c:v>
                </c:pt>
                <c:pt idx="322">
                  <c:v>5.727215575751346E-4</c:v>
                </c:pt>
                <c:pt idx="323">
                  <c:v>5.7506210996253397E-4</c:v>
                </c:pt>
                <c:pt idx="324">
                  <c:v>5.7725079159441151E-4</c:v>
                </c:pt>
                <c:pt idx="325">
                  <c:v>5.7947167675842829E-4</c:v>
                </c:pt>
                <c:pt idx="326">
                  <c:v>5.8175457780278801E-4</c:v>
                </c:pt>
                <c:pt idx="327">
                  <c:v>5.8402795680447678E-4</c:v>
                </c:pt>
                <c:pt idx="328">
                  <c:v>5.8627784041830175E-4</c:v>
                </c:pt>
                <c:pt idx="329">
                  <c:v>5.8855269800797369E-4</c:v>
                </c:pt>
                <c:pt idx="330">
                  <c:v>5.9071650771310878E-4</c:v>
                </c:pt>
                <c:pt idx="331">
                  <c:v>5.9302612850854687E-4</c:v>
                </c:pt>
                <c:pt idx="332">
                  <c:v>5.9535490992660041E-4</c:v>
                </c:pt>
                <c:pt idx="333">
                  <c:v>5.9757790502205845E-4</c:v>
                </c:pt>
                <c:pt idx="334">
                  <c:v>5.9975321770899576E-4</c:v>
                </c:pt>
                <c:pt idx="335">
                  <c:v>6.019562734865927E-4</c:v>
                </c:pt>
                <c:pt idx="336">
                  <c:v>6.042129083898331E-4</c:v>
                </c:pt>
                <c:pt idx="337">
                  <c:v>6.0646954329307307E-4</c:v>
                </c:pt>
                <c:pt idx="338">
                  <c:v>6.0872617819631358E-4</c:v>
                </c:pt>
                <c:pt idx="339">
                  <c:v>6.1092216651447979E-4</c:v>
                </c:pt>
                <c:pt idx="340">
                  <c:v>6.131630980287454E-4</c:v>
                </c:pt>
                <c:pt idx="341">
                  <c:v>6.1535607277762362E-4</c:v>
                </c:pt>
                <c:pt idx="342">
                  <c:v>6.1760708921807601E-4</c:v>
                </c:pt>
                <c:pt idx="343">
                  <c:v>6.1985801331874968E-4</c:v>
                </c:pt>
                <c:pt idx="344">
                  <c:v>6.2210871179878529E-4</c:v>
                </c:pt>
                <c:pt idx="345">
                  <c:v>6.2433320521749439E-4</c:v>
                </c:pt>
                <c:pt idx="346">
                  <c:v>6.2654612215100628E-4</c:v>
                </c:pt>
                <c:pt idx="347">
                  <c:v>6.2872584826860044E-4</c:v>
                </c:pt>
                <c:pt idx="348">
                  <c:v>6.3100419259897974E-4</c:v>
                </c:pt>
                <c:pt idx="349">
                  <c:v>6.3322269078776544E-4</c:v>
                </c:pt>
                <c:pt idx="350">
                  <c:v>6.3546510078460829E-4</c:v>
                </c:pt>
                <c:pt idx="351">
                  <c:v>6.3765423863285401E-4</c:v>
                </c:pt>
                <c:pt idx="352">
                  <c:v>6.3983703094932555E-4</c:v>
                </c:pt>
                <c:pt idx="353">
                  <c:v>6.4203118843343481E-4</c:v>
                </c:pt>
                <c:pt idx="354">
                  <c:v>6.443439524008662E-4</c:v>
                </c:pt>
                <c:pt idx="355">
                  <c:v>6.4639550983133277E-4</c:v>
                </c:pt>
                <c:pt idx="356">
                  <c:v>6.4866862273222237E-4</c:v>
                </c:pt>
                <c:pt idx="357">
                  <c:v>6.5084974601037598E-4</c:v>
                </c:pt>
                <c:pt idx="358">
                  <c:v>6.530449326780242E-4</c:v>
                </c:pt>
                <c:pt idx="359">
                  <c:v>6.5525309718437498E-4</c:v>
                </c:pt>
                <c:pt idx="360">
                  <c:v>6.5735787146939688E-4</c:v>
                </c:pt>
                <c:pt idx="361">
                  <c:v>6.5954148562479009E-4</c:v>
                </c:pt>
                <c:pt idx="362">
                  <c:v>6.6174084198062559E-4</c:v>
                </c:pt>
                <c:pt idx="363">
                  <c:v>6.6388962394680977E-4</c:v>
                </c:pt>
                <c:pt idx="364">
                  <c:v>6.6606487776592804E-4</c:v>
                </c:pt>
                <c:pt idx="365">
                  <c:v>6.6820297799391774E-4</c:v>
                </c:pt>
                <c:pt idx="366">
                  <c:v>6.7034743924591998E-4</c:v>
                </c:pt>
                <c:pt idx="367">
                  <c:v>6.7248227267454458E-4</c:v>
                </c:pt>
                <c:pt idx="368">
                  <c:v>6.7465237070791812E-4</c:v>
                </c:pt>
                <c:pt idx="369">
                  <c:v>6.7683516696621037E-4</c:v>
                </c:pt>
                <c:pt idx="370">
                  <c:v>6.789720778946764E-4</c:v>
                </c:pt>
                <c:pt idx="371">
                  <c:v>6.8111289463438588E-4</c:v>
                </c:pt>
                <c:pt idx="372">
                  <c:v>6.832989697780873E-4</c:v>
                </c:pt>
                <c:pt idx="373">
                  <c:v>6.8533945270529174E-4</c:v>
                </c:pt>
                <c:pt idx="374">
                  <c:v>6.8741863647995693E-4</c:v>
                </c:pt>
                <c:pt idx="375">
                  <c:v>6.8957920671951017E-4</c:v>
                </c:pt>
                <c:pt idx="376">
                  <c:v>6.9167046175501738E-4</c:v>
                </c:pt>
                <c:pt idx="377">
                  <c:v>6.9384026600232264E-4</c:v>
                </c:pt>
                <c:pt idx="378">
                  <c:v>6.959511810635256E-4</c:v>
                </c:pt>
                <c:pt idx="379">
                  <c:v>6.9807179625585442E-4</c:v>
                </c:pt>
                <c:pt idx="380">
                  <c:v>7.001621142767461E-4</c:v>
                </c:pt>
                <c:pt idx="381">
                  <c:v>7.0223617004134078E-4</c:v>
                </c:pt>
                <c:pt idx="382">
                  <c:v>7.0429805495049631E-4</c:v>
                </c:pt>
                <c:pt idx="383">
                  <c:v>7.0636835271329073E-4</c:v>
                </c:pt>
                <c:pt idx="384">
                  <c:v>7.0846771522068981E-4</c:v>
                </c:pt>
                <c:pt idx="385">
                  <c:v>7.1056580411569235E-4</c:v>
                </c:pt>
                <c:pt idx="386">
                  <c:v>7.1260519177000813E-4</c:v>
                </c:pt>
                <c:pt idx="387">
                  <c:v>7.1470437605081953E-4</c:v>
                </c:pt>
                <c:pt idx="388">
                  <c:v>7.1672135418543957E-4</c:v>
                </c:pt>
                <c:pt idx="389">
                  <c:v>7.1877185671297898E-4</c:v>
                </c:pt>
                <c:pt idx="390">
                  <c:v>7.2081196266442292E-4</c:v>
                </c:pt>
                <c:pt idx="391">
                  <c:v>7.2291305915071291E-4</c:v>
                </c:pt>
                <c:pt idx="392">
                  <c:v>7.2491369395182492E-4</c:v>
                </c:pt>
                <c:pt idx="393">
                  <c:v>7.2697325610758838E-4</c:v>
                </c:pt>
                <c:pt idx="394">
                  <c:v>7.2898007314636652E-4</c:v>
                </c:pt>
                <c:pt idx="395">
                  <c:v>7.3102937581620748E-4</c:v>
                </c:pt>
                <c:pt idx="396">
                  <c:v>7.3303177497522764E-4</c:v>
                </c:pt>
                <c:pt idx="397">
                  <c:v>7.3506181137349635E-4</c:v>
                </c:pt>
                <c:pt idx="398">
                  <c:v>7.3700020412180683E-4</c:v>
                </c:pt>
                <c:pt idx="399">
                  <c:v>7.3904733018543374E-4</c:v>
                </c:pt>
                <c:pt idx="400">
                  <c:v>7.4103892950438531E-4</c:v>
                </c:pt>
                <c:pt idx="401">
                  <c:v>7.4303401756043786E-4</c:v>
                </c:pt>
                <c:pt idx="402">
                  <c:v>7.4502836148452592E-4</c:v>
                </c:pt>
                <c:pt idx="403">
                  <c:v>7.4700038454674563E-4</c:v>
                </c:pt>
                <c:pt idx="404">
                  <c:v>7.4891978278202802E-4</c:v>
                </c:pt>
                <c:pt idx="405">
                  <c:v>7.5082918545255821E-4</c:v>
                </c:pt>
                <c:pt idx="406">
                  <c:v>7.5287550700085023E-4</c:v>
                </c:pt>
                <c:pt idx="407">
                  <c:v>7.548741099498938E-4</c:v>
                </c:pt>
                <c:pt idx="408">
                  <c:v>7.568203379415987E-4</c:v>
                </c:pt>
                <c:pt idx="409">
                  <c:v>7.5876656593330371E-4</c:v>
                </c:pt>
                <c:pt idx="410">
                  <c:v>7.6069595748749471E-4</c:v>
                </c:pt>
                <c:pt idx="411">
                  <c:v>7.6260930824660384E-4</c:v>
                </c:pt>
                <c:pt idx="412">
                  <c:v>7.6454471690991764E-4</c:v>
                </c:pt>
                <c:pt idx="413">
                  <c:v>7.6649151148951687E-4</c:v>
                </c:pt>
                <c:pt idx="414">
                  <c:v>7.684200820544866E-4</c:v>
                </c:pt>
                <c:pt idx="415">
                  <c:v>7.7035597974697682E-4</c:v>
                </c:pt>
                <c:pt idx="416">
                  <c:v>7.7225859360682033E-4</c:v>
                </c:pt>
                <c:pt idx="417">
                  <c:v>7.7411447243084771E-4</c:v>
                </c:pt>
                <c:pt idx="418">
                  <c:v>7.7603707191440904E-4</c:v>
                </c:pt>
                <c:pt idx="419">
                  <c:v>7.7794313520926416E-4</c:v>
                </c:pt>
                <c:pt idx="420">
                  <c:v>7.79761622403776E-4</c:v>
                </c:pt>
                <c:pt idx="421">
                  <c:v>7.8161206821273494E-4</c:v>
                </c:pt>
                <c:pt idx="422">
                  <c:v>7.8351755161316981E-4</c:v>
                </c:pt>
                <c:pt idx="423">
                  <c:v>7.8534709004573382E-4</c:v>
                </c:pt>
                <c:pt idx="424">
                  <c:v>7.8712209632013201E-4</c:v>
                </c:pt>
                <c:pt idx="425">
                  <c:v>7.8902228643416101E-4</c:v>
                </c:pt>
                <c:pt idx="426">
                  <c:v>7.9089927605654683E-4</c:v>
                </c:pt>
                <c:pt idx="427">
                  <c:v>7.9263785874964237E-4</c:v>
                </c:pt>
                <c:pt idx="428">
                  <c:v>7.9443314820589373E-4</c:v>
                </c:pt>
                <c:pt idx="429">
                  <c:v>7.9625230165285992E-4</c:v>
                </c:pt>
                <c:pt idx="430">
                  <c:v>7.9805682469008521E-4</c:v>
                </c:pt>
                <c:pt idx="431">
                  <c:v>7.9986688893895119E-4</c:v>
                </c:pt>
                <c:pt idx="432">
                  <c:v>8.0163636508138103E-4</c:v>
                </c:pt>
                <c:pt idx="433">
                  <c:v>8.0339392308413724E-4</c:v>
                </c:pt>
                <c:pt idx="434">
                  <c:v>8.0512371778283353E-4</c:v>
                </c:pt>
                <c:pt idx="435">
                  <c:v>8.0684853996110565E-4</c:v>
                </c:pt>
                <c:pt idx="436">
                  <c:v>8.0857336213937744E-4</c:v>
                </c:pt>
                <c:pt idx="437">
                  <c:v>8.1029818431764978E-4</c:v>
                </c:pt>
                <c:pt idx="438">
                  <c:v>8.1201868009458098E-4</c:v>
                </c:pt>
                <c:pt idx="439">
                  <c:v>8.1371352248250646E-4</c:v>
                </c:pt>
                <c:pt idx="440">
                  <c:v>8.1545584251377704E-4</c:v>
                </c:pt>
                <c:pt idx="441">
                  <c:v>8.1717020144741516E-4</c:v>
                </c:pt>
                <c:pt idx="442">
                  <c:v>8.188894010089969E-4</c:v>
                </c:pt>
                <c:pt idx="443">
                  <c:v>8.2061277111209461E-4</c:v>
                </c:pt>
                <c:pt idx="444">
                  <c:v>8.2229053134723763E-4</c:v>
                </c:pt>
                <c:pt idx="445">
                  <c:v>8.2395123102853545E-4</c:v>
                </c:pt>
                <c:pt idx="446">
                  <c:v>8.2562865348387467E-4</c:v>
                </c:pt>
                <c:pt idx="447">
                  <c:v>8.2731954709104908E-4</c:v>
                </c:pt>
                <c:pt idx="448">
                  <c:v>8.2901355925871277E-4</c:v>
                </c:pt>
                <c:pt idx="449">
                  <c:v>8.3066506783383487E-4</c:v>
                </c:pt>
                <c:pt idx="450">
                  <c:v>8.3231605378733281E-4</c:v>
                </c:pt>
                <c:pt idx="451">
                  <c:v>8.3393885932237758E-4</c:v>
                </c:pt>
                <c:pt idx="452">
                  <c:v>8.3556183680488338E-4</c:v>
                </c:pt>
                <c:pt idx="453">
                  <c:v>8.3719419982245088E-4</c:v>
                </c:pt>
                <c:pt idx="454">
                  <c:v>8.389187759964004E-4</c:v>
                </c:pt>
                <c:pt idx="455">
                  <c:v>8.4042977375437238E-4</c:v>
                </c:pt>
                <c:pt idx="456">
                  <c:v>8.4200762210002262E-4</c:v>
                </c:pt>
                <c:pt idx="457">
                  <c:v>8.4366064456050933E-4</c:v>
                </c:pt>
                <c:pt idx="458">
                  <c:v>8.4523709782378291E-4</c:v>
                </c:pt>
                <c:pt idx="459">
                  <c:v>8.4687995110922874E-4</c:v>
                </c:pt>
                <c:pt idx="460">
                  <c:v>8.4850600489579304E-4</c:v>
                </c:pt>
                <c:pt idx="461">
                  <c:v>8.5000870697637054E-4</c:v>
                </c:pt>
                <c:pt idx="462">
                  <c:v>8.5153599428192757E-4</c:v>
                </c:pt>
                <c:pt idx="463">
                  <c:v>8.5309142716651044E-4</c:v>
                </c:pt>
                <c:pt idx="464">
                  <c:v>8.5463095714624301E-4</c:v>
                </c:pt>
                <c:pt idx="465">
                  <c:v>8.5621013908518005E-4</c:v>
                </c:pt>
                <c:pt idx="466">
                  <c:v>8.5777551668431823E-4</c:v>
                </c:pt>
                <c:pt idx="467">
                  <c:v>8.5927451283064735E-4</c:v>
                </c:pt>
                <c:pt idx="468">
                  <c:v>8.6071765985927583E-4</c:v>
                </c:pt>
                <c:pt idx="469">
                  <c:v>8.6240732008469316E-4</c:v>
                </c:pt>
                <c:pt idx="470">
                  <c:v>8.6384234574757703E-4</c:v>
                </c:pt>
                <c:pt idx="471">
                  <c:v>8.6536458360647898E-4</c:v>
                </c:pt>
                <c:pt idx="472">
                  <c:v>8.6676994345779776E-4</c:v>
                </c:pt>
                <c:pt idx="473">
                  <c:v>8.6831699511869063E-4</c:v>
                </c:pt>
                <c:pt idx="474">
                  <c:v>8.6976514341823561E-4</c:v>
                </c:pt>
                <c:pt idx="475">
                  <c:v>8.7121280587683467E-4</c:v>
                </c:pt>
                <c:pt idx="476">
                  <c:v>8.7268387978802788E-4</c:v>
                </c:pt>
                <c:pt idx="477">
                  <c:v>8.7413101191254235E-4</c:v>
                </c:pt>
                <c:pt idx="478">
                  <c:v>8.756186584121553E-4</c:v>
                </c:pt>
                <c:pt idx="479">
                  <c:v>8.7707395878515015E-4</c:v>
                </c:pt>
                <c:pt idx="480">
                  <c:v>8.7844807491624485E-4</c:v>
                </c:pt>
                <c:pt idx="481">
                  <c:v>8.7982437399771818E-4</c:v>
                </c:pt>
                <c:pt idx="482">
                  <c:v>8.8120447185405985E-4</c:v>
                </c:pt>
                <c:pt idx="483">
                  <c:v>8.8265987452338702E-4</c:v>
                </c:pt>
                <c:pt idx="484">
                  <c:v>8.8408990364256183E-4</c:v>
                </c:pt>
                <c:pt idx="485">
                  <c:v>8.8554672280336086E-4</c:v>
                </c:pt>
                <c:pt idx="486">
                  <c:v>8.8691215904187755E-4</c:v>
                </c:pt>
                <c:pt idx="487">
                  <c:v>8.8825951998576969E-4</c:v>
                </c:pt>
                <c:pt idx="488">
                  <c:v>8.8959727679600712E-4</c:v>
                </c:pt>
                <c:pt idx="489">
                  <c:v>8.9097349076801573E-4</c:v>
                </c:pt>
                <c:pt idx="490">
                  <c:v>8.923754222912644E-4</c:v>
                </c:pt>
                <c:pt idx="491">
                  <c:v>8.9375173305632617E-4</c:v>
                </c:pt>
                <c:pt idx="492">
                  <c:v>8.9502856691889895E-4</c:v>
                </c:pt>
                <c:pt idx="493">
                  <c:v>8.9640065164072727E-4</c:v>
                </c:pt>
                <c:pt idx="494">
                  <c:v>8.976753840755381E-4</c:v>
                </c:pt>
                <c:pt idx="495">
                  <c:v>8.9902906055412419E-4</c:v>
                </c:pt>
                <c:pt idx="496">
                  <c:v>9.0032225369124407E-4</c:v>
                </c:pt>
                <c:pt idx="497">
                  <c:v>9.016559997163477E-4</c:v>
                </c:pt>
                <c:pt idx="498">
                  <c:v>9.0292191204061501E-4</c:v>
                </c:pt>
                <c:pt idx="499">
                  <c:v>9.0424154423116325E-4</c:v>
                </c:pt>
                <c:pt idx="500">
                  <c:v>9.0541393625143509E-4</c:v>
                </c:pt>
                <c:pt idx="501">
                  <c:v>9.0675178453617953E-4</c:v>
                </c:pt>
                <c:pt idx="502">
                  <c:v>9.0795921774171372E-4</c:v>
                </c:pt>
                <c:pt idx="503">
                  <c:v>9.0918483348971795E-4</c:v>
                </c:pt>
                <c:pt idx="504">
                  <c:v>9.1043339081445501E-4</c:v>
                </c:pt>
                <c:pt idx="505">
                  <c:v>9.1168415274460945E-4</c:v>
                </c:pt>
                <c:pt idx="506">
                  <c:v>9.1282504358662349E-4</c:v>
                </c:pt>
                <c:pt idx="507">
                  <c:v>9.1404357393978211E-4</c:v>
                </c:pt>
                <c:pt idx="508">
                  <c:v>9.1527947164140027E-4</c:v>
                </c:pt>
                <c:pt idx="509">
                  <c:v>9.164520075076874E-4</c:v>
                </c:pt>
                <c:pt idx="510">
                  <c:v>9.1767515608240325E-4</c:v>
                </c:pt>
                <c:pt idx="511">
                  <c:v>9.1888895029264967E-4</c:v>
                </c:pt>
                <c:pt idx="512">
                  <c:v>9.2005926581334842E-4</c:v>
                </c:pt>
                <c:pt idx="513">
                  <c:v>9.2118478395873638E-4</c:v>
                </c:pt>
                <c:pt idx="514">
                  <c:v>9.2238620818536638E-4</c:v>
                </c:pt>
                <c:pt idx="515">
                  <c:v>9.2344554362494156E-4</c:v>
                </c:pt>
                <c:pt idx="516">
                  <c:v>9.2455492362869746E-4</c:v>
                </c:pt>
                <c:pt idx="517">
                  <c:v>9.2571105402361204E-4</c:v>
                </c:pt>
                <c:pt idx="518">
                  <c:v>9.2686564373297819E-4</c:v>
                </c:pt>
                <c:pt idx="519">
                  <c:v>9.2799510693290712E-4</c:v>
                </c:pt>
                <c:pt idx="520">
                  <c:v>9.2909088532684974E-4</c:v>
                </c:pt>
                <c:pt idx="521">
                  <c:v>9.3012112791776862E-4</c:v>
                </c:pt>
                <c:pt idx="522">
                  <c:v>9.3119627719910711E-4</c:v>
                </c:pt>
                <c:pt idx="523">
                  <c:v>9.3236226690245213E-4</c:v>
                </c:pt>
                <c:pt idx="524">
                  <c:v>9.3339339786889313E-4</c:v>
                </c:pt>
                <c:pt idx="525">
                  <c:v>9.3446365439051179E-4</c:v>
                </c:pt>
                <c:pt idx="526">
                  <c:v>9.354786717306622E-4</c:v>
                </c:pt>
                <c:pt idx="527">
                  <c:v>9.3654491442027744E-4</c:v>
                </c:pt>
                <c:pt idx="528">
                  <c:v>9.3763705403827945E-4</c:v>
                </c:pt>
                <c:pt idx="529">
                  <c:v>9.3863877784765661E-4</c:v>
                </c:pt>
                <c:pt idx="530">
                  <c:v>9.3965765264025693E-4</c:v>
                </c:pt>
                <c:pt idx="531">
                  <c:v>9.4065469273437884E-4</c:v>
                </c:pt>
                <c:pt idx="532">
                  <c:v>9.4170024445321501E-4</c:v>
                </c:pt>
                <c:pt idx="533">
                  <c:v>9.4263230108443104E-4</c:v>
                </c:pt>
                <c:pt idx="534">
                  <c:v>9.4366820959438606E-4</c:v>
                </c:pt>
                <c:pt idx="535">
                  <c:v>9.4460992199407539E-4</c:v>
                </c:pt>
                <c:pt idx="536">
                  <c:v>9.4563291860167386E-4</c:v>
                </c:pt>
                <c:pt idx="537">
                  <c:v>9.4661785887490259E-4</c:v>
                </c:pt>
                <c:pt idx="538">
                  <c:v>9.4758848899117629E-4</c:v>
                </c:pt>
                <c:pt idx="539">
                  <c:v>9.4853607326758974E-4</c:v>
                </c:pt>
                <c:pt idx="540">
                  <c:v>9.4944284830339204E-4</c:v>
                </c:pt>
                <c:pt idx="541">
                  <c:v>9.5040401414544042E-4</c:v>
                </c:pt>
                <c:pt idx="542">
                  <c:v>9.5126862438430296E-4</c:v>
                </c:pt>
                <c:pt idx="543">
                  <c:v>9.5225253423331276E-4</c:v>
                </c:pt>
                <c:pt idx="544">
                  <c:v>9.5327549901450036E-4</c:v>
                </c:pt>
                <c:pt idx="545">
                  <c:v>9.5408736555956217E-4</c:v>
                </c:pt>
                <c:pt idx="546">
                  <c:v>9.5499424422192244E-4</c:v>
                </c:pt>
                <c:pt idx="547">
                  <c:v>9.5582150507397498E-4</c:v>
                </c:pt>
                <c:pt idx="548">
                  <c:v>9.5673006959854235E-4</c:v>
                </c:pt>
                <c:pt idx="549">
                  <c:v>9.5771060689732348E-4</c:v>
                </c:pt>
                <c:pt idx="550">
                  <c:v>9.5854414335319322E-4</c:v>
                </c:pt>
                <c:pt idx="551">
                  <c:v>9.5940783752732398E-4</c:v>
                </c:pt>
                <c:pt idx="552">
                  <c:v>9.6024662195648555E-4</c:v>
                </c:pt>
                <c:pt idx="553">
                  <c:v>9.6113068925924238E-4</c:v>
                </c:pt>
                <c:pt idx="554">
                  <c:v>9.6189714799867394E-4</c:v>
                </c:pt>
                <c:pt idx="555">
                  <c:v>9.6278735403908602E-4</c:v>
                </c:pt>
                <c:pt idx="556">
                  <c:v>9.6360663189693678E-4</c:v>
                </c:pt>
                <c:pt idx="557">
                  <c:v>9.6443172436288355E-4</c:v>
                </c:pt>
                <c:pt idx="558">
                  <c:v>9.6515879182415673E-4</c:v>
                </c:pt>
                <c:pt idx="559">
                  <c:v>9.6594214223631595E-4</c:v>
                </c:pt>
                <c:pt idx="560">
                  <c:v>9.6677085828335394E-4</c:v>
                </c:pt>
                <c:pt idx="561">
                  <c:v>9.6758125382758885E-4</c:v>
                </c:pt>
                <c:pt idx="562">
                  <c:v>9.6842409540631334E-4</c:v>
                </c:pt>
                <c:pt idx="563">
                  <c:v>9.6926487034584125E-4</c:v>
                </c:pt>
                <c:pt idx="564">
                  <c:v>9.699435321731066E-4</c:v>
                </c:pt>
                <c:pt idx="565">
                  <c:v>9.7073141484007252E-4</c:v>
                </c:pt>
                <c:pt idx="566">
                  <c:v>9.7147203316247149E-4</c:v>
                </c:pt>
                <c:pt idx="567">
                  <c:v>9.7217822344294923E-4</c:v>
                </c:pt>
                <c:pt idx="568">
                  <c:v>9.729727453993796E-4</c:v>
                </c:pt>
                <c:pt idx="569">
                  <c:v>9.7366583957366241E-4</c:v>
                </c:pt>
                <c:pt idx="570">
                  <c:v>9.7443884080976545E-4</c:v>
                </c:pt>
                <c:pt idx="571">
                  <c:v>9.7510115334453491E-4</c:v>
                </c:pt>
                <c:pt idx="572">
                  <c:v>9.7580779444243673E-4</c:v>
                </c:pt>
                <c:pt idx="573">
                  <c:v>9.7650157648160026E-4</c:v>
                </c:pt>
                <c:pt idx="574">
                  <c:v>9.7717790137376607E-4</c:v>
                </c:pt>
                <c:pt idx="575">
                  <c:v>9.7782744040804219E-4</c:v>
                </c:pt>
                <c:pt idx="576">
                  <c:v>9.7855284891952424E-4</c:v>
                </c:pt>
                <c:pt idx="577">
                  <c:v>9.7921301037290982E-4</c:v>
                </c:pt>
                <c:pt idx="578">
                  <c:v>9.7978696379111426E-4</c:v>
                </c:pt>
                <c:pt idx="579">
                  <c:v>9.8040056508734712E-4</c:v>
                </c:pt>
                <c:pt idx="580">
                  <c:v>9.8104876539286995E-4</c:v>
                </c:pt>
                <c:pt idx="581">
                  <c:v>9.8172201352825748E-4</c:v>
                </c:pt>
                <c:pt idx="582">
                  <c:v>9.8234297317498004E-4</c:v>
                </c:pt>
                <c:pt idx="583">
                  <c:v>9.8294895078055475E-4</c:v>
                </c:pt>
                <c:pt idx="584">
                  <c:v>9.8359635984355469E-4</c:v>
                </c:pt>
                <c:pt idx="585">
                  <c:v>9.842338254381596E-4</c:v>
                </c:pt>
                <c:pt idx="586">
                  <c:v>9.8483116818713352E-4</c:v>
                </c:pt>
                <c:pt idx="587">
                  <c:v>9.8541106038971108E-4</c:v>
                </c:pt>
                <c:pt idx="588">
                  <c:v>9.8596626001812748E-4</c:v>
                </c:pt>
                <c:pt idx="589">
                  <c:v>9.8667595755019669E-4</c:v>
                </c:pt>
                <c:pt idx="590">
                  <c:v>9.8723248128484184E-4</c:v>
                </c:pt>
                <c:pt idx="591">
                  <c:v>9.8775629232821763E-4</c:v>
                </c:pt>
                <c:pt idx="592">
                  <c:v>9.8845662177897225E-4</c:v>
                </c:pt>
                <c:pt idx="593">
                  <c:v>9.8889116568682254E-4</c:v>
                </c:pt>
                <c:pt idx="594">
                  <c:v>9.8942523868957672E-4</c:v>
                </c:pt>
                <c:pt idx="595">
                  <c:v>9.9000149850957792E-4</c:v>
                </c:pt>
                <c:pt idx="596">
                  <c:v>9.9058954618191008E-4</c:v>
                </c:pt>
                <c:pt idx="597">
                  <c:v>9.9109651279644193E-4</c:v>
                </c:pt>
                <c:pt idx="598">
                  <c:v>9.9166253420452473E-4</c:v>
                </c:pt>
                <c:pt idx="599">
                  <c:v>9.922411689542842E-4</c:v>
                </c:pt>
                <c:pt idx="600">
                  <c:v>9.927288644020892E-4</c:v>
                </c:pt>
                <c:pt idx="601">
                  <c:v>9.9324823137370336E-4</c:v>
                </c:pt>
                <c:pt idx="602">
                  <c:v>9.9373619558862153E-4</c:v>
                </c:pt>
                <c:pt idx="603">
                  <c:v>9.941927363724362E-4</c:v>
                </c:pt>
                <c:pt idx="604">
                  <c:v>9.9476733265318204E-4</c:v>
                </c:pt>
                <c:pt idx="605">
                  <c:v>9.9527856117552342E-4</c:v>
                </c:pt>
                <c:pt idx="606">
                  <c:v>9.95737872671503E-4</c:v>
                </c:pt>
                <c:pt idx="607">
                  <c:v>9.9624111657154292E-4</c:v>
                </c:pt>
                <c:pt idx="608">
                  <c:v>9.9671526561007149E-4</c:v>
                </c:pt>
                <c:pt idx="609">
                  <c:v>9.9712279434695022E-4</c:v>
                </c:pt>
                <c:pt idx="610">
                  <c:v>9.9760970151926E-4</c:v>
                </c:pt>
                <c:pt idx="611">
                  <c:v>9.9810194185106062E-4</c:v>
                </c:pt>
                <c:pt idx="612">
                  <c:v>9.9848791612375904E-4</c:v>
                </c:pt>
                <c:pt idx="613">
                  <c:v>9.9897461554644749E-4</c:v>
                </c:pt>
                <c:pt idx="614">
                  <c:v>9.9937728634731963E-4</c:v>
                </c:pt>
                <c:pt idx="615">
                  <c:v>9.9981100464725694E-4</c:v>
                </c:pt>
                <c:pt idx="616">
                  <c:v>1.0002567212200127E-3</c:v>
                </c:pt>
                <c:pt idx="617">
                  <c:v>1.0007491289236667E-3</c:v>
                </c:pt>
                <c:pt idx="618">
                  <c:v>1.0011248113767483E-3</c:v>
                </c:pt>
                <c:pt idx="619">
                  <c:v>1.0016148828889766E-3</c:v>
                </c:pt>
                <c:pt idx="620">
                  <c:v>1.00190934844658E-3</c:v>
                </c:pt>
                <c:pt idx="621">
                  <c:v>1.0023048295192637E-3</c:v>
                </c:pt>
                <c:pt idx="622">
                  <c:v>1.0027433705367191E-3</c:v>
                </c:pt>
                <c:pt idx="623">
                  <c:v>1.0031151840659621E-3</c:v>
                </c:pt>
                <c:pt idx="624">
                  <c:v>1.0034686677083591E-3</c:v>
                </c:pt>
                <c:pt idx="625">
                  <c:v>1.0038376556037103E-3</c:v>
                </c:pt>
                <c:pt idx="626">
                  <c:v>1.0041742429492155E-3</c:v>
                </c:pt>
                <c:pt idx="627">
                  <c:v>1.0045802285125534E-3</c:v>
                </c:pt>
                <c:pt idx="628">
                  <c:v>1.0049692908938022E-3</c:v>
                </c:pt>
                <c:pt idx="629">
                  <c:v>1.0053773751022049E-3</c:v>
                </c:pt>
                <c:pt idx="630">
                  <c:v>1.0056165245178003E-3</c:v>
                </c:pt>
                <c:pt idx="631">
                  <c:v>1.0059738912106626E-3</c:v>
                </c:pt>
                <c:pt idx="632">
                  <c:v>1.0063194699057639E-3</c:v>
                </c:pt>
                <c:pt idx="633">
                  <c:v>1.0066796530191714E-3</c:v>
                </c:pt>
                <c:pt idx="634">
                  <c:v>1.0069145429158933E-3</c:v>
                </c:pt>
                <c:pt idx="635">
                  <c:v>1.0072515799638864E-3</c:v>
                </c:pt>
                <c:pt idx="636">
                  <c:v>1.0075548067567802E-3</c:v>
                </c:pt>
                <c:pt idx="637">
                  <c:v>1.0079117960553876E-3</c:v>
                </c:pt>
                <c:pt idx="638">
                  <c:v>1.0082032582161022E-3</c:v>
                </c:pt>
                <c:pt idx="639">
                  <c:v>1.0085044386778117E-3</c:v>
                </c:pt>
                <c:pt idx="640">
                  <c:v>1.00887814828812E-3</c:v>
                </c:pt>
                <c:pt idx="641">
                  <c:v>1.0091281578186373E-3</c:v>
                </c:pt>
                <c:pt idx="642">
                  <c:v>1.0093517678039557E-3</c:v>
                </c:pt>
                <c:pt idx="643">
                  <c:v>1.0096104298659163E-3</c:v>
                </c:pt>
                <c:pt idx="644">
                  <c:v>1.009924774561326E-3</c:v>
                </c:pt>
                <c:pt idx="645">
                  <c:v>1.0101122320137948E-3</c:v>
                </c:pt>
                <c:pt idx="646">
                  <c:v>1.0104324075466283E-3</c:v>
                </c:pt>
                <c:pt idx="647">
                  <c:v>1.0107341143514E-3</c:v>
                </c:pt>
                <c:pt idx="648">
                  <c:v>1.0109797770032119E-3</c:v>
                </c:pt>
                <c:pt idx="649">
                  <c:v>1.011215612218185E-3</c:v>
                </c:pt>
                <c:pt idx="650">
                  <c:v>1.0114231084464406E-3</c:v>
                </c:pt>
                <c:pt idx="651">
                  <c:v>1.0117082407942193E-3</c:v>
                </c:pt>
                <c:pt idx="652">
                  <c:v>1.0119185692181671E-3</c:v>
                </c:pt>
                <c:pt idx="653">
                  <c:v>1.0121218604044232E-3</c:v>
                </c:pt>
                <c:pt idx="654">
                  <c:v>1.012332029051281E-3</c:v>
                </c:pt>
                <c:pt idx="655">
                  <c:v>1.0124810550989588E-3</c:v>
                </c:pt>
                <c:pt idx="656">
                  <c:v>1.0127131024813866E-3</c:v>
                </c:pt>
                <c:pt idx="657">
                  <c:v>1.0129090801777047E-3</c:v>
                </c:pt>
                <c:pt idx="658">
                  <c:v>1.0130908344381316E-3</c:v>
                </c:pt>
                <c:pt idx="659">
                  <c:v>1.0132449452260725E-3</c:v>
                </c:pt>
                <c:pt idx="660">
                  <c:v>1.0133984147968813E-3</c:v>
                </c:pt>
                <c:pt idx="661">
                  <c:v>1.0136201315795422E-3</c:v>
                </c:pt>
                <c:pt idx="662">
                  <c:v>1.0138019666799936E-3</c:v>
                </c:pt>
                <c:pt idx="663">
                  <c:v>1.013970299647278E-3</c:v>
                </c:pt>
                <c:pt idx="664">
                  <c:v>1.0141209426530794E-3</c:v>
                </c:pt>
                <c:pt idx="665">
                  <c:v>1.0142988068424902E-3</c:v>
                </c:pt>
                <c:pt idx="666">
                  <c:v>1.0144683790538347E-3</c:v>
                </c:pt>
                <c:pt idx="667">
                  <c:v>1.0146193150392491E-3</c:v>
                </c:pt>
                <c:pt idx="668">
                  <c:v>1.0147126634309346E-3</c:v>
                </c:pt>
                <c:pt idx="669">
                  <c:v>1.0148222392297383E-3</c:v>
                </c:pt>
                <c:pt idx="670">
                  <c:v>1.0149689559602153E-3</c:v>
                </c:pt>
                <c:pt idx="671">
                  <c:v>1.0151626123363774E-3</c:v>
                </c:pt>
                <c:pt idx="672">
                  <c:v>1.0152624613366354E-3</c:v>
                </c:pt>
                <c:pt idx="673">
                  <c:v>1.0153160597052965E-3</c:v>
                </c:pt>
                <c:pt idx="674">
                  <c:v>1.0154476745996392E-3</c:v>
                </c:pt>
                <c:pt idx="675">
                  <c:v>1.0156278371592079E-3</c:v>
                </c:pt>
                <c:pt idx="676">
                  <c:v>1.0157094702812931E-3</c:v>
                </c:pt>
                <c:pt idx="677">
                  <c:v>1.0158681918502411E-3</c:v>
                </c:pt>
                <c:pt idx="678">
                  <c:v>1.0158508569963302E-3</c:v>
                </c:pt>
                <c:pt idx="679">
                  <c:v>1.0159534879859999E-3</c:v>
                </c:pt>
                <c:pt idx="680">
                  <c:v>1.0160722934456565E-3</c:v>
                </c:pt>
                <c:pt idx="681">
                  <c:v>1.0160669999853124E-3</c:v>
                </c:pt>
                <c:pt idx="682">
                  <c:v>1.0161062109508485E-3</c:v>
                </c:pt>
                <c:pt idx="683">
                  <c:v>1.0162657456361953E-3</c:v>
                </c:pt>
                <c:pt idx="684">
                  <c:v>1.0164638492590808E-3</c:v>
                </c:pt>
                <c:pt idx="685">
                  <c:v>1.0164590501599486E-3</c:v>
                </c:pt>
                <c:pt idx="686">
                  <c:v>1.0164875186783112E-3</c:v>
                </c:pt>
                <c:pt idx="687">
                  <c:v>1.0164998149487156E-3</c:v>
                </c:pt>
                <c:pt idx="688">
                  <c:v>1.016549253577704E-3</c:v>
                </c:pt>
                <c:pt idx="689">
                  <c:v>1.0165130185926592E-3</c:v>
                </c:pt>
                <c:pt idx="690">
                  <c:v>1.0165934711337118E-3</c:v>
                </c:pt>
                <c:pt idx="691">
                  <c:v>1.0166825537515584E-3</c:v>
                </c:pt>
                <c:pt idx="692">
                  <c:v>1.0166906785104212E-3</c:v>
                </c:pt>
                <c:pt idx="693">
                  <c:v>1.0166680498110462E-3</c:v>
                </c:pt>
                <c:pt idx="694">
                  <c:v>1.0166962817891047E-3</c:v>
                </c:pt>
                <c:pt idx="695">
                  <c:v>1.0167520910691241E-3</c:v>
                </c:pt>
                <c:pt idx="696">
                  <c:v>1.016765532740442E-3</c:v>
                </c:pt>
                <c:pt idx="697">
                  <c:v>1.0167773206053179E-3</c:v>
                </c:pt>
                <c:pt idx="698">
                  <c:v>1.0168173563989654E-3</c:v>
                </c:pt>
                <c:pt idx="699">
                  <c:v>1.0168156076586926E-3</c:v>
                </c:pt>
                <c:pt idx="700">
                  <c:v>1.0167998717042221E-3</c:v>
                </c:pt>
                <c:pt idx="701">
                  <c:v>1.0167841357497519E-3</c:v>
                </c:pt>
                <c:pt idx="702">
                  <c:v>1.0167683997952817E-3</c:v>
                </c:pt>
                <c:pt idx="703">
                  <c:v>1.0167591030792033E-3</c:v>
                </c:pt>
                <c:pt idx="704">
                  <c:v>1.0167662783054734E-3</c:v>
                </c:pt>
                <c:pt idx="705">
                  <c:v>1.0167145931807254E-3</c:v>
                </c:pt>
                <c:pt idx="706">
                  <c:v>1.016642895265308E-3</c:v>
                </c:pt>
                <c:pt idx="707">
                  <c:v>1.0166095675365242E-3</c:v>
                </c:pt>
                <c:pt idx="708">
                  <c:v>1.0165389401752723E-3</c:v>
                </c:pt>
                <c:pt idx="709">
                  <c:v>1.0164671081479739E-3</c:v>
                </c:pt>
                <c:pt idx="710">
                  <c:v>1.0164163774647489E-3</c:v>
                </c:pt>
                <c:pt idx="711">
                  <c:v>1.01632894745183E-3</c:v>
                </c:pt>
                <c:pt idx="712">
                  <c:v>1.0162646704718571E-3</c:v>
                </c:pt>
                <c:pt idx="713">
                  <c:v>1.016303263735864E-3</c:v>
                </c:pt>
                <c:pt idx="714">
                  <c:v>1.0162606589680988E-3</c:v>
                </c:pt>
                <c:pt idx="715">
                  <c:v>1.0161414750426555E-3</c:v>
                </c:pt>
                <c:pt idx="716">
                  <c:v>1.0160185264133956E-3</c:v>
                </c:pt>
                <c:pt idx="717">
                  <c:v>1.0159365885349524E-3</c:v>
                </c:pt>
                <c:pt idx="718">
                  <c:v>1.015945327754744E-3</c:v>
                </c:pt>
                <c:pt idx="719">
                  <c:v>1.0158316737169967E-3</c:v>
                </c:pt>
                <c:pt idx="720">
                  <c:v>1.0157339288407459E-3</c:v>
                </c:pt>
                <c:pt idx="721">
                  <c:v>1.015678478213444E-3</c:v>
                </c:pt>
                <c:pt idx="722">
                  <c:v>1.0155921518146729E-3</c:v>
                </c:pt>
                <c:pt idx="723">
                  <c:v>1.0154472360754205E-3</c:v>
                </c:pt>
                <c:pt idx="724">
                  <c:v>1.0153625795158942E-3</c:v>
                </c:pt>
                <c:pt idx="725">
                  <c:v>1.0152644642636586E-3</c:v>
                </c:pt>
                <c:pt idx="726">
                  <c:v>1.0151185884036335E-3</c:v>
                </c:pt>
                <c:pt idx="727">
                  <c:v>1.0149727125436084E-3</c:v>
                </c:pt>
                <c:pt idx="728">
                  <c:v>1.0148379898609718E-3</c:v>
                </c:pt>
                <c:pt idx="729">
                  <c:v>1.0147160460815244E-3</c:v>
                </c:pt>
                <c:pt idx="730">
                  <c:v>1.0145941023020761E-3</c:v>
                </c:pt>
                <c:pt idx="731">
                  <c:v>1.0144721585226288E-3</c:v>
                </c:pt>
                <c:pt idx="732">
                  <c:v>1.0143502147431818E-3</c:v>
                </c:pt>
                <c:pt idx="733">
                  <c:v>1.0142282709637337E-3</c:v>
                </c:pt>
                <c:pt idx="734">
                  <c:v>1.014077871258055E-3</c:v>
                </c:pt>
                <c:pt idx="735">
                  <c:v>1.0139224139172195E-3</c:v>
                </c:pt>
                <c:pt idx="736">
                  <c:v>1.0138243775953328E-3</c:v>
                </c:pt>
                <c:pt idx="737">
                  <c:v>1.0137515131537541E-3</c:v>
                </c:pt>
                <c:pt idx="738">
                  <c:v>1.0135950929012676E-3</c:v>
                </c:pt>
                <c:pt idx="739">
                  <c:v>1.0134014677212119E-3</c:v>
                </c:pt>
                <c:pt idx="740">
                  <c:v>1.013162391543659E-3</c:v>
                </c:pt>
                <c:pt idx="741">
                  <c:v>1.0130096076253134E-3</c:v>
                </c:pt>
                <c:pt idx="742">
                  <c:v>1.0128568359920628E-3</c:v>
                </c:pt>
                <c:pt idx="743">
                  <c:v>1.0126909350859051E-3</c:v>
                </c:pt>
                <c:pt idx="744">
                  <c:v>1.0124988327025234E-3</c:v>
                </c:pt>
                <c:pt idx="745">
                  <c:v>1.0123067303191412E-3</c:v>
                </c:pt>
                <c:pt idx="746">
                  <c:v>1.0121146279357598E-3</c:v>
                </c:pt>
                <c:pt idx="747">
                  <c:v>1.0119225255523776E-3</c:v>
                </c:pt>
                <c:pt idx="748">
                  <c:v>1.0116798673088442E-3</c:v>
                </c:pt>
                <c:pt idx="749">
                  <c:v>1.0114825450196379E-3</c:v>
                </c:pt>
                <c:pt idx="750">
                  <c:v>1.0113300044047124E-3</c:v>
                </c:pt>
                <c:pt idx="751">
                  <c:v>1.0111292623635557E-3</c:v>
                </c:pt>
                <c:pt idx="752">
                  <c:v>1.0109010768399153E-3</c:v>
                </c:pt>
                <c:pt idx="753">
                  <c:v>1.0106622129573571E-3</c:v>
                </c:pt>
                <c:pt idx="754">
                  <c:v>1.0104108042534501E-3</c:v>
                </c:pt>
                <c:pt idx="755">
                  <c:v>1.010178442459803E-3</c:v>
                </c:pt>
                <c:pt idx="756">
                  <c:v>1.0099723977603943E-3</c:v>
                </c:pt>
                <c:pt idx="757">
                  <c:v>1.0098588254721221E-3</c:v>
                </c:pt>
                <c:pt idx="758">
                  <c:v>1.009524682676231E-3</c:v>
                </c:pt>
                <c:pt idx="759">
                  <c:v>1.0093261960327927E-3</c:v>
                </c:pt>
                <c:pt idx="760">
                  <c:v>1.009103322197532E-3</c:v>
                </c:pt>
                <c:pt idx="761">
                  <c:v>1.0088235552402197E-3</c:v>
                </c:pt>
                <c:pt idx="762">
                  <c:v>1.0085346510497588E-3</c:v>
                </c:pt>
                <c:pt idx="763">
                  <c:v>1.0083341748799198E-3</c:v>
                </c:pt>
                <c:pt idx="764">
                  <c:v>1.0080386905848056E-3</c:v>
                </c:pt>
                <c:pt idx="765">
                  <c:v>1.0077157552557741E-3</c:v>
                </c:pt>
                <c:pt idx="766">
                  <c:v>1.0075207345315281E-3</c:v>
                </c:pt>
                <c:pt idx="767">
                  <c:v>1.0073044961728473E-3</c:v>
                </c:pt>
                <c:pt idx="768">
                  <c:v>1.0069463162691967E-3</c:v>
                </c:pt>
                <c:pt idx="769">
                  <c:v>1.0066875262292651E-3</c:v>
                </c:pt>
                <c:pt idx="770">
                  <c:v>1.0064155972730586E-3</c:v>
                </c:pt>
                <c:pt idx="771">
                  <c:v>1.0061056187006699E-3</c:v>
                </c:pt>
                <c:pt idx="772">
                  <c:v>1.005795640128281E-3</c:v>
                </c:pt>
                <c:pt idx="773">
                  <c:v>1.005513320378632E-3</c:v>
                </c:pt>
                <c:pt idx="774">
                  <c:v>1.0052704023517979E-3</c:v>
                </c:pt>
                <c:pt idx="775">
                  <c:v>1.0049039387723859E-3</c:v>
                </c:pt>
                <c:pt idx="776">
                  <c:v>1.0046420540613988E-3</c:v>
                </c:pt>
                <c:pt idx="777">
                  <c:v>1.0043600509762112E-3</c:v>
                </c:pt>
                <c:pt idx="778">
                  <c:v>1.0041483582969382E-3</c:v>
                </c:pt>
                <c:pt idx="779">
                  <c:v>1.0037427836303034E-3</c:v>
                </c:pt>
                <c:pt idx="780">
                  <c:v>1.0034828127631701E-3</c:v>
                </c:pt>
                <c:pt idx="781">
                  <c:v>1.0031521817609253E-3</c:v>
                </c:pt>
                <c:pt idx="782">
                  <c:v>1.0028150701440004E-3</c:v>
                </c:pt>
                <c:pt idx="783">
                  <c:v>1.0024825522741091E-3</c:v>
                </c:pt>
                <c:pt idx="784">
                  <c:v>1.0021500344042189E-3</c:v>
                </c:pt>
                <c:pt idx="785">
                  <c:v>1.0018093801985092E-3</c:v>
                </c:pt>
                <c:pt idx="786">
                  <c:v>1.0014756527841628E-3</c:v>
                </c:pt>
                <c:pt idx="787">
                  <c:v>1.0011524961119444E-3</c:v>
                </c:pt>
                <c:pt idx="788">
                  <c:v>1.00083491604903E-3</c:v>
                </c:pt>
                <c:pt idx="789">
                  <c:v>1.0004239515029188E-3</c:v>
                </c:pt>
                <c:pt idx="790">
                  <c:v>1.0001891513422461E-3</c:v>
                </c:pt>
                <c:pt idx="791">
                  <c:v>9.998502789427472E-4</c:v>
                </c:pt>
                <c:pt idx="792">
                  <c:v>9.9947403076767224E-4</c:v>
                </c:pt>
                <c:pt idx="793">
                  <c:v>9.9909594351022847E-4</c:v>
                </c:pt>
                <c:pt idx="794">
                  <c:v>9.9868744663471321E-4</c:v>
                </c:pt>
                <c:pt idx="795">
                  <c:v>9.9837552179751722E-4</c:v>
                </c:pt>
                <c:pt idx="796">
                  <c:v>9.9801343068155234E-4</c:v>
                </c:pt>
                <c:pt idx="797">
                  <c:v>9.9759523721130007E-4</c:v>
                </c:pt>
                <c:pt idx="798">
                  <c:v>9.9723737032853931E-4</c:v>
                </c:pt>
                <c:pt idx="799">
                  <c:v>9.9693215404911403E-4</c:v>
                </c:pt>
                <c:pt idx="800">
                  <c:v>9.964784601331335E-4</c:v>
                </c:pt>
                <c:pt idx="801">
                  <c:v>9.9612902460054697E-4</c:v>
                </c:pt>
                <c:pt idx="802">
                  <c:v>9.9580180245242562E-4</c:v>
                </c:pt>
                <c:pt idx="803">
                  <c:v>9.9537427785663466E-4</c:v>
                </c:pt>
                <c:pt idx="804">
                  <c:v>9.9503325271282006E-4</c:v>
                </c:pt>
                <c:pt idx="805">
                  <c:v>9.9461544932765854E-4</c:v>
                </c:pt>
                <c:pt idx="806">
                  <c:v>9.9428580975835035E-4</c:v>
                </c:pt>
                <c:pt idx="807">
                  <c:v>9.9382638580449724E-4</c:v>
                </c:pt>
                <c:pt idx="808">
                  <c:v>9.9350303200364969E-4</c:v>
                </c:pt>
                <c:pt idx="809">
                  <c:v>9.9313070549906287E-4</c:v>
                </c:pt>
                <c:pt idx="810">
                  <c:v>9.9274364719539724E-4</c:v>
                </c:pt>
                <c:pt idx="811">
                  <c:v>9.9231298836278893E-4</c:v>
                </c:pt>
                <c:pt idx="812">
                  <c:v>9.9185800583138591E-4</c:v>
                </c:pt>
                <c:pt idx="813">
                  <c:v>9.9155935221738561E-4</c:v>
                </c:pt>
                <c:pt idx="814">
                  <c:v>9.912081590866856E-4</c:v>
                </c:pt>
                <c:pt idx="815">
                  <c:v>9.9070395388710744E-4</c:v>
                </c:pt>
                <c:pt idx="816">
                  <c:v>9.902644923558124E-4</c:v>
                </c:pt>
                <c:pt idx="817">
                  <c:v>9.898548266874304E-4</c:v>
                </c:pt>
                <c:pt idx="818">
                  <c:v>9.8940078958991698E-4</c:v>
                </c:pt>
                <c:pt idx="819">
                  <c:v>9.8906129324515739E-4</c:v>
                </c:pt>
                <c:pt idx="820">
                  <c:v>9.8857593625825213E-4</c:v>
                </c:pt>
                <c:pt idx="821">
                  <c:v>9.8819089814504305E-4</c:v>
                </c:pt>
                <c:pt idx="822">
                  <c:v>9.8779888008371447E-4</c:v>
                </c:pt>
                <c:pt idx="823">
                  <c:v>9.8733768633036214E-4</c:v>
                </c:pt>
                <c:pt idx="824">
                  <c:v>9.8687394888916243E-4</c:v>
                </c:pt>
                <c:pt idx="825">
                  <c:v>9.8648099682284093E-4</c:v>
                </c:pt>
                <c:pt idx="826">
                  <c:v>9.8606768128758709E-4</c:v>
                </c:pt>
                <c:pt idx="827">
                  <c:v>9.8558401939968722E-4</c:v>
                </c:pt>
                <c:pt idx="828">
                  <c:v>9.8504443338523181E-4</c:v>
                </c:pt>
                <c:pt idx="829">
                  <c:v>9.8469279573155065E-4</c:v>
                </c:pt>
                <c:pt idx="830">
                  <c:v>9.8418897756052579E-4</c:v>
                </c:pt>
                <c:pt idx="831">
                  <c:v>9.8376983987550465E-4</c:v>
                </c:pt>
                <c:pt idx="832">
                  <c:v>9.8328179515716919E-4</c:v>
                </c:pt>
                <c:pt idx="833">
                  <c:v>9.8279868369244121E-4</c:v>
                </c:pt>
                <c:pt idx="834">
                  <c:v>9.823831963023783E-4</c:v>
                </c:pt>
                <c:pt idx="835">
                  <c:v>9.8195587700982572E-4</c:v>
                </c:pt>
                <c:pt idx="836">
                  <c:v>9.8147052673346427E-4</c:v>
                </c:pt>
                <c:pt idx="837">
                  <c:v>9.8098517645710238E-4</c:v>
                </c:pt>
                <c:pt idx="838">
                  <c:v>9.8049982618074092E-4</c:v>
                </c:pt>
                <c:pt idx="839">
                  <c:v>9.8001447590437968E-4</c:v>
                </c:pt>
                <c:pt idx="840">
                  <c:v>9.7953894751859317E-4</c:v>
                </c:pt>
                <c:pt idx="841">
                  <c:v>9.7906793536276025E-4</c:v>
                </c:pt>
                <c:pt idx="842">
                  <c:v>9.7859692320692799E-4</c:v>
                </c:pt>
                <c:pt idx="843">
                  <c:v>9.7812591105109464E-4</c:v>
                </c:pt>
                <c:pt idx="844">
                  <c:v>9.7764034374000358E-4</c:v>
                </c:pt>
                <c:pt idx="845">
                  <c:v>9.7717099558433771E-4</c:v>
                </c:pt>
                <c:pt idx="846">
                  <c:v>9.7660399806281115E-4</c:v>
                </c:pt>
                <c:pt idx="847">
                  <c:v>9.7609408066952775E-4</c:v>
                </c:pt>
                <c:pt idx="848">
                  <c:v>9.7559435924388473E-4</c:v>
                </c:pt>
                <c:pt idx="849">
                  <c:v>9.7509463781824128E-4</c:v>
                </c:pt>
                <c:pt idx="850">
                  <c:v>9.7459865732691569E-4</c:v>
                </c:pt>
                <c:pt idx="851">
                  <c:v>9.7420321388018384E-4</c:v>
                </c:pt>
                <c:pt idx="852">
                  <c:v>9.7367901068429272E-4</c:v>
                </c:pt>
                <c:pt idx="853">
                  <c:v>9.7315704882965353E-4</c:v>
                </c:pt>
                <c:pt idx="854">
                  <c:v>9.7265211618579857E-4</c:v>
                </c:pt>
                <c:pt idx="855">
                  <c:v>9.7214073343251147E-4</c:v>
                </c:pt>
                <c:pt idx="856">
                  <c:v>9.7161757327103582E-4</c:v>
                </c:pt>
                <c:pt idx="857">
                  <c:v>9.7109628407584484E-4</c:v>
                </c:pt>
                <c:pt idx="858">
                  <c:v>9.7057517465352775E-4</c:v>
                </c:pt>
                <c:pt idx="859">
                  <c:v>9.6999988299568442E-4</c:v>
                </c:pt>
                <c:pt idx="860">
                  <c:v>9.6942135075169542E-4</c:v>
                </c:pt>
                <c:pt idx="861">
                  <c:v>9.6888875531902705E-4</c:v>
                </c:pt>
                <c:pt idx="862">
                  <c:v>9.6840117442659754E-4</c:v>
                </c:pt>
                <c:pt idx="863">
                  <c:v>9.6790196929766315E-4</c:v>
                </c:pt>
                <c:pt idx="864">
                  <c:v>9.6733256837392507E-4</c:v>
                </c:pt>
                <c:pt idx="865">
                  <c:v>9.6679079951670385E-4</c:v>
                </c:pt>
                <c:pt idx="866">
                  <c:v>9.6627010349237795E-4</c:v>
                </c:pt>
                <c:pt idx="867">
                  <c:v>9.6575699767887323E-4</c:v>
                </c:pt>
                <c:pt idx="868">
                  <c:v>9.6514369327644603E-4</c:v>
                </c:pt>
                <c:pt idx="869">
                  <c:v>9.6471270156998782E-4</c:v>
                </c:pt>
                <c:pt idx="870">
                  <c:v>9.6412889891404104E-4</c:v>
                </c:pt>
                <c:pt idx="871">
                  <c:v>9.6354644307112983E-4</c:v>
                </c:pt>
                <c:pt idx="872">
                  <c:v>9.6297505913017095E-4</c:v>
                </c:pt>
                <c:pt idx="873">
                  <c:v>9.6240711226115629E-4</c:v>
                </c:pt>
                <c:pt idx="874">
                  <c:v>9.6181587580188585E-4</c:v>
                </c:pt>
                <c:pt idx="875">
                  <c:v>9.6129078898454312E-4</c:v>
                </c:pt>
                <c:pt idx="876">
                  <c:v>9.6067809581805831E-4</c:v>
                </c:pt>
                <c:pt idx="877">
                  <c:v>9.6012056753992181E-4</c:v>
                </c:pt>
                <c:pt idx="878">
                  <c:v>9.5954285370846825E-4</c:v>
                </c:pt>
                <c:pt idx="879">
                  <c:v>9.589993860227797E-4</c:v>
                </c:pt>
                <c:pt idx="880">
                  <c:v>9.5832416071052668E-4</c:v>
                </c:pt>
                <c:pt idx="881">
                  <c:v>9.5774827036901799E-4</c:v>
                </c:pt>
                <c:pt idx="882">
                  <c:v>9.5712557227067862E-4</c:v>
                </c:pt>
                <c:pt idx="883">
                  <c:v>9.5659906137568354E-4</c:v>
                </c:pt>
                <c:pt idx="884">
                  <c:v>9.5599953665343243E-4</c:v>
                </c:pt>
                <c:pt idx="885">
                  <c:v>9.5545124264206243E-4</c:v>
                </c:pt>
                <c:pt idx="886">
                  <c:v>9.5477058153084168E-4</c:v>
                </c:pt>
                <c:pt idx="887">
                  <c:v>9.5419272491942633E-4</c:v>
                </c:pt>
                <c:pt idx="888">
                  <c:v>9.5361071721657175E-4</c:v>
                </c:pt>
                <c:pt idx="889">
                  <c:v>9.5303338206291814E-4</c:v>
                </c:pt>
                <c:pt idx="890">
                  <c:v>9.5244234989130274E-4</c:v>
                </c:pt>
                <c:pt idx="891">
                  <c:v>9.5181524981188836E-4</c:v>
                </c:pt>
                <c:pt idx="892">
                  <c:v>9.5117959838629442E-4</c:v>
                </c:pt>
                <c:pt idx="893">
                  <c:v>9.5054671460911865E-4</c:v>
                </c:pt>
                <c:pt idx="894">
                  <c:v>9.4991383083194332E-4</c:v>
                </c:pt>
                <c:pt idx="895">
                  <c:v>9.4934022714603084E-4</c:v>
                </c:pt>
                <c:pt idx="896">
                  <c:v>9.4882405919052924E-4</c:v>
                </c:pt>
                <c:pt idx="897">
                  <c:v>9.4816826776893516E-4</c:v>
                </c:pt>
                <c:pt idx="898">
                  <c:v>9.4758389353581521E-4</c:v>
                </c:pt>
                <c:pt idx="899">
                  <c:v>9.4700513142271224E-4</c:v>
                </c:pt>
                <c:pt idx="900">
                  <c:v>9.4634634216998162E-4</c:v>
                </c:pt>
                <c:pt idx="901">
                  <c:v>9.4580082236278757E-4</c:v>
                </c:pt>
                <c:pt idx="902">
                  <c:v>9.4508462498890807E-4</c:v>
                </c:pt>
                <c:pt idx="903">
                  <c:v>9.4458476314901463E-4</c:v>
                </c:pt>
                <c:pt idx="904">
                  <c:v>9.4394793148778382E-4</c:v>
                </c:pt>
                <c:pt idx="905">
                  <c:v>9.4336122061395179E-4</c:v>
                </c:pt>
                <c:pt idx="906">
                  <c:v>9.4267026587171565E-4</c:v>
                </c:pt>
                <c:pt idx="907">
                  <c:v>9.4216384054975663E-4</c:v>
                </c:pt>
                <c:pt idx="908">
                  <c:v>9.4152520489163959E-4</c:v>
                </c:pt>
                <c:pt idx="909">
                  <c:v>9.4089495029888706E-4</c:v>
                </c:pt>
                <c:pt idx="910">
                  <c:v>9.4032560859265662E-4</c:v>
                </c:pt>
                <c:pt idx="911">
                  <c:v>9.3970214665318682E-4</c:v>
                </c:pt>
                <c:pt idx="912">
                  <c:v>9.3911292620019312E-4</c:v>
                </c:pt>
                <c:pt idx="913">
                  <c:v>9.3852370574719942E-4</c:v>
                </c:pt>
                <c:pt idx="914">
                  <c:v>9.3791172694901166E-4</c:v>
                </c:pt>
                <c:pt idx="915">
                  <c:v>9.3728305674536103E-4</c:v>
                </c:pt>
                <c:pt idx="916">
                  <c:v>9.3662003942328255E-4</c:v>
                </c:pt>
                <c:pt idx="917">
                  <c:v>9.3590883011911694E-4</c:v>
                </c:pt>
                <c:pt idx="918">
                  <c:v>9.3530393561320883E-4</c:v>
                </c:pt>
                <c:pt idx="919">
                  <c:v>9.3475164797266288E-4</c:v>
                </c:pt>
                <c:pt idx="920">
                  <c:v>9.3413879471946064E-4</c:v>
                </c:pt>
                <c:pt idx="921">
                  <c:v>9.3343788810709759E-4</c:v>
                </c:pt>
                <c:pt idx="922">
                  <c:v>9.3277834807899075E-4</c:v>
                </c:pt>
                <c:pt idx="923">
                  <c:v>9.3217295044086782E-4</c:v>
                </c:pt>
                <c:pt idx="924">
                  <c:v>9.3156574378760711E-4</c:v>
                </c:pt>
                <c:pt idx="925">
                  <c:v>9.3090809799863518E-4</c:v>
                </c:pt>
                <c:pt idx="926">
                  <c:v>9.3027107751300045E-4</c:v>
                </c:pt>
                <c:pt idx="927">
                  <c:v>9.2971404654081276E-4</c:v>
                </c:pt>
                <c:pt idx="928">
                  <c:v>9.2910269426031147E-4</c:v>
                </c:pt>
                <c:pt idx="929">
                  <c:v>9.2842493807945511E-4</c:v>
                </c:pt>
                <c:pt idx="930">
                  <c:v>9.2778415221953404E-4</c:v>
                </c:pt>
                <c:pt idx="931">
                  <c:v>9.2716846716667408E-4</c:v>
                </c:pt>
                <c:pt idx="932">
                  <c:v>9.2657906131942151E-4</c:v>
                </c:pt>
                <c:pt idx="933">
                  <c:v>9.2586542002374408E-4</c:v>
                </c:pt>
                <c:pt idx="934">
                  <c:v>9.2520071183418225E-4</c:v>
                </c:pt>
                <c:pt idx="935">
                  <c:v>9.2459372918184753E-4</c:v>
                </c:pt>
                <c:pt idx="936">
                  <c:v>9.2394884672150342E-4</c:v>
                </c:pt>
                <c:pt idx="937">
                  <c:v>9.2330296004921935E-4</c:v>
                </c:pt>
                <c:pt idx="938">
                  <c:v>9.2265389920595346E-4</c:v>
                </c:pt>
                <c:pt idx="939">
                  <c:v>9.2199730988175993E-4</c:v>
                </c:pt>
                <c:pt idx="940">
                  <c:v>9.2145844010675714E-4</c:v>
                </c:pt>
                <c:pt idx="941">
                  <c:v>9.2079024385969307E-4</c:v>
                </c:pt>
                <c:pt idx="942">
                  <c:v>9.2017613448834937E-4</c:v>
                </c:pt>
                <c:pt idx="943">
                  <c:v>9.1948291292947442E-4</c:v>
                </c:pt>
                <c:pt idx="944">
                  <c:v>9.1890275904097469E-4</c:v>
                </c:pt>
                <c:pt idx="945">
                  <c:v>9.1822101846558712E-4</c:v>
                </c:pt>
                <c:pt idx="946">
                  <c:v>9.1760823403131526E-4</c:v>
                </c:pt>
                <c:pt idx="947">
                  <c:v>9.1700724773722219E-4</c:v>
                </c:pt>
                <c:pt idx="948">
                  <c:v>9.1637416270603383E-4</c:v>
                </c:pt>
                <c:pt idx="949">
                  <c:v>9.1573704598685475E-4</c:v>
                </c:pt>
                <c:pt idx="950">
                  <c:v>9.1503309892142649E-4</c:v>
                </c:pt>
                <c:pt idx="951">
                  <c:v>9.1446411592426566E-4</c:v>
                </c:pt>
                <c:pt idx="952">
                  <c:v>9.1375001213631535E-4</c:v>
                </c:pt>
                <c:pt idx="953">
                  <c:v>9.1315694338259062E-4</c:v>
                </c:pt>
                <c:pt idx="954">
                  <c:v>9.1249030055811481E-4</c:v>
                </c:pt>
                <c:pt idx="955">
                  <c:v>9.1183113710581215E-4</c:v>
                </c:pt>
                <c:pt idx="956">
                  <c:v>9.1116124916155333E-4</c:v>
                </c:pt>
                <c:pt idx="957">
                  <c:v>9.1057406711302514E-4</c:v>
                </c:pt>
                <c:pt idx="958">
                  <c:v>9.0983203936687821E-4</c:v>
                </c:pt>
                <c:pt idx="959">
                  <c:v>9.0925172069398976E-4</c:v>
                </c:pt>
                <c:pt idx="960">
                  <c:v>9.0855561203568788E-4</c:v>
                </c:pt>
                <c:pt idx="961">
                  <c:v>9.078915312274472E-4</c:v>
                </c:pt>
                <c:pt idx="962">
                  <c:v>9.0731196338255022E-4</c:v>
                </c:pt>
                <c:pt idx="963">
                  <c:v>9.0662158704926524E-4</c:v>
                </c:pt>
                <c:pt idx="964">
                  <c:v>9.0597546216373767E-4</c:v>
                </c:pt>
                <c:pt idx="965">
                  <c:v>9.053150612862885E-4</c:v>
                </c:pt>
                <c:pt idx="966">
                  <c:v>9.0465466040883934E-4</c:v>
                </c:pt>
                <c:pt idx="967">
                  <c:v>9.0399425953138963E-4</c:v>
                </c:pt>
                <c:pt idx="968">
                  <c:v>9.0335291032158716E-4</c:v>
                </c:pt>
                <c:pt idx="969">
                  <c:v>9.0271948437439548E-4</c:v>
                </c:pt>
                <c:pt idx="970">
                  <c:v>9.0206507413830603E-4</c:v>
                </c:pt>
                <c:pt idx="971">
                  <c:v>9.013739687881309E-4</c:v>
                </c:pt>
                <c:pt idx="972">
                  <c:v>9.0069592046222594E-4</c:v>
                </c:pt>
                <c:pt idx="973">
                  <c:v>9.0004641869615603E-4</c:v>
                </c:pt>
                <c:pt idx="974">
                  <c:v>8.9938724646081419E-4</c:v>
                </c:pt>
                <c:pt idx="975">
                  <c:v>8.9874936273791188E-4</c:v>
                </c:pt>
                <c:pt idx="976">
                  <c:v>8.9808885247810992E-4</c:v>
                </c:pt>
                <c:pt idx="977">
                  <c:v>8.9744825234492199E-4</c:v>
                </c:pt>
                <c:pt idx="978">
                  <c:v>8.9669433449218218E-4</c:v>
                </c:pt>
                <c:pt idx="979">
                  <c:v>8.9604723444383064E-4</c:v>
                </c:pt>
                <c:pt idx="980">
                  <c:v>8.953895949465263E-4</c:v>
                </c:pt>
                <c:pt idx="981">
                  <c:v>8.9471821822118599E-4</c:v>
                </c:pt>
                <c:pt idx="982">
                  <c:v>8.9406739482837574E-4</c:v>
                </c:pt>
                <c:pt idx="983">
                  <c:v>8.9335676801087656E-4</c:v>
                </c:pt>
                <c:pt idx="984">
                  <c:v>8.9267193657358241E-4</c:v>
                </c:pt>
                <c:pt idx="985">
                  <c:v>8.919768331856529E-4</c:v>
                </c:pt>
                <c:pt idx="986">
                  <c:v>8.9134858364363118E-4</c:v>
                </c:pt>
                <c:pt idx="987">
                  <c:v>8.9064262982408153E-4</c:v>
                </c:pt>
                <c:pt idx="988">
                  <c:v>8.9000813742654027E-4</c:v>
                </c:pt>
                <c:pt idx="989">
                  <c:v>8.8929856529039084E-4</c:v>
                </c:pt>
                <c:pt idx="990">
                  <c:v>8.8868174763387722E-4</c:v>
                </c:pt>
                <c:pt idx="991">
                  <c:v>8.8800972198290232E-4</c:v>
                </c:pt>
                <c:pt idx="992">
                  <c:v>8.8731381347394937E-4</c:v>
                </c:pt>
                <c:pt idx="993">
                  <c:v>8.8665383527307515E-4</c:v>
                </c:pt>
                <c:pt idx="994">
                  <c:v>8.8600227242985319E-4</c:v>
                </c:pt>
                <c:pt idx="995">
                  <c:v>8.8528906308857477E-4</c:v>
                </c:pt>
                <c:pt idx="996">
                  <c:v>8.8456910574564453E-4</c:v>
                </c:pt>
                <c:pt idx="997">
                  <c:v>8.838908353620982E-4</c:v>
                </c:pt>
                <c:pt idx="998">
                  <c:v>8.8326581774449749E-4</c:v>
                </c:pt>
                <c:pt idx="999">
                  <c:v>8.826387028126613E-4</c:v>
                </c:pt>
                <c:pt idx="1000">
                  <c:v>8.8190629969122269E-4</c:v>
                </c:pt>
                <c:pt idx="1001">
                  <c:v>8.813134367085608E-4</c:v>
                </c:pt>
                <c:pt idx="1002">
                  <c:v>8.806624955896077E-4</c:v>
                </c:pt>
                <c:pt idx="1003">
                  <c:v>8.7995368793108628E-4</c:v>
                </c:pt>
                <c:pt idx="1004">
                  <c:v>8.7925980111792565E-4</c:v>
                </c:pt>
                <c:pt idx="1005">
                  <c:v>8.7857240772712018E-4</c:v>
                </c:pt>
                <c:pt idx="1006">
                  <c:v>8.7789141436640523E-4</c:v>
                </c:pt>
                <c:pt idx="1007">
                  <c:v>8.7727549025872593E-4</c:v>
                </c:pt>
                <c:pt idx="1008">
                  <c:v>8.7665584817561747E-4</c:v>
                </c:pt>
                <c:pt idx="1009">
                  <c:v>8.7597501765251918E-4</c:v>
                </c:pt>
                <c:pt idx="1010">
                  <c:v>8.7530468054049704E-4</c:v>
                </c:pt>
                <c:pt idx="1011">
                  <c:v>8.7460963584438099E-4</c:v>
                </c:pt>
                <c:pt idx="1012">
                  <c:v>8.7391293915188811E-4</c:v>
                </c:pt>
                <c:pt idx="1013">
                  <c:v>8.7324477477160496E-4</c:v>
                </c:pt>
                <c:pt idx="1014">
                  <c:v>8.7259027963657303E-4</c:v>
                </c:pt>
                <c:pt idx="1015">
                  <c:v>8.7193181282109824E-4</c:v>
                </c:pt>
                <c:pt idx="1016">
                  <c:v>8.7123354409483365E-4</c:v>
                </c:pt>
                <c:pt idx="1017">
                  <c:v>8.7052569724040336E-4</c:v>
                </c:pt>
                <c:pt idx="1018">
                  <c:v>8.6987293914480277E-4</c:v>
                </c:pt>
                <c:pt idx="1019">
                  <c:v>8.6924964060070822E-4</c:v>
                </c:pt>
                <c:pt idx="1020">
                  <c:v>8.6860099847986462E-4</c:v>
                </c:pt>
                <c:pt idx="1021">
                  <c:v>8.6788957796588896E-4</c:v>
                </c:pt>
                <c:pt idx="1022">
                  <c:v>8.6718899004297812E-4</c:v>
                </c:pt>
                <c:pt idx="1023">
                  <c:v>8.6648171893688312E-4</c:v>
                </c:pt>
                <c:pt idx="1024">
                  <c:v>8.6586229232651511E-4</c:v>
                </c:pt>
                <c:pt idx="1025">
                  <c:v>8.6518210688540812E-4</c:v>
                </c:pt>
                <c:pt idx="1026">
                  <c:v>8.6449999416474696E-4</c:v>
                </c:pt>
                <c:pt idx="1027">
                  <c:v>8.6381822571658217E-4</c:v>
                </c:pt>
                <c:pt idx="1028">
                  <c:v>8.6315897767183676E-4</c:v>
                </c:pt>
                <c:pt idx="1029">
                  <c:v>8.6250045266670445E-4</c:v>
                </c:pt>
                <c:pt idx="1030">
                  <c:v>8.6186753024410448E-4</c:v>
                </c:pt>
                <c:pt idx="1031">
                  <c:v>8.612414952248441E-4</c:v>
                </c:pt>
                <c:pt idx="1032">
                  <c:v>8.6061546020558351E-4</c:v>
                </c:pt>
                <c:pt idx="1033">
                  <c:v>8.5998629034960404E-4</c:v>
                </c:pt>
                <c:pt idx="1034">
                  <c:v>8.5932999865068942E-4</c:v>
                </c:pt>
                <c:pt idx="1035">
                  <c:v>8.586737069517748E-4</c:v>
                </c:pt>
                <c:pt idx="1036">
                  <c:v>8.5803437964641557E-4</c:v>
                </c:pt>
                <c:pt idx="1037">
                  <c:v>8.5735938725666719E-4</c:v>
                </c:pt>
                <c:pt idx="1038">
                  <c:v>8.5671694340641504E-4</c:v>
                </c:pt>
                <c:pt idx="1039">
                  <c:v>8.5598701015659258E-4</c:v>
                </c:pt>
                <c:pt idx="1040">
                  <c:v>8.5546484848649223E-4</c:v>
                </c:pt>
                <c:pt idx="1041">
                  <c:v>8.5479714411035822E-4</c:v>
                </c:pt>
                <c:pt idx="1042">
                  <c:v>8.5414355363713226E-4</c:v>
                </c:pt>
                <c:pt idx="1043">
                  <c:v>8.5345466517806716E-4</c:v>
                </c:pt>
                <c:pt idx="1044">
                  <c:v>8.5276962578047276E-4</c:v>
                </c:pt>
                <c:pt idx="1045">
                  <c:v>8.5212044164060825E-4</c:v>
                </c:pt>
                <c:pt idx="1046">
                  <c:v>8.5146041095885631E-4</c:v>
                </c:pt>
                <c:pt idx="1047">
                  <c:v>8.5078789255554085E-4</c:v>
                </c:pt>
                <c:pt idx="1048">
                  <c:v>8.5013561208024198E-4</c:v>
                </c:pt>
                <c:pt idx="1049">
                  <c:v>8.4950607416471634E-4</c:v>
                </c:pt>
                <c:pt idx="1050">
                  <c:v>8.4898906769303149E-4</c:v>
                </c:pt>
                <c:pt idx="1051">
                  <c:v>8.4854438498409485E-4</c:v>
                </c:pt>
                <c:pt idx="1052">
                  <c:v>8.4805636416033321E-4</c:v>
                </c:pt>
                <c:pt idx="1053">
                  <c:v>8.4744669860347473E-4</c:v>
                </c:pt>
                <c:pt idx="1054">
                  <c:v>8.4676984246727512E-4</c:v>
                </c:pt>
                <c:pt idx="1055">
                  <c:v>8.4613856375100754E-4</c:v>
                </c:pt>
                <c:pt idx="1056">
                  <c:v>8.4548522841147234E-4</c:v>
                </c:pt>
                <c:pt idx="1057">
                  <c:v>8.4476948328933139E-4</c:v>
                </c:pt>
                <c:pt idx="1058">
                  <c:v>8.4413482065694048E-4</c:v>
                </c:pt>
                <c:pt idx="1059">
                  <c:v>8.4347534896847824E-4</c:v>
                </c:pt>
                <c:pt idx="1060">
                  <c:v>8.4280528056560403E-4</c:v>
                </c:pt>
                <c:pt idx="1061">
                  <c:v>8.4210609603475287E-4</c:v>
                </c:pt>
                <c:pt idx="1062">
                  <c:v>8.4139675860867718E-4</c:v>
                </c:pt>
                <c:pt idx="1063">
                  <c:v>8.4076917138409875E-4</c:v>
                </c:pt>
                <c:pt idx="1064">
                  <c:v>8.4006053990229616E-4</c:v>
                </c:pt>
                <c:pt idx="1065">
                  <c:v>8.3941405314346762E-4</c:v>
                </c:pt>
                <c:pt idx="1066">
                  <c:v>8.3878553970400619E-4</c:v>
                </c:pt>
                <c:pt idx="1067">
                  <c:v>8.3809409648033842E-4</c:v>
                </c:pt>
                <c:pt idx="1068">
                  <c:v>8.3742436766927645E-4</c:v>
                </c:pt>
                <c:pt idx="1069">
                  <c:v>8.3681202506718296E-4</c:v>
                </c:pt>
                <c:pt idx="1070">
                  <c:v>8.3616065351279506E-4</c:v>
                </c:pt>
                <c:pt idx="1071">
                  <c:v>8.3550492154200497E-4</c:v>
                </c:pt>
                <c:pt idx="1072">
                  <c:v>8.3486195593777523E-4</c:v>
                </c:pt>
                <c:pt idx="1073">
                  <c:v>8.3424620339638304E-4</c:v>
                </c:pt>
                <c:pt idx="1074">
                  <c:v>8.3359787820127542E-4</c:v>
                </c:pt>
                <c:pt idx="1075">
                  <c:v>8.3295201198930243E-4</c:v>
                </c:pt>
                <c:pt idx="1076">
                  <c:v>8.3226045687937518E-4</c:v>
                </c:pt>
                <c:pt idx="1077">
                  <c:v>8.3165702606389082E-4</c:v>
                </c:pt>
                <c:pt idx="1078">
                  <c:v>8.3101336948706965E-4</c:v>
                </c:pt>
                <c:pt idx="1079">
                  <c:v>8.3036762993374854E-4</c:v>
                </c:pt>
                <c:pt idx="1080">
                  <c:v>8.2981499412504932E-4</c:v>
                </c:pt>
                <c:pt idx="1081">
                  <c:v>8.292309159435154E-4</c:v>
                </c:pt>
                <c:pt idx="1082">
                  <c:v>8.2855491555717381E-4</c:v>
                </c:pt>
                <c:pt idx="1083">
                  <c:v>8.2791133365491486E-4</c:v>
                </c:pt>
                <c:pt idx="1084">
                  <c:v>8.2730966187855232E-4</c:v>
                </c:pt>
                <c:pt idx="1085">
                  <c:v>8.2666506478765742E-4</c:v>
                </c:pt>
                <c:pt idx="1086">
                  <c:v>8.2601970854191654E-4</c:v>
                </c:pt>
                <c:pt idx="1087">
                  <c:v>8.2537123423222388E-4</c:v>
                </c:pt>
                <c:pt idx="1088">
                  <c:v>8.2472129161558654E-4</c:v>
                </c:pt>
                <c:pt idx="1089">
                  <c:v>8.2407108933679838E-4</c:v>
                </c:pt>
                <c:pt idx="1090">
                  <c:v>8.2346324060572336E-4</c:v>
                </c:pt>
                <c:pt idx="1091">
                  <c:v>8.2276694956718015E-4</c:v>
                </c:pt>
                <c:pt idx="1092">
                  <c:v>8.221570720702648E-4</c:v>
                </c:pt>
                <c:pt idx="1093">
                  <c:v>8.2152184897185134E-4</c:v>
                </c:pt>
                <c:pt idx="1094">
                  <c:v>8.2090506071672952E-4</c:v>
                </c:pt>
                <c:pt idx="1095">
                  <c:v>8.2023909853089596E-4</c:v>
                </c:pt>
                <c:pt idx="1096">
                  <c:v>8.1956720946964334E-4</c:v>
                </c:pt>
                <c:pt idx="1097">
                  <c:v>8.1894452322065023E-4</c:v>
                </c:pt>
                <c:pt idx="1098">
                  <c:v>8.183931587839215E-4</c:v>
                </c:pt>
                <c:pt idx="1099">
                  <c:v>8.1770565686379757E-4</c:v>
                </c:pt>
                <c:pt idx="1100">
                  <c:v>8.1699348603120542E-4</c:v>
                </c:pt>
                <c:pt idx="1101">
                  <c:v>8.1640607294229607E-4</c:v>
                </c:pt>
                <c:pt idx="1102">
                  <c:v>8.1573109273507254E-4</c:v>
                </c:pt>
                <c:pt idx="1103">
                  <c:v>8.1515402062183975E-4</c:v>
                </c:pt>
                <c:pt idx="1104">
                  <c:v>8.1448671457054434E-4</c:v>
                </c:pt>
                <c:pt idx="1105">
                  <c:v>8.138385996580553E-4</c:v>
                </c:pt>
                <c:pt idx="1106">
                  <c:v>8.1321680315269871E-4</c:v>
                </c:pt>
                <c:pt idx="1107">
                  <c:v>8.1256131807848245E-4</c:v>
                </c:pt>
                <c:pt idx="1108">
                  <c:v>8.1189297219189994E-4</c:v>
                </c:pt>
                <c:pt idx="1109">
                  <c:v>8.1130385465290117E-4</c:v>
                </c:pt>
                <c:pt idx="1110">
                  <c:v>8.1070383604275756E-4</c:v>
                </c:pt>
                <c:pt idx="1111">
                  <c:v>8.1005668107372343E-4</c:v>
                </c:pt>
                <c:pt idx="1112">
                  <c:v>8.0951320272147425E-4</c:v>
                </c:pt>
                <c:pt idx="1113">
                  <c:v>8.0874376351939713E-4</c:v>
                </c:pt>
                <c:pt idx="1114">
                  <c:v>8.0817849254203027E-4</c:v>
                </c:pt>
                <c:pt idx="1115">
                  <c:v>8.0754756168410053E-4</c:v>
                </c:pt>
                <c:pt idx="1116">
                  <c:v>8.0695761950668084E-4</c:v>
                </c:pt>
                <c:pt idx="1117">
                  <c:v>8.0631433156968483E-4</c:v>
                </c:pt>
                <c:pt idx="1118">
                  <c:v>8.0562701520620278E-4</c:v>
                </c:pt>
                <c:pt idx="1119">
                  <c:v>8.0503403205569267E-4</c:v>
                </c:pt>
                <c:pt idx="1120">
                  <c:v>8.0445738718347415E-4</c:v>
                </c:pt>
                <c:pt idx="1121">
                  <c:v>8.0383838880094562E-4</c:v>
                </c:pt>
                <c:pt idx="1122">
                  <c:v>8.0314717953970086E-4</c:v>
                </c:pt>
                <c:pt idx="1123">
                  <c:v>8.0252758028072487E-4</c:v>
                </c:pt>
                <c:pt idx="1124">
                  <c:v>8.0195486930648271E-4</c:v>
                </c:pt>
                <c:pt idx="1125">
                  <c:v>8.0127178542060203E-4</c:v>
                </c:pt>
                <c:pt idx="1126">
                  <c:v>8.006050613479157E-4</c:v>
                </c:pt>
                <c:pt idx="1127">
                  <c:v>8.0007264042372141E-4</c:v>
                </c:pt>
                <c:pt idx="1128">
                  <c:v>7.9944136244709373E-4</c:v>
                </c:pt>
                <c:pt idx="1129">
                  <c:v>7.987826757787003E-4</c:v>
                </c:pt>
                <c:pt idx="1130">
                  <c:v>7.9817103248592354E-4</c:v>
                </c:pt>
                <c:pt idx="1131">
                  <c:v>7.9756753640962148E-4</c:v>
                </c:pt>
                <c:pt idx="1132">
                  <c:v>7.9691364719843179E-4</c:v>
                </c:pt>
                <c:pt idx="1133">
                  <c:v>7.9633183507341445E-4</c:v>
                </c:pt>
                <c:pt idx="1134">
                  <c:v>7.9573139536028741E-4</c:v>
                </c:pt>
                <c:pt idx="1135">
                  <c:v>7.9510284904895018E-4</c:v>
                </c:pt>
                <c:pt idx="1136">
                  <c:v>7.9447123137342719E-4</c:v>
                </c:pt>
                <c:pt idx="1137">
                  <c:v>7.9383961369790452E-4</c:v>
                </c:pt>
                <c:pt idx="1138">
                  <c:v>7.9320799602238153E-4</c:v>
                </c:pt>
                <c:pt idx="1139">
                  <c:v>7.9257637834685886E-4</c:v>
                </c:pt>
                <c:pt idx="1140">
                  <c:v>7.9195132140587581E-4</c:v>
                </c:pt>
                <c:pt idx="1141">
                  <c:v>7.9133132261889377E-4</c:v>
                </c:pt>
                <c:pt idx="1142">
                  <c:v>7.9071132383191141E-4</c:v>
                </c:pt>
                <c:pt idx="1143">
                  <c:v>7.9011671702586565E-4</c:v>
                </c:pt>
                <c:pt idx="1144">
                  <c:v>7.895434684859553E-4</c:v>
                </c:pt>
                <c:pt idx="1145">
                  <c:v>7.8891697555047858E-4</c:v>
                </c:pt>
                <c:pt idx="1146">
                  <c:v>7.8835684475957624E-4</c:v>
                </c:pt>
                <c:pt idx="1147">
                  <c:v>7.877270419688133E-4</c:v>
                </c:pt>
                <c:pt idx="1148">
                  <c:v>7.871450505388003E-4</c:v>
                </c:pt>
                <c:pt idx="1149">
                  <c:v>7.8649207011452624E-4</c:v>
                </c:pt>
                <c:pt idx="1150">
                  <c:v>7.8583850427232807E-4</c:v>
                </c:pt>
                <c:pt idx="1151">
                  <c:v>7.8534425105263907E-4</c:v>
                </c:pt>
                <c:pt idx="1152">
                  <c:v>7.847063671494335E-4</c:v>
                </c:pt>
                <c:pt idx="1153">
                  <c:v>7.8411500167846569E-4</c:v>
                </c:pt>
                <c:pt idx="1154">
                  <c:v>7.8344387845639485E-4</c:v>
                </c:pt>
                <c:pt idx="1155">
                  <c:v>7.8286405180313782E-4</c:v>
                </c:pt>
                <c:pt idx="1156">
                  <c:v>7.8228832282960042E-4</c:v>
                </c:pt>
                <c:pt idx="1157">
                  <c:v>7.8165583662540147E-4</c:v>
                </c:pt>
                <c:pt idx="1158">
                  <c:v>7.8101500476962212E-4</c:v>
                </c:pt>
                <c:pt idx="1159">
                  <c:v>7.8044398363015239E-4</c:v>
                </c:pt>
                <c:pt idx="1160">
                  <c:v>7.797905930428049E-4</c:v>
                </c:pt>
                <c:pt idx="1161">
                  <c:v>7.7920560767887276E-4</c:v>
                </c:pt>
                <c:pt idx="1162">
                  <c:v>7.7860309182681503E-4</c:v>
                </c:pt>
                <c:pt idx="1163">
                  <c:v>7.7797827648108523E-4</c:v>
                </c:pt>
                <c:pt idx="1164">
                  <c:v>7.7742670341191477E-4</c:v>
                </c:pt>
                <c:pt idx="1165">
                  <c:v>7.768203505876815E-4</c:v>
                </c:pt>
                <c:pt idx="1166">
                  <c:v>7.7624441810444618E-4</c:v>
                </c:pt>
                <c:pt idx="1167">
                  <c:v>7.7558079619324382E-4</c:v>
                </c:pt>
                <c:pt idx="1168">
                  <c:v>7.7502991122658984E-4</c:v>
                </c:pt>
                <c:pt idx="1169">
                  <c:v>7.7446652263363886E-4</c:v>
                </c:pt>
                <c:pt idx="1170">
                  <c:v>7.7382358618586502E-4</c:v>
                </c:pt>
                <c:pt idx="1171">
                  <c:v>7.7332478450479396E-4</c:v>
                </c:pt>
                <c:pt idx="1172">
                  <c:v>7.7265821591946358E-4</c:v>
                </c:pt>
                <c:pt idx="1173">
                  <c:v>7.7211043169438446E-4</c:v>
                </c:pt>
                <c:pt idx="1174">
                  <c:v>7.7152434948324583E-4</c:v>
                </c:pt>
                <c:pt idx="1175">
                  <c:v>7.7091234147378524E-4</c:v>
                </c:pt>
                <c:pt idx="1176">
                  <c:v>7.7024832713419383E-4</c:v>
                </c:pt>
                <c:pt idx="1177">
                  <c:v>7.6971239879305693E-4</c:v>
                </c:pt>
                <c:pt idx="1178">
                  <c:v>7.6913322255288462E-4</c:v>
                </c:pt>
                <c:pt idx="1179">
                  <c:v>7.6854080884555028E-4</c:v>
                </c:pt>
                <c:pt idx="1180">
                  <c:v>7.6794723686715236E-4</c:v>
                </c:pt>
                <c:pt idx="1181">
                  <c:v>7.6735315568968827E-4</c:v>
                </c:pt>
                <c:pt idx="1182">
                  <c:v>7.6677149172514635E-4</c:v>
                </c:pt>
                <c:pt idx="1183">
                  <c:v>7.6619999259483376E-4</c:v>
                </c:pt>
                <c:pt idx="1184">
                  <c:v>7.6562534628974029E-4</c:v>
                </c:pt>
                <c:pt idx="1185">
                  <c:v>7.6499481775488937E-4</c:v>
                </c:pt>
                <c:pt idx="1186">
                  <c:v>7.6441905921738914E-4</c:v>
                </c:pt>
                <c:pt idx="1187">
                  <c:v>7.6379652330859314E-4</c:v>
                </c:pt>
                <c:pt idx="1188">
                  <c:v>7.632369839447058E-4</c:v>
                </c:pt>
                <c:pt idx="1189">
                  <c:v>7.6267346579842539E-4</c:v>
                </c:pt>
                <c:pt idx="1190">
                  <c:v>7.621099476521453E-4</c:v>
                </c:pt>
                <c:pt idx="1191">
                  <c:v>7.6154101340820469E-4</c:v>
                </c:pt>
                <c:pt idx="1192">
                  <c:v>7.6095664746518848E-4</c:v>
                </c:pt>
                <c:pt idx="1193">
                  <c:v>7.604329143724609E-4</c:v>
                </c:pt>
                <c:pt idx="1194">
                  <c:v>7.5981860345886339E-4</c:v>
                </c:pt>
                <c:pt idx="1195">
                  <c:v>7.5920429254526609E-4</c:v>
                </c:pt>
                <c:pt idx="1196">
                  <c:v>7.5861215860801093E-4</c:v>
                </c:pt>
                <c:pt idx="1197">
                  <c:v>7.5806888808959013E-4</c:v>
                </c:pt>
                <c:pt idx="1198">
                  <c:v>7.575146776182183E-4</c:v>
                </c:pt>
                <c:pt idx="1199">
                  <c:v>7.5692679462802624E-4</c:v>
                </c:pt>
                <c:pt idx="1200">
                  <c:v>7.5629222784492163E-4</c:v>
                </c:pt>
                <c:pt idx="1201">
                  <c:v>7.5582566918977728E-4</c:v>
                </c:pt>
                <c:pt idx="1202">
                  <c:v>7.5513217334800917E-4</c:v>
                </c:pt>
                <c:pt idx="1203">
                  <c:v>7.5464776323515563E-4</c:v>
                </c:pt>
                <c:pt idx="1204">
                  <c:v>7.5411191177324286E-4</c:v>
                </c:pt>
                <c:pt idx="1205">
                  <c:v>7.5347485832518183E-4</c:v>
                </c:pt>
                <c:pt idx="1206">
                  <c:v>7.5293224239915879E-4</c:v>
                </c:pt>
                <c:pt idx="1207">
                  <c:v>7.523558747976407E-4</c:v>
                </c:pt>
                <c:pt idx="1208">
                  <c:v>7.5178217693923398E-4</c:v>
                </c:pt>
                <c:pt idx="1209">
                  <c:v>7.5120847908082694E-4</c:v>
                </c:pt>
                <c:pt idx="1210">
                  <c:v>7.5063478122242E-4</c:v>
                </c:pt>
                <c:pt idx="1211">
                  <c:v>7.5009195005817117E-4</c:v>
                </c:pt>
                <c:pt idx="1212">
                  <c:v>7.4959307660570312E-4</c:v>
                </c:pt>
                <c:pt idx="1213">
                  <c:v>7.4905604039946806E-4</c:v>
                </c:pt>
                <c:pt idx="1214">
                  <c:v>7.4842587727207079E-4</c:v>
                </c:pt>
                <c:pt idx="1215">
                  <c:v>7.4785147742991831E-4</c:v>
                </c:pt>
                <c:pt idx="1216">
                  <c:v>7.473348901645753E-4</c:v>
                </c:pt>
                <c:pt idx="1217">
                  <c:v>7.4675324111420419E-4</c:v>
                </c:pt>
                <c:pt idx="1218">
                  <c:v>7.4617192360638192E-4</c:v>
                </c:pt>
                <c:pt idx="1219">
                  <c:v>7.4564757009319444E-4</c:v>
                </c:pt>
                <c:pt idx="1220">
                  <c:v>7.4506475502418416E-4</c:v>
                </c:pt>
                <c:pt idx="1221">
                  <c:v>7.4451915460257479E-4</c:v>
                </c:pt>
                <c:pt idx="1222">
                  <c:v>7.4394315892136267E-4</c:v>
                </c:pt>
                <c:pt idx="1223">
                  <c:v>7.4346030072710591E-4</c:v>
                </c:pt>
                <c:pt idx="1224">
                  <c:v>7.429430097036523E-4</c:v>
                </c:pt>
                <c:pt idx="1225">
                  <c:v>7.4230734668808709E-4</c:v>
                </c:pt>
                <c:pt idx="1226">
                  <c:v>7.4171433609493528E-4</c:v>
                </c:pt>
                <c:pt idx="1227">
                  <c:v>7.4111527721257362E-4</c:v>
                </c:pt>
                <c:pt idx="1228">
                  <c:v>7.4063502213330789E-4</c:v>
                </c:pt>
                <c:pt idx="1229">
                  <c:v>7.4009739763693423E-4</c:v>
                </c:pt>
                <c:pt idx="1230">
                  <c:v>7.3952984758672449E-4</c:v>
                </c:pt>
                <c:pt idx="1231">
                  <c:v>7.3896001139924254E-4</c:v>
                </c:pt>
                <c:pt idx="1232">
                  <c:v>7.3838963935106742E-4</c:v>
                </c:pt>
                <c:pt idx="1233">
                  <c:v>7.3784771077183974E-4</c:v>
                </c:pt>
                <c:pt idx="1234">
                  <c:v>7.373123302959881E-4</c:v>
                </c:pt>
                <c:pt idx="1235">
                  <c:v>7.3679845037405108E-4</c:v>
                </c:pt>
                <c:pt idx="1236">
                  <c:v>7.3618944751185369E-4</c:v>
                </c:pt>
                <c:pt idx="1237">
                  <c:v>7.3567631598192931E-4</c:v>
                </c:pt>
                <c:pt idx="1238">
                  <c:v>7.3520270625029394E-4</c:v>
                </c:pt>
                <c:pt idx="1239">
                  <c:v>7.3457817009242577E-4</c:v>
                </c:pt>
                <c:pt idx="1240">
                  <c:v>7.3405547995823381E-4</c:v>
                </c:pt>
                <c:pt idx="1241">
                  <c:v>7.3347109569869254E-4</c:v>
                </c:pt>
                <c:pt idx="1242">
                  <c:v>7.3295441246727547E-4</c:v>
                </c:pt>
                <c:pt idx="1243">
                  <c:v>7.3241782209399636E-4</c:v>
                </c:pt>
                <c:pt idx="1244">
                  <c:v>7.31869619020599E-4</c:v>
                </c:pt>
                <c:pt idx="1245">
                  <c:v>7.3133452144391326E-4</c:v>
                </c:pt>
                <c:pt idx="1246">
                  <c:v>7.3077172732573064E-4</c:v>
                </c:pt>
                <c:pt idx="1247">
                  <c:v>7.3020802574650778E-4</c:v>
                </c:pt>
                <c:pt idx="1248">
                  <c:v>7.2973887448042119E-4</c:v>
                </c:pt>
                <c:pt idx="1249">
                  <c:v>7.2925044983878869E-4</c:v>
                </c:pt>
                <c:pt idx="1250">
                  <c:v>7.2862569111409032E-4</c:v>
                </c:pt>
                <c:pt idx="1251">
                  <c:v>7.2813639722022405E-4</c:v>
                </c:pt>
                <c:pt idx="1252">
                  <c:v>7.2756556367730904E-4</c:v>
                </c:pt>
                <c:pt idx="1253">
                  <c:v>7.2706028940097592E-4</c:v>
                </c:pt>
                <c:pt idx="1254">
                  <c:v>7.2646702293657631E-4</c:v>
                </c:pt>
                <c:pt idx="1255">
                  <c:v>7.2600791150337579E-4</c:v>
                </c:pt>
                <c:pt idx="1256">
                  <c:v>7.2538880726552503E-4</c:v>
                </c:pt>
                <c:pt idx="1257">
                  <c:v>7.2493519882013788E-4</c:v>
                </c:pt>
                <c:pt idx="1258">
                  <c:v>7.243781932638418E-4</c:v>
                </c:pt>
                <c:pt idx="1259">
                  <c:v>7.2381676319058653E-4</c:v>
                </c:pt>
                <c:pt idx="1260">
                  <c:v>7.2331511540963474E-4</c:v>
                </c:pt>
                <c:pt idx="1261">
                  <c:v>7.2289966325451397E-4</c:v>
                </c:pt>
                <c:pt idx="1262">
                  <c:v>7.2227611600249233E-4</c:v>
                </c:pt>
                <c:pt idx="1263">
                  <c:v>7.2172842417273593E-4</c:v>
                </c:pt>
                <c:pt idx="1264">
                  <c:v>7.2126022444419689E-4</c:v>
                </c:pt>
                <c:pt idx="1265">
                  <c:v>7.2073819434017954E-4</c:v>
                </c:pt>
                <c:pt idx="1266">
                  <c:v>7.2022456213116821E-4</c:v>
                </c:pt>
                <c:pt idx="1267">
                  <c:v>7.1961951950575147E-4</c:v>
                </c:pt>
                <c:pt idx="1268">
                  <c:v>7.1915557485744124E-4</c:v>
                </c:pt>
                <c:pt idx="1269">
                  <c:v>7.1858432837604411E-4</c:v>
                </c:pt>
                <c:pt idx="1270">
                  <c:v>7.1810391440741534E-4</c:v>
                </c:pt>
                <c:pt idx="1271">
                  <c:v>7.1765254283680507E-4</c:v>
                </c:pt>
                <c:pt idx="1272">
                  <c:v>7.1708615683132063E-4</c:v>
                </c:pt>
                <c:pt idx="1273">
                  <c:v>7.1658300154193901E-4</c:v>
                </c:pt>
                <c:pt idx="1274">
                  <c:v>7.1603697694864413E-4</c:v>
                </c:pt>
                <c:pt idx="1275">
                  <c:v>7.1557233866313089E-4</c:v>
                </c:pt>
                <c:pt idx="1276">
                  <c:v>7.1504189655676213E-4</c:v>
                </c:pt>
                <c:pt idx="1277">
                  <c:v>7.1466383674937111E-4</c:v>
                </c:pt>
                <c:pt idx="1278">
                  <c:v>7.1418890788353716E-4</c:v>
                </c:pt>
                <c:pt idx="1279">
                  <c:v>7.137139790177031E-4</c:v>
                </c:pt>
                <c:pt idx="1280">
                  <c:v>7.132970199518659E-4</c:v>
                </c:pt>
                <c:pt idx="1281">
                  <c:v>7.1279000656083828E-4</c:v>
                </c:pt>
                <c:pt idx="1282">
                  <c:v>7.1232173450489324E-4</c:v>
                </c:pt>
                <c:pt idx="1283">
                  <c:v>7.1184419742819022E-4</c:v>
                </c:pt>
                <c:pt idx="1284">
                  <c:v>7.1133128673429716E-4</c:v>
                </c:pt>
                <c:pt idx="1285">
                  <c:v>7.10852368154524E-4</c:v>
                </c:pt>
                <c:pt idx="1286">
                  <c:v>7.1032876317308807E-4</c:v>
                </c:pt>
                <c:pt idx="1287">
                  <c:v>7.0973434086751982E-4</c:v>
                </c:pt>
                <c:pt idx="1288">
                  <c:v>7.0926257901178101E-4</c:v>
                </c:pt>
                <c:pt idx="1289">
                  <c:v>7.0879442215146461E-4</c:v>
                </c:pt>
                <c:pt idx="1290">
                  <c:v>7.0832321894294587E-4</c:v>
                </c:pt>
                <c:pt idx="1291">
                  <c:v>7.0785201573442713E-4</c:v>
                </c:pt>
                <c:pt idx="1292">
                  <c:v>7.0736806361811923E-4</c:v>
                </c:pt>
                <c:pt idx="1293">
                  <c:v>7.06882555490128E-4</c:v>
                </c:pt>
                <c:pt idx="1294">
                  <c:v>7.0639000413368048E-4</c:v>
                </c:pt>
                <c:pt idx="1295">
                  <c:v>7.059171868721159E-4</c:v>
                </c:pt>
                <c:pt idx="1296">
                  <c:v>7.0551418554363392E-4</c:v>
                </c:pt>
                <c:pt idx="1297">
                  <c:v>7.0504091014017122E-4</c:v>
                </c:pt>
                <c:pt idx="1298">
                  <c:v>7.0454584917319389E-4</c:v>
                </c:pt>
                <c:pt idx="1299">
                  <c:v>7.0407492637109003E-4</c:v>
                </c:pt>
                <c:pt idx="1300">
                  <c:v>7.0362577875678176E-4</c:v>
                </c:pt>
                <c:pt idx="1301">
                  <c:v>7.0319351503591785E-4</c:v>
                </c:pt>
                <c:pt idx="1302">
                  <c:v>7.0273673685397652E-4</c:v>
                </c:pt>
                <c:pt idx="1303">
                  <c:v>7.0216604147707573E-4</c:v>
                </c:pt>
                <c:pt idx="1304">
                  <c:v>7.0170117353607483E-4</c:v>
                </c:pt>
                <c:pt idx="1305">
                  <c:v>7.0127626480804672E-4</c:v>
                </c:pt>
                <c:pt idx="1306">
                  <c:v>7.0082542516935748E-4</c:v>
                </c:pt>
                <c:pt idx="1307">
                  <c:v>7.0036738828993203E-4</c:v>
                </c:pt>
                <c:pt idx="1308">
                  <c:v>6.9986935403943686E-4</c:v>
                </c:pt>
                <c:pt idx="1309">
                  <c:v>6.9943210995541982E-4</c:v>
                </c:pt>
                <c:pt idx="1310">
                  <c:v>6.989816295616592E-4</c:v>
                </c:pt>
                <c:pt idx="1311">
                  <c:v>6.9849984491715663E-4</c:v>
                </c:pt>
                <c:pt idx="1312">
                  <c:v>6.9800190315636649E-4</c:v>
                </c:pt>
                <c:pt idx="1313">
                  <c:v>6.9753582546295601E-4</c:v>
                </c:pt>
                <c:pt idx="1314">
                  <c:v>6.9708118157242658E-4</c:v>
                </c:pt>
                <c:pt idx="1315">
                  <c:v>6.9661929308038504E-4</c:v>
                </c:pt>
                <c:pt idx="1316">
                  <c:v>6.9613840789366048E-4</c:v>
                </c:pt>
                <c:pt idx="1317">
                  <c:v>6.9561172689730695E-4</c:v>
                </c:pt>
                <c:pt idx="1318">
                  <c:v>6.951961139419992E-4</c:v>
                </c:pt>
                <c:pt idx="1319">
                  <c:v>6.9468929126176662E-4</c:v>
                </c:pt>
                <c:pt idx="1320">
                  <c:v>6.9422544016643751E-4</c:v>
                </c:pt>
                <c:pt idx="1321">
                  <c:v>6.9372585679605019E-4</c:v>
                </c:pt>
                <c:pt idx="1322">
                  <c:v>6.9323543777393662E-4</c:v>
                </c:pt>
                <c:pt idx="1323">
                  <c:v>6.9275874509176349E-4</c:v>
                </c:pt>
                <c:pt idx="1324">
                  <c:v>6.9228863794685094E-4</c:v>
                </c:pt>
                <c:pt idx="1325">
                  <c:v>6.9187259932945212E-4</c:v>
                </c:pt>
                <c:pt idx="1326">
                  <c:v>6.9136428842547348E-4</c:v>
                </c:pt>
                <c:pt idx="1327">
                  <c:v>6.9084879903486235E-4</c:v>
                </c:pt>
                <c:pt idx="1328">
                  <c:v>6.9039735986876904E-4</c:v>
                </c:pt>
                <c:pt idx="1329">
                  <c:v>6.8992059994847123E-4</c:v>
                </c:pt>
                <c:pt idx="1330">
                  <c:v>6.8944761506026209E-4</c:v>
                </c:pt>
                <c:pt idx="1331">
                  <c:v>6.8894122557092781E-4</c:v>
                </c:pt>
                <c:pt idx="1332">
                  <c:v>6.8852989532236758E-4</c:v>
                </c:pt>
                <c:pt idx="1333">
                  <c:v>6.8800552597632152E-4</c:v>
                </c:pt>
                <c:pt idx="1334">
                  <c:v>6.8750385397081681E-4</c:v>
                </c:pt>
                <c:pt idx="1335">
                  <c:v>6.8701737320965117E-4</c:v>
                </c:pt>
                <c:pt idx="1336">
                  <c:v>6.8653898540335255E-4</c:v>
                </c:pt>
                <c:pt idx="1337">
                  <c:v>6.8607665875647296E-4</c:v>
                </c:pt>
                <c:pt idx="1338">
                  <c:v>6.8562644838279015E-4</c:v>
                </c:pt>
                <c:pt idx="1339">
                  <c:v>6.8511602941694646E-4</c:v>
                </c:pt>
                <c:pt idx="1340">
                  <c:v>6.8464807923067079E-4</c:v>
                </c:pt>
                <c:pt idx="1341">
                  <c:v>6.8425001787065631E-4</c:v>
                </c:pt>
                <c:pt idx="1342">
                  <c:v>6.8371106924275241E-4</c:v>
                </c:pt>
                <c:pt idx="1343">
                  <c:v>6.8325052008766677E-4</c:v>
                </c:pt>
                <c:pt idx="1344">
                  <c:v>6.827672790811122E-4</c:v>
                </c:pt>
                <c:pt idx="1345">
                  <c:v>6.8229939093953187E-4</c:v>
                </c:pt>
                <c:pt idx="1346">
                  <c:v>6.8176497638696115E-4</c:v>
                </c:pt>
                <c:pt idx="1347">
                  <c:v>6.8135542949174211E-4</c:v>
                </c:pt>
                <c:pt idx="1348">
                  <c:v>6.8090455657565132E-4</c:v>
                </c:pt>
                <c:pt idx="1349">
                  <c:v>6.8039218392933621E-4</c:v>
                </c:pt>
                <c:pt idx="1350">
                  <c:v>6.7994657665799215E-4</c:v>
                </c:pt>
                <c:pt idx="1351">
                  <c:v>6.7948614313161125E-4</c:v>
                </c:pt>
                <c:pt idx="1352">
                  <c:v>6.7903462773175722E-4</c:v>
                </c:pt>
                <c:pt idx="1353">
                  <c:v>6.7856685946477021E-4</c:v>
                </c:pt>
                <c:pt idx="1354">
                  <c:v>6.7803159515787909E-4</c:v>
                </c:pt>
                <c:pt idx="1355">
                  <c:v>6.775823195891643E-4</c:v>
                </c:pt>
                <c:pt idx="1356">
                  <c:v>6.771677161067659E-4</c:v>
                </c:pt>
                <c:pt idx="1357">
                  <c:v>6.767407022002759E-4</c:v>
                </c:pt>
                <c:pt idx="1358">
                  <c:v>6.7623435480943601E-4</c:v>
                </c:pt>
                <c:pt idx="1359">
                  <c:v>6.7572488820709462E-4</c:v>
                </c:pt>
                <c:pt idx="1360">
                  <c:v>6.7523969561650711E-4</c:v>
                </c:pt>
                <c:pt idx="1361">
                  <c:v>6.7477343205469859E-4</c:v>
                </c:pt>
                <c:pt idx="1362">
                  <c:v>6.7426439501162936E-4</c:v>
                </c:pt>
                <c:pt idx="1363">
                  <c:v>6.7382892453308693E-4</c:v>
                </c:pt>
                <c:pt idx="1364">
                  <c:v>6.7337191708664E-4</c:v>
                </c:pt>
                <c:pt idx="1365">
                  <c:v>6.72849272174377E-4</c:v>
                </c:pt>
                <c:pt idx="1366">
                  <c:v>6.7244851204809281E-4</c:v>
                </c:pt>
                <c:pt idx="1367">
                  <c:v>6.7194590138387105E-4</c:v>
                </c:pt>
                <c:pt idx="1368">
                  <c:v>6.7149383296245921E-4</c:v>
                </c:pt>
                <c:pt idx="1369">
                  <c:v>6.7110144356845509E-4</c:v>
                </c:pt>
                <c:pt idx="1370">
                  <c:v>6.7062344383920494E-4</c:v>
                </c:pt>
                <c:pt idx="1371">
                  <c:v>6.7012484058387683E-4</c:v>
                </c:pt>
                <c:pt idx="1372">
                  <c:v>6.696262373285484E-4</c:v>
                </c:pt>
                <c:pt idx="1373">
                  <c:v>6.6917358068800279E-4</c:v>
                </c:pt>
                <c:pt idx="1374">
                  <c:v>6.6872236432079235E-4</c:v>
                </c:pt>
                <c:pt idx="1375">
                  <c:v>6.6823206465729584E-4</c:v>
                </c:pt>
                <c:pt idx="1376">
                  <c:v>6.6777541594264123E-4</c:v>
                </c:pt>
                <c:pt idx="1377">
                  <c:v>6.6728731073649678E-4</c:v>
                </c:pt>
                <c:pt idx="1378">
                  <c:v>6.668570622175128E-4</c:v>
                </c:pt>
                <c:pt idx="1379">
                  <c:v>6.6638814187699308E-4</c:v>
                </c:pt>
                <c:pt idx="1380">
                  <c:v>6.6593997854730411E-4</c:v>
                </c:pt>
                <c:pt idx="1381">
                  <c:v>6.6548915640929666E-4</c:v>
                </c:pt>
                <c:pt idx="1382">
                  <c:v>6.6499860054706334E-4</c:v>
                </c:pt>
                <c:pt idx="1383">
                  <c:v>6.6455032759243416E-4</c:v>
                </c:pt>
                <c:pt idx="1384">
                  <c:v>6.6413649892781807E-4</c:v>
                </c:pt>
                <c:pt idx="1385">
                  <c:v>6.6362981768416625E-4</c:v>
                </c:pt>
                <c:pt idx="1386">
                  <c:v>6.631384702070614E-4</c:v>
                </c:pt>
                <c:pt idx="1387">
                  <c:v>6.6272595677243707E-4</c:v>
                </c:pt>
                <c:pt idx="1388">
                  <c:v>6.6231344333781284E-4</c:v>
                </c:pt>
                <c:pt idx="1389">
                  <c:v>6.61873633933365E-4</c:v>
                </c:pt>
                <c:pt idx="1390">
                  <c:v>6.6136895523820122E-4</c:v>
                </c:pt>
                <c:pt idx="1391">
                  <c:v>6.6090649057025776E-4</c:v>
                </c:pt>
                <c:pt idx="1392">
                  <c:v>6.6046581771156366E-4</c:v>
                </c:pt>
                <c:pt idx="1393">
                  <c:v>6.6003674178555184E-4</c:v>
                </c:pt>
                <c:pt idx="1394">
                  <c:v>6.5957761753288578E-4</c:v>
                </c:pt>
                <c:pt idx="1395">
                  <c:v>6.5910519055533659E-4</c:v>
                </c:pt>
                <c:pt idx="1396">
                  <c:v>6.5866555837744737E-4</c:v>
                </c:pt>
                <c:pt idx="1397">
                  <c:v>6.5822592619955783E-4</c:v>
                </c:pt>
                <c:pt idx="1398">
                  <c:v>6.5781514946407205E-4</c:v>
                </c:pt>
                <c:pt idx="1399">
                  <c:v>6.5737601590946362E-4</c:v>
                </c:pt>
                <c:pt idx="1400">
                  <c:v>6.568525456268719E-4</c:v>
                </c:pt>
                <c:pt idx="1401">
                  <c:v>6.5644394833901923E-4</c:v>
                </c:pt>
                <c:pt idx="1402">
                  <c:v>6.5611387458621578E-4</c:v>
                </c:pt>
                <c:pt idx="1403">
                  <c:v>6.5561517274496093E-4</c:v>
                </c:pt>
                <c:pt idx="1404">
                  <c:v>6.5514340623851739E-4</c:v>
                </c:pt>
                <c:pt idx="1405">
                  <c:v>6.5476038534744525E-4</c:v>
                </c:pt>
                <c:pt idx="1406">
                  <c:v>6.5433586534153598E-4</c:v>
                </c:pt>
                <c:pt idx="1407">
                  <c:v>6.5388638120334732E-4</c:v>
                </c:pt>
                <c:pt idx="1408">
                  <c:v>6.5349208899796892E-4</c:v>
                </c:pt>
                <c:pt idx="1409">
                  <c:v>6.5314907417571625E-4</c:v>
                </c:pt>
                <c:pt idx="1410">
                  <c:v>6.5264449620760178E-4</c:v>
                </c:pt>
                <c:pt idx="1411">
                  <c:v>6.5217833005799721E-4</c:v>
                </c:pt>
                <c:pt idx="1412">
                  <c:v>6.5178168459613351E-4</c:v>
                </c:pt>
                <c:pt idx="1413">
                  <c:v>6.5142577298762797E-4</c:v>
                </c:pt>
                <c:pt idx="1414">
                  <c:v>6.5093207256786156E-4</c:v>
                </c:pt>
                <c:pt idx="1415">
                  <c:v>6.5054649148826816E-4</c:v>
                </c:pt>
                <c:pt idx="1416">
                  <c:v>6.5015796857256357E-4</c:v>
                </c:pt>
                <c:pt idx="1417">
                  <c:v>6.4972285246076044E-4</c:v>
                </c:pt>
                <c:pt idx="1418">
                  <c:v>6.4932356433743089E-4</c:v>
                </c:pt>
                <c:pt idx="1419">
                  <c:v>6.4894024242426857E-4</c:v>
                </c:pt>
                <c:pt idx="1420">
                  <c:v>6.4852917754120657E-4</c:v>
                </c:pt>
                <c:pt idx="1421">
                  <c:v>6.4816812410010342E-4</c:v>
                </c:pt>
                <c:pt idx="1422">
                  <c:v>6.4772933390739359E-4</c:v>
                </c:pt>
                <c:pt idx="1423">
                  <c:v>6.4727093494994844E-4</c:v>
                </c:pt>
                <c:pt idx="1424">
                  <c:v>6.4690211278836381E-4</c:v>
                </c:pt>
                <c:pt idx="1425">
                  <c:v>6.4653329062677864E-4</c:v>
                </c:pt>
                <c:pt idx="1426">
                  <c:v>6.4610724618210361E-4</c:v>
                </c:pt>
                <c:pt idx="1427">
                  <c:v>6.4566610832487124E-4</c:v>
                </c:pt>
                <c:pt idx="1428">
                  <c:v>6.4527494408613808E-4</c:v>
                </c:pt>
                <c:pt idx="1429">
                  <c:v>6.4499425568053867E-4</c:v>
                </c:pt>
                <c:pt idx="1430">
                  <c:v>6.4462627342446355E-4</c:v>
                </c:pt>
                <c:pt idx="1431">
                  <c:v>6.4423129355027403E-4</c:v>
                </c:pt>
                <c:pt idx="1432">
                  <c:v>6.4382979228047002E-4</c:v>
                </c:pt>
                <c:pt idx="1433">
                  <c:v>6.4340241658356544E-4</c:v>
                </c:pt>
                <c:pt idx="1434">
                  <c:v>6.429968716900441E-4</c:v>
                </c:pt>
                <c:pt idx="1435">
                  <c:v>6.4259132679652287E-4</c:v>
                </c:pt>
                <c:pt idx="1436">
                  <c:v>6.4218578190300163E-4</c:v>
                </c:pt>
                <c:pt idx="1437">
                  <c:v>6.4178023700948029E-4</c:v>
                </c:pt>
                <c:pt idx="1438">
                  <c:v>6.4138683851592897E-4</c:v>
                </c:pt>
                <c:pt idx="1439">
                  <c:v>6.410095709559558E-4</c:v>
                </c:pt>
                <c:pt idx="1440">
                  <c:v>6.4063230339598284E-4</c:v>
                </c:pt>
                <c:pt idx="1441">
                  <c:v>6.4021887583095465E-4</c:v>
                </c:pt>
                <c:pt idx="1442">
                  <c:v>6.3985810991830404E-4</c:v>
                </c:pt>
                <c:pt idx="1443">
                  <c:v>6.3945107619846331E-4</c:v>
                </c:pt>
                <c:pt idx="1444">
                  <c:v>6.3903995699703738E-4</c:v>
                </c:pt>
                <c:pt idx="1445">
                  <c:v>6.3863094132630244E-4</c:v>
                </c:pt>
                <c:pt idx="1446">
                  <c:v>6.3826973030902095E-4</c:v>
                </c:pt>
                <c:pt idx="1447">
                  <c:v>6.3784923415694938E-4</c:v>
                </c:pt>
                <c:pt idx="1448">
                  <c:v>6.3748971250991802E-4</c:v>
                </c:pt>
                <c:pt idx="1449">
                  <c:v>6.371607933011715E-4</c:v>
                </c:pt>
                <c:pt idx="1450">
                  <c:v>6.3677065209284569E-4</c:v>
                </c:pt>
                <c:pt idx="1451">
                  <c:v>6.3633935378052113E-4</c:v>
                </c:pt>
                <c:pt idx="1452">
                  <c:v>6.3590649384877513E-4</c:v>
                </c:pt>
                <c:pt idx="1453">
                  <c:v>6.3552960107929302E-4</c:v>
                </c:pt>
                <c:pt idx="1454">
                  <c:v>6.3518330970545442E-4</c:v>
                </c:pt>
                <c:pt idx="1455">
                  <c:v>6.3471279388573596E-4</c:v>
                </c:pt>
                <c:pt idx="1456">
                  <c:v>6.3437950845597537E-4</c:v>
                </c:pt>
                <c:pt idx="1457">
                  <c:v>6.3403732278889029E-4</c:v>
                </c:pt>
                <c:pt idx="1458">
                  <c:v>6.3366836334316024E-4</c:v>
                </c:pt>
                <c:pt idx="1459">
                  <c:v>6.3322394282518579E-4</c:v>
                </c:pt>
                <c:pt idx="1460">
                  <c:v>6.3286485500336045E-4</c:v>
                </c:pt>
                <c:pt idx="1461">
                  <c:v>6.324886828450811E-4</c:v>
                </c:pt>
                <c:pt idx="1462">
                  <c:v>6.3212242117702819E-4</c:v>
                </c:pt>
                <c:pt idx="1463">
                  <c:v>6.3176113648719633E-4</c:v>
                </c:pt>
                <c:pt idx="1464">
                  <c:v>6.3140735612947612E-4</c:v>
                </c:pt>
                <c:pt idx="1465">
                  <c:v>6.3091298097287072E-4</c:v>
                </c:pt>
                <c:pt idx="1466">
                  <c:v>6.3058534249853606E-4</c:v>
                </c:pt>
                <c:pt idx="1467">
                  <c:v>6.3015586824444691E-4</c:v>
                </c:pt>
                <c:pt idx="1468">
                  <c:v>6.2977904945991003E-4</c:v>
                </c:pt>
                <c:pt idx="1469">
                  <c:v>6.2944443614056165E-4</c:v>
                </c:pt>
                <c:pt idx="1470">
                  <c:v>6.2913820849477484E-4</c:v>
                </c:pt>
                <c:pt idx="1471">
                  <c:v>6.2863639521275392E-4</c:v>
                </c:pt>
                <c:pt idx="1472">
                  <c:v>6.2829793526809582E-4</c:v>
                </c:pt>
                <c:pt idx="1473">
                  <c:v>6.2797143263844434E-4</c:v>
                </c:pt>
                <c:pt idx="1474">
                  <c:v>6.2757755420099937E-4</c:v>
                </c:pt>
                <c:pt idx="1475">
                  <c:v>6.2716002346978415E-4</c:v>
                </c:pt>
                <c:pt idx="1476">
                  <c:v>6.2678945334738133E-4</c:v>
                </c:pt>
                <c:pt idx="1477">
                  <c:v>6.2642430944652298E-4</c:v>
                </c:pt>
                <c:pt idx="1478">
                  <c:v>6.2606427237176128E-4</c:v>
                </c:pt>
                <c:pt idx="1479">
                  <c:v>6.2561891623148617E-4</c:v>
                </c:pt>
                <c:pt idx="1480">
                  <c:v>6.2525105057362272E-4</c:v>
                </c:pt>
                <c:pt idx="1481">
                  <c:v>6.2494522002189547E-4</c:v>
                </c:pt>
                <c:pt idx="1482">
                  <c:v>6.2449496011561165E-4</c:v>
                </c:pt>
                <c:pt idx="1483">
                  <c:v>6.2416075149890836E-4</c:v>
                </c:pt>
                <c:pt idx="1484">
                  <c:v>6.2373932884241651E-4</c:v>
                </c:pt>
                <c:pt idx="1485">
                  <c:v>6.2343589235523168E-4</c:v>
                </c:pt>
                <c:pt idx="1486">
                  <c:v>6.2300821750624694E-4</c:v>
                </c:pt>
                <c:pt idx="1487">
                  <c:v>6.2270463729663047E-4</c:v>
                </c:pt>
                <c:pt idx="1488">
                  <c:v>6.2230149503747587E-4</c:v>
                </c:pt>
                <c:pt idx="1489">
                  <c:v>6.2193981818093073E-4</c:v>
                </c:pt>
                <c:pt idx="1490">
                  <c:v>6.2151640648004951E-4</c:v>
                </c:pt>
                <c:pt idx="1491">
                  <c:v>6.2115659357373236E-4</c:v>
                </c:pt>
                <c:pt idx="1492">
                  <c:v>6.2088509801187027E-4</c:v>
                </c:pt>
                <c:pt idx="1493">
                  <c:v>6.2049331842151134E-4</c:v>
                </c:pt>
                <c:pt idx="1494">
                  <c:v>6.2004649204005862E-4</c:v>
                </c:pt>
                <c:pt idx="1495">
                  <c:v>6.1970631205640202E-4</c:v>
                </c:pt>
                <c:pt idx="1496">
                  <c:v>6.1938032354549237E-4</c:v>
                </c:pt>
                <c:pt idx="1497">
                  <c:v>6.1898767743552921E-4</c:v>
                </c:pt>
                <c:pt idx="1498">
                  <c:v>6.1864394746344125E-4</c:v>
                </c:pt>
                <c:pt idx="1499">
                  <c:v>6.1828909676673823E-4</c:v>
                </c:pt>
                <c:pt idx="1500">
                  <c:v>6.1793321763883098E-4</c:v>
                </c:pt>
                <c:pt idx="1501">
                  <c:v>6.1757168238089563E-4</c:v>
                </c:pt>
                <c:pt idx="1502">
                  <c:v>6.171996176320845E-4</c:v>
                </c:pt>
                <c:pt idx="1503">
                  <c:v>6.1682017417346744E-4</c:v>
                </c:pt>
                <c:pt idx="1504">
                  <c:v>6.165181636390714E-4</c:v>
                </c:pt>
                <c:pt idx="1505">
                  <c:v>6.161594743213022E-4</c:v>
                </c:pt>
                <c:pt idx="1506">
                  <c:v>6.1580592840444889E-4</c:v>
                </c:pt>
                <c:pt idx="1507">
                  <c:v>6.1547898616132039E-4</c:v>
                </c:pt>
                <c:pt idx="1508">
                  <c:v>6.1509841395542551E-4</c:v>
                </c:pt>
                <c:pt idx="1509">
                  <c:v>6.1478210711507107E-4</c:v>
                </c:pt>
                <c:pt idx="1510">
                  <c:v>6.1444220306128804E-4</c:v>
                </c:pt>
                <c:pt idx="1511">
                  <c:v>6.1406243182777196E-4</c:v>
                </c:pt>
                <c:pt idx="1512">
                  <c:v>6.1369324311374648E-4</c:v>
                </c:pt>
                <c:pt idx="1513">
                  <c:v>6.133579116574993E-4</c:v>
                </c:pt>
                <c:pt idx="1514">
                  <c:v>6.1296105333266508E-4</c:v>
                </c:pt>
                <c:pt idx="1515">
                  <c:v>6.1258830934065461E-4</c:v>
                </c:pt>
                <c:pt idx="1516">
                  <c:v>6.1227329958210921E-4</c:v>
                </c:pt>
                <c:pt idx="1517">
                  <c:v>6.1194054193496755E-4</c:v>
                </c:pt>
                <c:pt idx="1518">
                  <c:v>6.1155358685258804E-4</c:v>
                </c:pt>
                <c:pt idx="1519">
                  <c:v>6.1119595972090272E-4</c:v>
                </c:pt>
                <c:pt idx="1520">
                  <c:v>6.1084888516141323E-4</c:v>
                </c:pt>
                <c:pt idx="1521">
                  <c:v>6.1049909042516337E-4</c:v>
                </c:pt>
                <c:pt idx="1522">
                  <c:v>6.1013847411630468E-4</c:v>
                </c:pt>
                <c:pt idx="1523">
                  <c:v>6.0975607122035083E-4</c:v>
                </c:pt>
                <c:pt idx="1524">
                  <c:v>6.0937783986372634E-4</c:v>
                </c:pt>
                <c:pt idx="1525">
                  <c:v>6.0912276777033345E-4</c:v>
                </c:pt>
                <c:pt idx="1526">
                  <c:v>6.08669639396813E-4</c:v>
                </c:pt>
                <c:pt idx="1527">
                  <c:v>6.0837077410573048E-4</c:v>
                </c:pt>
                <c:pt idx="1528">
                  <c:v>6.0807485592876374E-4</c:v>
                </c:pt>
                <c:pt idx="1529">
                  <c:v>6.0772966510995766E-4</c:v>
                </c:pt>
                <c:pt idx="1530">
                  <c:v>6.0736568987218749E-4</c:v>
                </c:pt>
                <c:pt idx="1531">
                  <c:v>6.0696162060583836E-4</c:v>
                </c:pt>
                <c:pt idx="1532">
                  <c:v>6.0656895161058681E-4</c:v>
                </c:pt>
                <c:pt idx="1533">
                  <c:v>6.0619615082565582E-4</c:v>
                </c:pt>
                <c:pt idx="1534">
                  <c:v>6.058368663688264E-4</c:v>
                </c:pt>
                <c:pt idx="1535">
                  <c:v>6.0557471220505307E-4</c:v>
                </c:pt>
                <c:pt idx="1536">
                  <c:v>6.0523823875746467E-4</c:v>
                </c:pt>
                <c:pt idx="1537">
                  <c:v>6.0485695605720332E-4</c:v>
                </c:pt>
                <c:pt idx="1538">
                  <c:v>6.0456963114296721E-4</c:v>
                </c:pt>
                <c:pt idx="1539">
                  <c:v>6.0416744044209378E-4</c:v>
                </c:pt>
                <c:pt idx="1540">
                  <c:v>6.0376987246698612E-4</c:v>
                </c:pt>
                <c:pt idx="1541">
                  <c:v>6.0339324375201881E-4</c:v>
                </c:pt>
                <c:pt idx="1542">
                  <c:v>6.0308044905656524E-4</c:v>
                </c:pt>
                <c:pt idx="1543">
                  <c:v>6.0272368418633313E-4</c:v>
                </c:pt>
                <c:pt idx="1544">
                  <c:v>6.0236517135529128E-4</c:v>
                </c:pt>
                <c:pt idx="1545">
                  <c:v>6.0204663385635181E-4</c:v>
                </c:pt>
                <c:pt idx="1546">
                  <c:v>6.0164697023922279E-4</c:v>
                </c:pt>
                <c:pt idx="1547">
                  <c:v>6.0134852024951581E-4</c:v>
                </c:pt>
                <c:pt idx="1548">
                  <c:v>6.0091634232800378E-4</c:v>
                </c:pt>
                <c:pt idx="1549">
                  <c:v>6.0062405452590594E-4</c:v>
                </c:pt>
                <c:pt idx="1550">
                  <c:v>6.0036515764080531E-4</c:v>
                </c:pt>
                <c:pt idx="1551">
                  <c:v>6.0008434053461122E-4</c:v>
                </c:pt>
                <c:pt idx="1552">
                  <c:v>5.9972625099846395E-4</c:v>
                </c:pt>
                <c:pt idx="1553">
                  <c:v>5.9937604389367232E-4</c:v>
                </c:pt>
                <c:pt idx="1554">
                  <c:v>5.9904976314370984E-4</c:v>
                </c:pt>
                <c:pt idx="1555">
                  <c:v>5.9877335220254234E-4</c:v>
                </c:pt>
                <c:pt idx="1556">
                  <c:v>5.984142729981057E-4</c:v>
                </c:pt>
                <c:pt idx="1557">
                  <c:v>5.9799697444809442E-4</c:v>
                </c:pt>
                <c:pt idx="1558">
                  <c:v>5.97698895695764E-4</c:v>
                </c:pt>
                <c:pt idx="1559">
                  <c:v>5.9738991261450093E-4</c:v>
                </c:pt>
                <c:pt idx="1560">
                  <c:v>5.9701073936168324E-4</c:v>
                </c:pt>
                <c:pt idx="1561">
                  <c:v>5.9668339179570729E-4</c:v>
                </c:pt>
                <c:pt idx="1562">
                  <c:v>5.9630031511074112E-4</c:v>
                </c:pt>
                <c:pt idx="1563">
                  <c:v>5.9606295030936122E-4</c:v>
                </c:pt>
                <c:pt idx="1564">
                  <c:v>5.9573284939940234E-4</c:v>
                </c:pt>
                <c:pt idx="1565">
                  <c:v>5.9537051613597338E-4</c:v>
                </c:pt>
                <c:pt idx="1566">
                  <c:v>5.9504696785978191E-4</c:v>
                </c:pt>
                <c:pt idx="1567">
                  <c:v>5.9471435837816253E-4</c:v>
                </c:pt>
                <c:pt idx="1568">
                  <c:v>5.9439202677381809E-4</c:v>
                </c:pt>
                <c:pt idx="1569">
                  <c:v>5.9400474686815725E-4</c:v>
                </c:pt>
                <c:pt idx="1570">
                  <c:v>5.9371825802918929E-4</c:v>
                </c:pt>
                <c:pt idx="1571">
                  <c:v>5.9337585226226341E-4</c:v>
                </c:pt>
                <c:pt idx="1572">
                  <c:v>5.9303344649533742E-4</c:v>
                </c:pt>
                <c:pt idx="1573">
                  <c:v>5.9270342154282992E-4</c:v>
                </c:pt>
                <c:pt idx="1574">
                  <c:v>5.9235810682789383E-4</c:v>
                </c:pt>
                <c:pt idx="1575">
                  <c:v>5.9201279211295774E-4</c:v>
                </c:pt>
                <c:pt idx="1576">
                  <c:v>5.9174393232302612E-4</c:v>
                </c:pt>
                <c:pt idx="1577">
                  <c:v>5.9145320046006991E-4</c:v>
                </c:pt>
                <c:pt idx="1578">
                  <c:v>5.9110087797450007E-4</c:v>
                </c:pt>
                <c:pt idx="1579">
                  <c:v>5.9068837545392112E-4</c:v>
                </c:pt>
                <c:pt idx="1580">
                  <c:v>5.9036810580784368E-4</c:v>
                </c:pt>
                <c:pt idx="1581">
                  <c:v>5.9008702348904555E-4</c:v>
                </c:pt>
                <c:pt idx="1582">
                  <c:v>5.8974441308201739E-4</c:v>
                </c:pt>
                <c:pt idx="1583">
                  <c:v>5.8933231977383819E-4</c:v>
                </c:pt>
                <c:pt idx="1584">
                  <c:v>5.8909068725153879E-4</c:v>
                </c:pt>
                <c:pt idx="1585">
                  <c:v>5.8864102962097537E-4</c:v>
                </c:pt>
                <c:pt idx="1586">
                  <c:v>5.8841215466937102E-4</c:v>
                </c:pt>
                <c:pt idx="1587">
                  <c:v>5.8802396452773634E-4</c:v>
                </c:pt>
                <c:pt idx="1588">
                  <c:v>5.8773558842597975E-4</c:v>
                </c:pt>
                <c:pt idx="1589">
                  <c:v>5.8737301679507247E-4</c:v>
                </c:pt>
                <c:pt idx="1590">
                  <c:v>5.8704770674052596E-4</c:v>
                </c:pt>
                <c:pt idx="1591">
                  <c:v>5.8676006282478083E-4</c:v>
                </c:pt>
                <c:pt idx="1592">
                  <c:v>5.8643696976535523E-4</c:v>
                </c:pt>
                <c:pt idx="1593">
                  <c:v>5.8603951873931203E-4</c:v>
                </c:pt>
                <c:pt idx="1594">
                  <c:v>5.8573862097222409E-4</c:v>
                </c:pt>
                <c:pt idx="1595">
                  <c:v>5.8532941731952864E-4</c:v>
                </c:pt>
                <c:pt idx="1596">
                  <c:v>5.8496745029107226E-4</c:v>
                </c:pt>
                <c:pt idx="1597">
                  <c:v>5.8469903935513779E-4</c:v>
                </c:pt>
                <c:pt idx="1598">
                  <c:v>5.8434359937903845E-4</c:v>
                </c:pt>
                <c:pt idx="1599">
                  <c:v>5.8403849367557052E-4</c:v>
                </c:pt>
                <c:pt idx="1600">
                  <c:v>5.8373338797210303E-4</c:v>
                </c:pt>
                <c:pt idx="1601">
                  <c:v>5.8338558059034312E-4</c:v>
                </c:pt>
                <c:pt idx="1602">
                  <c:v>5.8300009906104438E-4</c:v>
                </c:pt>
                <c:pt idx="1603">
                  <c:v>5.8267758806506732E-4</c:v>
                </c:pt>
                <c:pt idx="1604">
                  <c:v>5.8238256006279659E-4</c:v>
                </c:pt>
                <c:pt idx="1605">
                  <c:v>5.8203303575923577E-4</c:v>
                </c:pt>
                <c:pt idx="1606">
                  <c:v>5.8165541921575178E-4</c:v>
                </c:pt>
                <c:pt idx="1607">
                  <c:v>5.8127475191517618E-4</c:v>
                </c:pt>
                <c:pt idx="1608">
                  <c:v>5.8093955196287237E-4</c:v>
                </c:pt>
                <c:pt idx="1609">
                  <c:v>5.8054147635429906E-4</c:v>
                </c:pt>
                <c:pt idx="1610">
                  <c:v>5.8028021375482435E-4</c:v>
                </c:pt>
                <c:pt idx="1611">
                  <c:v>5.7985429846014363E-4</c:v>
                </c:pt>
                <c:pt idx="1612">
                  <c:v>5.7950037333961806E-4</c:v>
                </c:pt>
                <c:pt idx="1613">
                  <c:v>5.7916791579961399E-4</c:v>
                </c:pt>
                <c:pt idx="1614">
                  <c:v>5.7889863778920784E-4</c:v>
                </c:pt>
                <c:pt idx="1615">
                  <c:v>5.785634820058631E-4</c:v>
                </c:pt>
                <c:pt idx="1616">
                  <c:v>5.7823899035081548E-4</c:v>
                </c:pt>
                <c:pt idx="1617">
                  <c:v>5.7792034507168487E-4</c:v>
                </c:pt>
                <c:pt idx="1618">
                  <c:v>5.7763632399835047E-4</c:v>
                </c:pt>
                <c:pt idx="1619">
                  <c:v>5.7727071602457975E-4</c:v>
                </c:pt>
                <c:pt idx="1620">
                  <c:v>5.7697303197409551E-4</c:v>
                </c:pt>
                <c:pt idx="1621">
                  <c:v>5.7664087089584113E-4</c:v>
                </c:pt>
                <c:pt idx="1622">
                  <c:v>5.7629466156332027E-4</c:v>
                </c:pt>
                <c:pt idx="1623">
                  <c:v>5.7594309934501657E-4</c:v>
                </c:pt>
                <c:pt idx="1624">
                  <c:v>5.7561045341585721E-4</c:v>
                </c:pt>
                <c:pt idx="1625">
                  <c:v>5.7520530630454062E-4</c:v>
                </c:pt>
                <c:pt idx="1626">
                  <c:v>5.7493688129035326E-4</c:v>
                </c:pt>
                <c:pt idx="1627">
                  <c:v>5.7462017977990003E-4</c:v>
                </c:pt>
                <c:pt idx="1628">
                  <c:v>5.7425614491816144E-4</c:v>
                </c:pt>
                <c:pt idx="1629">
                  <c:v>5.7395100731149511E-4</c:v>
                </c:pt>
                <c:pt idx="1630">
                  <c:v>5.73645869704829E-4</c:v>
                </c:pt>
                <c:pt idx="1631">
                  <c:v>5.7335875131641408E-4</c:v>
                </c:pt>
                <c:pt idx="1632">
                  <c:v>5.7298864902520269E-4</c:v>
                </c:pt>
                <c:pt idx="1633">
                  <c:v>5.7267534000469825E-4</c:v>
                </c:pt>
                <c:pt idx="1634">
                  <c:v>5.7245160018332358E-4</c:v>
                </c:pt>
                <c:pt idx="1635">
                  <c:v>5.7201519830023706E-4</c:v>
                </c:pt>
                <c:pt idx="1636">
                  <c:v>5.717269793971575E-4</c:v>
                </c:pt>
                <c:pt idx="1637">
                  <c:v>5.7146342543317515E-4</c:v>
                </c:pt>
                <c:pt idx="1638">
                  <c:v>5.7105356501401222E-4</c:v>
                </c:pt>
                <c:pt idx="1639">
                  <c:v>5.7083894375505278E-4</c:v>
                </c:pt>
                <c:pt idx="1640">
                  <c:v>5.7051084229334421E-4</c:v>
                </c:pt>
                <c:pt idx="1641">
                  <c:v>5.7020672662944473E-4</c:v>
                </c:pt>
                <c:pt idx="1642">
                  <c:v>5.6985198360465087E-4</c:v>
                </c:pt>
                <c:pt idx="1643">
                  <c:v>5.6954518565162815E-4</c:v>
                </c:pt>
                <c:pt idx="1644">
                  <c:v>5.6930924317391378E-4</c:v>
                </c:pt>
                <c:pt idx="1645">
                  <c:v>5.689669409369531E-4</c:v>
                </c:pt>
                <c:pt idx="1646">
                  <c:v>5.6858584287178228E-4</c:v>
                </c:pt>
                <c:pt idx="1647">
                  <c:v>5.6839132228460895E-4</c:v>
                </c:pt>
                <c:pt idx="1648">
                  <c:v>5.6796397036509253E-4</c:v>
                </c:pt>
                <c:pt idx="1649">
                  <c:v>5.6764344621307154E-4</c:v>
                </c:pt>
                <c:pt idx="1650">
                  <c:v>5.6733068647605244E-4</c:v>
                </c:pt>
                <c:pt idx="1651">
                  <c:v>5.6702759317386409E-4</c:v>
                </c:pt>
                <c:pt idx="1652">
                  <c:v>5.6674539721551049E-4</c:v>
                </c:pt>
                <c:pt idx="1653">
                  <c:v>5.6641800228225323E-4</c:v>
                </c:pt>
                <c:pt idx="1654">
                  <c:v>5.6613470780658356E-4</c:v>
                </c:pt>
                <c:pt idx="1655">
                  <c:v>5.6584289983496153E-4</c:v>
                </c:pt>
                <c:pt idx="1656">
                  <c:v>5.6548528948447655E-4</c:v>
                </c:pt>
                <c:pt idx="1657">
                  <c:v>5.6511654959583808E-4</c:v>
                </c:pt>
                <c:pt idx="1658">
                  <c:v>5.6480428570188687E-4</c:v>
                </c:pt>
                <c:pt idx="1659">
                  <c:v>5.6474207879564787E-4</c:v>
                </c:pt>
                <c:pt idx="1660">
                  <c:v>5.6460899021779857E-4</c:v>
                </c:pt>
                <c:pt idx="1661">
                  <c:v>5.6432181403508479E-4</c:v>
                </c:pt>
                <c:pt idx="1662">
                  <c:v>5.6410552661646828E-4</c:v>
                </c:pt>
                <c:pt idx="1663">
                  <c:v>5.6394979046588611E-4</c:v>
                </c:pt>
                <c:pt idx="1664">
                  <c:v>5.6359422065285704E-4</c:v>
                </c:pt>
                <c:pt idx="1665">
                  <c:v>5.6329634818345583E-4</c:v>
                </c:pt>
                <c:pt idx="1666">
                  <c:v>5.6297511835163802E-4</c:v>
                </c:pt>
                <c:pt idx="1667">
                  <c:v>5.6271432648337177E-4</c:v>
                </c:pt>
                <c:pt idx="1668">
                  <c:v>5.6246634959890621E-4</c:v>
                </c:pt>
                <c:pt idx="1669">
                  <c:v>5.6216840980551313E-4</c:v>
                </c:pt>
                <c:pt idx="1670">
                  <c:v>5.6191442991206065E-4</c:v>
                </c:pt>
                <c:pt idx="1671">
                  <c:v>5.6170161931480653E-4</c:v>
                </c:pt>
                <c:pt idx="1672">
                  <c:v>5.6149019665821661E-4</c:v>
                </c:pt>
                <c:pt idx="1673">
                  <c:v>5.6121257477954119E-4</c:v>
                </c:pt>
                <c:pt idx="1674">
                  <c:v>5.6089786231933061E-4</c:v>
                </c:pt>
                <c:pt idx="1675">
                  <c:v>5.6062600111540827E-4</c:v>
                </c:pt>
                <c:pt idx="1676">
                  <c:v>5.6036692179844917E-4</c:v>
                </c:pt>
                <c:pt idx="1677">
                  <c:v>5.601017728707609E-4</c:v>
                </c:pt>
                <c:pt idx="1678">
                  <c:v>5.5989043029869702E-4</c:v>
                </c:pt>
                <c:pt idx="1679">
                  <c:v>5.595647583875932E-4</c:v>
                </c:pt>
                <c:pt idx="1680">
                  <c:v>5.5933217101629504E-4</c:v>
                </c:pt>
                <c:pt idx="1681">
                  <c:v>5.5912151007191384E-4</c:v>
                </c:pt>
                <c:pt idx="1682">
                  <c:v>5.5887796335581292E-4</c:v>
                </c:pt>
                <c:pt idx="1683">
                  <c:v>5.585423862622072E-4</c:v>
                </c:pt>
                <c:pt idx="1684">
                  <c:v>5.5825553094703928E-4</c:v>
                </c:pt>
                <c:pt idx="1685">
                  <c:v>5.5796145544064455E-4</c:v>
                </c:pt>
                <c:pt idx="1686">
                  <c:v>5.5771171516537854E-4</c:v>
                </c:pt>
                <c:pt idx="1687">
                  <c:v>5.5745406119161306E-4</c:v>
                </c:pt>
                <c:pt idx="1688">
                  <c:v>5.5709732824692877E-4</c:v>
                </c:pt>
                <c:pt idx="1689">
                  <c:v>5.5676134004424983E-4</c:v>
                </c:pt>
                <c:pt idx="1690">
                  <c:v>5.565086418608848E-4</c:v>
                </c:pt>
                <c:pt idx="1691">
                  <c:v>5.5626747275775779E-4</c:v>
                </c:pt>
                <c:pt idx="1692">
                  <c:v>5.5590766935747831E-4</c:v>
                </c:pt>
                <c:pt idx="1693">
                  <c:v>5.5559037161558337E-4</c:v>
                </c:pt>
                <c:pt idx="1694">
                  <c:v>5.5525126377683359E-4</c:v>
                </c:pt>
                <c:pt idx="1695">
                  <c:v>5.5495658426252693E-4</c:v>
                </c:pt>
                <c:pt idx="1696">
                  <c:v>5.5465226160228767E-4</c:v>
                </c:pt>
                <c:pt idx="1697">
                  <c:v>5.5432389764900408E-4</c:v>
                </c:pt>
                <c:pt idx="1698">
                  <c:v>5.5402893087255474E-4</c:v>
                </c:pt>
                <c:pt idx="1699">
                  <c:v>5.5378346296921133E-4</c:v>
                </c:pt>
                <c:pt idx="1700">
                  <c:v>5.5343113933583785E-4</c:v>
                </c:pt>
                <c:pt idx="1701">
                  <c:v>5.5314456831878915E-4</c:v>
                </c:pt>
                <c:pt idx="1702">
                  <c:v>5.5281041007680881E-4</c:v>
                </c:pt>
                <c:pt idx="1703">
                  <c:v>5.5252341549407802E-4</c:v>
                </c:pt>
                <c:pt idx="1704">
                  <c:v>5.5221420924004693E-4</c:v>
                </c:pt>
                <c:pt idx="1705">
                  <c:v>5.5184056642455077E-4</c:v>
                </c:pt>
                <c:pt idx="1706">
                  <c:v>5.515468026980482E-4</c:v>
                </c:pt>
                <c:pt idx="1707">
                  <c:v>5.5126726923998895E-4</c:v>
                </c:pt>
                <c:pt idx="1708">
                  <c:v>5.5093424314364345E-4</c:v>
                </c:pt>
                <c:pt idx="1709">
                  <c:v>5.506650845292472E-4</c:v>
                </c:pt>
                <c:pt idx="1710">
                  <c:v>5.5033484127807713E-4</c:v>
                </c:pt>
                <c:pt idx="1711">
                  <c:v>5.5008583042245288E-4</c:v>
                </c:pt>
                <c:pt idx="1712">
                  <c:v>5.4974119087716669E-4</c:v>
                </c:pt>
                <c:pt idx="1713">
                  <c:v>5.4945981911540449E-4</c:v>
                </c:pt>
                <c:pt idx="1714">
                  <c:v>5.4923729747659972E-4</c:v>
                </c:pt>
                <c:pt idx="1715">
                  <c:v>5.4895023228444665E-4</c:v>
                </c:pt>
                <c:pt idx="1716">
                  <c:v>5.4863566781992697E-4</c:v>
                </c:pt>
                <c:pt idx="1717">
                  <c:v>5.4837857158026313E-4</c:v>
                </c:pt>
                <c:pt idx="1718">
                  <c:v>5.4797846967583194E-4</c:v>
                </c:pt>
                <c:pt idx="1719">
                  <c:v>5.4780264771081999E-4</c:v>
                </c:pt>
                <c:pt idx="1720">
                  <c:v>5.4754461976348149E-4</c:v>
                </c:pt>
                <c:pt idx="1721">
                  <c:v>5.4727005745696202E-4</c:v>
                </c:pt>
                <c:pt idx="1722">
                  <c:v>5.4698097990926601E-4</c:v>
                </c:pt>
                <c:pt idx="1723">
                  <c:v>5.46715108310219E-4</c:v>
                </c:pt>
                <c:pt idx="1724">
                  <c:v>5.4645855429888499E-4</c:v>
                </c:pt>
                <c:pt idx="1725">
                  <c:v>5.4617355760798567E-4</c:v>
                </c:pt>
                <c:pt idx="1726">
                  <c:v>5.4590945722449396E-4</c:v>
                </c:pt>
                <c:pt idx="1727">
                  <c:v>5.4564471249311558E-4</c:v>
                </c:pt>
                <c:pt idx="1728">
                  <c:v>5.4532482985162483E-4</c:v>
                </c:pt>
                <c:pt idx="1729">
                  <c:v>5.451577179932702E-4</c:v>
                </c:pt>
                <c:pt idx="1730">
                  <c:v>5.4485706196720203E-4</c:v>
                </c:pt>
                <c:pt idx="1731">
                  <c:v>5.4460534292403192E-4</c:v>
                </c:pt>
                <c:pt idx="1732">
                  <c:v>5.4433303278777188E-4</c:v>
                </c:pt>
                <c:pt idx="1733">
                  <c:v>5.4402037473582081E-4</c:v>
                </c:pt>
                <c:pt idx="1734">
                  <c:v>5.438387325574182E-4</c:v>
                </c:pt>
                <c:pt idx="1735">
                  <c:v>5.4358266309581928E-4</c:v>
                </c:pt>
                <c:pt idx="1736">
                  <c:v>5.4330594714932035E-4</c:v>
                </c:pt>
                <c:pt idx="1737">
                  <c:v>5.4306573240357563E-4</c:v>
                </c:pt>
                <c:pt idx="1738">
                  <c:v>5.4284304538696284E-4</c:v>
                </c:pt>
                <c:pt idx="1739">
                  <c:v>5.4251413279832086E-4</c:v>
                </c:pt>
                <c:pt idx="1740">
                  <c:v>5.4230482564256838E-4</c:v>
                </c:pt>
                <c:pt idx="1741">
                  <c:v>5.4200795731330648E-4</c:v>
                </c:pt>
                <c:pt idx="1742">
                  <c:v>5.4171108898404415E-4</c:v>
                </c:pt>
                <c:pt idx="1743">
                  <c:v>5.4144388548316548E-4</c:v>
                </c:pt>
                <c:pt idx="1744">
                  <c:v>5.412590110598929E-4</c:v>
                </c:pt>
                <c:pt idx="1745">
                  <c:v>5.4103750761399659E-4</c:v>
                </c:pt>
                <c:pt idx="1746">
                  <c:v>5.407630761394734E-4</c:v>
                </c:pt>
                <c:pt idx="1747">
                  <c:v>5.4050592018406408E-4</c:v>
                </c:pt>
                <c:pt idx="1748">
                  <c:v>5.4027937380941545E-4</c:v>
                </c:pt>
                <c:pt idx="1749">
                  <c:v>5.3998802363503526E-4</c:v>
                </c:pt>
                <c:pt idx="1750">
                  <c:v>5.3963273409651834E-4</c:v>
                </c:pt>
                <c:pt idx="1751">
                  <c:v>5.3946515411046271E-4</c:v>
                </c:pt>
                <c:pt idx="1752">
                  <c:v>5.3921292649464485E-4</c:v>
                </c:pt>
                <c:pt idx="1753">
                  <c:v>5.3899016147217487E-4</c:v>
                </c:pt>
                <c:pt idx="1754">
                  <c:v>5.3869556377038384E-4</c:v>
                </c:pt>
                <c:pt idx="1755">
                  <c:v>5.3842658411628664E-4</c:v>
                </c:pt>
                <c:pt idx="1756">
                  <c:v>5.381950555594816E-4</c:v>
                </c:pt>
                <c:pt idx="1757">
                  <c:v>5.3795242655722538E-4</c:v>
                </c:pt>
                <c:pt idx="1758">
                  <c:v>5.3768076100240531E-4</c:v>
                </c:pt>
                <c:pt idx="1759">
                  <c:v>5.3740909544758536E-4</c:v>
                </c:pt>
                <c:pt idx="1760">
                  <c:v>5.3716531286063132E-4</c:v>
                </c:pt>
                <c:pt idx="1761">
                  <c:v>5.3694549096235556E-4</c:v>
                </c:pt>
                <c:pt idx="1762">
                  <c:v>5.3675149055757321E-4</c:v>
                </c:pt>
                <c:pt idx="1763">
                  <c:v>5.3648848852345422E-4</c:v>
                </c:pt>
                <c:pt idx="1764">
                  <c:v>5.3620701473355739E-4</c:v>
                </c:pt>
                <c:pt idx="1765">
                  <c:v>5.3594470201594928E-4</c:v>
                </c:pt>
                <c:pt idx="1766">
                  <c:v>5.3568667525803466E-4</c:v>
                </c:pt>
                <c:pt idx="1767">
                  <c:v>5.3542864850011993E-4</c:v>
                </c:pt>
                <c:pt idx="1768">
                  <c:v>5.3517697186516696E-4</c:v>
                </c:pt>
                <c:pt idx="1769">
                  <c:v>5.3495285874650923E-4</c:v>
                </c:pt>
                <c:pt idx="1770">
                  <c:v>5.3465881088115349E-4</c:v>
                </c:pt>
                <c:pt idx="1771">
                  <c:v>5.3444383942255057E-4</c:v>
                </c:pt>
                <c:pt idx="1772">
                  <c:v>5.3418555082751301E-4</c:v>
                </c:pt>
                <c:pt idx="1773">
                  <c:v>5.3392764384278943E-4</c:v>
                </c:pt>
                <c:pt idx="1774">
                  <c:v>5.3369993749703519E-4</c:v>
                </c:pt>
                <c:pt idx="1775">
                  <c:v>5.3349428732416373E-4</c:v>
                </c:pt>
                <c:pt idx="1776">
                  <c:v>5.3328574071452009E-4</c:v>
                </c:pt>
                <c:pt idx="1777">
                  <c:v>5.3302487682735052E-4</c:v>
                </c:pt>
                <c:pt idx="1778">
                  <c:v>5.3276401294018053E-4</c:v>
                </c:pt>
                <c:pt idx="1779">
                  <c:v>5.3255103705072482E-4</c:v>
                </c:pt>
                <c:pt idx="1780">
                  <c:v>5.3233560746105692E-4</c:v>
                </c:pt>
                <c:pt idx="1781">
                  <c:v>5.3207299887387584E-4</c:v>
                </c:pt>
                <c:pt idx="1782">
                  <c:v>5.3181497314772714E-4</c:v>
                </c:pt>
                <c:pt idx="1783">
                  <c:v>5.3151607495955061E-4</c:v>
                </c:pt>
                <c:pt idx="1784">
                  <c:v>5.3129729436864081E-4</c:v>
                </c:pt>
                <c:pt idx="1785">
                  <c:v>5.3109179224395417E-4</c:v>
                </c:pt>
                <c:pt idx="1786">
                  <c:v>5.3079200474362735E-4</c:v>
                </c:pt>
                <c:pt idx="1787">
                  <c:v>5.3046443718435211E-4</c:v>
                </c:pt>
                <c:pt idx="1788">
                  <c:v>5.3027988041921782E-4</c:v>
                </c:pt>
                <c:pt idx="1789">
                  <c:v>5.3000651627612382E-4</c:v>
                </c:pt>
                <c:pt idx="1790">
                  <c:v>5.2968547384506291E-4</c:v>
                </c:pt>
                <c:pt idx="1791">
                  <c:v>5.2951703675630586E-4</c:v>
                </c:pt>
                <c:pt idx="1792">
                  <c:v>5.2924066956937189E-4</c:v>
                </c:pt>
                <c:pt idx="1793">
                  <c:v>5.2897993567294565E-4</c:v>
                </c:pt>
                <c:pt idx="1794">
                  <c:v>5.2875015884118687E-4</c:v>
                </c:pt>
                <c:pt idx="1795">
                  <c:v>5.2856850141255773E-4</c:v>
                </c:pt>
                <c:pt idx="1796">
                  <c:v>5.2822554713446708E-4</c:v>
                </c:pt>
                <c:pt idx="1797">
                  <c:v>5.2797694174299933E-4</c:v>
                </c:pt>
                <c:pt idx="1798">
                  <c:v>5.2772441959461494E-4</c:v>
                </c:pt>
                <c:pt idx="1799">
                  <c:v>5.2743643529983399E-4</c:v>
                </c:pt>
                <c:pt idx="1800">
                  <c:v>5.2724508478738552E-4</c:v>
                </c:pt>
                <c:pt idx="1801">
                  <c:v>5.2693174042062099E-4</c:v>
                </c:pt>
                <c:pt idx="1802">
                  <c:v>5.2673595079653272E-4</c:v>
                </c:pt>
                <c:pt idx="1803">
                  <c:v>5.2641767231081688E-4</c:v>
                </c:pt>
                <c:pt idx="1804">
                  <c:v>5.262536398595774E-4</c:v>
                </c:pt>
                <c:pt idx="1805">
                  <c:v>5.259484023179302E-4</c:v>
                </c:pt>
                <c:pt idx="1806">
                  <c:v>5.2568835407958972E-4</c:v>
                </c:pt>
                <c:pt idx="1807">
                  <c:v>5.2548410769612491E-4</c:v>
                </c:pt>
                <c:pt idx="1808">
                  <c:v>5.2514007830196236E-4</c:v>
                </c:pt>
                <c:pt idx="1809">
                  <c:v>5.2491686212311893E-4</c:v>
                </c:pt>
                <c:pt idx="1810">
                  <c:v>5.2469580465842858E-4</c:v>
                </c:pt>
                <c:pt idx="1811">
                  <c:v>5.2445523912114525E-4</c:v>
                </c:pt>
                <c:pt idx="1812">
                  <c:v>5.2427394095584797E-4</c:v>
                </c:pt>
                <c:pt idx="1813">
                  <c:v>5.2398674639636403E-4</c:v>
                </c:pt>
                <c:pt idx="1814">
                  <c:v>5.2373334973609671E-4</c:v>
                </c:pt>
                <c:pt idx="1815">
                  <c:v>5.2345696520627314E-4</c:v>
                </c:pt>
                <c:pt idx="1816">
                  <c:v>5.2317503334749064E-4</c:v>
                </c:pt>
                <c:pt idx="1817">
                  <c:v>5.2295837067218177E-4</c:v>
                </c:pt>
                <c:pt idx="1818">
                  <c:v>5.2273519956957612E-4</c:v>
                </c:pt>
                <c:pt idx="1819">
                  <c:v>5.2251255289177266E-4</c:v>
                </c:pt>
                <c:pt idx="1820">
                  <c:v>5.2227384116322714E-4</c:v>
                </c:pt>
                <c:pt idx="1821">
                  <c:v>5.2198819936135634E-4</c:v>
                </c:pt>
                <c:pt idx="1822">
                  <c:v>5.2167135879673237E-4</c:v>
                </c:pt>
                <c:pt idx="1823">
                  <c:v>5.2151933130826361E-4</c:v>
                </c:pt>
                <c:pt idx="1824">
                  <c:v>5.2124470117328407E-4</c:v>
                </c:pt>
                <c:pt idx="1825">
                  <c:v>5.2104563880113724E-4</c:v>
                </c:pt>
                <c:pt idx="1826">
                  <c:v>5.2080320844837143E-4</c:v>
                </c:pt>
                <c:pt idx="1827">
                  <c:v>5.2057010258168722E-4</c:v>
                </c:pt>
                <c:pt idx="1828">
                  <c:v>5.2032024009328098E-4</c:v>
                </c:pt>
                <c:pt idx="1829">
                  <c:v>5.2003259194001049E-4</c:v>
                </c:pt>
                <c:pt idx="1830">
                  <c:v>5.1979984535255211E-4</c:v>
                </c:pt>
                <c:pt idx="1831">
                  <c:v>5.1958388737620236E-4</c:v>
                </c:pt>
                <c:pt idx="1832">
                  <c:v>5.1938814734630938E-4</c:v>
                </c:pt>
                <c:pt idx="1833">
                  <c:v>5.1919207087111022E-4</c:v>
                </c:pt>
                <c:pt idx="1834">
                  <c:v>5.189694476559661E-4</c:v>
                </c:pt>
                <c:pt idx="1835">
                  <c:v>5.1870051479200707E-4</c:v>
                </c:pt>
                <c:pt idx="1836">
                  <c:v>5.1841042681105532E-4</c:v>
                </c:pt>
                <c:pt idx="1837">
                  <c:v>5.1812033883010433E-4</c:v>
                </c:pt>
                <c:pt idx="1838">
                  <c:v>5.1788067380685685E-4</c:v>
                </c:pt>
                <c:pt idx="1839">
                  <c:v>5.17723952182802E-4</c:v>
                </c:pt>
                <c:pt idx="1840">
                  <c:v>5.1748122911848327E-4</c:v>
                </c:pt>
                <c:pt idx="1841">
                  <c:v>5.1715974351230814E-4</c:v>
                </c:pt>
                <c:pt idx="1842">
                  <c:v>5.1695191726490214E-4</c:v>
                </c:pt>
                <c:pt idx="1843">
                  <c:v>5.1670989279056919E-4</c:v>
                </c:pt>
                <c:pt idx="1844">
                  <c:v>5.1648850647328872E-4</c:v>
                </c:pt>
                <c:pt idx="1845">
                  <c:v>5.1625983061813398E-4</c:v>
                </c:pt>
                <c:pt idx="1846">
                  <c:v>5.1610878488326508E-4</c:v>
                </c:pt>
                <c:pt idx="1847">
                  <c:v>5.1582962794814626E-4</c:v>
                </c:pt>
                <c:pt idx="1848">
                  <c:v>5.1562711477996792E-4</c:v>
                </c:pt>
                <c:pt idx="1849">
                  <c:v>5.1541277954457931E-4</c:v>
                </c:pt>
                <c:pt idx="1850">
                  <c:v>5.1514545297342066E-4</c:v>
                </c:pt>
                <c:pt idx="1851">
                  <c:v>5.149153046176536E-4</c:v>
                </c:pt>
                <c:pt idx="1852">
                  <c:v>5.1475024507893297E-4</c:v>
                </c:pt>
                <c:pt idx="1853">
                  <c:v>5.1453196303389388E-4</c:v>
                </c:pt>
                <c:pt idx="1854">
                  <c:v>5.1431394870405918E-4</c:v>
                </c:pt>
                <c:pt idx="1855">
                  <c:v>5.1402459568306664E-4</c:v>
                </c:pt>
                <c:pt idx="1856">
                  <c:v>5.1377719970258908E-4</c:v>
                </c:pt>
                <c:pt idx="1857">
                  <c:v>5.1353043642118673E-4</c:v>
                </c:pt>
                <c:pt idx="1858">
                  <c:v>5.1328693647320167E-4</c:v>
                </c:pt>
                <c:pt idx="1859">
                  <c:v>5.1307055819395169E-4</c:v>
                </c:pt>
                <c:pt idx="1860">
                  <c:v>5.1285338806506464E-4</c:v>
                </c:pt>
                <c:pt idx="1861">
                  <c:v>5.1263590953704507E-4</c:v>
                </c:pt>
                <c:pt idx="1862">
                  <c:v>5.1245989991267958E-4</c:v>
                </c:pt>
                <c:pt idx="1863">
                  <c:v>5.1216018895869613E-4</c:v>
                </c:pt>
                <c:pt idx="1864">
                  <c:v>5.1193087918160812E-4</c:v>
                </c:pt>
                <c:pt idx="1865">
                  <c:v>5.1176809536608678E-4</c:v>
                </c:pt>
                <c:pt idx="1866">
                  <c:v>5.1150214353328633E-4</c:v>
                </c:pt>
                <c:pt idx="1867">
                  <c:v>5.1127194900008673E-4</c:v>
                </c:pt>
                <c:pt idx="1868">
                  <c:v>5.1111984434929229E-4</c:v>
                </c:pt>
                <c:pt idx="1869">
                  <c:v>5.1085408906995685E-4</c:v>
                </c:pt>
                <c:pt idx="1870">
                  <c:v>5.106251099451758E-4</c:v>
                </c:pt>
                <c:pt idx="1871">
                  <c:v>5.104145045369316E-4</c:v>
                </c:pt>
                <c:pt idx="1872">
                  <c:v>5.1018651060714775E-4</c:v>
                </c:pt>
                <c:pt idx="1873">
                  <c:v>5.0996301781822779E-4</c:v>
                </c:pt>
                <c:pt idx="1874">
                  <c:v>5.0977299240104646E-4</c:v>
                </c:pt>
                <c:pt idx="1875">
                  <c:v>5.0958395017161367E-4</c:v>
                </c:pt>
                <c:pt idx="1876">
                  <c:v>5.0939659982366509E-4</c:v>
                </c:pt>
                <c:pt idx="1877">
                  <c:v>5.091223497132296E-4</c:v>
                </c:pt>
                <c:pt idx="1878">
                  <c:v>5.0891786837313144E-4</c:v>
                </c:pt>
                <c:pt idx="1879">
                  <c:v>5.0874559881234087E-4</c:v>
                </c:pt>
                <c:pt idx="1880">
                  <c:v>5.0852179319336803E-4</c:v>
                </c:pt>
                <c:pt idx="1881">
                  <c:v>5.0836621304105572E-4</c:v>
                </c:pt>
                <c:pt idx="1882">
                  <c:v>5.0820711231185068E-4</c:v>
                </c:pt>
                <c:pt idx="1883">
                  <c:v>5.0794171152933776E-4</c:v>
                </c:pt>
                <c:pt idx="1884">
                  <c:v>5.077252881909649E-4</c:v>
                </c:pt>
                <c:pt idx="1885">
                  <c:v>5.0752482249299209E-4</c:v>
                </c:pt>
                <c:pt idx="1886">
                  <c:v>5.0731606787834612E-4</c:v>
                </c:pt>
                <c:pt idx="1887">
                  <c:v>5.0714476521587673E-4</c:v>
                </c:pt>
                <c:pt idx="1888">
                  <c:v>5.0697012338363266E-4</c:v>
                </c:pt>
                <c:pt idx="1889">
                  <c:v>5.0665541935489755E-4</c:v>
                </c:pt>
                <c:pt idx="1890">
                  <c:v>5.0652468594853859E-4</c:v>
                </c:pt>
                <c:pt idx="1891">
                  <c:v>5.0632926549678203E-4</c:v>
                </c:pt>
                <c:pt idx="1892">
                  <c:v>5.0610955208331171E-4</c:v>
                </c:pt>
                <c:pt idx="1893">
                  <c:v>5.0588983866984118E-4</c:v>
                </c:pt>
                <c:pt idx="1894">
                  <c:v>5.0564139976140099E-4</c:v>
                </c:pt>
                <c:pt idx="1895">
                  <c:v>5.0540075158745398E-4</c:v>
                </c:pt>
                <c:pt idx="1896">
                  <c:v>5.0521256894884843E-4</c:v>
                </c:pt>
                <c:pt idx="1897">
                  <c:v>5.0509724072837162E-4</c:v>
                </c:pt>
                <c:pt idx="1898">
                  <c:v>5.0483279160726203E-4</c:v>
                </c:pt>
                <c:pt idx="1899">
                  <c:v>5.046948562464008E-4</c:v>
                </c:pt>
                <c:pt idx="1900">
                  <c:v>5.045731002177355E-4</c:v>
                </c:pt>
                <c:pt idx="1901">
                  <c:v>5.0441789747680994E-4</c:v>
                </c:pt>
                <c:pt idx="1902">
                  <c:v>5.0422698006676199E-4</c:v>
                </c:pt>
                <c:pt idx="1903">
                  <c:v>5.0395920521858649E-4</c:v>
                </c:pt>
                <c:pt idx="1904">
                  <c:v>5.0376574084146412E-4</c:v>
                </c:pt>
                <c:pt idx="1905">
                  <c:v>5.0359204014360282E-4</c:v>
                </c:pt>
                <c:pt idx="1906">
                  <c:v>5.0344090784681939E-4</c:v>
                </c:pt>
                <c:pt idx="1907">
                  <c:v>5.032308854030674E-4</c:v>
                </c:pt>
                <c:pt idx="1908">
                  <c:v>5.0309391006764768E-4</c:v>
                </c:pt>
                <c:pt idx="1909">
                  <c:v>5.0284012029401407E-4</c:v>
                </c:pt>
                <c:pt idx="1910">
                  <c:v>5.0258373478816968E-4</c:v>
                </c:pt>
                <c:pt idx="1911">
                  <c:v>5.0231645170118562E-4</c:v>
                </c:pt>
                <c:pt idx="1912">
                  <c:v>5.0223300800750497E-4</c:v>
                </c:pt>
                <c:pt idx="1913">
                  <c:v>5.0204350721529676E-4</c:v>
                </c:pt>
                <c:pt idx="1914">
                  <c:v>5.0184183227565599E-4</c:v>
                </c:pt>
                <c:pt idx="1915">
                  <c:v>5.015825421836106E-4</c:v>
                </c:pt>
                <c:pt idx="1916">
                  <c:v>5.0141570029180866E-4</c:v>
                </c:pt>
                <c:pt idx="1917">
                  <c:v>5.0122739452833527E-4</c:v>
                </c:pt>
                <c:pt idx="1918">
                  <c:v>5.0103987130827791E-4</c:v>
                </c:pt>
                <c:pt idx="1919">
                  <c:v>5.0085234808822045E-4</c:v>
                </c:pt>
                <c:pt idx="1920">
                  <c:v>5.005971661407371E-4</c:v>
                </c:pt>
                <c:pt idx="1921">
                  <c:v>5.0035137862230853E-4</c:v>
                </c:pt>
                <c:pt idx="1922">
                  <c:v>5.0023063208457354E-4</c:v>
                </c:pt>
                <c:pt idx="1923">
                  <c:v>4.9994675387680389E-4</c:v>
                </c:pt>
                <c:pt idx="1924">
                  <c:v>4.9977602357043007E-4</c:v>
                </c:pt>
                <c:pt idx="1925">
                  <c:v>4.9956491061312622E-4</c:v>
                </c:pt>
                <c:pt idx="1926">
                  <c:v>4.9930508331853232E-4</c:v>
                </c:pt>
                <c:pt idx="1927">
                  <c:v>4.9914731552492479E-4</c:v>
                </c:pt>
                <c:pt idx="1928">
                  <c:v>4.989782824038674E-4</c:v>
                </c:pt>
                <c:pt idx="1929">
                  <c:v>4.9879389470124493E-4</c:v>
                </c:pt>
                <c:pt idx="1930">
                  <c:v>4.9854956245803234E-4</c:v>
                </c:pt>
                <c:pt idx="1931">
                  <c:v>4.9839882930404389E-4</c:v>
                </c:pt>
                <c:pt idx="1932">
                  <c:v>4.9821645064821742E-4</c:v>
                </c:pt>
                <c:pt idx="1933">
                  <c:v>4.9802760870620226E-4</c:v>
                </c:pt>
                <c:pt idx="1934">
                  <c:v>4.977809862860953E-4</c:v>
                </c:pt>
                <c:pt idx="1935">
                  <c:v>4.9756986138368119E-4</c:v>
                </c:pt>
                <c:pt idx="1936">
                  <c:v>4.9744645622106594E-4</c:v>
                </c:pt>
                <c:pt idx="1937">
                  <c:v>4.9715859686300437E-4</c:v>
                </c:pt>
                <c:pt idx="1938">
                  <c:v>4.9697431202852277E-4</c:v>
                </c:pt>
                <c:pt idx="1939">
                  <c:v>4.9675838931157823E-4</c:v>
                </c:pt>
                <c:pt idx="1940">
                  <c:v>4.9654180387033898E-4</c:v>
                </c:pt>
                <c:pt idx="1941">
                  <c:v>4.9644581456602236E-4</c:v>
                </c:pt>
                <c:pt idx="1942">
                  <c:v>4.9620637999120518E-4</c:v>
                </c:pt>
                <c:pt idx="1943">
                  <c:v>4.9602223701287649E-4</c:v>
                </c:pt>
                <c:pt idx="1944">
                  <c:v>4.95867746059705E-4</c:v>
                </c:pt>
                <c:pt idx="1945">
                  <c:v>4.9566838583789082E-4</c:v>
                </c:pt>
                <c:pt idx="1946">
                  <c:v>4.954569236945099E-4</c:v>
                </c:pt>
                <c:pt idx="1947">
                  <c:v>4.9513929863962498E-4</c:v>
                </c:pt>
                <c:pt idx="1948">
                  <c:v>4.9496958146877325E-4</c:v>
                </c:pt>
                <c:pt idx="1949">
                  <c:v>4.9481674082261075E-4</c:v>
                </c:pt>
                <c:pt idx="1950">
                  <c:v>4.9453184523392223E-4</c:v>
                </c:pt>
                <c:pt idx="1951">
                  <c:v>4.9436485136547385E-4</c:v>
                </c:pt>
                <c:pt idx="1952">
                  <c:v>4.9414615684594183E-4</c:v>
                </c:pt>
                <c:pt idx="1953">
                  <c:v>4.9395701905217938E-4</c:v>
                </c:pt>
                <c:pt idx="1954">
                  <c:v>4.9374680950048334E-4</c:v>
                </c:pt>
                <c:pt idx="1955">
                  <c:v>4.9358144330831344E-4</c:v>
                </c:pt>
                <c:pt idx="1956">
                  <c:v>4.9339255073031589E-4</c:v>
                </c:pt>
                <c:pt idx="1957">
                  <c:v>4.9316402396352424E-4</c:v>
                </c:pt>
                <c:pt idx="1958">
                  <c:v>4.9296844467345874E-4</c:v>
                </c:pt>
                <c:pt idx="1959">
                  <c:v>4.9286382282582957E-4</c:v>
                </c:pt>
                <c:pt idx="1960">
                  <c:v>4.9260569831273101E-4</c:v>
                </c:pt>
                <c:pt idx="1961">
                  <c:v>4.9238500604830121E-4</c:v>
                </c:pt>
                <c:pt idx="1962">
                  <c:v>4.9216431378387173E-4</c:v>
                </c:pt>
                <c:pt idx="1963">
                  <c:v>4.9194362151944193E-4</c:v>
                </c:pt>
                <c:pt idx="1964">
                  <c:v>4.9188964761611375E-4</c:v>
                </c:pt>
                <c:pt idx="1965">
                  <c:v>4.9165438754068239E-4</c:v>
                </c:pt>
                <c:pt idx="1966">
                  <c:v>4.9145282457345549E-4</c:v>
                </c:pt>
                <c:pt idx="1967">
                  <c:v>4.9130548935158089E-4</c:v>
                </c:pt>
                <c:pt idx="1968">
                  <c:v>4.9109320355058194E-4</c:v>
                </c:pt>
                <c:pt idx="1969">
                  <c:v>4.9092323809386655E-4</c:v>
                </c:pt>
                <c:pt idx="1970">
                  <c:v>4.9068198665804376E-4</c:v>
                </c:pt>
                <c:pt idx="1971">
                  <c:v>4.9049676962621095E-4</c:v>
                </c:pt>
                <c:pt idx="1972">
                  <c:v>4.9031159284349012E-4</c:v>
                </c:pt>
                <c:pt idx="1973">
                  <c:v>4.9009572193571094E-4</c:v>
                </c:pt>
                <c:pt idx="1974">
                  <c:v>4.8991022771834166E-4</c:v>
                </c:pt>
                <c:pt idx="1975">
                  <c:v>4.8975310039465721E-4</c:v>
                </c:pt>
                <c:pt idx="1976">
                  <c:v>4.8959597307097287E-4</c:v>
                </c:pt>
                <c:pt idx="1977">
                  <c:v>4.8939606278838486E-4</c:v>
                </c:pt>
                <c:pt idx="1978">
                  <c:v>4.8911346709585148E-4</c:v>
                </c:pt>
                <c:pt idx="1979">
                  <c:v>4.8902036751139724E-4</c:v>
                </c:pt>
                <c:pt idx="1980">
                  <c:v>4.8889136205287995E-4</c:v>
                </c:pt>
                <c:pt idx="1981">
                  <c:v>4.8866398464585277E-4</c:v>
                </c:pt>
                <c:pt idx="1982">
                  <c:v>4.8847890077516267E-4</c:v>
                </c:pt>
                <c:pt idx="1983">
                  <c:v>4.8834590263934668E-4</c:v>
                </c:pt>
                <c:pt idx="1984">
                  <c:v>4.882223376151301E-4</c:v>
                </c:pt>
                <c:pt idx="1985">
                  <c:v>4.8797226266275378E-4</c:v>
                </c:pt>
                <c:pt idx="1986">
                  <c:v>4.8781884614396018E-4</c:v>
                </c:pt>
                <c:pt idx="1987">
                  <c:v>4.8761076918722479E-4</c:v>
                </c:pt>
                <c:pt idx="1988">
                  <c:v>4.8750652475572587E-4</c:v>
                </c:pt>
                <c:pt idx="1989">
                  <c:v>4.8734620467218371E-4</c:v>
                </c:pt>
                <c:pt idx="1990">
                  <c:v>4.8715708395122021E-4</c:v>
                </c:pt>
                <c:pt idx="1991">
                  <c:v>4.8694272842419767E-4</c:v>
                </c:pt>
                <c:pt idx="1992">
                  <c:v>4.8674494404249771E-4</c:v>
                </c:pt>
                <c:pt idx="1993">
                  <c:v>4.8665143794947031E-4</c:v>
                </c:pt>
                <c:pt idx="1994">
                  <c:v>4.8648443927941484E-4</c:v>
                </c:pt>
                <c:pt idx="1995">
                  <c:v>4.8629977685557031E-4</c:v>
                </c:pt>
                <c:pt idx="1996">
                  <c:v>4.8611175964855501E-4</c:v>
                </c:pt>
                <c:pt idx="1997">
                  <c:v>4.858688465094079E-4</c:v>
                </c:pt>
                <c:pt idx="1998">
                  <c:v>4.8578075888324401E-4</c:v>
                </c:pt>
                <c:pt idx="1999">
                  <c:v>4.8550012811765834E-4</c:v>
                </c:pt>
                <c:pt idx="2000">
                  <c:v>4.8540528397275368E-4</c:v>
                </c:pt>
                <c:pt idx="2001">
                  <c:v>4.8517306473618363E-4</c:v>
                </c:pt>
                <c:pt idx="2002">
                  <c:v>4.8507300859715043E-4</c:v>
                </c:pt>
                <c:pt idx="2003">
                  <c:v>4.8492352825492971E-4</c:v>
                </c:pt>
                <c:pt idx="2004">
                  <c:v>4.8475059954459853E-4</c:v>
                </c:pt>
                <c:pt idx="2005">
                  <c:v>4.845257451715811E-4</c:v>
                </c:pt>
                <c:pt idx="2006">
                  <c:v>4.8438188899443697E-4</c:v>
                </c:pt>
                <c:pt idx="2007">
                  <c:v>4.841592445645623E-4</c:v>
                </c:pt>
                <c:pt idx="2008">
                  <c:v>4.8399104706122733E-4</c:v>
                </c:pt>
                <c:pt idx="2009">
                  <c:v>4.838228495578928E-4</c:v>
                </c:pt>
                <c:pt idx="2010">
                  <c:v>4.8366034997139639E-4</c:v>
                </c:pt>
                <c:pt idx="2011">
                  <c:v>4.8351576915231444E-4</c:v>
                </c:pt>
                <c:pt idx="2012">
                  <c:v>4.8337118833323287E-4</c:v>
                </c:pt>
                <c:pt idx="2013">
                  <c:v>4.8322215887297261E-4</c:v>
                </c:pt>
                <c:pt idx="2014">
                  <c:v>4.8306210825446982E-4</c:v>
                </c:pt>
                <c:pt idx="2015">
                  <c:v>4.829020576359667E-4</c:v>
                </c:pt>
                <c:pt idx="2016">
                  <c:v>4.8274200701746379E-4</c:v>
                </c:pt>
                <c:pt idx="2017">
                  <c:v>4.8257401403971242E-4</c:v>
                </c:pt>
                <c:pt idx="2018">
                  <c:v>4.8240409776726398E-4</c:v>
                </c:pt>
                <c:pt idx="2019">
                  <c:v>4.8223418149481576E-4</c:v>
                </c:pt>
                <c:pt idx="2020">
                  <c:v>4.8206724963989375E-4</c:v>
                </c:pt>
                <c:pt idx="2021">
                  <c:v>4.8190658641319192E-4</c:v>
                </c:pt>
                <c:pt idx="2022">
                  <c:v>4.8174592318649047E-4</c:v>
                </c:pt>
                <c:pt idx="2023">
                  <c:v>4.8158525995978886E-4</c:v>
                </c:pt>
                <c:pt idx="2024">
                  <c:v>4.8144574782554595E-4</c:v>
                </c:pt>
                <c:pt idx="2025">
                  <c:v>4.8131075253499253E-4</c:v>
                </c:pt>
                <c:pt idx="2026">
                  <c:v>4.8117267679046734E-4</c:v>
                </c:pt>
                <c:pt idx="2027">
                  <c:v>4.8097615552977394E-4</c:v>
                </c:pt>
                <c:pt idx="2028">
                  <c:v>4.808066943894199E-4</c:v>
                </c:pt>
                <c:pt idx="2029">
                  <c:v>4.8068829197170712E-4</c:v>
                </c:pt>
                <c:pt idx="2030">
                  <c:v>4.8054547646444166E-4</c:v>
                </c:pt>
                <c:pt idx="2031">
                  <c:v>4.8034028855650042E-4</c:v>
                </c:pt>
                <c:pt idx="2032">
                  <c:v>4.8020724395477361E-4</c:v>
                </c:pt>
                <c:pt idx="2033">
                  <c:v>4.8005403454646941E-4</c:v>
                </c:pt>
                <c:pt idx="2034">
                  <c:v>4.7990655301226445E-4</c:v>
                </c:pt>
                <c:pt idx="2035">
                  <c:v>4.7972900033878025E-4</c:v>
                </c:pt>
                <c:pt idx="2036">
                  <c:v>4.795862692768757E-4</c:v>
                </c:pt>
                <c:pt idx="2037">
                  <c:v>4.794911453654667E-4</c:v>
                </c:pt>
                <c:pt idx="2038">
                  <c:v>4.7932881909103079E-4</c:v>
                </c:pt>
                <c:pt idx="2039">
                  <c:v>4.7919088386808283E-4</c:v>
                </c:pt>
                <c:pt idx="2040">
                  <c:v>4.790123476505562E-4</c:v>
                </c:pt>
                <c:pt idx="2041">
                  <c:v>4.7890159331654298E-4</c:v>
                </c:pt>
                <c:pt idx="2042">
                  <c:v>4.7869873149755134E-4</c:v>
                </c:pt>
                <c:pt idx="2043">
                  <c:v>4.7860330418271187E-4</c:v>
                </c:pt>
                <c:pt idx="2044">
                  <c:v>4.7840076239562133E-4</c:v>
                </c:pt>
                <c:pt idx="2045">
                  <c:v>4.7823168261422071E-4</c:v>
                </c:pt>
                <c:pt idx="2046">
                  <c:v>4.7813155676027403E-4</c:v>
                </c:pt>
                <c:pt idx="2047">
                  <c:v>4.7797690171170885E-4</c:v>
                </c:pt>
                <c:pt idx="2048">
                  <c:v>4.778063638831821E-4</c:v>
                </c:pt>
                <c:pt idx="2049">
                  <c:v>4.7766764311721181E-4</c:v>
                </c:pt>
                <c:pt idx="2050">
                  <c:v>4.7753027695646318E-4</c:v>
                </c:pt>
                <c:pt idx="2051">
                  <c:v>4.7739576909248786E-4</c:v>
                </c:pt>
                <c:pt idx="2052">
                  <c:v>4.7726093513685345E-4</c:v>
                </c:pt>
                <c:pt idx="2053">
                  <c:v>4.7710859968705627E-4</c:v>
                </c:pt>
                <c:pt idx="2054">
                  <c:v>4.7695932768220163E-4</c:v>
                </c:pt>
                <c:pt idx="2055">
                  <c:v>4.7677572240778201E-4</c:v>
                </c:pt>
                <c:pt idx="2056">
                  <c:v>4.7657947036269484E-4</c:v>
                </c:pt>
                <c:pt idx="2057">
                  <c:v>4.7652175403441383E-4</c:v>
                </c:pt>
                <c:pt idx="2058">
                  <c:v>4.763851957127616E-4</c:v>
                </c:pt>
                <c:pt idx="2059">
                  <c:v>4.7636939379230896E-4</c:v>
                </c:pt>
                <c:pt idx="2060">
                  <c:v>4.7610490311393783E-4</c:v>
                </c:pt>
                <c:pt idx="2061">
                  <c:v>4.759557962935616E-4</c:v>
                </c:pt>
                <c:pt idx="2062">
                  <c:v>4.757700962112791E-4</c:v>
                </c:pt>
                <c:pt idx="2063">
                  <c:v>4.7563968131186741E-4</c:v>
                </c:pt>
                <c:pt idx="2064">
                  <c:v>4.7547522402726722E-4</c:v>
                </c:pt>
                <c:pt idx="2065">
                  <c:v>4.7537683940575238E-4</c:v>
                </c:pt>
                <c:pt idx="2066">
                  <c:v>4.7520832848669831E-4</c:v>
                </c:pt>
                <c:pt idx="2067">
                  <c:v>4.7506128456532658E-4</c:v>
                </c:pt>
                <c:pt idx="2068">
                  <c:v>4.7494846285301871E-4</c:v>
                </c:pt>
                <c:pt idx="2069">
                  <c:v>4.7479817437897433E-4</c:v>
                </c:pt>
                <c:pt idx="2070">
                  <c:v>4.7464001129633639E-4</c:v>
                </c:pt>
                <c:pt idx="2071">
                  <c:v>4.7451025633789756E-4</c:v>
                </c:pt>
                <c:pt idx="2072">
                  <c:v>4.7441365630907856E-4</c:v>
                </c:pt>
                <c:pt idx="2073">
                  <c:v>4.7424108287911777E-4</c:v>
                </c:pt>
                <c:pt idx="2074">
                  <c:v>4.7409293660213993E-4</c:v>
                </c:pt>
                <c:pt idx="2075">
                  <c:v>4.7395616927954425E-4</c:v>
                </c:pt>
                <c:pt idx="2076">
                  <c:v>4.737666299878648E-4</c:v>
                </c:pt>
                <c:pt idx="2077">
                  <c:v>4.7373448081965667E-4</c:v>
                </c:pt>
                <c:pt idx="2078">
                  <c:v>4.7351843167402663E-4</c:v>
                </c:pt>
                <c:pt idx="2079">
                  <c:v>4.7341835940173084E-4</c:v>
                </c:pt>
                <c:pt idx="2080">
                  <c:v>4.7332857465756705E-4</c:v>
                </c:pt>
                <c:pt idx="2081">
                  <c:v>4.7323570634814579E-4</c:v>
                </c:pt>
                <c:pt idx="2082">
                  <c:v>4.7304029057066793E-4</c:v>
                </c:pt>
                <c:pt idx="2083">
                  <c:v>4.7287957549892309E-4</c:v>
                </c:pt>
                <c:pt idx="2084">
                  <c:v>4.7276406591505816E-4</c:v>
                </c:pt>
                <c:pt idx="2085">
                  <c:v>4.7265984974660284E-4</c:v>
                </c:pt>
                <c:pt idx="2086">
                  <c:v>4.7251029970112637E-4</c:v>
                </c:pt>
                <c:pt idx="2087">
                  <c:v>4.7242511081321999E-4</c:v>
                </c:pt>
                <c:pt idx="2088">
                  <c:v>4.7228271851825653E-4</c:v>
                </c:pt>
                <c:pt idx="2089">
                  <c:v>4.7212309833292299E-4</c:v>
                </c:pt>
                <c:pt idx="2090">
                  <c:v>4.7197223248223792E-4</c:v>
                </c:pt>
                <c:pt idx="2091">
                  <c:v>4.7185490041046636E-4</c:v>
                </c:pt>
                <c:pt idx="2092">
                  <c:v>4.7170595158087513E-4</c:v>
                </c:pt>
                <c:pt idx="2093">
                  <c:v>4.7159155406023399E-4</c:v>
                </c:pt>
                <c:pt idx="2094">
                  <c:v>4.7146747760754552E-4</c:v>
                </c:pt>
                <c:pt idx="2095">
                  <c:v>4.7134412494877562E-4</c:v>
                </c:pt>
                <c:pt idx="2096">
                  <c:v>4.7121996337993918E-4</c:v>
                </c:pt>
                <c:pt idx="2097">
                  <c:v>4.7108328481140218E-4</c:v>
                </c:pt>
                <c:pt idx="2098">
                  <c:v>4.7094599807039907E-4</c:v>
                </c:pt>
                <c:pt idx="2099">
                  <c:v>4.7087641063927812E-4</c:v>
                </c:pt>
                <c:pt idx="2100">
                  <c:v>4.7070616793161072E-4</c:v>
                </c:pt>
                <c:pt idx="2101">
                  <c:v>4.7066144782713799E-4</c:v>
                </c:pt>
                <c:pt idx="2102">
                  <c:v>4.7050204589777167E-4</c:v>
                </c:pt>
                <c:pt idx="2103">
                  <c:v>4.7035860735880614E-4</c:v>
                </c:pt>
                <c:pt idx="2104">
                  <c:v>4.7021927966653073E-4</c:v>
                </c:pt>
                <c:pt idx="2105">
                  <c:v>4.701383671136015E-4</c:v>
                </c:pt>
                <c:pt idx="2106">
                  <c:v>4.6997110157274567E-4</c:v>
                </c:pt>
                <c:pt idx="2107">
                  <c:v>4.6985062642138873E-4</c:v>
                </c:pt>
                <c:pt idx="2108">
                  <c:v>4.6974121523668712E-4</c:v>
                </c:pt>
                <c:pt idx="2109">
                  <c:v>4.6959345666060573E-4</c:v>
                </c:pt>
                <c:pt idx="2110">
                  <c:v>4.6947907868371831E-4</c:v>
                </c:pt>
                <c:pt idx="2111">
                  <c:v>4.6935883172055404E-4</c:v>
                </c:pt>
                <c:pt idx="2112">
                  <c:v>4.6923261798717422E-4</c:v>
                </c:pt>
                <c:pt idx="2113">
                  <c:v>4.6909104285587313E-4</c:v>
                </c:pt>
                <c:pt idx="2114">
                  <c:v>4.6907766969754415E-4</c:v>
                </c:pt>
                <c:pt idx="2115">
                  <c:v>4.6888501193541288E-4</c:v>
                </c:pt>
                <c:pt idx="2116">
                  <c:v>4.6878307893460626E-4</c:v>
                </c:pt>
                <c:pt idx="2117">
                  <c:v>4.6861820705968083E-4</c:v>
                </c:pt>
                <c:pt idx="2118">
                  <c:v>4.6858096237908589E-4</c:v>
                </c:pt>
                <c:pt idx="2119">
                  <c:v>4.6837585119958975E-4</c:v>
                </c:pt>
                <c:pt idx="2120">
                  <c:v>4.6823163638064886E-4</c:v>
                </c:pt>
                <c:pt idx="2121">
                  <c:v>4.6815403972643062E-4</c:v>
                </c:pt>
                <c:pt idx="2122">
                  <c:v>4.6799747754824595E-4</c:v>
                </c:pt>
                <c:pt idx="2123">
                  <c:v>4.6789015931295762E-4</c:v>
                </c:pt>
                <c:pt idx="2124">
                  <c:v>4.6771303088408454E-4</c:v>
                </c:pt>
                <c:pt idx="2125">
                  <c:v>4.6758168876084193E-4</c:v>
                </c:pt>
                <c:pt idx="2126">
                  <c:v>4.6751936352379143E-4</c:v>
                </c:pt>
                <c:pt idx="2127">
                  <c:v>4.6736965198415561E-4</c:v>
                </c:pt>
                <c:pt idx="2128">
                  <c:v>4.6723132190727387E-4</c:v>
                </c:pt>
                <c:pt idx="2129">
                  <c:v>4.6712652929349174E-4</c:v>
                </c:pt>
                <c:pt idx="2130">
                  <c:v>4.6702877339777738E-4</c:v>
                </c:pt>
                <c:pt idx="2131">
                  <c:v>4.6692336877365089E-4</c:v>
                </c:pt>
                <c:pt idx="2132">
                  <c:v>4.6678032368681121E-4</c:v>
                </c:pt>
                <c:pt idx="2133">
                  <c:v>4.6665959975858819E-4</c:v>
                </c:pt>
                <c:pt idx="2134">
                  <c:v>4.6652631615801409E-4</c:v>
                </c:pt>
                <c:pt idx="2135">
                  <c:v>4.6641240649864576E-4</c:v>
                </c:pt>
                <c:pt idx="2136">
                  <c:v>4.6630331930520716E-4</c:v>
                </c:pt>
                <c:pt idx="2137">
                  <c:v>4.662213198411405E-4</c:v>
                </c:pt>
                <c:pt idx="2138">
                  <c:v>4.660736117300142E-4</c:v>
                </c:pt>
                <c:pt idx="2139">
                  <c:v>4.6599472311753597E-4</c:v>
                </c:pt>
                <c:pt idx="2140">
                  <c:v>4.6590520316876384E-4</c:v>
                </c:pt>
                <c:pt idx="2141">
                  <c:v>4.6573724802119384E-4</c:v>
                </c:pt>
                <c:pt idx="2142">
                  <c:v>4.6570280405919598E-4</c:v>
                </c:pt>
                <c:pt idx="2143">
                  <c:v>4.6561440501026192E-4</c:v>
                </c:pt>
                <c:pt idx="2144">
                  <c:v>4.6546468990540273E-4</c:v>
                </c:pt>
                <c:pt idx="2145">
                  <c:v>4.6531497480054322E-4</c:v>
                </c:pt>
                <c:pt idx="2146">
                  <c:v>4.6522618612227954E-4</c:v>
                </c:pt>
                <c:pt idx="2147">
                  <c:v>4.6503992342548711E-4</c:v>
                </c:pt>
                <c:pt idx="2148">
                  <c:v>4.6496510084109135E-4</c:v>
                </c:pt>
                <c:pt idx="2149">
                  <c:v>4.6488848194970215E-4</c:v>
                </c:pt>
                <c:pt idx="2150">
                  <c:v>4.6474181868657498E-4</c:v>
                </c:pt>
                <c:pt idx="2151">
                  <c:v>4.6466791349140078E-4</c:v>
                </c:pt>
                <c:pt idx="2152">
                  <c:v>4.6454553508652432E-4</c:v>
                </c:pt>
                <c:pt idx="2153">
                  <c:v>4.6442631522756133E-4</c:v>
                </c:pt>
                <c:pt idx="2154">
                  <c:v>4.6432638533261129E-4</c:v>
                </c:pt>
                <c:pt idx="2155">
                  <c:v>4.6423943559304235E-4</c:v>
                </c:pt>
                <c:pt idx="2156">
                  <c:v>4.6409836140526322E-4</c:v>
                </c:pt>
                <c:pt idx="2157">
                  <c:v>4.6400815456651591E-4</c:v>
                </c:pt>
                <c:pt idx="2158">
                  <c:v>4.6387614021912445E-4</c:v>
                </c:pt>
                <c:pt idx="2159">
                  <c:v>4.6376937381327672E-4</c:v>
                </c:pt>
                <c:pt idx="2160">
                  <c:v>4.6369795387315977E-4</c:v>
                </c:pt>
                <c:pt idx="2161">
                  <c:v>4.6353527091925735E-4</c:v>
                </c:pt>
                <c:pt idx="2162">
                  <c:v>4.6345406452724512E-4</c:v>
                </c:pt>
                <c:pt idx="2163">
                  <c:v>4.6336956232211437E-4</c:v>
                </c:pt>
                <c:pt idx="2164">
                  <c:v>4.6316974695826291E-4</c:v>
                </c:pt>
                <c:pt idx="2165">
                  <c:v>4.6313733293841389E-4</c:v>
                </c:pt>
                <c:pt idx="2166">
                  <c:v>4.6306227182009966E-4</c:v>
                </c:pt>
                <c:pt idx="2167">
                  <c:v>4.6292067850305422E-4</c:v>
                </c:pt>
                <c:pt idx="2168">
                  <c:v>4.6283455789409401E-4</c:v>
                </c:pt>
                <c:pt idx="2169">
                  <c:v>4.6277747454198572E-4</c:v>
                </c:pt>
                <c:pt idx="2170">
                  <c:v>4.62595872111251E-4</c:v>
                </c:pt>
                <c:pt idx="2171">
                  <c:v>4.6251505953372884E-4</c:v>
                </c:pt>
                <c:pt idx="2172">
                  <c:v>4.6239296744051626E-4</c:v>
                </c:pt>
                <c:pt idx="2173">
                  <c:v>4.6227811046224964E-4</c:v>
                </c:pt>
                <c:pt idx="2174">
                  <c:v>4.6221559779625377E-4</c:v>
                </c:pt>
                <c:pt idx="2175">
                  <c:v>4.6211052920442752E-4</c:v>
                </c:pt>
                <c:pt idx="2176">
                  <c:v>4.6199976542939992E-4</c:v>
                </c:pt>
                <c:pt idx="2177">
                  <c:v>4.6185888217420017E-4</c:v>
                </c:pt>
                <c:pt idx="2178">
                  <c:v>4.6185759200722035E-4</c:v>
                </c:pt>
                <c:pt idx="2179">
                  <c:v>4.6171912830144496E-4</c:v>
                </c:pt>
                <c:pt idx="2180">
                  <c:v>4.616406618311741E-4</c:v>
                </c:pt>
                <c:pt idx="2181">
                  <c:v>4.6155373273603744E-4</c:v>
                </c:pt>
                <c:pt idx="2182">
                  <c:v>4.6144034490934146E-4</c:v>
                </c:pt>
                <c:pt idx="2183">
                  <c:v>4.6137152749424145E-4</c:v>
                </c:pt>
                <c:pt idx="2184">
                  <c:v>4.6120530312955917E-4</c:v>
                </c:pt>
                <c:pt idx="2185">
                  <c:v>4.6117792254485822E-4</c:v>
                </c:pt>
                <c:pt idx="2186">
                  <c:v>4.6114178972153159E-4</c:v>
                </c:pt>
                <c:pt idx="2187">
                  <c:v>4.6100946750510236E-4</c:v>
                </c:pt>
                <c:pt idx="2188">
                  <c:v>4.6083897744427356E-4</c:v>
                </c:pt>
                <c:pt idx="2189">
                  <c:v>4.6080678862506908E-4</c:v>
                </c:pt>
                <c:pt idx="2190">
                  <c:v>4.6066493706540694E-4</c:v>
                </c:pt>
                <c:pt idx="2191">
                  <c:v>4.6061604607952215E-4</c:v>
                </c:pt>
                <c:pt idx="2192">
                  <c:v>4.6048282461493315E-4</c:v>
                </c:pt>
                <c:pt idx="2193">
                  <c:v>4.6034960315034432E-4</c:v>
                </c:pt>
                <c:pt idx="2194">
                  <c:v>4.6022939334669347E-4</c:v>
                </c:pt>
                <c:pt idx="2195">
                  <c:v>4.6012848423036487E-4</c:v>
                </c:pt>
                <c:pt idx="2196">
                  <c:v>4.6002623767591388E-4</c:v>
                </c:pt>
                <c:pt idx="2197">
                  <c:v>4.5993677472027272E-4</c:v>
                </c:pt>
                <c:pt idx="2198">
                  <c:v>4.5988835040705779E-4</c:v>
                </c:pt>
                <c:pt idx="2199">
                  <c:v>4.5981605066920238E-4</c:v>
                </c:pt>
                <c:pt idx="2200">
                  <c:v>4.5966566678340491E-4</c:v>
                </c:pt>
                <c:pt idx="2201">
                  <c:v>4.596049363244885E-4</c:v>
                </c:pt>
                <c:pt idx="2202">
                  <c:v>4.5945544016510721E-4</c:v>
                </c:pt>
                <c:pt idx="2203">
                  <c:v>4.5937921108982958E-4</c:v>
                </c:pt>
                <c:pt idx="2204">
                  <c:v>4.5930787474867725E-4</c:v>
                </c:pt>
                <c:pt idx="2205">
                  <c:v>4.5922027110562898E-4</c:v>
                </c:pt>
                <c:pt idx="2206">
                  <c:v>4.5914862867393159E-4</c:v>
                </c:pt>
                <c:pt idx="2207">
                  <c:v>4.5902747096418083E-4</c:v>
                </c:pt>
                <c:pt idx="2208">
                  <c:v>4.5898080350377719E-4</c:v>
                </c:pt>
                <c:pt idx="2209">
                  <c:v>4.5889279017842705E-4</c:v>
                </c:pt>
                <c:pt idx="2210">
                  <c:v>4.587389555815608E-4</c:v>
                </c:pt>
                <c:pt idx="2211">
                  <c:v>4.5863915613075291E-4</c:v>
                </c:pt>
                <c:pt idx="2212">
                  <c:v>4.5853935667994491E-4</c:v>
                </c:pt>
                <c:pt idx="2213">
                  <c:v>4.5852614728187241E-4</c:v>
                </c:pt>
                <c:pt idx="2214">
                  <c:v>4.5841616161457124E-4</c:v>
                </c:pt>
                <c:pt idx="2215">
                  <c:v>4.5831809120465053E-4</c:v>
                </c:pt>
                <c:pt idx="2216">
                  <c:v>4.5815938160325418E-4</c:v>
                </c:pt>
                <c:pt idx="2217">
                  <c:v>4.5806197368988225E-4</c:v>
                </c:pt>
                <c:pt idx="2218">
                  <c:v>4.5800244677972319E-4</c:v>
                </c:pt>
                <c:pt idx="2219">
                  <c:v>4.5794378850284189E-4</c:v>
                </c:pt>
                <c:pt idx="2220">
                  <c:v>4.5786739716612717E-4</c:v>
                </c:pt>
                <c:pt idx="2221">
                  <c:v>4.577631795502092E-4</c:v>
                </c:pt>
                <c:pt idx="2222">
                  <c:v>4.576239835670183E-4</c:v>
                </c:pt>
                <c:pt idx="2223">
                  <c:v>4.5749885994638708E-4</c:v>
                </c:pt>
                <c:pt idx="2224">
                  <c:v>4.5740423892936822E-4</c:v>
                </c:pt>
                <c:pt idx="2225">
                  <c:v>4.5725766406312304E-4</c:v>
                </c:pt>
                <c:pt idx="2226">
                  <c:v>4.5729736715321073E-4</c:v>
                </c:pt>
                <c:pt idx="2227">
                  <c:v>4.5716758441405672E-4</c:v>
                </c:pt>
                <c:pt idx="2228">
                  <c:v>4.5705125628006557E-4</c:v>
                </c:pt>
                <c:pt idx="2229">
                  <c:v>4.5696632606242587E-4</c:v>
                </c:pt>
                <c:pt idx="2230">
                  <c:v>4.5696519785580502E-4</c:v>
                </c:pt>
                <c:pt idx="2231">
                  <c:v>4.5683079631261521E-4</c:v>
                </c:pt>
                <c:pt idx="2232">
                  <c:v>4.5683463766087547E-4</c:v>
                </c:pt>
                <c:pt idx="2233">
                  <c:v>4.5670667590654181E-4</c:v>
                </c:pt>
                <c:pt idx="2234">
                  <c:v>4.5658863032134065E-4</c:v>
                </c:pt>
                <c:pt idx="2235">
                  <c:v>4.5647778357656713E-4</c:v>
                </c:pt>
                <c:pt idx="2236">
                  <c:v>4.5643915349565759E-4</c:v>
                </c:pt>
                <c:pt idx="2237">
                  <c:v>4.5634189225490633E-4</c:v>
                </c:pt>
                <c:pt idx="2238">
                  <c:v>4.5628892388228026E-4</c:v>
                </c:pt>
                <c:pt idx="2239">
                  <c:v>4.5620803051163222E-4</c:v>
                </c:pt>
                <c:pt idx="2240">
                  <c:v>4.561331162580756E-4</c:v>
                </c:pt>
                <c:pt idx="2241">
                  <c:v>4.5606969445064778E-4</c:v>
                </c:pt>
                <c:pt idx="2242">
                  <c:v>4.5594861878123688E-4</c:v>
                </c:pt>
                <c:pt idx="2243">
                  <c:v>4.5582040909156771E-4</c:v>
                </c:pt>
                <c:pt idx="2244">
                  <c:v>4.5575549554788166E-4</c:v>
                </c:pt>
                <c:pt idx="2245">
                  <c:v>4.5560487887239242E-4</c:v>
                </c:pt>
                <c:pt idx="2246">
                  <c:v>4.5545112123126597E-4</c:v>
                </c:pt>
                <c:pt idx="2247">
                  <c:v>4.5535783389972757E-4</c:v>
                </c:pt>
                <c:pt idx="2248">
                  <c:v>4.5526148038549624E-4</c:v>
                </c:pt>
                <c:pt idx="2249">
                  <c:v>4.5514783066670603E-4</c:v>
                </c:pt>
                <c:pt idx="2250">
                  <c:v>4.5503466765140887E-4</c:v>
                </c:pt>
                <c:pt idx="2251">
                  <c:v>4.5492206468624331E-4</c:v>
                </c:pt>
                <c:pt idx="2252">
                  <c:v>4.5485907561596862E-4</c:v>
                </c:pt>
                <c:pt idx="2253">
                  <c:v>4.5478921928705004E-4</c:v>
                </c:pt>
                <c:pt idx="2254">
                  <c:v>4.5468219434771114E-4</c:v>
                </c:pt>
                <c:pt idx="2255">
                  <c:v>4.5456868670797225E-4</c:v>
                </c:pt>
                <c:pt idx="2256">
                  <c:v>4.5449801981210244E-4</c:v>
                </c:pt>
                <c:pt idx="2257">
                  <c:v>4.5435377524015783E-4</c:v>
                </c:pt>
                <c:pt idx="2258">
                  <c:v>4.5430176448013366E-4</c:v>
                </c:pt>
                <c:pt idx="2259">
                  <c:v>4.5424510353799912E-4</c:v>
                </c:pt>
                <c:pt idx="2260">
                  <c:v>4.542580455267264E-4</c:v>
                </c:pt>
                <c:pt idx="2261">
                  <c:v>4.5408206251182034E-4</c:v>
                </c:pt>
                <c:pt idx="2262">
                  <c:v>4.5403576052622044E-4</c:v>
                </c:pt>
                <c:pt idx="2263">
                  <c:v>4.5395444426407237E-4</c:v>
                </c:pt>
                <c:pt idx="2264">
                  <c:v>4.5389707035134989E-4</c:v>
                </c:pt>
                <c:pt idx="2265">
                  <c:v>4.5383949690757465E-4</c:v>
                </c:pt>
                <c:pt idx="2266">
                  <c:v>4.5378172163567884E-4</c:v>
                </c:pt>
                <c:pt idx="2267">
                  <c:v>4.5371646617239122E-4</c:v>
                </c:pt>
                <c:pt idx="2268">
                  <c:v>4.5365231351435459E-4</c:v>
                </c:pt>
                <c:pt idx="2269">
                  <c:v>4.5358948988839088E-4</c:v>
                </c:pt>
                <c:pt idx="2270">
                  <c:v>4.5354116478733949E-4</c:v>
                </c:pt>
                <c:pt idx="2271">
                  <c:v>4.5353885604195707E-4</c:v>
                </c:pt>
                <c:pt idx="2272">
                  <c:v>4.5351693742835727E-4</c:v>
                </c:pt>
                <c:pt idx="2273">
                  <c:v>4.5340852679409178E-4</c:v>
                </c:pt>
                <c:pt idx="2274">
                  <c:v>4.5333519794779126E-4</c:v>
                </c:pt>
                <c:pt idx="2275">
                  <c:v>4.5326976655971497E-4</c:v>
                </c:pt>
                <c:pt idx="2276">
                  <c:v>4.5322175016443292E-4</c:v>
                </c:pt>
                <c:pt idx="2277">
                  <c:v>4.5318818005840892E-4</c:v>
                </c:pt>
                <c:pt idx="2278">
                  <c:v>4.5308709562856157E-4</c:v>
                </c:pt>
                <c:pt idx="2279">
                  <c:v>4.5304146767123464E-4</c:v>
                </c:pt>
                <c:pt idx="2280">
                  <c:v>4.5303599358767407E-4</c:v>
                </c:pt>
                <c:pt idx="2281">
                  <c:v>4.5293929286631889E-4</c:v>
                </c:pt>
                <c:pt idx="2282">
                  <c:v>4.5293036565057448E-4</c:v>
                </c:pt>
                <c:pt idx="2283">
                  <c:v>4.5287464364379188E-4</c:v>
                </c:pt>
                <c:pt idx="2284">
                  <c:v>4.5283556094352265E-4</c:v>
                </c:pt>
                <c:pt idx="2285">
                  <c:v>4.5277860611150499E-4</c:v>
                </c:pt>
                <c:pt idx="2286">
                  <c:v>4.527643164823762E-4</c:v>
                </c:pt>
                <c:pt idx="2287">
                  <c:v>4.5269526604284181E-4</c:v>
                </c:pt>
                <c:pt idx="2288">
                  <c:v>4.5254355960856741E-4</c:v>
                </c:pt>
                <c:pt idx="2289">
                  <c:v>4.5251369495002465E-4</c:v>
                </c:pt>
                <c:pt idx="2290">
                  <c:v>4.5243976128620639E-4</c:v>
                </c:pt>
                <c:pt idx="2291">
                  <c:v>4.5241357532769871E-4</c:v>
                </c:pt>
                <c:pt idx="2292">
                  <c:v>4.5234713640209201E-4</c:v>
                </c:pt>
                <c:pt idx="2293">
                  <c:v>4.5222607182982666E-4</c:v>
                </c:pt>
                <c:pt idx="2294">
                  <c:v>4.5217526023911718E-4</c:v>
                </c:pt>
                <c:pt idx="2295">
                  <c:v>4.5216100569888952E-4</c:v>
                </c:pt>
                <c:pt idx="2296">
                  <c:v>4.5206121411193659E-4</c:v>
                </c:pt>
                <c:pt idx="2297">
                  <c:v>4.5199386708047186E-4</c:v>
                </c:pt>
                <c:pt idx="2298">
                  <c:v>4.5194307752108857E-4</c:v>
                </c:pt>
                <c:pt idx="2299">
                  <c:v>4.5186905298973362E-4</c:v>
                </c:pt>
                <c:pt idx="2300">
                  <c:v>4.5178464145367289E-4</c:v>
                </c:pt>
                <c:pt idx="2301">
                  <c:v>4.5170697495296576E-4</c:v>
                </c:pt>
                <c:pt idx="2302">
                  <c:v>4.5161806994057551E-4</c:v>
                </c:pt>
                <c:pt idx="2303">
                  <c:v>4.5158422658371126E-4</c:v>
                </c:pt>
                <c:pt idx="2304">
                  <c:v>4.5153388795897095E-4</c:v>
                </c:pt>
                <c:pt idx="2305">
                  <c:v>4.5141932827598902E-4</c:v>
                </c:pt>
                <c:pt idx="2306">
                  <c:v>4.5134514537886717E-4</c:v>
                </c:pt>
                <c:pt idx="2307">
                  <c:v>4.5128653918951239E-4</c:v>
                </c:pt>
                <c:pt idx="2308">
                  <c:v>4.5122793300015766E-4</c:v>
                </c:pt>
                <c:pt idx="2309">
                  <c:v>4.5116932681080294E-4</c:v>
                </c:pt>
                <c:pt idx="2310">
                  <c:v>4.511107206214481E-4</c:v>
                </c:pt>
                <c:pt idx="2311">
                  <c:v>4.5101632495050449E-4</c:v>
                </c:pt>
                <c:pt idx="2312">
                  <c:v>4.5092072266997594E-4</c:v>
                </c:pt>
                <c:pt idx="2313">
                  <c:v>4.5091691832429588E-4</c:v>
                </c:pt>
                <c:pt idx="2314">
                  <c:v>4.5080705672911263E-4</c:v>
                </c:pt>
                <c:pt idx="2315">
                  <c:v>4.5072374199236532E-4</c:v>
                </c:pt>
                <c:pt idx="2316">
                  <c:v>4.506501455128949E-4</c:v>
                </c:pt>
                <c:pt idx="2317">
                  <c:v>4.5064306704358756E-4</c:v>
                </c:pt>
                <c:pt idx="2318">
                  <c:v>4.5054398005684918E-4</c:v>
                </c:pt>
                <c:pt idx="2319">
                  <c:v>4.5047980866777027E-4</c:v>
                </c:pt>
                <c:pt idx="2320">
                  <c:v>4.5040464164404259E-4</c:v>
                </c:pt>
                <c:pt idx="2321">
                  <c:v>4.5043887515195486E-4</c:v>
                </c:pt>
                <c:pt idx="2322">
                  <c:v>4.5030024261220192E-4</c:v>
                </c:pt>
                <c:pt idx="2323">
                  <c:v>4.5025468321451863E-4</c:v>
                </c:pt>
                <c:pt idx="2324">
                  <c:v>4.5021596407615014E-4</c:v>
                </c:pt>
                <c:pt idx="2325">
                  <c:v>4.501833860994115E-4</c:v>
                </c:pt>
                <c:pt idx="2326">
                  <c:v>4.5005445020502232E-4</c:v>
                </c:pt>
                <c:pt idx="2327">
                  <c:v>4.5008084590274157E-4</c:v>
                </c:pt>
                <c:pt idx="2328">
                  <c:v>4.4990531073094663E-4</c:v>
                </c:pt>
                <c:pt idx="2329">
                  <c:v>4.498734328001759E-4</c:v>
                </c:pt>
                <c:pt idx="2330">
                  <c:v>4.4980850965278531E-4</c:v>
                </c:pt>
                <c:pt idx="2331">
                  <c:v>4.4973898886083407E-4</c:v>
                </c:pt>
                <c:pt idx="2332">
                  <c:v>4.4974249361814884E-4</c:v>
                </c:pt>
                <c:pt idx="2333">
                  <c:v>4.4968904782211538E-4</c:v>
                </c:pt>
                <c:pt idx="2334">
                  <c:v>4.4958951509763498E-4</c:v>
                </c:pt>
                <c:pt idx="2335">
                  <c:v>4.4948212140973976E-4</c:v>
                </c:pt>
                <c:pt idx="2336">
                  <c:v>4.4945042194478662E-4</c:v>
                </c:pt>
                <c:pt idx="2337">
                  <c:v>4.4942765514778077E-4</c:v>
                </c:pt>
                <c:pt idx="2338">
                  <c:v>4.4941736936998666E-4</c:v>
                </c:pt>
                <c:pt idx="2339">
                  <c:v>4.4934891121049993E-4</c:v>
                </c:pt>
                <c:pt idx="2340">
                  <c:v>4.4928426132272652E-4</c:v>
                </c:pt>
                <c:pt idx="2341">
                  <c:v>4.4922666449302842E-4</c:v>
                </c:pt>
                <c:pt idx="2342">
                  <c:v>4.4915161086691885E-4</c:v>
                </c:pt>
                <c:pt idx="2343">
                  <c:v>4.4914368543758017E-4</c:v>
                </c:pt>
                <c:pt idx="2344">
                  <c:v>4.4905583109958294E-4</c:v>
                </c:pt>
                <c:pt idx="2345">
                  <c:v>4.4894334429457477E-4</c:v>
                </c:pt>
                <c:pt idx="2346">
                  <c:v>4.4898519076686931E-4</c:v>
                </c:pt>
                <c:pt idx="2347">
                  <c:v>4.4888793835850117E-4</c:v>
                </c:pt>
                <c:pt idx="2348">
                  <c:v>4.4877778117349056E-4</c:v>
                </c:pt>
                <c:pt idx="2349">
                  <c:v>4.4881174770068503E-4</c:v>
                </c:pt>
                <c:pt idx="2350">
                  <c:v>4.4874900541172215E-4</c:v>
                </c:pt>
                <c:pt idx="2351">
                  <c:v>4.4863515281357193E-4</c:v>
                </c:pt>
                <c:pt idx="2352">
                  <c:v>4.4857337280648313E-4</c:v>
                </c:pt>
                <c:pt idx="2353">
                  <c:v>4.4854104284395034E-4</c:v>
                </c:pt>
                <c:pt idx="2354">
                  <c:v>4.4850871288141782E-4</c:v>
                </c:pt>
                <c:pt idx="2355">
                  <c:v>4.484252065891333E-4</c:v>
                </c:pt>
                <c:pt idx="2356">
                  <c:v>4.483800150721278E-4</c:v>
                </c:pt>
                <c:pt idx="2357">
                  <c:v>4.4835971379465127E-4</c:v>
                </c:pt>
                <c:pt idx="2358">
                  <c:v>4.4826267788349228E-4</c:v>
                </c:pt>
                <c:pt idx="2359">
                  <c:v>4.4818739270583905E-4</c:v>
                </c:pt>
                <c:pt idx="2360">
                  <c:v>4.4813436226936434E-4</c:v>
                </c:pt>
                <c:pt idx="2361">
                  <c:v>4.4808187641627822E-4</c:v>
                </c:pt>
                <c:pt idx="2362">
                  <c:v>4.4798062720662843E-4</c:v>
                </c:pt>
                <c:pt idx="2363">
                  <c:v>4.4805044581465269E-4</c:v>
                </c:pt>
                <c:pt idx="2364">
                  <c:v>4.4797490163653374E-4</c:v>
                </c:pt>
                <c:pt idx="2365">
                  <c:v>4.4791164564645243E-4</c:v>
                </c:pt>
                <c:pt idx="2366">
                  <c:v>4.4787419120214436E-4</c:v>
                </c:pt>
                <c:pt idx="2367">
                  <c:v>4.4778781880458522E-4</c:v>
                </c:pt>
                <c:pt idx="2368">
                  <c:v>4.4770106521307734E-4</c:v>
                </c:pt>
                <c:pt idx="2369">
                  <c:v>4.4765649444711449E-4</c:v>
                </c:pt>
                <c:pt idx="2370">
                  <c:v>4.4759475735705071E-4</c:v>
                </c:pt>
                <c:pt idx="2371">
                  <c:v>4.4751635813235799E-4</c:v>
                </c:pt>
                <c:pt idx="2372">
                  <c:v>4.4749518085013582E-4</c:v>
                </c:pt>
                <c:pt idx="2373">
                  <c:v>4.4745642303610728E-4</c:v>
                </c:pt>
                <c:pt idx="2374">
                  <c:v>4.4738769966205804E-4</c:v>
                </c:pt>
                <c:pt idx="2375">
                  <c:v>4.4737260684452773E-4</c:v>
                </c:pt>
                <c:pt idx="2376">
                  <c:v>4.4737790297096834E-4</c:v>
                </c:pt>
                <c:pt idx="2377">
                  <c:v>4.4730120443615284E-4</c:v>
                </c:pt>
                <c:pt idx="2378">
                  <c:v>4.4722745921018883E-4</c:v>
                </c:pt>
                <c:pt idx="2379">
                  <c:v>4.4719015162111815E-4</c:v>
                </c:pt>
                <c:pt idx="2380">
                  <c:v>4.4722603375241574E-4</c:v>
                </c:pt>
                <c:pt idx="2381">
                  <c:v>4.4709394498842174E-4</c:v>
                </c:pt>
                <c:pt idx="2382">
                  <c:v>4.4702618314367584E-4</c:v>
                </c:pt>
                <c:pt idx="2383">
                  <c:v>4.4696764524063088E-4</c:v>
                </c:pt>
                <c:pt idx="2384">
                  <c:v>4.4690560216228471E-4</c:v>
                </c:pt>
                <c:pt idx="2385">
                  <c:v>4.4684222458196265E-4</c:v>
                </c:pt>
                <c:pt idx="2386">
                  <c:v>4.4689840424915346E-4</c:v>
                </c:pt>
                <c:pt idx="2387">
                  <c:v>4.468578213434004E-4</c:v>
                </c:pt>
                <c:pt idx="2388">
                  <c:v>4.4681752190461985E-4</c:v>
                </c:pt>
                <c:pt idx="2389">
                  <c:v>4.4675077474529704E-4</c:v>
                </c:pt>
                <c:pt idx="2390">
                  <c:v>4.4665703966954856E-4</c:v>
                </c:pt>
                <c:pt idx="2391">
                  <c:v>4.4655355478417062E-4</c:v>
                </c:pt>
                <c:pt idx="2392">
                  <c:v>4.4658201004017561E-4</c:v>
                </c:pt>
                <c:pt idx="2393">
                  <c:v>4.4655805693628707E-4</c:v>
                </c:pt>
                <c:pt idx="2394">
                  <c:v>4.4651917170457074E-4</c:v>
                </c:pt>
                <c:pt idx="2395">
                  <c:v>4.4638558122821003E-4</c:v>
                </c:pt>
                <c:pt idx="2396">
                  <c:v>4.4642089995504099E-4</c:v>
                </c:pt>
                <c:pt idx="2397">
                  <c:v>4.4638709708898114E-4</c:v>
                </c:pt>
                <c:pt idx="2398">
                  <c:v>4.4635349747977946E-4</c:v>
                </c:pt>
                <c:pt idx="2399">
                  <c:v>4.4624349357228306E-4</c:v>
                </c:pt>
                <c:pt idx="2400">
                  <c:v>4.4615572300450381E-4</c:v>
                </c:pt>
                <c:pt idx="2401">
                  <c:v>4.4617867751246972E-4</c:v>
                </c:pt>
                <c:pt idx="2402">
                  <c:v>4.4612393871531656E-4</c:v>
                </c:pt>
                <c:pt idx="2403">
                  <c:v>4.4608093808614822E-4</c:v>
                </c:pt>
                <c:pt idx="2404">
                  <c:v>4.4609251263178661E-4</c:v>
                </c:pt>
                <c:pt idx="2405">
                  <c:v>4.460654003522546E-4</c:v>
                </c:pt>
                <c:pt idx="2406">
                  <c:v>4.4600637512117407E-4</c:v>
                </c:pt>
                <c:pt idx="2407">
                  <c:v>4.4586249185918705E-4</c:v>
                </c:pt>
                <c:pt idx="2408">
                  <c:v>4.4582933497931113E-4</c:v>
                </c:pt>
                <c:pt idx="2409">
                  <c:v>4.457914197640503E-4</c:v>
                </c:pt>
                <c:pt idx="2410">
                  <c:v>4.4575538186129274E-4</c:v>
                </c:pt>
                <c:pt idx="2411">
                  <c:v>4.4567842339731794E-4</c:v>
                </c:pt>
                <c:pt idx="2412">
                  <c:v>4.4564094593522655E-4</c:v>
                </c:pt>
                <c:pt idx="2413">
                  <c:v>4.456067082742192E-4</c:v>
                </c:pt>
                <c:pt idx="2414">
                  <c:v>4.4558771975953729E-4</c:v>
                </c:pt>
                <c:pt idx="2415">
                  <c:v>4.4551807611995111E-4</c:v>
                </c:pt>
                <c:pt idx="2416">
                  <c:v>4.4543806753810688E-4</c:v>
                </c:pt>
                <c:pt idx="2417">
                  <c:v>4.4548406078086922E-4</c:v>
                </c:pt>
                <c:pt idx="2418">
                  <c:v>4.4538479016847124E-4</c:v>
                </c:pt>
                <c:pt idx="2419">
                  <c:v>4.4534479582327514E-4</c:v>
                </c:pt>
                <c:pt idx="2420">
                  <c:v>4.4532478705987109E-4</c:v>
                </c:pt>
                <c:pt idx="2421">
                  <c:v>4.4528529414625116E-4</c:v>
                </c:pt>
                <c:pt idx="2422">
                  <c:v>4.4522210591379103E-4</c:v>
                </c:pt>
                <c:pt idx="2423">
                  <c:v>4.4518552252101085E-4</c:v>
                </c:pt>
                <c:pt idx="2424">
                  <c:v>4.4515509406756301E-4</c:v>
                </c:pt>
                <c:pt idx="2425">
                  <c:v>4.4508982534570917E-4</c:v>
                </c:pt>
                <c:pt idx="2426">
                  <c:v>4.4504291923526916E-4</c:v>
                </c:pt>
                <c:pt idx="2427">
                  <c:v>4.4498657427717304E-4</c:v>
                </c:pt>
                <c:pt idx="2428">
                  <c:v>4.4499713032255324E-4</c:v>
                </c:pt>
                <c:pt idx="2429">
                  <c:v>4.449197971946915E-4</c:v>
                </c:pt>
                <c:pt idx="2430">
                  <c:v>4.4487723729118279E-4</c:v>
                </c:pt>
                <c:pt idx="2431">
                  <c:v>4.4488566251713399E-4</c:v>
                </c:pt>
                <c:pt idx="2432">
                  <c:v>4.4485006104955847E-4</c:v>
                </c:pt>
                <c:pt idx="2433">
                  <c:v>4.4466663004170482E-4</c:v>
                </c:pt>
                <c:pt idx="2434">
                  <c:v>4.446712484290628E-4</c:v>
                </c:pt>
                <c:pt idx="2435">
                  <c:v>4.4466599383319484E-4</c:v>
                </c:pt>
                <c:pt idx="2436">
                  <c:v>4.4463825898069634E-4</c:v>
                </c:pt>
                <c:pt idx="2437">
                  <c:v>4.4459611358571821E-4</c:v>
                </c:pt>
                <c:pt idx="2438">
                  <c:v>4.445778495064297E-4</c:v>
                </c:pt>
                <c:pt idx="2439">
                  <c:v>4.4456340485136671E-4</c:v>
                </c:pt>
                <c:pt idx="2440">
                  <c:v>4.4452844446581574E-4</c:v>
                </c:pt>
                <c:pt idx="2441">
                  <c:v>4.4449759794027756E-4</c:v>
                </c:pt>
                <c:pt idx="2442">
                  <c:v>4.4452971204705699E-4</c:v>
                </c:pt>
                <c:pt idx="2443">
                  <c:v>4.4445070933044224E-4</c:v>
                </c:pt>
                <c:pt idx="2444">
                  <c:v>4.4434801714118415E-4</c:v>
                </c:pt>
                <c:pt idx="2445">
                  <c:v>4.4433866384752151E-4</c:v>
                </c:pt>
                <c:pt idx="2446">
                  <c:v>4.4433320744212759E-4</c:v>
                </c:pt>
                <c:pt idx="2447">
                  <c:v>4.4427631550810479E-4</c:v>
                </c:pt>
                <c:pt idx="2448">
                  <c:v>4.4426185345863508E-4</c:v>
                </c:pt>
                <c:pt idx="2449">
                  <c:v>4.4422460495318125E-4</c:v>
                </c:pt>
                <c:pt idx="2450">
                  <c:v>4.4418682935033006E-4</c:v>
                </c:pt>
                <c:pt idx="2451">
                  <c:v>4.4417609864226695E-4</c:v>
                </c:pt>
                <c:pt idx="2452">
                  <c:v>4.4419202133293237E-4</c:v>
                </c:pt>
                <c:pt idx="2453">
                  <c:v>4.4414059935254848E-4</c:v>
                </c:pt>
                <c:pt idx="2454">
                  <c:v>4.440443374805641E-4</c:v>
                </c:pt>
                <c:pt idx="2455">
                  <c:v>4.4402285562970969E-4</c:v>
                </c:pt>
                <c:pt idx="2456">
                  <c:v>4.4405575012788781E-4</c:v>
                </c:pt>
                <c:pt idx="2457">
                  <c:v>4.4399614639245593E-4</c:v>
                </c:pt>
                <c:pt idx="2458">
                  <c:v>4.438985284249528E-4</c:v>
                </c:pt>
                <c:pt idx="2459">
                  <c:v>4.4383371209148753E-4</c:v>
                </c:pt>
                <c:pt idx="2460">
                  <c:v>4.4385996850723714E-4</c:v>
                </c:pt>
                <c:pt idx="2461">
                  <c:v>4.4380498891012648E-4</c:v>
                </c:pt>
                <c:pt idx="2462">
                  <c:v>4.4382598142763422E-4</c:v>
                </c:pt>
                <c:pt idx="2463">
                  <c:v>4.4385004806047566E-4</c:v>
                </c:pt>
                <c:pt idx="2464">
                  <c:v>4.4376650165664239E-4</c:v>
                </c:pt>
                <c:pt idx="2465">
                  <c:v>4.4359836131279123E-4</c:v>
                </c:pt>
                <c:pt idx="2466">
                  <c:v>4.4359063529986708E-4</c:v>
                </c:pt>
                <c:pt idx="2467">
                  <c:v>4.4364058598869E-4</c:v>
                </c:pt>
                <c:pt idx="2468">
                  <c:v>4.4360582038882081E-4</c:v>
                </c:pt>
                <c:pt idx="2469">
                  <c:v>4.4353493235774037E-4</c:v>
                </c:pt>
                <c:pt idx="2470">
                  <c:v>4.4351693875643828E-4</c:v>
                </c:pt>
                <c:pt idx="2471">
                  <c:v>4.4343454665032341E-4</c:v>
                </c:pt>
                <c:pt idx="2472">
                  <c:v>4.4347750740880487E-4</c:v>
                </c:pt>
                <c:pt idx="2473">
                  <c:v>4.4337286983007508E-4</c:v>
                </c:pt>
                <c:pt idx="2474">
                  <c:v>4.4338087213524391E-4</c:v>
                </c:pt>
                <c:pt idx="2475">
                  <c:v>4.434339123055419E-4</c:v>
                </c:pt>
                <c:pt idx="2476">
                  <c:v>4.433971687231953E-4</c:v>
                </c:pt>
                <c:pt idx="2477">
                  <c:v>4.4334399700455347E-4</c:v>
                </c:pt>
                <c:pt idx="2478">
                  <c:v>4.432955454416547E-4</c:v>
                </c:pt>
                <c:pt idx="2479">
                  <c:v>4.4326413470110673E-4</c:v>
                </c:pt>
                <c:pt idx="2480">
                  <c:v>4.4323891764749297E-4</c:v>
                </c:pt>
                <c:pt idx="2481">
                  <c:v>4.4322043381282196E-4</c:v>
                </c:pt>
                <c:pt idx="2482">
                  <c:v>4.4320544080719636E-4</c:v>
                </c:pt>
                <c:pt idx="2483">
                  <c:v>4.431225897063989E-4</c:v>
                </c:pt>
                <c:pt idx="2484">
                  <c:v>4.4313287304275495E-4</c:v>
                </c:pt>
                <c:pt idx="2485">
                  <c:v>4.4306505470805951E-4</c:v>
                </c:pt>
                <c:pt idx="2486">
                  <c:v>4.430509387158897E-4</c:v>
                </c:pt>
                <c:pt idx="2487">
                  <c:v>4.4311174644770122E-4</c:v>
                </c:pt>
                <c:pt idx="2488">
                  <c:v>4.4301415390869361E-4</c:v>
                </c:pt>
                <c:pt idx="2489">
                  <c:v>4.4307722274855799E-4</c:v>
                </c:pt>
                <c:pt idx="2490">
                  <c:v>4.4299228442396812E-4</c:v>
                </c:pt>
                <c:pt idx="2491">
                  <c:v>4.4293596007523387E-4</c:v>
                </c:pt>
                <c:pt idx="2492">
                  <c:v>4.4291256858754863E-4</c:v>
                </c:pt>
                <c:pt idx="2493">
                  <c:v>4.428712251585646E-4</c:v>
                </c:pt>
                <c:pt idx="2494">
                  <c:v>4.4282189850922517E-4</c:v>
                </c:pt>
                <c:pt idx="2495">
                  <c:v>4.4274439333959388E-4</c:v>
                </c:pt>
                <c:pt idx="2496">
                  <c:v>4.427659930854958E-4</c:v>
                </c:pt>
                <c:pt idx="2497">
                  <c:v>4.4273276422364144E-4</c:v>
                </c:pt>
                <c:pt idx="2498">
                  <c:v>4.4269953536178725E-4</c:v>
                </c:pt>
                <c:pt idx="2499">
                  <c:v>4.4276839784324008E-4</c:v>
                </c:pt>
                <c:pt idx="2500">
                  <c:v>4.4276142144994391E-4</c:v>
                </c:pt>
                <c:pt idx="2501">
                  <c:v>4.4267089385705168E-4</c:v>
                </c:pt>
                <c:pt idx="2502">
                  <c:v>4.4273606230099455E-4</c:v>
                </c:pt>
                <c:pt idx="2503">
                  <c:v>4.4263615117243172E-4</c:v>
                </c:pt>
                <c:pt idx="2504">
                  <c:v>4.4255613798340761E-4</c:v>
                </c:pt>
                <c:pt idx="2505">
                  <c:v>4.4258168443279738E-4</c:v>
                </c:pt>
                <c:pt idx="2506">
                  <c:v>4.4254836044284199E-4</c:v>
                </c:pt>
                <c:pt idx="2507">
                  <c:v>4.4255087485594279E-4</c:v>
                </c:pt>
                <c:pt idx="2508">
                  <c:v>4.4252362017147836E-4</c:v>
                </c:pt>
                <c:pt idx="2509">
                  <c:v>4.4250064278680086E-4</c:v>
                </c:pt>
                <c:pt idx="2510">
                  <c:v>4.4253768025157773E-4</c:v>
                </c:pt>
                <c:pt idx="2511">
                  <c:v>4.4245073972710579E-4</c:v>
                </c:pt>
                <c:pt idx="2512">
                  <c:v>4.4244110902349581E-4</c:v>
                </c:pt>
                <c:pt idx="2513">
                  <c:v>4.4242701754323494E-4</c:v>
                </c:pt>
                <c:pt idx="2514">
                  <c:v>4.4239455179209062E-4</c:v>
                </c:pt>
                <c:pt idx="2515">
                  <c:v>4.42412920423578E-4</c:v>
                </c:pt>
                <c:pt idx="2516">
                  <c:v>4.4241572394057273E-4</c:v>
                </c:pt>
                <c:pt idx="2517">
                  <c:v>4.4234366182040397E-4</c:v>
                </c:pt>
                <c:pt idx="2518">
                  <c:v>4.4231328739638827E-4</c:v>
                </c:pt>
                <c:pt idx="2519">
                  <c:v>4.4229271053024234E-4</c:v>
                </c:pt>
                <c:pt idx="2520">
                  <c:v>4.4229601948417481E-4</c:v>
                </c:pt>
                <c:pt idx="2521">
                  <c:v>4.4230733571685299E-4</c:v>
                </c:pt>
                <c:pt idx="2522">
                  <c:v>4.4226268132523637E-4</c:v>
                </c:pt>
                <c:pt idx="2523">
                  <c:v>4.4221419293079782E-4</c:v>
                </c:pt>
                <c:pt idx="2524">
                  <c:v>4.4225777024336729E-4</c:v>
                </c:pt>
                <c:pt idx="2525">
                  <c:v>4.4228401897279229E-4</c:v>
                </c:pt>
                <c:pt idx="2526">
                  <c:v>4.4221945264366109E-4</c:v>
                </c:pt>
                <c:pt idx="2527">
                  <c:v>4.4228746585922297E-4</c:v>
                </c:pt>
                <c:pt idx="2528">
                  <c:v>4.4220176631509008E-4</c:v>
                </c:pt>
                <c:pt idx="2529">
                  <c:v>4.4221066347864833E-4</c:v>
                </c:pt>
                <c:pt idx="2530">
                  <c:v>4.4212107061628866E-4</c:v>
                </c:pt>
                <c:pt idx="2531">
                  <c:v>4.4210952781606521E-4</c:v>
                </c:pt>
                <c:pt idx="2532">
                  <c:v>4.4205456397001391E-4</c:v>
                </c:pt>
                <c:pt idx="2533">
                  <c:v>4.4201405029077042E-4</c:v>
                </c:pt>
                <c:pt idx="2534">
                  <c:v>4.4204512290424224E-4</c:v>
                </c:pt>
                <c:pt idx="2535">
                  <c:v>4.4208234909001113E-4</c:v>
                </c:pt>
                <c:pt idx="2536">
                  <c:v>4.4211957527577958E-4</c:v>
                </c:pt>
                <c:pt idx="2537">
                  <c:v>4.4210896517235537E-4</c:v>
                </c:pt>
                <c:pt idx="2538">
                  <c:v>4.4201945039112065E-4</c:v>
                </c:pt>
                <c:pt idx="2539">
                  <c:v>4.4193911210942236E-4</c:v>
                </c:pt>
                <c:pt idx="2540">
                  <c:v>4.4192220854955553E-4</c:v>
                </c:pt>
                <c:pt idx="2541">
                  <c:v>4.4198536518258598E-4</c:v>
                </c:pt>
                <c:pt idx="2542">
                  <c:v>4.4202160756893534E-4</c:v>
                </c:pt>
                <c:pt idx="2543">
                  <c:v>4.4200918657150021E-4</c:v>
                </c:pt>
                <c:pt idx="2544">
                  <c:v>4.4188886354951812E-4</c:v>
                </c:pt>
                <c:pt idx="2545">
                  <c:v>4.4186812736027472E-4</c:v>
                </c:pt>
                <c:pt idx="2546">
                  <c:v>4.4185080589695858E-4</c:v>
                </c:pt>
                <c:pt idx="2547">
                  <c:v>4.4180044437514286E-4</c:v>
                </c:pt>
                <c:pt idx="2548">
                  <c:v>4.4182576180996035E-4</c:v>
                </c:pt>
                <c:pt idx="2549">
                  <c:v>4.4183009762059931E-4</c:v>
                </c:pt>
                <c:pt idx="2550">
                  <c:v>4.4178096845446231E-4</c:v>
                </c:pt>
                <c:pt idx="2551">
                  <c:v>4.4175572976348966E-4</c:v>
                </c:pt>
                <c:pt idx="2552">
                  <c:v>4.4173074540287065E-4</c:v>
                </c:pt>
                <c:pt idx="2553">
                  <c:v>4.417057610422516E-4</c:v>
                </c:pt>
                <c:pt idx="2554">
                  <c:v>4.4171217883763337E-4</c:v>
                </c:pt>
                <c:pt idx="2555">
                  <c:v>4.4169110217338349E-4</c:v>
                </c:pt>
                <c:pt idx="2556">
                  <c:v>4.4162661174099692E-4</c:v>
                </c:pt>
                <c:pt idx="2557">
                  <c:v>4.4165304610899734E-4</c:v>
                </c:pt>
                <c:pt idx="2558">
                  <c:v>4.416101953800265E-4</c:v>
                </c:pt>
                <c:pt idx="2559">
                  <c:v>4.415345697145938E-4</c:v>
                </c:pt>
                <c:pt idx="2560">
                  <c:v>4.4157436409853574E-4</c:v>
                </c:pt>
                <c:pt idx="2561">
                  <c:v>4.4156490269874223E-4</c:v>
                </c:pt>
                <c:pt idx="2562">
                  <c:v>4.4153187970163055E-4</c:v>
                </c:pt>
                <c:pt idx="2563">
                  <c:v>4.4147385681034566E-4</c:v>
                </c:pt>
                <c:pt idx="2564">
                  <c:v>4.4146386482036437E-4</c:v>
                </c:pt>
                <c:pt idx="2565">
                  <c:v>4.4146396841182394E-4</c:v>
                </c:pt>
                <c:pt idx="2566">
                  <c:v>4.4148866892002438E-4</c:v>
                </c:pt>
                <c:pt idx="2567">
                  <c:v>4.4149997075110524E-4</c:v>
                </c:pt>
                <c:pt idx="2568">
                  <c:v>4.4134755997401966E-4</c:v>
                </c:pt>
                <c:pt idx="2569">
                  <c:v>4.4145587162183379E-4</c:v>
                </c:pt>
                <c:pt idx="2570">
                  <c:v>4.4136000763341079E-4</c:v>
                </c:pt>
                <c:pt idx="2571">
                  <c:v>4.4143775639761938E-4</c:v>
                </c:pt>
                <c:pt idx="2572">
                  <c:v>4.4139003866072572E-4</c:v>
                </c:pt>
                <c:pt idx="2573">
                  <c:v>4.4131870551800069E-4</c:v>
                </c:pt>
                <c:pt idx="2574">
                  <c:v>4.4136008120397287E-4</c:v>
                </c:pt>
                <c:pt idx="2575">
                  <c:v>4.4132922794563119E-4</c:v>
                </c:pt>
                <c:pt idx="2576">
                  <c:v>4.4133248866745465E-4</c:v>
                </c:pt>
                <c:pt idx="2577">
                  <c:v>4.4132048991493732E-4</c:v>
                </c:pt>
                <c:pt idx="2578">
                  <c:v>4.4132839273051136E-4</c:v>
                </c:pt>
                <c:pt idx="2579">
                  <c:v>4.4128104548974231E-4</c:v>
                </c:pt>
                <c:pt idx="2580">
                  <c:v>4.4128427089596539E-4</c:v>
                </c:pt>
                <c:pt idx="2581">
                  <c:v>4.4127096269523181E-4</c:v>
                </c:pt>
                <c:pt idx="2582">
                  <c:v>4.4121352556041559E-4</c:v>
                </c:pt>
                <c:pt idx="2583">
                  <c:v>4.4115829580966846E-4</c:v>
                </c:pt>
                <c:pt idx="2584">
                  <c:v>4.4121807114653094E-4</c:v>
                </c:pt>
                <c:pt idx="2585">
                  <c:v>4.4112743401317136E-4</c:v>
                </c:pt>
                <c:pt idx="2586">
                  <c:v>4.4118318745831487E-4</c:v>
                </c:pt>
                <c:pt idx="2587">
                  <c:v>4.4119957873008098E-4</c:v>
                </c:pt>
                <c:pt idx="2588">
                  <c:v>4.4120732658827367E-4</c:v>
                </c:pt>
                <c:pt idx="2589">
                  <c:v>4.411811510704242E-4</c:v>
                </c:pt>
                <c:pt idx="2590">
                  <c:v>4.4123978528350154E-4</c:v>
                </c:pt>
                <c:pt idx="2591">
                  <c:v>4.4119178259094752E-4</c:v>
                </c:pt>
                <c:pt idx="2592">
                  <c:v>4.4114716903804736E-4</c:v>
                </c:pt>
                <c:pt idx="2593">
                  <c:v>4.4120363025272093E-4</c:v>
                </c:pt>
                <c:pt idx="2594">
                  <c:v>4.4110366321768594E-4</c:v>
                </c:pt>
                <c:pt idx="2595">
                  <c:v>4.4118046143124738E-4</c:v>
                </c:pt>
                <c:pt idx="2596">
                  <c:v>4.4108031481712983E-4</c:v>
                </c:pt>
                <c:pt idx="2597">
                  <c:v>4.411362037681932E-4</c:v>
                </c:pt>
                <c:pt idx="2598">
                  <c:v>4.4105270122996699E-4</c:v>
                </c:pt>
                <c:pt idx="2599">
                  <c:v>4.410437832299109E-4</c:v>
                </c:pt>
                <c:pt idx="2600">
                  <c:v>4.4102557509043773E-4</c:v>
                </c:pt>
                <c:pt idx="2601">
                  <c:v>4.4108001382536604E-4</c:v>
                </c:pt>
                <c:pt idx="2602">
                  <c:v>4.4103941616844698E-4</c:v>
                </c:pt>
                <c:pt idx="2603">
                  <c:v>4.410791209333936E-4</c:v>
                </c:pt>
                <c:pt idx="2604">
                  <c:v>4.41058546210063E-4</c:v>
                </c:pt>
                <c:pt idx="2605">
                  <c:v>4.4103861124074149E-4</c:v>
                </c:pt>
                <c:pt idx="2606">
                  <c:v>4.4102379136550874E-4</c:v>
                </c:pt>
                <c:pt idx="2607">
                  <c:v>4.4101117782075605E-4</c:v>
                </c:pt>
                <c:pt idx="2608">
                  <c:v>4.4105929080619959E-4</c:v>
                </c:pt>
                <c:pt idx="2609">
                  <c:v>4.4102611431843613E-4</c:v>
                </c:pt>
                <c:pt idx="2610">
                  <c:v>4.410118681852767E-4</c:v>
                </c:pt>
                <c:pt idx="2611">
                  <c:v>4.4098680597997762E-4</c:v>
                </c:pt>
                <c:pt idx="2612">
                  <c:v>4.4105857522713803E-4</c:v>
                </c:pt>
                <c:pt idx="2613">
                  <c:v>4.4103627711910979E-4</c:v>
                </c:pt>
                <c:pt idx="2614">
                  <c:v>4.4098568903037043E-4</c:v>
                </c:pt>
                <c:pt idx="2615">
                  <c:v>4.4101575556886621E-4</c:v>
                </c:pt>
                <c:pt idx="2616">
                  <c:v>4.4097936193348295E-4</c:v>
                </c:pt>
                <c:pt idx="2617">
                  <c:v>4.4100170705925538E-4</c:v>
                </c:pt>
                <c:pt idx="2618">
                  <c:v>4.4095690682518623E-4</c:v>
                </c:pt>
                <c:pt idx="2619">
                  <c:v>4.4094997857109324E-4</c:v>
                </c:pt>
                <c:pt idx="2620">
                  <c:v>4.4094466864976715E-4</c:v>
                </c:pt>
                <c:pt idx="2621">
                  <c:v>4.4093992524952332E-4</c:v>
                </c:pt>
                <c:pt idx="2622">
                  <c:v>4.409427891960574E-4</c:v>
                </c:pt>
                <c:pt idx="2623">
                  <c:v>4.4094565314259116E-4</c:v>
                </c:pt>
                <c:pt idx="2624">
                  <c:v>4.4094851708912513E-4</c:v>
                </c:pt>
                <c:pt idx="2625">
                  <c:v>4.4095138103565922E-4</c:v>
                </c:pt>
                <c:pt idx="2626">
                  <c:v>4.409327069099396E-4</c:v>
                </c:pt>
                <c:pt idx="2627">
                  <c:v>4.4091207215587265E-4</c:v>
                </c:pt>
                <c:pt idx="2628">
                  <c:v>4.4089524105577252E-4</c:v>
                </c:pt>
                <c:pt idx="2629">
                  <c:v>4.4089176195961336E-4</c:v>
                </c:pt>
                <c:pt idx="2630">
                  <c:v>4.4089583293485088E-4</c:v>
                </c:pt>
                <c:pt idx="2631">
                  <c:v>4.4091443872190238E-4</c:v>
                </c:pt>
                <c:pt idx="2632">
                  <c:v>4.4093304450895394E-4</c:v>
                </c:pt>
                <c:pt idx="2633">
                  <c:v>4.4091591235900085E-4</c:v>
                </c:pt>
                <c:pt idx="2634">
                  <c:v>4.4087216901833213E-4</c:v>
                </c:pt>
                <c:pt idx="2635">
                  <c:v>4.4084774895189168E-4</c:v>
                </c:pt>
                <c:pt idx="2636">
                  <c:v>4.4087936287752277E-4</c:v>
                </c:pt>
                <c:pt idx="2637">
                  <c:v>4.4091674784302315E-4</c:v>
                </c:pt>
                <c:pt idx="2638">
                  <c:v>4.4089504880291523E-4</c:v>
                </c:pt>
                <c:pt idx="2639">
                  <c:v>4.4088009830236201E-4</c:v>
                </c:pt>
                <c:pt idx="2640">
                  <c:v>4.4082410023891567E-4</c:v>
                </c:pt>
                <c:pt idx="2641">
                  <c:v>4.4086676001620903E-4</c:v>
                </c:pt>
                <c:pt idx="2642">
                  <c:v>4.4091144964991517E-4</c:v>
                </c:pt>
                <c:pt idx="2643">
                  <c:v>4.4098987595814708E-4</c:v>
                </c:pt>
                <c:pt idx="2644">
                  <c:v>4.4091702998426413E-4</c:v>
                </c:pt>
                <c:pt idx="2645">
                  <c:v>4.4079838993138758E-4</c:v>
                </c:pt>
                <c:pt idx="2646">
                  <c:v>4.4086418934379944E-4</c:v>
                </c:pt>
                <c:pt idx="2647">
                  <c:v>4.4081256790806992E-4</c:v>
                </c:pt>
                <c:pt idx="2648">
                  <c:v>4.4090424746184696E-4</c:v>
                </c:pt>
                <c:pt idx="2649">
                  <c:v>4.408819739196897E-4</c:v>
                </c:pt>
                <c:pt idx="2650">
                  <c:v>4.408957415152469E-4</c:v>
                </c:pt>
                <c:pt idx="2651">
                  <c:v>4.4087105227435446E-4</c:v>
                </c:pt>
                <c:pt idx="2652">
                  <c:v>4.4090451790013379E-4</c:v>
                </c:pt>
                <c:pt idx="2653">
                  <c:v>4.4087799326105934E-4</c:v>
                </c:pt>
                <c:pt idx="2654">
                  <c:v>4.4097617620774006E-4</c:v>
                </c:pt>
                <c:pt idx="2655">
                  <c:v>4.4094249048976517E-4</c:v>
                </c:pt>
                <c:pt idx="2656">
                  <c:v>4.4092993654084423E-4</c:v>
                </c:pt>
                <c:pt idx="2657">
                  <c:v>4.4096272337974763E-4</c:v>
                </c:pt>
                <c:pt idx="2658">
                  <c:v>4.4100486306456734E-4</c:v>
                </c:pt>
                <c:pt idx="2659">
                  <c:v>4.4089135057025122E-4</c:v>
                </c:pt>
                <c:pt idx="2660">
                  <c:v>4.4096466698336948E-4</c:v>
                </c:pt>
                <c:pt idx="2661">
                  <c:v>4.4102891883637823E-4</c:v>
                </c:pt>
                <c:pt idx="2662">
                  <c:v>4.409814786741433E-4</c:v>
                </c:pt>
                <c:pt idx="2663">
                  <c:v>4.4100052026908409E-4</c:v>
                </c:pt>
                <c:pt idx="2664">
                  <c:v>4.4100262596649057E-4</c:v>
                </c:pt>
                <c:pt idx="2665">
                  <c:v>4.409713657583603E-4</c:v>
                </c:pt>
                <c:pt idx="2666">
                  <c:v>4.4095006443162411E-4</c:v>
                </c:pt>
                <c:pt idx="2667">
                  <c:v>4.4096352589745969E-4</c:v>
                </c:pt>
                <c:pt idx="2668">
                  <c:v>4.4097711033050743E-4</c:v>
                </c:pt>
                <c:pt idx="2669">
                  <c:v>4.4099069476355473E-4</c:v>
                </c:pt>
                <c:pt idx="2670">
                  <c:v>4.4100427919660252E-4</c:v>
                </c:pt>
                <c:pt idx="2671">
                  <c:v>4.4101786362964976E-4</c:v>
                </c:pt>
                <c:pt idx="2672">
                  <c:v>4.4100502623910237E-4</c:v>
                </c:pt>
                <c:pt idx="2673">
                  <c:v>4.4100013884326418E-4</c:v>
                </c:pt>
                <c:pt idx="2674">
                  <c:v>4.4106325724008243E-4</c:v>
                </c:pt>
                <c:pt idx="2675">
                  <c:v>4.4104824353678279E-4</c:v>
                </c:pt>
                <c:pt idx="2676">
                  <c:v>4.4103139058254969E-4</c:v>
                </c:pt>
                <c:pt idx="2677">
                  <c:v>4.4103785602607503E-4</c:v>
                </c:pt>
                <c:pt idx="2678">
                  <c:v>4.4107042589068177E-4</c:v>
                </c:pt>
                <c:pt idx="2679">
                  <c:v>4.4107663158032796E-4</c:v>
                </c:pt>
                <c:pt idx="2680">
                  <c:v>4.4102000094014724E-4</c:v>
                </c:pt>
                <c:pt idx="2681">
                  <c:v>4.4111413801022471E-4</c:v>
                </c:pt>
                <c:pt idx="2682">
                  <c:v>4.4103428775974364E-4</c:v>
                </c:pt>
                <c:pt idx="2683">
                  <c:v>4.4110139156440937E-4</c:v>
                </c:pt>
                <c:pt idx="2684">
                  <c:v>4.4106948016642565E-4</c:v>
                </c:pt>
                <c:pt idx="2685">
                  <c:v>4.4109911723979727E-4</c:v>
                </c:pt>
                <c:pt idx="2686">
                  <c:v>4.4114679098124817E-4</c:v>
                </c:pt>
                <c:pt idx="2687">
                  <c:v>4.4113175526127088E-4</c:v>
                </c:pt>
                <c:pt idx="2688">
                  <c:v>4.4115743818718995E-4</c:v>
                </c:pt>
                <c:pt idx="2689">
                  <c:v>4.4114716492384923E-4</c:v>
                </c:pt>
                <c:pt idx="2690">
                  <c:v>4.4111651778242725E-4</c:v>
                </c:pt>
                <c:pt idx="2691">
                  <c:v>4.4109476265517984E-4</c:v>
                </c:pt>
                <c:pt idx="2692">
                  <c:v>4.4119990663616255E-4</c:v>
                </c:pt>
                <c:pt idx="2693">
                  <c:v>4.4111850565604921E-4</c:v>
                </c:pt>
                <c:pt idx="2694">
                  <c:v>4.4116269615738883E-4</c:v>
                </c:pt>
                <c:pt idx="2695">
                  <c:v>4.4116103557429983E-4</c:v>
                </c:pt>
                <c:pt idx="2696">
                  <c:v>4.4111539591577776E-4</c:v>
                </c:pt>
                <c:pt idx="2697">
                  <c:v>4.4116178179202405E-4</c:v>
                </c:pt>
                <c:pt idx="2698">
                  <c:v>4.4110695841832336E-4</c:v>
                </c:pt>
                <c:pt idx="2699">
                  <c:v>4.4113800204798043E-4</c:v>
                </c:pt>
                <c:pt idx="2700">
                  <c:v>4.4109986254273643E-4</c:v>
                </c:pt>
                <c:pt idx="2701">
                  <c:v>4.4121430972089676E-4</c:v>
                </c:pt>
                <c:pt idx="2702">
                  <c:v>4.4114725677920692E-4</c:v>
                </c:pt>
                <c:pt idx="2703">
                  <c:v>4.4115866794353949E-4</c:v>
                </c:pt>
                <c:pt idx="2704">
                  <c:v>4.4122517056126401E-4</c:v>
                </c:pt>
                <c:pt idx="2705">
                  <c:v>4.4121271506412479E-4</c:v>
                </c:pt>
                <c:pt idx="2706">
                  <c:v>4.4124823332785176E-4</c:v>
                </c:pt>
                <c:pt idx="2707">
                  <c:v>4.4126191881950792E-4</c:v>
                </c:pt>
                <c:pt idx="2708">
                  <c:v>4.412483451129284E-4</c:v>
                </c:pt>
                <c:pt idx="2709">
                  <c:v>4.4123778714270977E-4</c:v>
                </c:pt>
                <c:pt idx="2710">
                  <c:v>4.4123568151326628E-4</c:v>
                </c:pt>
                <c:pt idx="2711">
                  <c:v>4.4128111460719398E-4</c:v>
                </c:pt>
                <c:pt idx="2712">
                  <c:v>4.4128390040220424E-4</c:v>
                </c:pt>
                <c:pt idx="2713">
                  <c:v>4.4128073903249563E-4</c:v>
                </c:pt>
                <c:pt idx="2714">
                  <c:v>4.4128726562157183E-4</c:v>
                </c:pt>
                <c:pt idx="2715">
                  <c:v>4.4130873267167009E-4</c:v>
                </c:pt>
                <c:pt idx="2716">
                  <c:v>4.4134201212995866E-4</c:v>
                </c:pt>
                <c:pt idx="2717">
                  <c:v>4.4138279983861644E-4</c:v>
                </c:pt>
                <c:pt idx="2718">
                  <c:v>4.4140562560322457E-4</c:v>
                </c:pt>
                <c:pt idx="2719">
                  <c:v>4.4142338768681324E-4</c:v>
                </c:pt>
                <c:pt idx="2720">
                  <c:v>4.414991204677575E-4</c:v>
                </c:pt>
                <c:pt idx="2721">
                  <c:v>4.414736598453896E-4</c:v>
                </c:pt>
                <c:pt idx="2722">
                  <c:v>4.4144789558114557E-4</c:v>
                </c:pt>
                <c:pt idx="2723">
                  <c:v>4.4145767924956829E-4</c:v>
                </c:pt>
                <c:pt idx="2724">
                  <c:v>4.4144825868984628E-4</c:v>
                </c:pt>
                <c:pt idx="2725">
                  <c:v>4.4148419144743507E-4</c:v>
                </c:pt>
                <c:pt idx="2726">
                  <c:v>4.414674518016823E-4</c:v>
                </c:pt>
                <c:pt idx="2727">
                  <c:v>4.4148119773113406E-4</c:v>
                </c:pt>
                <c:pt idx="2728">
                  <c:v>4.4147984716091379E-4</c:v>
                </c:pt>
                <c:pt idx="2729">
                  <c:v>4.4141715987569167E-4</c:v>
                </c:pt>
                <c:pt idx="2730">
                  <c:v>4.4150928737132669E-4</c:v>
                </c:pt>
                <c:pt idx="2731">
                  <c:v>4.4143189110164229E-4</c:v>
                </c:pt>
                <c:pt idx="2732">
                  <c:v>4.414744631722586E-4</c:v>
                </c:pt>
                <c:pt idx="2733">
                  <c:v>4.4146917801584772E-4</c:v>
                </c:pt>
                <c:pt idx="2734">
                  <c:v>4.4148782261850582E-4</c:v>
                </c:pt>
                <c:pt idx="2735">
                  <c:v>4.4142676179154529E-4</c:v>
                </c:pt>
                <c:pt idx="2736">
                  <c:v>4.414638507136168E-4</c:v>
                </c:pt>
                <c:pt idx="2737">
                  <c:v>4.414094484811696E-4</c:v>
                </c:pt>
                <c:pt idx="2738">
                  <c:v>4.4135937720388488E-4</c:v>
                </c:pt>
                <c:pt idx="2739">
                  <c:v>4.4141208212711768E-4</c:v>
                </c:pt>
                <c:pt idx="2740">
                  <c:v>4.4138464111447099E-4</c:v>
                </c:pt>
                <c:pt idx="2741">
                  <c:v>4.41334121518735E-4</c:v>
                </c:pt>
                <c:pt idx="2742">
                  <c:v>4.4135487432833242E-4</c:v>
                </c:pt>
                <c:pt idx="2743">
                  <c:v>4.4131215733077636E-4</c:v>
                </c:pt>
                <c:pt idx="2744">
                  <c:v>4.4134579871186379E-4</c:v>
                </c:pt>
                <c:pt idx="2745">
                  <c:v>4.4136187336594015E-4</c:v>
                </c:pt>
                <c:pt idx="2746">
                  <c:v>4.4138361304547848E-4</c:v>
                </c:pt>
                <c:pt idx="2747">
                  <c:v>4.4134673835716259E-4</c:v>
                </c:pt>
                <c:pt idx="2748">
                  <c:v>4.4144009655551394E-4</c:v>
                </c:pt>
                <c:pt idx="2749">
                  <c:v>4.4143088004591427E-4</c:v>
                </c:pt>
                <c:pt idx="2750">
                  <c:v>4.4145174463880069E-4</c:v>
                </c:pt>
                <c:pt idx="2751">
                  <c:v>4.4150167153068497E-4</c:v>
                </c:pt>
                <c:pt idx="2752">
                  <c:v>4.4148045513092493E-4</c:v>
                </c:pt>
                <c:pt idx="2753">
                  <c:v>4.4152595961579043E-4</c:v>
                </c:pt>
                <c:pt idx="2754">
                  <c:v>4.4151363406928377E-4</c:v>
                </c:pt>
                <c:pt idx="2755">
                  <c:v>4.4158084609998598E-4</c:v>
                </c:pt>
                <c:pt idx="2756">
                  <c:v>4.4156127453923578E-4</c:v>
                </c:pt>
                <c:pt idx="2757">
                  <c:v>4.4160267951326703E-4</c:v>
                </c:pt>
                <c:pt idx="2758">
                  <c:v>4.4164465335433682E-4</c:v>
                </c:pt>
                <c:pt idx="2759">
                  <c:v>4.4168849574460322E-4</c:v>
                </c:pt>
                <c:pt idx="2760">
                  <c:v>4.4173233813487006E-4</c:v>
                </c:pt>
                <c:pt idx="2761">
                  <c:v>4.4177618052513684E-4</c:v>
                </c:pt>
                <c:pt idx="2762">
                  <c:v>4.4182486941368352E-4</c:v>
                </c:pt>
                <c:pt idx="2763">
                  <c:v>4.4187379825561825E-4</c:v>
                </c:pt>
                <c:pt idx="2764">
                  <c:v>4.4192272709755315E-4</c:v>
                </c:pt>
                <c:pt idx="2765">
                  <c:v>4.4197165593948799E-4</c:v>
                </c:pt>
                <c:pt idx="2766">
                  <c:v>4.419625544209871E-4</c:v>
                </c:pt>
                <c:pt idx="2767">
                  <c:v>4.4202165883380057E-4</c:v>
                </c:pt>
                <c:pt idx="2768">
                  <c:v>4.420182811771153E-4</c:v>
                </c:pt>
                <c:pt idx="2769">
                  <c:v>4.4211149444300555E-4</c:v>
                </c:pt>
                <c:pt idx="2770">
                  <c:v>4.4213922287547841E-4</c:v>
                </c:pt>
                <c:pt idx="2771">
                  <c:v>4.4215051897937639E-4</c:v>
                </c:pt>
                <c:pt idx="2772">
                  <c:v>4.4217648037929268E-4</c:v>
                </c:pt>
                <c:pt idx="2773">
                  <c:v>4.4227443133572803E-4</c:v>
                </c:pt>
                <c:pt idx="2774">
                  <c:v>4.4235755446039849E-4</c:v>
                </c:pt>
                <c:pt idx="2775">
                  <c:v>4.423095187978139E-4</c:v>
                </c:pt>
                <c:pt idx="2776">
                  <c:v>4.4228057382591308E-4</c:v>
                </c:pt>
                <c:pt idx="2777">
                  <c:v>4.4231697560202034E-4</c:v>
                </c:pt>
                <c:pt idx="2778">
                  <c:v>4.423924257712659E-4</c:v>
                </c:pt>
                <c:pt idx="2779">
                  <c:v>4.4239559344912735E-4</c:v>
                </c:pt>
                <c:pt idx="2780">
                  <c:v>4.4242008992145506E-4</c:v>
                </c:pt>
                <c:pt idx="2781">
                  <c:v>4.4245350978378104E-4</c:v>
                </c:pt>
                <c:pt idx="2782">
                  <c:v>4.4252197244280805E-4</c:v>
                </c:pt>
                <c:pt idx="2783">
                  <c:v>4.4245902975245031E-4</c:v>
                </c:pt>
                <c:pt idx="2784">
                  <c:v>4.4253739931861985E-4</c:v>
                </c:pt>
                <c:pt idx="2785">
                  <c:v>4.4258113133329509E-4</c:v>
                </c:pt>
                <c:pt idx="2786">
                  <c:v>4.4257663032517468E-4</c:v>
                </c:pt>
                <c:pt idx="2787">
                  <c:v>4.4265588237437704E-4</c:v>
                </c:pt>
                <c:pt idx="2788">
                  <c:v>4.4265714337171581E-4</c:v>
                </c:pt>
                <c:pt idx="2789">
                  <c:v>4.4268889133678563E-4</c:v>
                </c:pt>
                <c:pt idx="2790">
                  <c:v>4.427134506599317E-4</c:v>
                </c:pt>
                <c:pt idx="2791">
                  <c:v>4.4270961546091574E-4</c:v>
                </c:pt>
                <c:pt idx="2792">
                  <c:v>4.4277720637801732E-4</c:v>
                </c:pt>
                <c:pt idx="2793">
                  <c:v>4.4276262029472945E-4</c:v>
                </c:pt>
                <c:pt idx="2794">
                  <c:v>4.42716110298793E-4</c:v>
                </c:pt>
                <c:pt idx="2795">
                  <c:v>4.4281607016150026E-4</c:v>
                </c:pt>
                <c:pt idx="2796">
                  <c:v>4.428453213637134E-4</c:v>
                </c:pt>
                <c:pt idx="2797">
                  <c:v>4.4281349857165192E-4</c:v>
                </c:pt>
                <c:pt idx="2798">
                  <c:v>4.4283548375690474E-4</c:v>
                </c:pt>
                <c:pt idx="2799">
                  <c:v>4.4287685864846172E-4</c:v>
                </c:pt>
                <c:pt idx="2800">
                  <c:v>4.4286672946848945E-4</c:v>
                </c:pt>
                <c:pt idx="2801">
                  <c:v>4.4294041373062258E-4</c:v>
                </c:pt>
                <c:pt idx="2802">
                  <c:v>4.4297689333723522E-4</c:v>
                </c:pt>
                <c:pt idx="2803">
                  <c:v>4.4298716925164129E-4</c:v>
                </c:pt>
                <c:pt idx="2804">
                  <c:v>4.4298847379382585E-4</c:v>
                </c:pt>
                <c:pt idx="2805">
                  <c:v>4.4297277642807887E-4</c:v>
                </c:pt>
                <c:pt idx="2806">
                  <c:v>4.4301697321294682E-4</c:v>
                </c:pt>
                <c:pt idx="2807">
                  <c:v>4.4299930447111343E-4</c:v>
                </c:pt>
                <c:pt idx="2808">
                  <c:v>4.4299689528758547E-4</c:v>
                </c:pt>
                <c:pt idx="2809">
                  <c:v>4.4301298055141736E-4</c:v>
                </c:pt>
                <c:pt idx="2810">
                  <c:v>4.4301120274441467E-4</c:v>
                </c:pt>
                <c:pt idx="2811">
                  <c:v>4.4299421557871839E-4</c:v>
                </c:pt>
                <c:pt idx="2812">
                  <c:v>4.4301457825623888E-4</c:v>
                </c:pt>
                <c:pt idx="2813">
                  <c:v>4.4303787018163375E-4</c:v>
                </c:pt>
                <c:pt idx="2814">
                  <c:v>4.4303027056471301E-4</c:v>
                </c:pt>
                <c:pt idx="2815">
                  <c:v>4.4307250264652843E-4</c:v>
                </c:pt>
                <c:pt idx="2816">
                  <c:v>4.4305720226584411E-4</c:v>
                </c:pt>
                <c:pt idx="2817">
                  <c:v>4.4304190188515963E-4</c:v>
                </c:pt>
                <c:pt idx="2818">
                  <c:v>4.4308206436892964E-4</c:v>
                </c:pt>
                <c:pt idx="2819">
                  <c:v>4.4307066415992909E-4</c:v>
                </c:pt>
                <c:pt idx="2820">
                  <c:v>4.4309715840263605E-4</c:v>
                </c:pt>
                <c:pt idx="2821">
                  <c:v>4.4308905049226193E-4</c:v>
                </c:pt>
                <c:pt idx="2822">
                  <c:v>4.4307285404139796E-4</c:v>
                </c:pt>
                <c:pt idx="2823">
                  <c:v>4.4309916702108475E-4</c:v>
                </c:pt>
                <c:pt idx="2824">
                  <c:v>4.4313352811155466E-4</c:v>
                </c:pt>
                <c:pt idx="2825">
                  <c:v>4.4316788920202468E-4</c:v>
                </c:pt>
                <c:pt idx="2826">
                  <c:v>4.4318811188471629E-4</c:v>
                </c:pt>
                <c:pt idx="2827">
                  <c:v>4.4319959663853493E-4</c:v>
                </c:pt>
                <c:pt idx="2828">
                  <c:v>4.4321108139235384E-4</c:v>
                </c:pt>
                <c:pt idx="2829">
                  <c:v>4.432225661461727E-4</c:v>
                </c:pt>
                <c:pt idx="2830">
                  <c:v>4.4323572535769751E-4</c:v>
                </c:pt>
                <c:pt idx="2831">
                  <c:v>4.4322544426122422E-4</c:v>
                </c:pt>
                <c:pt idx="2832">
                  <c:v>4.4322895831096719E-4</c:v>
                </c:pt>
                <c:pt idx="2833">
                  <c:v>4.4323929795736804E-4</c:v>
                </c:pt>
                <c:pt idx="2834">
                  <c:v>4.4331274173880581E-4</c:v>
                </c:pt>
                <c:pt idx="2835">
                  <c:v>4.4340950012635274E-4</c:v>
                </c:pt>
                <c:pt idx="2836">
                  <c:v>4.4333810620956067E-4</c:v>
                </c:pt>
                <c:pt idx="2837">
                  <c:v>4.4338872120595224E-4</c:v>
                </c:pt>
                <c:pt idx="2838">
                  <c:v>4.4341337712946826E-4</c:v>
                </c:pt>
                <c:pt idx="2839">
                  <c:v>4.4349310158730025E-4</c:v>
                </c:pt>
                <c:pt idx="2840">
                  <c:v>4.4349088669865823E-4</c:v>
                </c:pt>
                <c:pt idx="2841">
                  <c:v>4.4342516659326198E-4</c:v>
                </c:pt>
                <c:pt idx="2842">
                  <c:v>4.4353137310300329E-4</c:v>
                </c:pt>
                <c:pt idx="2843">
                  <c:v>4.4356000917191444E-4</c:v>
                </c:pt>
                <c:pt idx="2844">
                  <c:v>4.436323573734299E-4</c:v>
                </c:pt>
                <c:pt idx="2845">
                  <c:v>4.4368491407811546E-4</c:v>
                </c:pt>
                <c:pt idx="2846">
                  <c:v>4.4363560616996812E-4</c:v>
                </c:pt>
                <c:pt idx="2847">
                  <c:v>4.4363576976454253E-4</c:v>
                </c:pt>
                <c:pt idx="2848">
                  <c:v>4.4372819336690084E-4</c:v>
                </c:pt>
                <c:pt idx="2849">
                  <c:v>4.4374312639650592E-4</c:v>
                </c:pt>
                <c:pt idx="2850">
                  <c:v>4.4376861760486469E-4</c:v>
                </c:pt>
                <c:pt idx="2851">
                  <c:v>4.4382288843863486E-4</c:v>
                </c:pt>
                <c:pt idx="2852">
                  <c:v>4.4380832658177959E-4</c:v>
                </c:pt>
                <c:pt idx="2853">
                  <c:v>4.4379550774774871E-4</c:v>
                </c:pt>
                <c:pt idx="2854">
                  <c:v>4.4384519857500583E-4</c:v>
                </c:pt>
                <c:pt idx="2855">
                  <c:v>4.4389464806116735E-4</c:v>
                </c:pt>
                <c:pt idx="2856">
                  <c:v>4.4393483108085203E-4</c:v>
                </c:pt>
                <c:pt idx="2857">
                  <c:v>4.4394814770914597E-4</c:v>
                </c:pt>
                <c:pt idx="2858">
                  <c:v>4.4397832763248346E-4</c:v>
                </c:pt>
                <c:pt idx="2859">
                  <c:v>4.440081882030673E-4</c:v>
                </c:pt>
                <c:pt idx="2860">
                  <c:v>4.4403678940129447E-4</c:v>
                </c:pt>
                <c:pt idx="2861">
                  <c:v>4.4410600890533545E-4</c:v>
                </c:pt>
                <c:pt idx="2862">
                  <c:v>4.440965891078286E-4</c:v>
                </c:pt>
                <c:pt idx="2863">
                  <c:v>4.4412622838201684E-4</c:v>
                </c:pt>
                <c:pt idx="2864">
                  <c:v>4.44122411252756E-4</c:v>
                </c:pt>
                <c:pt idx="2865">
                  <c:v>4.4416494203506664E-4</c:v>
                </c:pt>
                <c:pt idx="2866">
                  <c:v>4.4413547442740428E-4</c:v>
                </c:pt>
                <c:pt idx="2867">
                  <c:v>4.4428299459043475E-4</c:v>
                </c:pt>
                <c:pt idx="2868">
                  <c:v>4.4426478390840584E-4</c:v>
                </c:pt>
                <c:pt idx="2869">
                  <c:v>4.4428679986634672E-4</c:v>
                </c:pt>
                <c:pt idx="2870">
                  <c:v>4.4429686120904955E-4</c:v>
                </c:pt>
                <c:pt idx="2871">
                  <c:v>4.4430966876627043E-4</c:v>
                </c:pt>
                <c:pt idx="2872">
                  <c:v>4.4433046022831189E-4</c:v>
                </c:pt>
                <c:pt idx="2873">
                  <c:v>4.4437988780737764E-4</c:v>
                </c:pt>
                <c:pt idx="2874">
                  <c:v>4.443706311206549E-4</c:v>
                </c:pt>
                <c:pt idx="2875">
                  <c:v>4.443875212542394E-4</c:v>
                </c:pt>
                <c:pt idx="2876">
                  <c:v>4.4448075798413583E-4</c:v>
                </c:pt>
                <c:pt idx="2877">
                  <c:v>4.4451393805999324E-4</c:v>
                </c:pt>
                <c:pt idx="2878">
                  <c:v>4.4446700235183621E-4</c:v>
                </c:pt>
                <c:pt idx="2879">
                  <c:v>4.4458053685546528E-4</c:v>
                </c:pt>
                <c:pt idx="2880">
                  <c:v>4.445762401551826E-4</c:v>
                </c:pt>
                <c:pt idx="2881">
                  <c:v>4.4471832864915079E-4</c:v>
                </c:pt>
                <c:pt idx="2882">
                  <c:v>4.4488829234781192E-4</c:v>
                </c:pt>
                <c:pt idx="2883">
                  <c:v>4.4500023209365319E-4</c:v>
                </c:pt>
                <c:pt idx="2884">
                  <c:v>4.4515979376514848E-4</c:v>
                </c:pt>
                <c:pt idx="2885">
                  <c:v>4.4527517010832892E-4</c:v>
                </c:pt>
                <c:pt idx="2886">
                  <c:v>4.4539660693499838E-4</c:v>
                </c:pt>
                <c:pt idx="2887">
                  <c:v>4.4559200488254822E-4</c:v>
                </c:pt>
                <c:pt idx="2888">
                  <c:v>4.4584284256250875E-4</c:v>
                </c:pt>
                <c:pt idx="2889">
                  <c:v>4.4597673825362403E-4</c:v>
                </c:pt>
                <c:pt idx="2890">
                  <c:v>4.4613541379422969E-4</c:v>
                </c:pt>
                <c:pt idx="2891">
                  <c:v>4.462531222943987E-4</c:v>
                </c:pt>
                <c:pt idx="2892">
                  <c:v>4.463857705711055E-4</c:v>
                </c:pt>
                <c:pt idx="2893">
                  <c:v>4.465833456472553E-4</c:v>
                </c:pt>
                <c:pt idx="2894">
                  <c:v>4.467886568926871E-4</c:v>
                </c:pt>
                <c:pt idx="2895">
                  <c:v>4.4717484277920656E-4</c:v>
                </c:pt>
                <c:pt idx="2896">
                  <c:v>4.4728610954558487E-4</c:v>
                </c:pt>
                <c:pt idx="2897">
                  <c:v>4.4750519095777943E-4</c:v>
                </c:pt>
                <c:pt idx="2898">
                  <c:v>4.476492506392549E-4</c:v>
                </c:pt>
                <c:pt idx="2899">
                  <c:v>4.4772456809854112E-4</c:v>
                </c:pt>
                <c:pt idx="2900">
                  <c:v>4.4793312688224009E-4</c:v>
                </c:pt>
                <c:pt idx="2901">
                  <c:v>4.4799917759780103E-4</c:v>
                </c:pt>
                <c:pt idx="2902">
                  <c:v>4.4810315939996132E-4</c:v>
                </c:pt>
                <c:pt idx="2903">
                  <c:v>4.4816722302333121E-4</c:v>
                </c:pt>
                <c:pt idx="2904">
                  <c:v>4.483671383995251E-4</c:v>
                </c:pt>
                <c:pt idx="2905">
                  <c:v>4.4848970343502463E-4</c:v>
                </c:pt>
                <c:pt idx="2906">
                  <c:v>4.4866684882472835E-4</c:v>
                </c:pt>
                <c:pt idx="2907">
                  <c:v>4.4873384696480877E-4</c:v>
                </c:pt>
                <c:pt idx="2908">
                  <c:v>4.4873812828788993E-4</c:v>
                </c:pt>
                <c:pt idx="2909">
                  <c:v>4.4884208142037388E-4</c:v>
                </c:pt>
                <c:pt idx="2910">
                  <c:v>4.4896750488239369E-4</c:v>
                </c:pt>
                <c:pt idx="2911">
                  <c:v>4.4897253147588989E-4</c:v>
                </c:pt>
                <c:pt idx="2912">
                  <c:v>4.493110940836915E-4</c:v>
                </c:pt>
                <c:pt idx="2913">
                  <c:v>4.4937678406492456E-4</c:v>
                </c:pt>
                <c:pt idx="2914">
                  <c:v>4.4959052310572831E-4</c:v>
                </c:pt>
                <c:pt idx="2915">
                  <c:v>4.4967172208853557E-4</c:v>
                </c:pt>
                <c:pt idx="2916">
                  <c:v>4.497720933726716E-4</c:v>
                </c:pt>
                <c:pt idx="2917">
                  <c:v>4.4978168432268381E-4</c:v>
                </c:pt>
                <c:pt idx="2918">
                  <c:v>4.4988026665683192E-4</c:v>
                </c:pt>
                <c:pt idx="2919">
                  <c:v>4.5000391566484964E-4</c:v>
                </c:pt>
                <c:pt idx="2920">
                  <c:v>4.5005104374314992E-4</c:v>
                </c:pt>
                <c:pt idx="2921">
                  <c:v>4.5012412307913493E-4</c:v>
                </c:pt>
                <c:pt idx="2922">
                  <c:v>4.5010446929142305E-4</c:v>
                </c:pt>
                <c:pt idx="2923">
                  <c:v>4.5010403582152326E-4</c:v>
                </c:pt>
                <c:pt idx="2924">
                  <c:v>4.5018033327539676E-4</c:v>
                </c:pt>
                <c:pt idx="2925">
                  <c:v>4.5016876582269311E-4</c:v>
                </c:pt>
                <c:pt idx="2926">
                  <c:v>4.5023319581939951E-4</c:v>
                </c:pt>
                <c:pt idx="2927">
                  <c:v>4.5018893566483778E-4</c:v>
                </c:pt>
                <c:pt idx="2928">
                  <c:v>4.5018583637185928E-4</c:v>
                </c:pt>
                <c:pt idx="2929">
                  <c:v>4.5019095458161297E-4</c:v>
                </c:pt>
                <c:pt idx="2930">
                  <c:v>4.5010963729576246E-4</c:v>
                </c:pt>
                <c:pt idx="2931">
                  <c:v>4.4992163204823975E-4</c:v>
                </c:pt>
                <c:pt idx="2932">
                  <c:v>4.4980952826916009E-4</c:v>
                </c:pt>
                <c:pt idx="2933">
                  <c:v>4.4958838780542152E-4</c:v>
                </c:pt>
                <c:pt idx="2934">
                  <c:v>4.4941000149705337E-4</c:v>
                </c:pt>
                <c:pt idx="2935">
                  <c:v>4.4930603066442018E-4</c:v>
                </c:pt>
                <c:pt idx="2936">
                  <c:v>4.4926563959992008E-4</c:v>
                </c:pt>
                <c:pt idx="2937">
                  <c:v>4.4921172294068912E-4</c:v>
                </c:pt>
                <c:pt idx="2938">
                  <c:v>4.4914723609131908E-4</c:v>
                </c:pt>
                <c:pt idx="2939">
                  <c:v>4.4917080757909115E-4</c:v>
                </c:pt>
                <c:pt idx="2940">
                  <c:v>4.4923545496328219E-4</c:v>
                </c:pt>
                <c:pt idx="2941">
                  <c:v>4.4930855734599752E-4</c:v>
                </c:pt>
                <c:pt idx="2942">
                  <c:v>4.4935766374236082E-4</c:v>
                </c:pt>
                <c:pt idx="2943">
                  <c:v>4.4942258230232994E-4</c:v>
                </c:pt>
                <c:pt idx="2944">
                  <c:v>4.4949149016467827E-4</c:v>
                </c:pt>
                <c:pt idx="2945">
                  <c:v>4.4956730098329612E-4</c:v>
                </c:pt>
                <c:pt idx="2946">
                  <c:v>4.4946105477271106E-4</c:v>
                </c:pt>
                <c:pt idx="2947">
                  <c:v>4.4947118347775085E-4</c:v>
                </c:pt>
                <c:pt idx="2948">
                  <c:v>4.4945551751490102E-4</c:v>
                </c:pt>
                <c:pt idx="2949">
                  <c:v>4.4939412163798694E-4</c:v>
                </c:pt>
                <c:pt idx="2950">
                  <c:v>4.4924840109690625E-4</c:v>
                </c:pt>
                <c:pt idx="2951">
                  <c:v>4.4908609531112565E-4</c:v>
                </c:pt>
                <c:pt idx="2952">
                  <c:v>4.4901263855352396E-4</c:v>
                </c:pt>
                <c:pt idx="2953">
                  <c:v>4.4892508162537164E-4</c:v>
                </c:pt>
                <c:pt idx="2954">
                  <c:v>4.4879160021498566E-4</c:v>
                </c:pt>
                <c:pt idx="2955">
                  <c:v>4.4865117781775184E-4</c:v>
                </c:pt>
                <c:pt idx="2956">
                  <c:v>4.4851668245670225E-4</c:v>
                </c:pt>
                <c:pt idx="2957">
                  <c:v>4.484737694736749E-4</c:v>
                </c:pt>
                <c:pt idx="2958">
                  <c:v>4.4833847820444284E-4</c:v>
                </c:pt>
                <c:pt idx="2959">
                  <c:v>4.4813527263754633E-4</c:v>
                </c:pt>
                <c:pt idx="2960">
                  <c:v>4.4786370642996428E-4</c:v>
                </c:pt>
                <c:pt idx="2961">
                  <c:v>4.4766966343440739E-4</c:v>
                </c:pt>
                <c:pt idx="2962">
                  <c:v>4.4746633762908408E-4</c:v>
                </c:pt>
                <c:pt idx="2963">
                  <c:v>4.4726714772871782E-4</c:v>
                </c:pt>
                <c:pt idx="2964">
                  <c:v>4.4694057831333656E-4</c:v>
                </c:pt>
                <c:pt idx="2965">
                  <c:v>4.4669366139726618E-4</c:v>
                </c:pt>
                <c:pt idx="2966">
                  <c:v>4.4638794878271816E-4</c:v>
                </c:pt>
                <c:pt idx="2967">
                  <c:v>4.4597535498262764E-4</c:v>
                </c:pt>
                <c:pt idx="2968">
                  <c:v>4.4555252461031726E-4</c:v>
                </c:pt>
                <c:pt idx="2969">
                  <c:v>4.451926423632859E-4</c:v>
                </c:pt>
                <c:pt idx="2970">
                  <c:v>4.4478853810373762E-4</c:v>
                </c:pt>
                <c:pt idx="2971">
                  <c:v>4.4443749461152687E-4</c:v>
                </c:pt>
                <c:pt idx="2972">
                  <c:v>4.4413174686104692E-4</c:v>
                </c:pt>
                <c:pt idx="2973">
                  <c:v>4.4377479320247915E-4</c:v>
                </c:pt>
                <c:pt idx="2974">
                  <c:v>4.4346897779922161E-4</c:v>
                </c:pt>
                <c:pt idx="2975">
                  <c:v>4.4314399005407318E-4</c:v>
                </c:pt>
                <c:pt idx="2976">
                  <c:v>4.428075390342076E-4</c:v>
                </c:pt>
                <c:pt idx="2977">
                  <c:v>4.4241299336063972E-4</c:v>
                </c:pt>
                <c:pt idx="2978">
                  <c:v>4.4199019028771399E-4</c:v>
                </c:pt>
                <c:pt idx="2979">
                  <c:v>4.4172293885174209E-4</c:v>
                </c:pt>
                <c:pt idx="2980">
                  <c:v>4.4132742406015487E-4</c:v>
                </c:pt>
                <c:pt idx="2981">
                  <c:v>4.4097411556735794E-4</c:v>
                </c:pt>
                <c:pt idx="2982">
                  <c:v>4.405449958495394E-4</c:v>
                </c:pt>
                <c:pt idx="2983">
                  <c:v>4.4023086860374178E-4</c:v>
                </c:pt>
                <c:pt idx="2984">
                  <c:v>4.3985945245570622E-4</c:v>
                </c:pt>
                <c:pt idx="2985">
                  <c:v>4.3952938741330963E-4</c:v>
                </c:pt>
                <c:pt idx="2986">
                  <c:v>4.3907698222911613E-4</c:v>
                </c:pt>
                <c:pt idx="2987">
                  <c:v>4.3872349413586457E-4</c:v>
                </c:pt>
                <c:pt idx="2988">
                  <c:v>4.3829207275293829E-4</c:v>
                </c:pt>
                <c:pt idx="2989">
                  <c:v>4.3779362226103172E-4</c:v>
                </c:pt>
                <c:pt idx="2990">
                  <c:v>4.3740809489532985E-4</c:v>
                </c:pt>
                <c:pt idx="2991">
                  <c:v>4.3716055030564531E-4</c:v>
                </c:pt>
                <c:pt idx="2992">
                  <c:v>4.3668052034129463E-4</c:v>
                </c:pt>
                <c:pt idx="2993">
                  <c:v>4.3628256928016621E-4</c:v>
                </c:pt>
                <c:pt idx="2994">
                  <c:v>4.3567937116790637E-4</c:v>
                </c:pt>
                <c:pt idx="2995">
                  <c:v>4.3516060286817224E-4</c:v>
                </c:pt>
                <c:pt idx="2996">
                  <c:v>4.3463549122746946E-4</c:v>
                </c:pt>
                <c:pt idx="2997">
                  <c:v>4.341205888148779E-4</c:v>
                </c:pt>
                <c:pt idx="2998">
                  <c:v>4.3363548877038742E-4</c:v>
                </c:pt>
                <c:pt idx="2999">
                  <c:v>4.3314185633774508E-4</c:v>
                </c:pt>
                <c:pt idx="3000">
                  <c:v>4.327752386873315E-4</c:v>
                </c:pt>
                <c:pt idx="3001">
                  <c:v>4.3222122423790417E-4</c:v>
                </c:pt>
                <c:pt idx="3002">
                  <c:v>4.3175573814878903E-4</c:v>
                </c:pt>
                <c:pt idx="3003">
                  <c:v>4.3125731161037042E-4</c:v>
                </c:pt>
                <c:pt idx="3004">
                  <c:v>4.3083688385575229E-4</c:v>
                </c:pt>
                <c:pt idx="3005">
                  <c:v>4.3048980070549615E-4</c:v>
                </c:pt>
                <c:pt idx="3006">
                  <c:v>4.3006525865022427E-4</c:v>
                </c:pt>
                <c:pt idx="3007">
                  <c:v>4.2964363364710582E-4</c:v>
                </c:pt>
                <c:pt idx="3008">
                  <c:v>4.2905978297506263E-4</c:v>
                </c:pt>
                <c:pt idx="3009">
                  <c:v>4.2861342651090791E-4</c:v>
                </c:pt>
                <c:pt idx="3010">
                  <c:v>4.281639419599623E-4</c:v>
                </c:pt>
                <c:pt idx="3011">
                  <c:v>4.2754744132439209E-4</c:v>
                </c:pt>
                <c:pt idx="3012">
                  <c:v>4.2700653112552617E-4</c:v>
                </c:pt>
                <c:pt idx="3013">
                  <c:v>4.2658094808690567E-4</c:v>
                </c:pt>
                <c:pt idx="3014">
                  <c:v>4.2604385250555164E-4</c:v>
                </c:pt>
                <c:pt idx="3015">
                  <c:v>4.2555268309921906E-4</c:v>
                </c:pt>
                <c:pt idx="3016">
                  <c:v>4.2507634422903935E-4</c:v>
                </c:pt>
                <c:pt idx="3017">
                  <c:v>4.2452037433756199E-4</c:v>
                </c:pt>
                <c:pt idx="3018">
                  <c:v>4.2398148482975878E-4</c:v>
                </c:pt>
                <c:pt idx="3019">
                  <c:v>4.234295970340651E-4</c:v>
                </c:pt>
                <c:pt idx="3020">
                  <c:v>4.2297397280979706E-4</c:v>
                </c:pt>
                <c:pt idx="3021">
                  <c:v>4.2262103260656218E-4</c:v>
                </c:pt>
                <c:pt idx="3022">
                  <c:v>4.2211838166100442E-4</c:v>
                </c:pt>
                <c:pt idx="3023">
                  <c:v>4.2153430870786395E-4</c:v>
                </c:pt>
                <c:pt idx="3024">
                  <c:v>4.2095604069273244E-4</c:v>
                </c:pt>
                <c:pt idx="3025">
                  <c:v>4.2048643071113183E-4</c:v>
                </c:pt>
                <c:pt idx="3026">
                  <c:v>4.1985973924356807E-4</c:v>
                </c:pt>
                <c:pt idx="3027">
                  <c:v>4.1932664503248302E-4</c:v>
                </c:pt>
                <c:pt idx="3028">
                  <c:v>4.1872523134766623E-4</c:v>
                </c:pt>
                <c:pt idx="3029">
                  <c:v>4.1817443100799568E-4</c:v>
                </c:pt>
                <c:pt idx="3030">
                  <c:v>4.1769193117852544E-4</c:v>
                </c:pt>
                <c:pt idx="3031">
                  <c:v>4.1713398306489336E-4</c:v>
                </c:pt>
                <c:pt idx="3032">
                  <c:v>4.1664995404824216E-4</c:v>
                </c:pt>
                <c:pt idx="3033">
                  <c:v>4.163950897142798E-4</c:v>
                </c:pt>
                <c:pt idx="3034">
                  <c:v>4.1589108520952091E-4</c:v>
                </c:pt>
                <c:pt idx="3035">
                  <c:v>4.1540855656740499E-4</c:v>
                </c:pt>
                <c:pt idx="3036">
                  <c:v>4.1495404265700942E-4</c:v>
                </c:pt>
                <c:pt idx="3037">
                  <c:v>4.1452686237403061E-4</c:v>
                </c:pt>
                <c:pt idx="3038">
                  <c:v>4.1395907019569267E-4</c:v>
                </c:pt>
                <c:pt idx="3039">
                  <c:v>4.1333390406074727E-4</c:v>
                </c:pt>
                <c:pt idx="3040">
                  <c:v>4.1285231883905115E-4</c:v>
                </c:pt>
                <c:pt idx="3041">
                  <c:v>4.1224604483568487E-4</c:v>
                </c:pt>
                <c:pt idx="3042">
                  <c:v>4.1169898867768708E-4</c:v>
                </c:pt>
                <c:pt idx="3043">
                  <c:v>4.1115308210330878E-4</c:v>
                </c:pt>
                <c:pt idx="3044">
                  <c:v>4.1070601662178305E-4</c:v>
                </c:pt>
                <c:pt idx="3045">
                  <c:v>4.1011870810370957E-4</c:v>
                </c:pt>
                <c:pt idx="3046">
                  <c:v>4.0962108018405133E-4</c:v>
                </c:pt>
                <c:pt idx="3047">
                  <c:v>4.0906972877637033E-4</c:v>
                </c:pt>
                <c:pt idx="3048">
                  <c:v>4.0846656890504196E-4</c:v>
                </c:pt>
                <c:pt idx="3049">
                  <c:v>4.0795347990757902E-4</c:v>
                </c:pt>
                <c:pt idx="3050">
                  <c:v>4.0737143197387942E-4</c:v>
                </c:pt>
                <c:pt idx="3051">
                  <c:v>4.0683582929752131E-4</c:v>
                </c:pt>
                <c:pt idx="3052">
                  <c:v>4.0639809020956175E-4</c:v>
                </c:pt>
                <c:pt idx="3053">
                  <c:v>4.0588383996903037E-4</c:v>
                </c:pt>
                <c:pt idx="3054">
                  <c:v>4.0534879928195229E-4</c:v>
                </c:pt>
                <c:pt idx="3055">
                  <c:v>4.0484664618437244E-4</c:v>
                </c:pt>
                <c:pt idx="3056">
                  <c:v>4.0426387158964098E-4</c:v>
                </c:pt>
                <c:pt idx="3057">
                  <c:v>4.037785956960432E-4</c:v>
                </c:pt>
                <c:pt idx="3058">
                  <c:v>4.0328811275335783E-4</c:v>
                </c:pt>
                <c:pt idx="3059">
                  <c:v>4.028147352289002E-4</c:v>
                </c:pt>
                <c:pt idx="3060">
                  <c:v>4.0221349328619976E-4</c:v>
                </c:pt>
                <c:pt idx="3061">
                  <c:v>4.0178177108941815E-4</c:v>
                </c:pt>
                <c:pt idx="3062">
                  <c:v>4.0120621915979137E-4</c:v>
                </c:pt>
                <c:pt idx="3063">
                  <c:v>4.0076307594774852E-4</c:v>
                </c:pt>
                <c:pt idx="3064">
                  <c:v>4.0034052814458254E-4</c:v>
                </c:pt>
                <c:pt idx="3065">
                  <c:v>3.9979349854082761E-4</c:v>
                </c:pt>
                <c:pt idx="3066">
                  <c:v>3.9929470245447817E-4</c:v>
                </c:pt>
                <c:pt idx="3067">
                  <c:v>3.9871106889211727E-4</c:v>
                </c:pt>
                <c:pt idx="3068">
                  <c:v>3.9830750681374899E-4</c:v>
                </c:pt>
                <c:pt idx="3069">
                  <c:v>3.9787395553195459E-4</c:v>
                </c:pt>
                <c:pt idx="3070">
                  <c:v>3.9726067336514666E-4</c:v>
                </c:pt>
                <c:pt idx="3071">
                  <c:v>3.9677970730845106E-4</c:v>
                </c:pt>
                <c:pt idx="3072">
                  <c:v>3.9637544779424241E-4</c:v>
                </c:pt>
                <c:pt idx="3073">
                  <c:v>3.9583635277422714E-4</c:v>
                </c:pt>
                <c:pt idx="3074">
                  <c:v>3.9537653986133648E-4</c:v>
                </c:pt>
                <c:pt idx="3075">
                  <c:v>3.9487513344385275E-4</c:v>
                </c:pt>
                <c:pt idx="3076">
                  <c:v>3.942523318114326E-4</c:v>
                </c:pt>
                <c:pt idx="3077">
                  <c:v>3.9379926146093365E-4</c:v>
                </c:pt>
                <c:pt idx="3078">
                  <c:v>3.933231630449958E-4</c:v>
                </c:pt>
                <c:pt idx="3079">
                  <c:v>3.9281273898963395E-4</c:v>
                </c:pt>
                <c:pt idx="3080">
                  <c:v>3.9231536697969421E-4</c:v>
                </c:pt>
                <c:pt idx="3081">
                  <c:v>3.918121690393466E-4</c:v>
                </c:pt>
                <c:pt idx="3082">
                  <c:v>3.9135261210043878E-4</c:v>
                </c:pt>
                <c:pt idx="3083">
                  <c:v>3.9087603515813391E-4</c:v>
                </c:pt>
                <c:pt idx="3084">
                  <c:v>3.903507318249164E-4</c:v>
                </c:pt>
                <c:pt idx="3085">
                  <c:v>3.8988278984068009E-4</c:v>
                </c:pt>
                <c:pt idx="3086">
                  <c:v>3.894807774648548E-4</c:v>
                </c:pt>
                <c:pt idx="3087">
                  <c:v>3.8895822223758588E-4</c:v>
                </c:pt>
                <c:pt idx="3088">
                  <c:v>3.8843799419250458E-4</c:v>
                </c:pt>
                <c:pt idx="3089">
                  <c:v>3.8797496411747408E-4</c:v>
                </c:pt>
                <c:pt idx="3090">
                  <c:v>3.8745011881308639E-4</c:v>
                </c:pt>
                <c:pt idx="3091">
                  <c:v>3.8696758153214145E-4</c:v>
                </c:pt>
                <c:pt idx="3092">
                  <c:v>3.86478323709326E-4</c:v>
                </c:pt>
                <c:pt idx="3093">
                  <c:v>3.8598554464509973E-4</c:v>
                </c:pt>
                <c:pt idx="3094">
                  <c:v>3.855546499260259E-4</c:v>
                </c:pt>
                <c:pt idx="3095">
                  <c:v>3.8516396697523816E-4</c:v>
                </c:pt>
                <c:pt idx="3096">
                  <c:v>3.8470006045754232E-4</c:v>
                </c:pt>
                <c:pt idx="3097">
                  <c:v>3.8418859229715456E-4</c:v>
                </c:pt>
                <c:pt idx="3098">
                  <c:v>3.8372984672600384E-4</c:v>
                </c:pt>
                <c:pt idx="3099">
                  <c:v>3.832099651294974E-4</c:v>
                </c:pt>
                <c:pt idx="3100">
                  <c:v>3.8272218595222784E-4</c:v>
                </c:pt>
                <c:pt idx="3101">
                  <c:v>3.8219982895368234E-4</c:v>
                </c:pt>
                <c:pt idx="3102">
                  <c:v>3.8169324811521691E-4</c:v>
                </c:pt>
                <c:pt idx="3103">
                  <c:v>3.8129409343399531E-4</c:v>
                </c:pt>
                <c:pt idx="3104">
                  <c:v>3.8103304560652959E-4</c:v>
                </c:pt>
                <c:pt idx="3105">
                  <c:v>3.8059365299799458E-4</c:v>
                </c:pt>
                <c:pt idx="3106">
                  <c:v>3.7999783937086505E-4</c:v>
                </c:pt>
                <c:pt idx="3107">
                  <c:v>3.7955393945901295E-4</c:v>
                </c:pt>
                <c:pt idx="3108">
                  <c:v>3.7907587144945729E-4</c:v>
                </c:pt>
                <c:pt idx="3109">
                  <c:v>3.7862489762353386E-4</c:v>
                </c:pt>
                <c:pt idx="3110">
                  <c:v>3.7812198242236051E-4</c:v>
                </c:pt>
                <c:pt idx="3111">
                  <c:v>3.7769611887071715E-4</c:v>
                </c:pt>
                <c:pt idx="3112">
                  <c:v>3.7724847402288237E-4</c:v>
                </c:pt>
                <c:pt idx="3113">
                  <c:v>3.7682689849350635E-4</c:v>
                </c:pt>
                <c:pt idx="3114">
                  <c:v>3.7631362880145023E-4</c:v>
                </c:pt>
                <c:pt idx="3115">
                  <c:v>3.758598594882039E-4</c:v>
                </c:pt>
                <c:pt idx="3116">
                  <c:v>3.7537128512081785E-4</c:v>
                </c:pt>
                <c:pt idx="3117">
                  <c:v>3.7499443083895026E-4</c:v>
                </c:pt>
                <c:pt idx="3118">
                  <c:v>3.7450877178211371E-4</c:v>
                </c:pt>
                <c:pt idx="3119">
                  <c:v>3.7409900714532163E-4</c:v>
                </c:pt>
                <c:pt idx="3120">
                  <c:v>3.7360218680580239E-4</c:v>
                </c:pt>
                <c:pt idx="3121">
                  <c:v>3.7311309172413041E-4</c:v>
                </c:pt>
                <c:pt idx="3122">
                  <c:v>3.7267887340090172E-4</c:v>
                </c:pt>
                <c:pt idx="3123">
                  <c:v>3.7228104443905006E-4</c:v>
                </c:pt>
                <c:pt idx="3124">
                  <c:v>3.7182302336651529E-4</c:v>
                </c:pt>
                <c:pt idx="3125">
                  <c:v>3.7144676085340295E-4</c:v>
                </c:pt>
                <c:pt idx="3126">
                  <c:v>3.7091729779379495E-4</c:v>
                </c:pt>
                <c:pt idx="3127">
                  <c:v>3.7047072922978883E-4</c:v>
                </c:pt>
                <c:pt idx="3128">
                  <c:v>3.6998461263761085E-4</c:v>
                </c:pt>
                <c:pt idx="3129">
                  <c:v>3.6958790064619407E-4</c:v>
                </c:pt>
                <c:pt idx="3130">
                  <c:v>3.6921037014082464E-4</c:v>
                </c:pt>
                <c:pt idx="3131">
                  <c:v>3.6886475124012631E-4</c:v>
                </c:pt>
                <c:pt idx="3132">
                  <c:v>3.6834865176452056E-4</c:v>
                </c:pt>
                <c:pt idx="3133">
                  <c:v>3.6797816039796111E-4</c:v>
                </c:pt>
                <c:pt idx="3134">
                  <c:v>3.6752034039833634E-4</c:v>
                </c:pt>
                <c:pt idx="3135">
                  <c:v>3.6711341126170299E-4</c:v>
                </c:pt>
                <c:pt idx="3136">
                  <c:v>3.6661100867745961E-4</c:v>
                </c:pt>
                <c:pt idx="3137">
                  <c:v>3.6618373039442616E-4</c:v>
                </c:pt>
                <c:pt idx="3138">
                  <c:v>3.6586502902866944E-4</c:v>
                </c:pt>
                <c:pt idx="3139">
                  <c:v>3.6544442625245345E-4</c:v>
                </c:pt>
                <c:pt idx="3140">
                  <c:v>3.649331788713258E-4</c:v>
                </c:pt>
                <c:pt idx="3141">
                  <c:v>3.6450823547355958E-4</c:v>
                </c:pt>
                <c:pt idx="3142">
                  <c:v>3.6399333022260215E-4</c:v>
                </c:pt>
                <c:pt idx="3143">
                  <c:v>3.6358945207556659E-4</c:v>
                </c:pt>
                <c:pt idx="3144">
                  <c:v>3.6317014045273869E-4</c:v>
                </c:pt>
                <c:pt idx="3145">
                  <c:v>3.6277291216609095E-4</c:v>
                </c:pt>
                <c:pt idx="3146">
                  <c:v>3.6235361396515394E-4</c:v>
                </c:pt>
                <c:pt idx="3147">
                  <c:v>3.6207150263153963E-4</c:v>
                </c:pt>
                <c:pt idx="3148">
                  <c:v>3.6164007135204481E-4</c:v>
                </c:pt>
                <c:pt idx="3149">
                  <c:v>3.6119847332186767E-4</c:v>
                </c:pt>
                <c:pt idx="3150">
                  <c:v>3.6082143342449339E-4</c:v>
                </c:pt>
                <c:pt idx="3151">
                  <c:v>3.6032797136332541E-4</c:v>
                </c:pt>
                <c:pt idx="3152">
                  <c:v>3.5991865735723779E-4</c:v>
                </c:pt>
                <c:pt idx="3153">
                  <c:v>3.5955646424563637E-4</c:v>
                </c:pt>
                <c:pt idx="3154">
                  <c:v>3.591179679653151E-4</c:v>
                </c:pt>
                <c:pt idx="3155">
                  <c:v>3.5867065260215895E-4</c:v>
                </c:pt>
                <c:pt idx="3156">
                  <c:v>3.5824244855239162E-4</c:v>
                </c:pt>
                <c:pt idx="3157">
                  <c:v>3.5780217205779358E-4</c:v>
                </c:pt>
                <c:pt idx="3158">
                  <c:v>3.5743237078954027E-4</c:v>
                </c:pt>
                <c:pt idx="3159">
                  <c:v>3.5696317471390964E-4</c:v>
                </c:pt>
                <c:pt idx="3160">
                  <c:v>3.566455660599372E-4</c:v>
                </c:pt>
                <c:pt idx="3161">
                  <c:v>3.5639764624790225E-4</c:v>
                </c:pt>
                <c:pt idx="3162">
                  <c:v>3.5588546622210195E-4</c:v>
                </c:pt>
                <c:pt idx="3163">
                  <c:v>3.555161843588884E-4</c:v>
                </c:pt>
                <c:pt idx="3164">
                  <c:v>3.551300843040634E-4</c:v>
                </c:pt>
                <c:pt idx="3165">
                  <c:v>3.5474339277641456E-4</c:v>
                </c:pt>
                <c:pt idx="3166">
                  <c:v>3.5426207565289399E-4</c:v>
                </c:pt>
                <c:pt idx="3167">
                  <c:v>3.5388980564265347E-4</c:v>
                </c:pt>
                <c:pt idx="3168">
                  <c:v>3.5350123339746551E-4</c:v>
                </c:pt>
                <c:pt idx="3169">
                  <c:v>3.5308238498090231E-4</c:v>
                </c:pt>
                <c:pt idx="3170">
                  <c:v>3.5271234977098115E-4</c:v>
                </c:pt>
                <c:pt idx="3171">
                  <c:v>3.5239127059948772E-4</c:v>
                </c:pt>
                <c:pt idx="3172">
                  <c:v>3.5205276057948237E-4</c:v>
                </c:pt>
                <c:pt idx="3173">
                  <c:v>3.517024301367144E-4</c:v>
                </c:pt>
                <c:pt idx="3174">
                  <c:v>3.5134864768624304E-4</c:v>
                </c:pt>
                <c:pt idx="3175">
                  <c:v>3.5089359448145431E-4</c:v>
                </c:pt>
                <c:pt idx="3176">
                  <c:v>3.5055202040629787E-4</c:v>
                </c:pt>
                <c:pt idx="3177">
                  <c:v>3.5023640864603961E-4</c:v>
                </c:pt>
                <c:pt idx="3178">
                  <c:v>3.4982793660506448E-4</c:v>
                </c:pt>
                <c:pt idx="3179">
                  <c:v>3.4948350358805601E-4</c:v>
                </c:pt>
                <c:pt idx="3180">
                  <c:v>3.4901321222539667E-4</c:v>
                </c:pt>
                <c:pt idx="3181">
                  <c:v>3.4866956979589316E-4</c:v>
                </c:pt>
                <c:pt idx="3182">
                  <c:v>3.4820474097942405E-4</c:v>
                </c:pt>
                <c:pt idx="3183">
                  <c:v>3.4789502596386206E-4</c:v>
                </c:pt>
                <c:pt idx="3184">
                  <c:v>3.4757011455228303E-4</c:v>
                </c:pt>
                <c:pt idx="3185">
                  <c:v>3.4723061914272436E-4</c:v>
                </c:pt>
                <c:pt idx="3186">
                  <c:v>3.4701100047073119E-4</c:v>
                </c:pt>
                <c:pt idx="3187">
                  <c:v>3.4664824532999213E-4</c:v>
                </c:pt>
                <c:pt idx="3188">
                  <c:v>3.4643504843154244E-4</c:v>
                </c:pt>
                <c:pt idx="3189">
                  <c:v>3.4618652909450997E-4</c:v>
                </c:pt>
                <c:pt idx="3190">
                  <c:v>3.4588716515220633E-4</c:v>
                </c:pt>
                <c:pt idx="3191">
                  <c:v>3.4556998307992242E-4</c:v>
                </c:pt>
                <c:pt idx="3192">
                  <c:v>3.4510299413630894E-4</c:v>
                </c:pt>
                <c:pt idx="3193">
                  <c:v>3.4469402718390789E-4</c:v>
                </c:pt>
                <c:pt idx="3194">
                  <c:v>3.4441810715067259E-4</c:v>
                </c:pt>
                <c:pt idx="3195">
                  <c:v>3.4404676046593624E-4</c:v>
                </c:pt>
                <c:pt idx="3196">
                  <c:v>3.4375143815343725E-4</c:v>
                </c:pt>
                <c:pt idx="3197">
                  <c:v>3.4344751527031278E-4</c:v>
                </c:pt>
                <c:pt idx="3198">
                  <c:v>3.4307232391148193E-4</c:v>
                </c:pt>
                <c:pt idx="3199">
                  <c:v>3.4277952111371943E-4</c:v>
                </c:pt>
                <c:pt idx="3200">
                  <c:v>3.4239934268077364E-4</c:v>
                </c:pt>
                <c:pt idx="3201">
                  <c:v>3.4203794548564681E-4</c:v>
                </c:pt>
                <c:pt idx="3202">
                  <c:v>3.4176386165407749E-4</c:v>
                </c:pt>
                <c:pt idx="3203">
                  <c:v>3.4140782023463011E-4</c:v>
                </c:pt>
                <c:pt idx="3204">
                  <c:v>3.4102035768086299E-4</c:v>
                </c:pt>
                <c:pt idx="3205">
                  <c:v>3.4080778825830595E-4</c:v>
                </c:pt>
                <c:pt idx="3206">
                  <c:v>3.4044323718992575E-4</c:v>
                </c:pt>
                <c:pt idx="3207">
                  <c:v>3.401496603862055E-4</c:v>
                </c:pt>
                <c:pt idx="3208">
                  <c:v>3.3976327259368035E-4</c:v>
                </c:pt>
                <c:pt idx="3209">
                  <c:v>3.3945582225405706E-4</c:v>
                </c:pt>
                <c:pt idx="3210">
                  <c:v>3.3911727787340614E-4</c:v>
                </c:pt>
                <c:pt idx="3211">
                  <c:v>3.3881075431155337E-4</c:v>
                </c:pt>
                <c:pt idx="3212">
                  <c:v>3.3847578182711203E-4</c:v>
                </c:pt>
                <c:pt idx="3213">
                  <c:v>3.3811566308584068E-4</c:v>
                </c:pt>
                <c:pt idx="3214">
                  <c:v>3.377801438484634E-4</c:v>
                </c:pt>
                <c:pt idx="3215">
                  <c:v>3.3741736217427328E-4</c:v>
                </c:pt>
                <c:pt idx="3216">
                  <c:v>3.3715433313403473E-4</c:v>
                </c:pt>
                <c:pt idx="3217">
                  <c:v>3.368491706979186E-4</c:v>
                </c:pt>
                <c:pt idx="3218">
                  <c:v>3.3651798692569768E-4</c:v>
                </c:pt>
                <c:pt idx="3219">
                  <c:v>3.36158925032402E-4</c:v>
                </c:pt>
                <c:pt idx="3220">
                  <c:v>3.3587396285174976E-4</c:v>
                </c:pt>
                <c:pt idx="3221">
                  <c:v>3.3550209992925465E-4</c:v>
                </c:pt>
                <c:pt idx="3222">
                  <c:v>3.352241864156324E-4</c:v>
                </c:pt>
                <c:pt idx="3223">
                  <c:v>3.3492055054182458E-4</c:v>
                </c:pt>
                <c:pt idx="3224">
                  <c:v>3.3471360335530863E-4</c:v>
                </c:pt>
                <c:pt idx="3225">
                  <c:v>3.3441332194002063E-4</c:v>
                </c:pt>
                <c:pt idx="3226">
                  <c:v>3.3397129707678805E-4</c:v>
                </c:pt>
                <c:pt idx="3227">
                  <c:v>3.3379591203089976E-4</c:v>
                </c:pt>
                <c:pt idx="3228">
                  <c:v>3.3342519651865003E-4</c:v>
                </c:pt>
                <c:pt idx="3229">
                  <c:v>3.331541426938235E-4</c:v>
                </c:pt>
                <c:pt idx="3230">
                  <c:v>3.3282663216017109E-4</c:v>
                </c:pt>
                <c:pt idx="3231">
                  <c:v>3.3260252394557864E-4</c:v>
                </c:pt>
                <c:pt idx="3232">
                  <c:v>3.3219665437106823E-4</c:v>
                </c:pt>
                <c:pt idx="3233">
                  <c:v>3.3195148245360645E-4</c:v>
                </c:pt>
                <c:pt idx="3234">
                  <c:v>3.3173209418752925E-4</c:v>
                </c:pt>
                <c:pt idx="3235">
                  <c:v>3.3140164068566608E-4</c:v>
                </c:pt>
                <c:pt idx="3236">
                  <c:v>3.3110901308551976E-4</c:v>
                </c:pt>
                <c:pt idx="3237">
                  <c:v>3.3092543207040754E-4</c:v>
                </c:pt>
                <c:pt idx="3238">
                  <c:v>3.3058249228149855E-4</c:v>
                </c:pt>
                <c:pt idx="3239">
                  <c:v>3.303112390991506E-4</c:v>
                </c:pt>
                <c:pt idx="3240">
                  <c:v>3.2995246184240015E-4</c:v>
                </c:pt>
                <c:pt idx="3241">
                  <c:v>3.296722336983572E-4</c:v>
                </c:pt>
                <c:pt idx="3242">
                  <c:v>3.2952318270512997E-4</c:v>
                </c:pt>
                <c:pt idx="3243">
                  <c:v>3.2925954087161186E-4</c:v>
                </c:pt>
                <c:pt idx="3244">
                  <c:v>3.2887950566542584E-4</c:v>
                </c:pt>
                <c:pt idx="3245">
                  <c:v>3.286083919231287E-4</c:v>
                </c:pt>
                <c:pt idx="3246">
                  <c:v>3.2838818021401086E-4</c:v>
                </c:pt>
                <c:pt idx="3247">
                  <c:v>3.2809865157429384E-4</c:v>
                </c:pt>
                <c:pt idx="3248">
                  <c:v>3.2782714203782084E-4</c:v>
                </c:pt>
                <c:pt idx="3249">
                  <c:v>3.2758245874093763E-4</c:v>
                </c:pt>
                <c:pt idx="3250">
                  <c:v>3.2741293753218396E-4</c:v>
                </c:pt>
                <c:pt idx="3251">
                  <c:v>3.2714317018436086E-4</c:v>
                </c:pt>
                <c:pt idx="3252">
                  <c:v>3.2679661896023698E-4</c:v>
                </c:pt>
                <c:pt idx="3253">
                  <c:v>3.2656871019850597E-4</c:v>
                </c:pt>
                <c:pt idx="3254">
                  <c:v>3.2628916743218086E-4</c:v>
                </c:pt>
                <c:pt idx="3255">
                  <c:v>3.2595806232140633E-4</c:v>
                </c:pt>
                <c:pt idx="3256">
                  <c:v>3.2575330605270192E-4</c:v>
                </c:pt>
                <c:pt idx="3257">
                  <c:v>3.2540662498415946E-4</c:v>
                </c:pt>
                <c:pt idx="3258">
                  <c:v>3.2515623388593661E-4</c:v>
                </c:pt>
                <c:pt idx="3259">
                  <c:v>3.2487758081615846E-4</c:v>
                </c:pt>
                <c:pt idx="3260">
                  <c:v>3.2470197397794121E-4</c:v>
                </c:pt>
                <c:pt idx="3261">
                  <c:v>3.2441897800572516E-4</c:v>
                </c:pt>
                <c:pt idx="3262">
                  <c:v>3.2424613565234557E-4</c:v>
                </c:pt>
                <c:pt idx="3263">
                  <c:v>3.2399786397097687E-4</c:v>
                </c:pt>
                <c:pt idx="3264">
                  <c:v>3.2360369898059346E-4</c:v>
                </c:pt>
                <c:pt idx="3265">
                  <c:v>3.2348195026884389E-4</c:v>
                </c:pt>
                <c:pt idx="3266">
                  <c:v>3.2317526024202951E-4</c:v>
                </c:pt>
                <c:pt idx="3267">
                  <c:v>3.2298157233944116E-4</c:v>
                </c:pt>
                <c:pt idx="3268">
                  <c:v>3.2275123730633298E-4</c:v>
                </c:pt>
                <c:pt idx="3269">
                  <c:v>3.225533503824868E-4</c:v>
                </c:pt>
                <c:pt idx="3270">
                  <c:v>3.2222506720981745E-4</c:v>
                </c:pt>
                <c:pt idx="3271">
                  <c:v>3.2204484933854411E-4</c:v>
                </c:pt>
                <c:pt idx="3272">
                  <c:v>3.2171505249333155E-4</c:v>
                </c:pt>
                <c:pt idx="3273">
                  <c:v>3.2161691153445549E-4</c:v>
                </c:pt>
                <c:pt idx="3274">
                  <c:v>3.2136877399632351E-4</c:v>
                </c:pt>
                <c:pt idx="3275">
                  <c:v>3.2118016174082842E-4</c:v>
                </c:pt>
                <c:pt idx="3276">
                  <c:v>3.2114843899861176E-4</c:v>
                </c:pt>
                <c:pt idx="3277">
                  <c:v>3.2097725635862716E-4</c:v>
                </c:pt>
                <c:pt idx="3278">
                  <c:v>3.2078762010206562E-4</c:v>
                </c:pt>
                <c:pt idx="3279">
                  <c:v>3.2065915201590745E-4</c:v>
                </c:pt>
                <c:pt idx="3280">
                  <c:v>3.2060426763673975E-4</c:v>
                </c:pt>
                <c:pt idx="3281">
                  <c:v>3.204250671790066E-4</c:v>
                </c:pt>
                <c:pt idx="3282">
                  <c:v>3.202836222678446E-4</c:v>
                </c:pt>
                <c:pt idx="3283">
                  <c:v>3.2020923943777122E-4</c:v>
                </c:pt>
                <c:pt idx="3284">
                  <c:v>3.1994352898247571E-4</c:v>
                </c:pt>
                <c:pt idx="3285">
                  <c:v>3.1973762249294207E-4</c:v>
                </c:pt>
                <c:pt idx="3286">
                  <c:v>3.1951135173105956E-4</c:v>
                </c:pt>
                <c:pt idx="3287">
                  <c:v>3.1931316795309566E-4</c:v>
                </c:pt>
                <c:pt idx="3288">
                  <c:v>3.1899442169693585E-4</c:v>
                </c:pt>
                <c:pt idx="3289">
                  <c:v>3.1874259635860535E-4</c:v>
                </c:pt>
                <c:pt idx="3290">
                  <c:v>3.1854783031951244E-4</c:v>
                </c:pt>
                <c:pt idx="3291">
                  <c:v>3.1824779536419889E-4</c:v>
                </c:pt>
                <c:pt idx="3292">
                  <c:v>3.1807398016101896E-4</c:v>
                </c:pt>
                <c:pt idx="3293">
                  <c:v>3.1789565648418212E-4</c:v>
                </c:pt>
                <c:pt idx="3294">
                  <c:v>3.1759795121102702E-4</c:v>
                </c:pt>
                <c:pt idx="3295">
                  <c:v>3.1745178444259525E-4</c:v>
                </c:pt>
                <c:pt idx="3296">
                  <c:v>3.1731672907037552E-4</c:v>
                </c:pt>
                <c:pt idx="3297">
                  <c:v>3.1710607097374912E-4</c:v>
                </c:pt>
                <c:pt idx="3298">
                  <c:v>3.1685599469902535E-4</c:v>
                </c:pt>
                <c:pt idx="3299">
                  <c:v>3.1654978872929255E-4</c:v>
                </c:pt>
                <c:pt idx="3300">
                  <c:v>3.1632961476834182E-4</c:v>
                </c:pt>
                <c:pt idx="3301">
                  <c:v>3.1607912166123819E-4</c:v>
                </c:pt>
                <c:pt idx="3302">
                  <c:v>3.1592493054392336E-4</c:v>
                </c:pt>
                <c:pt idx="3303">
                  <c:v>3.1577916628453706E-4</c:v>
                </c:pt>
                <c:pt idx="3304">
                  <c:v>3.1555271558975664E-4</c:v>
                </c:pt>
                <c:pt idx="3305">
                  <c:v>3.1537314889357757E-4</c:v>
                </c:pt>
                <c:pt idx="3306">
                  <c:v>3.1522425881158936E-4</c:v>
                </c:pt>
                <c:pt idx="3307">
                  <c:v>3.1505362840623767E-4</c:v>
                </c:pt>
                <c:pt idx="3308">
                  <c:v>3.1483829670370881E-4</c:v>
                </c:pt>
                <c:pt idx="3309">
                  <c:v>3.1463603534845461E-4</c:v>
                </c:pt>
                <c:pt idx="3310">
                  <c:v>3.143778146041256E-4</c:v>
                </c:pt>
                <c:pt idx="3311">
                  <c:v>3.1437518987529857E-4</c:v>
                </c:pt>
                <c:pt idx="3312">
                  <c:v>3.1414769704568482E-4</c:v>
                </c:pt>
                <c:pt idx="3313">
                  <c:v>3.1401559160302764E-4</c:v>
                </c:pt>
                <c:pt idx="3314">
                  <c:v>3.1377739372480049E-4</c:v>
                </c:pt>
                <c:pt idx="3315">
                  <c:v>3.136585670961557E-4</c:v>
                </c:pt>
                <c:pt idx="3316">
                  <c:v>3.1333725822936184E-4</c:v>
                </c:pt>
                <c:pt idx="3317">
                  <c:v>3.1306999552271046E-4</c:v>
                </c:pt>
                <c:pt idx="3318">
                  <c:v>3.1304879377856877E-4</c:v>
                </c:pt>
                <c:pt idx="3319">
                  <c:v>3.128018834044933E-4</c:v>
                </c:pt>
                <c:pt idx="3320">
                  <c:v>3.1256046537959161E-4</c:v>
                </c:pt>
                <c:pt idx="3321">
                  <c:v>3.1246765186722483E-4</c:v>
                </c:pt>
                <c:pt idx="3322">
                  <c:v>3.1224022292538961E-4</c:v>
                </c:pt>
                <c:pt idx="3323">
                  <c:v>3.1209019208754726E-4</c:v>
                </c:pt>
                <c:pt idx="3324">
                  <c:v>3.1186921283267015E-4</c:v>
                </c:pt>
                <c:pt idx="3325">
                  <c:v>3.1177089456239395E-4</c:v>
                </c:pt>
                <c:pt idx="3326">
                  <c:v>3.1161464537772716E-4</c:v>
                </c:pt>
                <c:pt idx="3327">
                  <c:v>3.1149102742569301E-4</c:v>
                </c:pt>
                <c:pt idx="3328">
                  <c:v>3.1139917238940886E-4</c:v>
                </c:pt>
                <c:pt idx="3329">
                  <c:v>3.112412779215422E-4</c:v>
                </c:pt>
                <c:pt idx="3330">
                  <c:v>3.1112238166017416E-4</c:v>
                </c:pt>
                <c:pt idx="3331">
                  <c:v>3.1105365676984103E-4</c:v>
                </c:pt>
                <c:pt idx="3332">
                  <c:v>3.1080481078460197E-4</c:v>
                </c:pt>
                <c:pt idx="3333">
                  <c:v>3.10499349899484E-4</c:v>
                </c:pt>
                <c:pt idx="3334">
                  <c:v>3.10349170376598E-4</c:v>
                </c:pt>
                <c:pt idx="3335">
                  <c:v>3.1006765410852941E-4</c:v>
                </c:pt>
                <c:pt idx="3336">
                  <c:v>3.0975648147948254E-4</c:v>
                </c:pt>
                <c:pt idx="3337">
                  <c:v>3.0967208744659905E-4</c:v>
                </c:pt>
                <c:pt idx="3338">
                  <c:v>3.0942436693980405E-4</c:v>
                </c:pt>
                <c:pt idx="3339">
                  <c:v>3.0916058596117195E-4</c:v>
                </c:pt>
                <c:pt idx="3340">
                  <c:v>3.0903882565376127E-4</c:v>
                </c:pt>
                <c:pt idx="3341">
                  <c:v>3.0888286813368003E-4</c:v>
                </c:pt>
                <c:pt idx="3342">
                  <c:v>3.0868366999518875E-4</c:v>
                </c:pt>
                <c:pt idx="3343">
                  <c:v>3.08495542721274E-4</c:v>
                </c:pt>
                <c:pt idx="3344">
                  <c:v>3.0838375721371932E-4</c:v>
                </c:pt>
                <c:pt idx="3345">
                  <c:v>3.0826119861587938E-4</c:v>
                </c:pt>
                <c:pt idx="3346">
                  <c:v>3.0810430147645498E-4</c:v>
                </c:pt>
                <c:pt idx="3347">
                  <c:v>3.0795695601370946E-4</c:v>
                </c:pt>
                <c:pt idx="3348">
                  <c:v>3.0784747586929198E-4</c:v>
                </c:pt>
                <c:pt idx="3349">
                  <c:v>3.0776867440400317E-4</c:v>
                </c:pt>
                <c:pt idx="3350">
                  <c:v>3.075360412624034E-4</c:v>
                </c:pt>
                <c:pt idx="3351">
                  <c:v>3.0740333271727998E-4</c:v>
                </c:pt>
                <c:pt idx="3352">
                  <c:v>3.0720502365254836E-4</c:v>
                </c:pt>
                <c:pt idx="3353">
                  <c:v>3.0699197115311241E-4</c:v>
                </c:pt>
                <c:pt idx="3354">
                  <c:v>3.0689378497923589E-4</c:v>
                </c:pt>
                <c:pt idx="3355">
                  <c:v>3.0669136759282049E-4</c:v>
                </c:pt>
                <c:pt idx="3356">
                  <c:v>3.0652202890909879E-4</c:v>
                </c:pt>
                <c:pt idx="3357">
                  <c:v>3.0640445166705112E-4</c:v>
                </c:pt>
                <c:pt idx="3358">
                  <c:v>3.0626117369637445E-4</c:v>
                </c:pt>
                <c:pt idx="3359">
                  <c:v>3.0605115950402717E-4</c:v>
                </c:pt>
                <c:pt idx="3360">
                  <c:v>3.0593315975717541E-4</c:v>
                </c:pt>
                <c:pt idx="3361">
                  <c:v>3.058149687218863E-4</c:v>
                </c:pt>
                <c:pt idx="3362">
                  <c:v>3.0566965566002779E-4</c:v>
                </c:pt>
                <c:pt idx="3363">
                  <c:v>3.056466583920527E-4</c:v>
                </c:pt>
                <c:pt idx="3364">
                  <c:v>3.0562556976096542E-4</c:v>
                </c:pt>
                <c:pt idx="3365">
                  <c:v>3.0549693183073328E-4</c:v>
                </c:pt>
                <c:pt idx="3366">
                  <c:v>3.0527133312725758E-4</c:v>
                </c:pt>
                <c:pt idx="3367">
                  <c:v>3.0503606692757352E-4</c:v>
                </c:pt>
                <c:pt idx="3368">
                  <c:v>3.0482508596605209E-4</c:v>
                </c:pt>
                <c:pt idx="3369">
                  <c:v>3.0458372783616605E-4</c:v>
                </c:pt>
                <c:pt idx="3370">
                  <c:v>3.0442318154802277E-4</c:v>
                </c:pt>
                <c:pt idx="3371">
                  <c:v>3.0417332736519791E-4</c:v>
                </c:pt>
                <c:pt idx="3372">
                  <c:v>3.040142913976428E-4</c:v>
                </c:pt>
                <c:pt idx="3373">
                  <c:v>3.0386135757103181E-4</c:v>
                </c:pt>
                <c:pt idx="3374">
                  <c:v>3.0371911644300718E-4</c:v>
                </c:pt>
                <c:pt idx="3375">
                  <c:v>3.0356408563310064E-4</c:v>
                </c:pt>
                <c:pt idx="3376">
                  <c:v>3.0339786873193308E-4</c:v>
                </c:pt>
                <c:pt idx="3377">
                  <c:v>3.0321778082499726E-4</c:v>
                </c:pt>
                <c:pt idx="3378">
                  <c:v>3.0303981360134023E-4</c:v>
                </c:pt>
                <c:pt idx="3379">
                  <c:v>3.0285578879836217E-4</c:v>
                </c:pt>
                <c:pt idx="3380">
                  <c:v>3.026847414550284E-4</c:v>
                </c:pt>
                <c:pt idx="3381">
                  <c:v>3.0258112742077256E-4</c:v>
                </c:pt>
                <c:pt idx="3382">
                  <c:v>3.0243723665767785E-4</c:v>
                </c:pt>
                <c:pt idx="3383">
                  <c:v>3.0223114293770142E-4</c:v>
                </c:pt>
                <c:pt idx="3384">
                  <c:v>3.0203652203923106E-4</c:v>
                </c:pt>
                <c:pt idx="3385">
                  <c:v>3.0191568559074247E-4</c:v>
                </c:pt>
                <c:pt idx="3386">
                  <c:v>3.0186401639720791E-4</c:v>
                </c:pt>
                <c:pt idx="3387">
                  <c:v>3.017330158663339E-4</c:v>
                </c:pt>
                <c:pt idx="3388">
                  <c:v>3.0145046597320488E-4</c:v>
                </c:pt>
                <c:pt idx="3389">
                  <c:v>3.0142812821018895E-4</c:v>
                </c:pt>
                <c:pt idx="3390">
                  <c:v>3.0161752280417914E-4</c:v>
                </c:pt>
                <c:pt idx="3391">
                  <c:v>3.0151749333078172E-4</c:v>
                </c:pt>
                <c:pt idx="3392">
                  <c:v>3.0127647218283147E-4</c:v>
                </c:pt>
                <c:pt idx="3393">
                  <c:v>3.0105452582093186E-4</c:v>
                </c:pt>
                <c:pt idx="3394">
                  <c:v>3.0074049573336096E-4</c:v>
                </c:pt>
                <c:pt idx="3395">
                  <c:v>3.0064690657138611E-4</c:v>
                </c:pt>
                <c:pt idx="3396">
                  <c:v>3.0049903287271445E-4</c:v>
                </c:pt>
                <c:pt idx="3397">
                  <c:v>3.0031394653566953E-4</c:v>
                </c:pt>
                <c:pt idx="3398">
                  <c:v>3.0025186318390524E-4</c:v>
                </c:pt>
                <c:pt idx="3399">
                  <c:v>2.9994294602885869E-4</c:v>
                </c:pt>
                <c:pt idx="3400">
                  <c:v>2.9992841287829495E-4</c:v>
                </c:pt>
                <c:pt idx="3401">
                  <c:v>2.9976707388788641E-4</c:v>
                </c:pt>
                <c:pt idx="3402">
                  <c:v>2.995848874739333E-4</c:v>
                </c:pt>
                <c:pt idx="3403">
                  <c:v>2.9946519434425939E-4</c:v>
                </c:pt>
                <c:pt idx="3404">
                  <c:v>2.9928006594645334E-4</c:v>
                </c:pt>
                <c:pt idx="3405">
                  <c:v>2.9923047056902807E-4</c:v>
                </c:pt>
                <c:pt idx="3406">
                  <c:v>2.991433604699817E-4</c:v>
                </c:pt>
                <c:pt idx="3407">
                  <c:v>2.9907224657438531E-4</c:v>
                </c:pt>
                <c:pt idx="3408">
                  <c:v>2.9883551839014055E-4</c:v>
                </c:pt>
                <c:pt idx="3409">
                  <c:v>2.9858991520965848E-4</c:v>
                </c:pt>
                <c:pt idx="3410">
                  <c:v>2.9829018431939958E-4</c:v>
                </c:pt>
                <c:pt idx="3411">
                  <c:v>2.9817499675842591E-4</c:v>
                </c:pt>
                <c:pt idx="3412">
                  <c:v>2.9797110072622246E-4</c:v>
                </c:pt>
                <c:pt idx="3413">
                  <c:v>2.9781191468520316E-4</c:v>
                </c:pt>
                <c:pt idx="3414">
                  <c:v>2.977057633762279E-4</c:v>
                </c:pt>
                <c:pt idx="3415">
                  <c:v>2.9752067538340178E-4</c:v>
                </c:pt>
                <c:pt idx="3416">
                  <c:v>2.9727432875619315E-4</c:v>
                </c:pt>
                <c:pt idx="3417">
                  <c:v>2.9721177801555262E-4</c:v>
                </c:pt>
                <c:pt idx="3418">
                  <c:v>2.9717420116650775E-4</c:v>
                </c:pt>
                <c:pt idx="3419">
                  <c:v>2.9696502550583041E-4</c:v>
                </c:pt>
                <c:pt idx="3420">
                  <c:v>2.9681346634826333E-4</c:v>
                </c:pt>
                <c:pt idx="3421">
                  <c:v>2.9665986550937804E-4</c:v>
                </c:pt>
                <c:pt idx="3422">
                  <c:v>2.9659794924037685E-4</c:v>
                </c:pt>
                <c:pt idx="3423">
                  <c:v>2.9643566290080484E-4</c:v>
                </c:pt>
                <c:pt idx="3424">
                  <c:v>2.9614244652302737E-4</c:v>
                </c:pt>
                <c:pt idx="3425">
                  <c:v>2.9610178239100523E-4</c:v>
                </c:pt>
                <c:pt idx="3426">
                  <c:v>2.9582788436859146E-4</c:v>
                </c:pt>
                <c:pt idx="3427">
                  <c:v>2.9551909069724854E-4</c:v>
                </c:pt>
                <c:pt idx="3428">
                  <c:v>2.9532672231164539E-4</c:v>
                </c:pt>
                <c:pt idx="3429">
                  <c:v>2.953356502609315E-4</c:v>
                </c:pt>
                <c:pt idx="3430">
                  <c:v>2.9515276249415828E-4</c:v>
                </c:pt>
                <c:pt idx="3431">
                  <c:v>2.9510328413486788E-4</c:v>
                </c:pt>
                <c:pt idx="3432">
                  <c:v>2.9507353533193132E-4</c:v>
                </c:pt>
                <c:pt idx="3433">
                  <c:v>2.9497789407053688E-4</c:v>
                </c:pt>
                <c:pt idx="3434">
                  <c:v>2.9492432880348033E-4</c:v>
                </c:pt>
                <c:pt idx="3435">
                  <c:v>2.9473295311714665E-4</c:v>
                </c:pt>
                <c:pt idx="3436">
                  <c:v>2.9456697105181211E-4</c:v>
                </c:pt>
                <c:pt idx="3437">
                  <c:v>2.9440894771493476E-4</c:v>
                </c:pt>
                <c:pt idx="3438">
                  <c:v>2.9429645117819809E-4</c:v>
                </c:pt>
                <c:pt idx="3439">
                  <c:v>2.9417638362854684E-4</c:v>
                </c:pt>
                <c:pt idx="3440">
                  <c:v>2.9399642074497199E-4</c:v>
                </c:pt>
                <c:pt idx="3441">
                  <c:v>2.9393913592805349E-4</c:v>
                </c:pt>
                <c:pt idx="3442">
                  <c:v>2.937286367590565E-4</c:v>
                </c:pt>
                <c:pt idx="3443">
                  <c:v>2.9343365179528014E-4</c:v>
                </c:pt>
                <c:pt idx="3444">
                  <c:v>2.9339079837553954E-4</c:v>
                </c:pt>
                <c:pt idx="3445">
                  <c:v>2.9331078756510945E-4</c:v>
                </c:pt>
                <c:pt idx="3446">
                  <c:v>2.9325866409150994E-4</c:v>
                </c:pt>
                <c:pt idx="3447">
                  <c:v>2.9310275910367553E-4</c:v>
                </c:pt>
                <c:pt idx="3448">
                  <c:v>2.9294551191501317E-4</c:v>
                </c:pt>
                <c:pt idx="3449">
                  <c:v>2.9266499597500499E-4</c:v>
                </c:pt>
                <c:pt idx="3450">
                  <c:v>2.9253073678577583E-4</c:v>
                </c:pt>
                <c:pt idx="3451">
                  <c:v>2.9212857403184263E-4</c:v>
                </c:pt>
                <c:pt idx="3452">
                  <c:v>2.9186082875401579E-4</c:v>
                </c:pt>
                <c:pt idx="3453">
                  <c:v>2.9162445416256285E-4</c:v>
                </c:pt>
                <c:pt idx="3454">
                  <c:v>2.9138704466458474E-4</c:v>
                </c:pt>
                <c:pt idx="3455">
                  <c:v>2.9108458758433649E-4</c:v>
                </c:pt>
                <c:pt idx="3456">
                  <c:v>2.9106241866006606E-4</c:v>
                </c:pt>
                <c:pt idx="3457">
                  <c:v>2.9078795613293637E-4</c:v>
                </c:pt>
                <c:pt idx="3458">
                  <c:v>2.9061198144846604E-4</c:v>
                </c:pt>
                <c:pt idx="3459">
                  <c:v>2.9039743866512014E-4</c:v>
                </c:pt>
                <c:pt idx="3460">
                  <c:v>2.9015921616250479E-4</c:v>
                </c:pt>
                <c:pt idx="3461">
                  <c:v>2.9005249443266593E-4</c:v>
                </c:pt>
                <c:pt idx="3462">
                  <c:v>2.8987906686301008E-4</c:v>
                </c:pt>
                <c:pt idx="3463">
                  <c:v>2.8968472450370102E-4</c:v>
                </c:pt>
                <c:pt idx="3464">
                  <c:v>2.8944543660521064E-4</c:v>
                </c:pt>
                <c:pt idx="3465">
                  <c:v>2.8918713983567141E-4</c:v>
                </c:pt>
                <c:pt idx="3466">
                  <c:v>2.8896374220462235E-4</c:v>
                </c:pt>
                <c:pt idx="3467">
                  <c:v>2.8874075293807875E-4</c:v>
                </c:pt>
                <c:pt idx="3468">
                  <c:v>2.88567797591296E-4</c:v>
                </c:pt>
                <c:pt idx="3469">
                  <c:v>2.8828034196853018E-4</c:v>
                </c:pt>
                <c:pt idx="3470">
                  <c:v>2.8804574542191669E-4</c:v>
                </c:pt>
                <c:pt idx="3471">
                  <c:v>2.8779456444841527E-4</c:v>
                </c:pt>
                <c:pt idx="3472">
                  <c:v>2.8756277722891252E-4</c:v>
                </c:pt>
                <c:pt idx="3473">
                  <c:v>2.8746380081902845E-4</c:v>
                </c:pt>
                <c:pt idx="3474">
                  <c:v>2.8716473512199319E-4</c:v>
                </c:pt>
                <c:pt idx="3475">
                  <c:v>2.8700286986483231E-4</c:v>
                </c:pt>
                <c:pt idx="3476">
                  <c:v>2.867891579910705E-4</c:v>
                </c:pt>
                <c:pt idx="3477">
                  <c:v>2.8653266569775266E-4</c:v>
                </c:pt>
                <c:pt idx="3478">
                  <c:v>2.8621705428528565E-4</c:v>
                </c:pt>
                <c:pt idx="3479">
                  <c:v>2.8609788661102307E-4</c:v>
                </c:pt>
                <c:pt idx="3480">
                  <c:v>2.8578822099336741E-4</c:v>
                </c:pt>
                <c:pt idx="3481">
                  <c:v>2.8546637205799727E-4</c:v>
                </c:pt>
                <c:pt idx="3482">
                  <c:v>2.8529736924305318E-4</c:v>
                </c:pt>
                <c:pt idx="3483">
                  <c:v>2.8501428281104481E-4</c:v>
                </c:pt>
                <c:pt idx="3484">
                  <c:v>2.8473785682964513E-4</c:v>
                </c:pt>
                <c:pt idx="3485">
                  <c:v>2.8455537137939444E-4</c:v>
                </c:pt>
                <c:pt idx="3486">
                  <c:v>2.8430571445510694E-4</c:v>
                </c:pt>
                <c:pt idx="3487">
                  <c:v>2.842323625768483E-4</c:v>
                </c:pt>
                <c:pt idx="3488">
                  <c:v>2.8402044806097581E-4</c:v>
                </c:pt>
                <c:pt idx="3489">
                  <c:v>2.8378111260111608E-4</c:v>
                </c:pt>
                <c:pt idx="3490">
                  <c:v>2.8358901797136983E-4</c:v>
                </c:pt>
                <c:pt idx="3491">
                  <c:v>2.8331646203043923E-4</c:v>
                </c:pt>
                <c:pt idx="3492">
                  <c:v>2.8317839549191345E-4</c:v>
                </c:pt>
                <c:pt idx="3493">
                  <c:v>2.828563477257346E-4</c:v>
                </c:pt>
                <c:pt idx="3494">
                  <c:v>2.8267268623523886E-4</c:v>
                </c:pt>
                <c:pt idx="3495">
                  <c:v>2.8246220477548978E-4</c:v>
                </c:pt>
                <c:pt idx="3496">
                  <c:v>2.8219371130235146E-4</c:v>
                </c:pt>
                <c:pt idx="3497">
                  <c:v>2.8195655958838028E-4</c:v>
                </c:pt>
                <c:pt idx="3498">
                  <c:v>2.8162362526102649E-4</c:v>
                </c:pt>
                <c:pt idx="3499">
                  <c:v>2.814289670645805E-4</c:v>
                </c:pt>
                <c:pt idx="3500">
                  <c:v>2.8122968537748385E-4</c:v>
                </c:pt>
                <c:pt idx="3501">
                  <c:v>2.8095848035424172E-4</c:v>
                </c:pt>
                <c:pt idx="3502">
                  <c:v>2.8070358228486067E-4</c:v>
                </c:pt>
                <c:pt idx="3503">
                  <c:v>2.8048512199534988E-4</c:v>
                </c:pt>
                <c:pt idx="3504">
                  <c:v>2.8023982903360294E-4</c:v>
                </c:pt>
                <c:pt idx="3505">
                  <c:v>2.8004237146331533E-4</c:v>
                </c:pt>
                <c:pt idx="3506">
                  <c:v>2.7983298038697612E-4</c:v>
                </c:pt>
                <c:pt idx="3507">
                  <c:v>2.7959487404608451E-4</c:v>
                </c:pt>
                <c:pt idx="3508">
                  <c:v>2.7930554169010752E-4</c:v>
                </c:pt>
                <c:pt idx="3509">
                  <c:v>2.7902308071301964E-4</c:v>
                </c:pt>
                <c:pt idx="3510">
                  <c:v>2.7884788113198095E-4</c:v>
                </c:pt>
                <c:pt idx="3511">
                  <c:v>2.7868962456384811E-4</c:v>
                </c:pt>
                <c:pt idx="3512">
                  <c:v>2.7837769613686008E-4</c:v>
                </c:pt>
                <c:pt idx="3513">
                  <c:v>2.7825207434106097E-4</c:v>
                </c:pt>
                <c:pt idx="3514">
                  <c:v>2.7782963467452691E-4</c:v>
                </c:pt>
                <c:pt idx="3515">
                  <c:v>2.7762174941035151E-4</c:v>
                </c:pt>
                <c:pt idx="3516">
                  <c:v>2.7714431697266074E-4</c:v>
                </c:pt>
                <c:pt idx="3517">
                  <c:v>2.7695405209684663E-4</c:v>
                </c:pt>
                <c:pt idx="3518">
                  <c:v>2.7663276321133383E-4</c:v>
                </c:pt>
                <c:pt idx="3519">
                  <c:v>2.7639648758812812E-4</c:v>
                </c:pt>
                <c:pt idx="3520">
                  <c:v>2.7613098911272372E-4</c:v>
                </c:pt>
                <c:pt idx="3521">
                  <c:v>2.7594035681317234E-4</c:v>
                </c:pt>
                <c:pt idx="3522">
                  <c:v>2.7574481650835411E-4</c:v>
                </c:pt>
                <c:pt idx="3523">
                  <c:v>2.7546661706185456E-4</c:v>
                </c:pt>
                <c:pt idx="3524">
                  <c:v>2.752396993246489E-4</c:v>
                </c:pt>
                <c:pt idx="3525">
                  <c:v>2.749784861235069E-4</c:v>
                </c:pt>
                <c:pt idx="3526">
                  <c:v>2.7468517192446039E-4</c:v>
                </c:pt>
                <c:pt idx="3527">
                  <c:v>2.744494869997719E-4</c:v>
                </c:pt>
                <c:pt idx="3528">
                  <c:v>2.7414055404252277E-4</c:v>
                </c:pt>
                <c:pt idx="3529">
                  <c:v>2.7386011489141687E-4</c:v>
                </c:pt>
                <c:pt idx="3530">
                  <c:v>2.7356773852724734E-4</c:v>
                </c:pt>
                <c:pt idx="3531">
                  <c:v>2.7326450222206613E-4</c:v>
                </c:pt>
                <c:pt idx="3532">
                  <c:v>2.7299831053696576E-4</c:v>
                </c:pt>
                <c:pt idx="3533">
                  <c:v>2.7284528798214922E-4</c:v>
                </c:pt>
                <c:pt idx="3534">
                  <c:v>2.7268785860218856E-4</c:v>
                </c:pt>
                <c:pt idx="3535">
                  <c:v>2.7228133586519425E-4</c:v>
                </c:pt>
                <c:pt idx="3536">
                  <c:v>2.7201231328843108E-4</c:v>
                </c:pt>
                <c:pt idx="3537">
                  <c:v>2.7172784689432012E-4</c:v>
                </c:pt>
                <c:pt idx="3538">
                  <c:v>2.714163083480466E-4</c:v>
                </c:pt>
                <c:pt idx="3539">
                  <c:v>2.7107242062381857E-4</c:v>
                </c:pt>
                <c:pt idx="3540">
                  <c:v>2.7076664177691745E-4</c:v>
                </c:pt>
                <c:pt idx="3541">
                  <c:v>2.7065207848879025E-4</c:v>
                </c:pt>
                <c:pt idx="3542">
                  <c:v>2.7025221900499449E-4</c:v>
                </c:pt>
                <c:pt idx="3543">
                  <c:v>2.6984147422058852E-4</c:v>
                </c:pt>
                <c:pt idx="3544">
                  <c:v>2.6954548714968029E-4</c:v>
                </c:pt>
                <c:pt idx="3545">
                  <c:v>2.6928204392838553E-4</c:v>
                </c:pt>
                <c:pt idx="3546">
                  <c:v>2.6889538843764875E-4</c:v>
                </c:pt>
                <c:pt idx="3547">
                  <c:v>2.6860562425906436E-4</c:v>
                </c:pt>
                <c:pt idx="3548">
                  <c:v>2.6818663494758871E-4</c:v>
                </c:pt>
                <c:pt idx="3549">
                  <c:v>2.6794586504303737E-4</c:v>
                </c:pt>
                <c:pt idx="3550">
                  <c:v>2.6752890406503036E-4</c:v>
                </c:pt>
                <c:pt idx="3551">
                  <c:v>2.6722556246270093E-4</c:v>
                </c:pt>
                <c:pt idx="3552">
                  <c:v>2.669575189471188E-4</c:v>
                </c:pt>
                <c:pt idx="3553">
                  <c:v>2.666018893786863E-4</c:v>
                </c:pt>
                <c:pt idx="3554">
                  <c:v>2.6631215668436123E-4</c:v>
                </c:pt>
                <c:pt idx="3555">
                  <c:v>2.6601414180016771E-4</c:v>
                </c:pt>
                <c:pt idx="3556">
                  <c:v>2.6569593278786478E-4</c:v>
                </c:pt>
                <c:pt idx="3557">
                  <c:v>2.6536522471927676E-4</c:v>
                </c:pt>
                <c:pt idx="3558">
                  <c:v>2.6515501097141409E-4</c:v>
                </c:pt>
                <c:pt idx="3559">
                  <c:v>2.6477111126226331E-4</c:v>
                </c:pt>
                <c:pt idx="3560">
                  <c:v>2.6447320285382623E-4</c:v>
                </c:pt>
                <c:pt idx="3561">
                  <c:v>2.6421245391968412E-4</c:v>
                </c:pt>
                <c:pt idx="3562">
                  <c:v>2.6383837330922199E-4</c:v>
                </c:pt>
                <c:pt idx="3563">
                  <c:v>2.6352770532247995E-4</c:v>
                </c:pt>
                <c:pt idx="3564">
                  <c:v>2.6321186108195244E-4</c:v>
                </c:pt>
                <c:pt idx="3565">
                  <c:v>2.628691484788174E-4</c:v>
                </c:pt>
                <c:pt idx="3566">
                  <c:v>2.6257235575857498E-4</c:v>
                </c:pt>
                <c:pt idx="3567">
                  <c:v>2.6226777223368244E-4</c:v>
                </c:pt>
                <c:pt idx="3568">
                  <c:v>2.6189199544295424E-4</c:v>
                </c:pt>
                <c:pt idx="3569">
                  <c:v>2.6163627318181982E-4</c:v>
                </c:pt>
                <c:pt idx="3570">
                  <c:v>2.6116921426274698E-4</c:v>
                </c:pt>
                <c:pt idx="3571">
                  <c:v>2.6089600555192518E-4</c:v>
                </c:pt>
                <c:pt idx="3572">
                  <c:v>2.6054185398209672E-4</c:v>
                </c:pt>
                <c:pt idx="3573">
                  <c:v>2.6024444552547179E-4</c:v>
                </c:pt>
                <c:pt idx="3574">
                  <c:v>2.5978186779057892E-4</c:v>
                </c:pt>
                <c:pt idx="3575">
                  <c:v>2.5935588250271079E-4</c:v>
                </c:pt>
                <c:pt idx="3576">
                  <c:v>2.590183586560819E-4</c:v>
                </c:pt>
                <c:pt idx="3577">
                  <c:v>2.5865559328425283E-4</c:v>
                </c:pt>
                <c:pt idx="3578">
                  <c:v>2.5833983618442645E-4</c:v>
                </c:pt>
                <c:pt idx="3579">
                  <c:v>2.5799078273211804E-4</c:v>
                </c:pt>
                <c:pt idx="3580">
                  <c:v>2.5772293433304019E-4</c:v>
                </c:pt>
                <c:pt idx="3581">
                  <c:v>2.5731517248893832E-4</c:v>
                </c:pt>
                <c:pt idx="3582">
                  <c:v>2.5695976261643329E-4</c:v>
                </c:pt>
                <c:pt idx="3583">
                  <c:v>2.5660593257521212E-4</c:v>
                </c:pt>
                <c:pt idx="3584">
                  <c:v>2.5630758490220165E-4</c:v>
                </c:pt>
                <c:pt idx="3585">
                  <c:v>2.5599867798716658E-4</c:v>
                </c:pt>
                <c:pt idx="3586">
                  <c:v>2.5559888827656157E-4</c:v>
                </c:pt>
                <c:pt idx="3587">
                  <c:v>2.5536625723966374E-4</c:v>
                </c:pt>
                <c:pt idx="3588">
                  <c:v>2.5495731225830368E-4</c:v>
                </c:pt>
                <c:pt idx="3589">
                  <c:v>2.5465755172752135E-4</c:v>
                </c:pt>
                <c:pt idx="3590">
                  <c:v>2.543721132522176E-4</c:v>
                </c:pt>
                <c:pt idx="3591">
                  <c:v>2.5406628384045787E-4</c:v>
                </c:pt>
                <c:pt idx="3592">
                  <c:v>2.5367920197436142E-4</c:v>
                </c:pt>
                <c:pt idx="3593">
                  <c:v>2.5336167460735404E-4</c:v>
                </c:pt>
                <c:pt idx="3594">
                  <c:v>2.5305556749677312E-4</c:v>
                </c:pt>
                <c:pt idx="3595">
                  <c:v>2.5276875379905085E-4</c:v>
                </c:pt>
                <c:pt idx="3596">
                  <c:v>2.5237006702952947E-4</c:v>
                </c:pt>
                <c:pt idx="3597">
                  <c:v>2.5198611929228026E-4</c:v>
                </c:pt>
                <c:pt idx="3598">
                  <c:v>2.5166167072219634E-4</c:v>
                </c:pt>
                <c:pt idx="3599">
                  <c:v>2.5133862961174879E-4</c:v>
                </c:pt>
                <c:pt idx="3600">
                  <c:v>2.5102691747450382E-4</c:v>
                </c:pt>
                <c:pt idx="3601">
                  <c:v>2.5066403865076835E-4</c:v>
                </c:pt>
                <c:pt idx="3602">
                  <c:v>2.5034449019401358E-4</c:v>
                </c:pt>
                <c:pt idx="3603">
                  <c:v>2.4999234434692683E-4</c:v>
                </c:pt>
                <c:pt idx="3604">
                  <c:v>2.4964801008950225E-4</c:v>
                </c:pt>
                <c:pt idx="3605">
                  <c:v>2.4933577321406542E-4</c:v>
                </c:pt>
                <c:pt idx="3606">
                  <c:v>2.4910578502217119E-4</c:v>
                </c:pt>
                <c:pt idx="3607">
                  <c:v>2.4902716880418306E-4</c:v>
                </c:pt>
                <c:pt idx="3608">
                  <c:v>2.4860790376858989E-4</c:v>
                </c:pt>
                <c:pt idx="3609">
                  <c:v>2.4814791266016955E-4</c:v>
                </c:pt>
                <c:pt idx="3610">
                  <c:v>2.4777043203773617E-4</c:v>
                </c:pt>
                <c:pt idx="3611">
                  <c:v>2.4746886088948192E-4</c:v>
                </c:pt>
                <c:pt idx="3612">
                  <c:v>2.4701897411193982E-4</c:v>
                </c:pt>
                <c:pt idx="3613">
                  <c:v>2.4675204749995464E-4</c:v>
                </c:pt>
                <c:pt idx="3614">
                  <c:v>2.4644357266567746E-4</c:v>
                </c:pt>
                <c:pt idx="3615">
                  <c:v>2.4605868663364513E-4</c:v>
                </c:pt>
                <c:pt idx="3616">
                  <c:v>2.4576020212257945E-4</c:v>
                </c:pt>
                <c:pt idx="3617">
                  <c:v>2.4535651669206436E-4</c:v>
                </c:pt>
                <c:pt idx="3618">
                  <c:v>2.4505787351997686E-4</c:v>
                </c:pt>
                <c:pt idx="3619">
                  <c:v>2.4469712041107439E-4</c:v>
                </c:pt>
                <c:pt idx="3620">
                  <c:v>2.4437233954886404E-4</c:v>
                </c:pt>
                <c:pt idx="3621">
                  <c:v>2.4415042138949453E-4</c:v>
                </c:pt>
                <c:pt idx="3622">
                  <c:v>2.4371534290841396E-4</c:v>
                </c:pt>
                <c:pt idx="3623">
                  <c:v>2.4334668654036793E-4</c:v>
                </c:pt>
                <c:pt idx="3624">
                  <c:v>2.4301238117863049E-4</c:v>
                </c:pt>
                <c:pt idx="3625">
                  <c:v>2.4263245050128176E-4</c:v>
                </c:pt>
                <c:pt idx="3626">
                  <c:v>2.4225638260759081E-4</c:v>
                </c:pt>
                <c:pt idx="3627">
                  <c:v>2.4187191754460868E-4</c:v>
                </c:pt>
                <c:pt idx="3628">
                  <c:v>2.415574643162643E-4</c:v>
                </c:pt>
                <c:pt idx="3629">
                  <c:v>2.41109369800839E-4</c:v>
                </c:pt>
                <c:pt idx="3630">
                  <c:v>2.4083654996837593E-4</c:v>
                </c:pt>
                <c:pt idx="3631">
                  <c:v>2.4053730955196946E-4</c:v>
                </c:pt>
                <c:pt idx="3632">
                  <c:v>2.4024102862421374E-4</c:v>
                </c:pt>
                <c:pt idx="3633">
                  <c:v>2.3977802248819342E-4</c:v>
                </c:pt>
                <c:pt idx="3634">
                  <c:v>2.3942032532831288E-4</c:v>
                </c:pt>
                <c:pt idx="3635">
                  <c:v>2.3901518874275328E-4</c:v>
                </c:pt>
                <c:pt idx="3636">
                  <c:v>2.3881436404056246E-4</c:v>
                </c:pt>
                <c:pt idx="3637">
                  <c:v>2.3837118874078456E-4</c:v>
                </c:pt>
                <c:pt idx="3638">
                  <c:v>2.3807223555199241E-4</c:v>
                </c:pt>
                <c:pt idx="3639">
                  <c:v>2.3760376523492685E-4</c:v>
                </c:pt>
                <c:pt idx="3640">
                  <c:v>2.3721723078935382E-4</c:v>
                </c:pt>
                <c:pt idx="3641">
                  <c:v>2.3695280741492614E-4</c:v>
                </c:pt>
                <c:pt idx="3642">
                  <c:v>2.3661637546000782E-4</c:v>
                </c:pt>
                <c:pt idx="3643">
                  <c:v>2.3618761058370673E-4</c:v>
                </c:pt>
                <c:pt idx="3644">
                  <c:v>2.3588372059697536E-4</c:v>
                </c:pt>
                <c:pt idx="3645">
                  <c:v>2.3561505446432647E-4</c:v>
                </c:pt>
                <c:pt idx="3646">
                  <c:v>2.3523988095294372E-4</c:v>
                </c:pt>
                <c:pt idx="3647">
                  <c:v>2.348494860229539E-4</c:v>
                </c:pt>
                <c:pt idx="3648">
                  <c:v>2.3449281178420059E-4</c:v>
                </c:pt>
                <c:pt idx="3649">
                  <c:v>2.3419501753094778E-4</c:v>
                </c:pt>
                <c:pt idx="3650">
                  <c:v>2.3384528366754203E-4</c:v>
                </c:pt>
                <c:pt idx="3651">
                  <c:v>2.334614256447524E-4</c:v>
                </c:pt>
                <c:pt idx="3652">
                  <c:v>2.3321586291065173E-4</c:v>
                </c:pt>
                <c:pt idx="3653">
                  <c:v>2.3282796520065056E-4</c:v>
                </c:pt>
                <c:pt idx="3654">
                  <c:v>2.3254883249781077E-4</c:v>
                </c:pt>
                <c:pt idx="3655">
                  <c:v>2.3222655450172322E-4</c:v>
                </c:pt>
                <c:pt idx="3656">
                  <c:v>2.3181187228294391E-4</c:v>
                </c:pt>
                <c:pt idx="3657">
                  <c:v>2.3150855682604351E-4</c:v>
                </c:pt>
                <c:pt idx="3658">
                  <c:v>2.3122678045021266E-4</c:v>
                </c:pt>
                <c:pt idx="3659">
                  <c:v>2.3082731023162854E-4</c:v>
                </c:pt>
                <c:pt idx="3660">
                  <c:v>2.305172863578961E-4</c:v>
                </c:pt>
                <c:pt idx="3661">
                  <c:v>2.3022208235603939E-4</c:v>
                </c:pt>
                <c:pt idx="3662">
                  <c:v>2.2987085380370763E-4</c:v>
                </c:pt>
                <c:pt idx="3663">
                  <c:v>2.2962462361198149E-4</c:v>
                </c:pt>
                <c:pt idx="3664">
                  <c:v>2.2923594113026402E-4</c:v>
                </c:pt>
                <c:pt idx="3665">
                  <c:v>2.2888101401822821E-4</c:v>
                </c:pt>
                <c:pt idx="3666">
                  <c:v>2.2848922948089882E-4</c:v>
                </c:pt>
                <c:pt idx="3667">
                  <c:v>2.2820333171977994E-4</c:v>
                </c:pt>
                <c:pt idx="3668">
                  <c:v>2.2793045092790471E-4</c:v>
                </c:pt>
                <c:pt idx="3669">
                  <c:v>2.2756157965905053E-4</c:v>
                </c:pt>
                <c:pt idx="3670">
                  <c:v>2.2727153099967042E-4</c:v>
                </c:pt>
                <c:pt idx="3671">
                  <c:v>2.2685967747374964E-4</c:v>
                </c:pt>
                <c:pt idx="3672">
                  <c:v>2.2649535326997442E-4</c:v>
                </c:pt>
                <c:pt idx="3673">
                  <c:v>2.2624355064108231E-4</c:v>
                </c:pt>
                <c:pt idx="3674">
                  <c:v>2.2579076945345475E-4</c:v>
                </c:pt>
                <c:pt idx="3675">
                  <c:v>2.2558420244402324E-4</c:v>
                </c:pt>
                <c:pt idx="3676">
                  <c:v>2.2520221368383512E-4</c:v>
                </c:pt>
                <c:pt idx="3677">
                  <c:v>2.2477870455604797E-4</c:v>
                </c:pt>
                <c:pt idx="3678">
                  <c:v>2.2448554375718716E-4</c:v>
                </c:pt>
                <c:pt idx="3679">
                  <c:v>2.2413807624829528E-4</c:v>
                </c:pt>
                <c:pt idx="3680">
                  <c:v>2.2376567876413844E-4</c:v>
                </c:pt>
                <c:pt idx="3681">
                  <c:v>2.235208327248972E-4</c:v>
                </c:pt>
                <c:pt idx="3682">
                  <c:v>2.2316596513500286E-4</c:v>
                </c:pt>
                <c:pt idx="3683">
                  <c:v>2.2290801354354236E-4</c:v>
                </c:pt>
                <c:pt idx="3684">
                  <c:v>2.2254147125745521E-4</c:v>
                </c:pt>
                <c:pt idx="3685">
                  <c:v>2.2220111382400569E-4</c:v>
                </c:pt>
                <c:pt idx="3686">
                  <c:v>2.2187342144608239E-4</c:v>
                </c:pt>
                <c:pt idx="3687">
                  <c:v>2.214657324728144E-4</c:v>
                </c:pt>
                <c:pt idx="3688">
                  <c:v>2.2116639926352268E-4</c:v>
                </c:pt>
                <c:pt idx="3689">
                  <c:v>2.2086633487385291E-4</c:v>
                </c:pt>
                <c:pt idx="3690">
                  <c:v>2.2054854061016673E-4</c:v>
                </c:pt>
                <c:pt idx="3691">
                  <c:v>2.2027758584722631E-4</c:v>
                </c:pt>
                <c:pt idx="3692">
                  <c:v>2.1984580560402978E-4</c:v>
                </c:pt>
                <c:pt idx="3693">
                  <c:v>2.195807492697305E-4</c:v>
                </c:pt>
                <c:pt idx="3694">
                  <c:v>2.1924304590481425E-4</c:v>
                </c:pt>
                <c:pt idx="3695">
                  <c:v>2.189136247957852E-4</c:v>
                </c:pt>
                <c:pt idx="3696">
                  <c:v>2.1865371649361186E-4</c:v>
                </c:pt>
                <c:pt idx="3697">
                  <c:v>2.1828534445151134E-4</c:v>
                </c:pt>
                <c:pt idx="3698">
                  <c:v>2.179143934682024E-4</c:v>
                </c:pt>
                <c:pt idx="3699">
                  <c:v>2.1762918841539776E-4</c:v>
                </c:pt>
                <c:pt idx="3700">
                  <c:v>2.1741076206893491E-4</c:v>
                </c:pt>
                <c:pt idx="3701">
                  <c:v>2.1699693438529617E-4</c:v>
                </c:pt>
                <c:pt idx="3702">
                  <c:v>2.1675266915649873E-4</c:v>
                </c:pt>
                <c:pt idx="3703">
                  <c:v>2.1631370382217604E-4</c:v>
                </c:pt>
                <c:pt idx="3704">
                  <c:v>2.1593647463901799E-4</c:v>
                </c:pt>
                <c:pt idx="3705">
                  <c:v>2.1558623394253402E-4</c:v>
                </c:pt>
                <c:pt idx="3706">
                  <c:v>2.1541282143110633E-4</c:v>
                </c:pt>
                <c:pt idx="3707">
                  <c:v>2.1509423034350586E-4</c:v>
                </c:pt>
                <c:pt idx="3708">
                  <c:v>2.1462875297111709E-4</c:v>
                </c:pt>
                <c:pt idx="3709">
                  <c:v>2.1438938507466001E-4</c:v>
                </c:pt>
                <c:pt idx="3710">
                  <c:v>2.1407707195273301E-4</c:v>
                </c:pt>
                <c:pt idx="3711">
                  <c:v>2.137664616955589E-4</c:v>
                </c:pt>
                <c:pt idx="3712">
                  <c:v>2.1349598751248947E-4</c:v>
                </c:pt>
                <c:pt idx="3713">
                  <c:v>2.1318971477572038E-4</c:v>
                </c:pt>
                <c:pt idx="3714">
                  <c:v>2.1277679330453764E-4</c:v>
                </c:pt>
                <c:pt idx="3715">
                  <c:v>2.1233010863657716E-4</c:v>
                </c:pt>
                <c:pt idx="3716">
                  <c:v>2.1189750624082718E-4</c:v>
                </c:pt>
                <c:pt idx="3717">
                  <c:v>2.1161643824257239E-4</c:v>
                </c:pt>
                <c:pt idx="3718">
                  <c:v>2.1138057645361398E-4</c:v>
                </c:pt>
                <c:pt idx="3719">
                  <c:v>2.1123237086659844E-4</c:v>
                </c:pt>
                <c:pt idx="3720">
                  <c:v>2.1105838590980723E-4</c:v>
                </c:pt>
                <c:pt idx="3721">
                  <c:v>2.1079221682768865E-4</c:v>
                </c:pt>
                <c:pt idx="3722">
                  <c:v>2.1062898554511484E-4</c:v>
                </c:pt>
                <c:pt idx="3723">
                  <c:v>2.1029581771368565E-4</c:v>
                </c:pt>
                <c:pt idx="3724">
                  <c:v>2.1014232285948412E-4</c:v>
                </c:pt>
                <c:pt idx="3725">
                  <c:v>2.0978601975263285E-4</c:v>
                </c:pt>
                <c:pt idx="3726">
                  <c:v>2.0955323821970629E-4</c:v>
                </c:pt>
                <c:pt idx="3727">
                  <c:v>2.0908513555408201E-4</c:v>
                </c:pt>
                <c:pt idx="3728">
                  <c:v>2.0895658626199647E-4</c:v>
                </c:pt>
                <c:pt idx="3729">
                  <c:v>2.0851332583707188E-4</c:v>
                </c:pt>
                <c:pt idx="3730">
                  <c:v>2.0814590957118125E-4</c:v>
                </c:pt>
                <c:pt idx="3731">
                  <c:v>2.0768769523980262E-4</c:v>
                </c:pt>
                <c:pt idx="3732">
                  <c:v>2.0726283055207367E-4</c:v>
                </c:pt>
                <c:pt idx="3733">
                  <c:v>2.0691996435384977E-4</c:v>
                </c:pt>
                <c:pt idx="3734">
                  <c:v>2.0652731942195324E-4</c:v>
                </c:pt>
                <c:pt idx="3735">
                  <c:v>2.0625655579774063E-4</c:v>
                </c:pt>
                <c:pt idx="3736">
                  <c:v>2.0595351609332485E-4</c:v>
                </c:pt>
                <c:pt idx="3737">
                  <c:v>2.0563126856472377E-4</c:v>
                </c:pt>
                <c:pt idx="3738">
                  <c:v>2.0537570640025442E-4</c:v>
                </c:pt>
                <c:pt idx="3739">
                  <c:v>2.0511067358866512E-4</c:v>
                </c:pt>
                <c:pt idx="3740">
                  <c:v>2.0479826616335165E-4</c:v>
                </c:pt>
                <c:pt idx="3741">
                  <c:v>2.0447488940466836E-4</c:v>
                </c:pt>
                <c:pt idx="3742">
                  <c:v>2.0425838100415192E-4</c:v>
                </c:pt>
                <c:pt idx="3743">
                  <c:v>2.0386500889356691E-4</c:v>
                </c:pt>
                <c:pt idx="3744">
                  <c:v>2.0357983397881411E-4</c:v>
                </c:pt>
                <c:pt idx="3745">
                  <c:v>2.0323556910112553E-4</c:v>
                </c:pt>
                <c:pt idx="3746">
                  <c:v>2.0294776561672188E-4</c:v>
                </c:pt>
                <c:pt idx="3747">
                  <c:v>2.0263031683502754E-4</c:v>
                </c:pt>
                <c:pt idx="3748">
                  <c:v>2.0229199733928836E-4</c:v>
                </c:pt>
                <c:pt idx="3749">
                  <c:v>2.020033813535639E-4</c:v>
                </c:pt>
                <c:pt idx="3750">
                  <c:v>2.0164030212794487E-4</c:v>
                </c:pt>
                <c:pt idx="3751">
                  <c:v>2.0120672573086456E-4</c:v>
                </c:pt>
                <c:pt idx="3752">
                  <c:v>2.008704518627058E-4</c:v>
                </c:pt>
                <c:pt idx="3753">
                  <c:v>2.0051082390904206E-4</c:v>
                </c:pt>
                <c:pt idx="3754">
                  <c:v>2.0013341414644743E-4</c:v>
                </c:pt>
                <c:pt idx="3755">
                  <c:v>1.9985157121269479E-4</c:v>
                </c:pt>
                <c:pt idx="3756">
                  <c:v>1.9961906009691941E-4</c:v>
                </c:pt>
                <c:pt idx="3757">
                  <c:v>1.9931602283769338E-4</c:v>
                </c:pt>
                <c:pt idx="3758">
                  <c:v>1.9911158899038018E-4</c:v>
                </c:pt>
                <c:pt idx="3759">
                  <c:v>1.9878240372228628E-4</c:v>
                </c:pt>
                <c:pt idx="3760">
                  <c:v>1.9854396877645435E-4</c:v>
                </c:pt>
                <c:pt idx="3761">
                  <c:v>1.9825897846112789E-4</c:v>
                </c:pt>
                <c:pt idx="3762">
                  <c:v>1.9793892027395038E-4</c:v>
                </c:pt>
                <c:pt idx="3763">
                  <c:v>1.9762979371294352E-4</c:v>
                </c:pt>
                <c:pt idx="3764">
                  <c:v>1.9736020465192816E-4</c:v>
                </c:pt>
                <c:pt idx="3765">
                  <c:v>1.9708717413247562E-4</c:v>
                </c:pt>
                <c:pt idx="3766">
                  <c:v>1.9671679878188411E-4</c:v>
                </c:pt>
                <c:pt idx="3767">
                  <c:v>1.9644329548630616E-4</c:v>
                </c:pt>
                <c:pt idx="3768">
                  <c:v>1.9609143023555656E-4</c:v>
                </c:pt>
                <c:pt idx="3769">
                  <c:v>1.9579248378643292E-4</c:v>
                </c:pt>
                <c:pt idx="3770">
                  <c:v>1.9540719493337132E-4</c:v>
                </c:pt>
                <c:pt idx="3771">
                  <c:v>1.9517378990940748E-4</c:v>
                </c:pt>
                <c:pt idx="3772">
                  <c:v>1.9488847575009413E-4</c:v>
                </c:pt>
                <c:pt idx="3773">
                  <c:v>1.9460021589474833E-4</c:v>
                </c:pt>
                <c:pt idx="3774">
                  <c:v>1.9430907805673822E-4</c:v>
                </c:pt>
                <c:pt idx="3775">
                  <c:v>1.9407346555426168E-4</c:v>
                </c:pt>
                <c:pt idx="3776">
                  <c:v>1.9374767905586777E-4</c:v>
                </c:pt>
                <c:pt idx="3777">
                  <c:v>1.9337896512539385E-4</c:v>
                </c:pt>
                <c:pt idx="3778">
                  <c:v>1.9300779877579413E-4</c:v>
                </c:pt>
                <c:pt idx="3779">
                  <c:v>1.9279282527132462E-4</c:v>
                </c:pt>
                <c:pt idx="3780">
                  <c:v>1.9252001627476957E-4</c:v>
                </c:pt>
                <c:pt idx="3781">
                  <c:v>1.9227968398890122E-4</c:v>
                </c:pt>
                <c:pt idx="3782">
                  <c:v>1.9207368700614795E-4</c:v>
                </c:pt>
                <c:pt idx="3783">
                  <c:v>1.9176133799755549E-4</c:v>
                </c:pt>
                <c:pt idx="3784">
                  <c:v>1.9153109100332878E-4</c:v>
                </c:pt>
                <c:pt idx="3785">
                  <c:v>1.9131130611804535E-4</c:v>
                </c:pt>
                <c:pt idx="3786">
                  <c:v>1.9108586458127267E-4</c:v>
                </c:pt>
                <c:pt idx="3787">
                  <c:v>1.9086474125920409E-4</c:v>
                </c:pt>
                <c:pt idx="3788">
                  <c:v>1.9052148146488633E-4</c:v>
                </c:pt>
                <c:pt idx="3789">
                  <c:v>1.9025804527128342E-4</c:v>
                </c:pt>
                <c:pt idx="3790">
                  <c:v>1.9008714840730622E-4</c:v>
                </c:pt>
                <c:pt idx="3791">
                  <c:v>1.8974086245104429E-4</c:v>
                </c:pt>
                <c:pt idx="3792">
                  <c:v>1.8954014240561739E-4</c:v>
                </c:pt>
                <c:pt idx="3793">
                  <c:v>1.8919072508624123E-4</c:v>
                </c:pt>
                <c:pt idx="3794">
                  <c:v>1.8894715745581474E-4</c:v>
                </c:pt>
                <c:pt idx="3795">
                  <c:v>1.8864978642215268E-4</c:v>
                </c:pt>
                <c:pt idx="3796">
                  <c:v>1.8837314415567842E-4</c:v>
                </c:pt>
                <c:pt idx="3797">
                  <c:v>1.8806167952172692E-4</c:v>
                </c:pt>
                <c:pt idx="3798">
                  <c:v>1.8773992909051164E-4</c:v>
                </c:pt>
                <c:pt idx="3799">
                  <c:v>1.873323679783602E-4</c:v>
                </c:pt>
                <c:pt idx="3800">
                  <c:v>1.8694982191393939E-4</c:v>
                </c:pt>
                <c:pt idx="3801">
                  <c:v>1.8663962615582814E-4</c:v>
                </c:pt>
                <c:pt idx="3802">
                  <c:v>1.8628016395751145E-4</c:v>
                </c:pt>
                <c:pt idx="3803">
                  <c:v>1.8606311163120142E-4</c:v>
                </c:pt>
                <c:pt idx="3804">
                  <c:v>1.8573168852443605E-4</c:v>
                </c:pt>
                <c:pt idx="3805">
                  <c:v>1.8554482471549655E-4</c:v>
                </c:pt>
                <c:pt idx="3806">
                  <c:v>1.8531710489214182E-4</c:v>
                </c:pt>
                <c:pt idx="3807">
                  <c:v>1.85227803788536E-4</c:v>
                </c:pt>
                <c:pt idx="3808">
                  <c:v>1.8507555131068185E-4</c:v>
                </c:pt>
                <c:pt idx="3809">
                  <c:v>1.8495790192442251E-4</c:v>
                </c:pt>
                <c:pt idx="3810">
                  <c:v>1.8484742655477121E-4</c:v>
                </c:pt>
                <c:pt idx="3811">
                  <c:v>1.8459669890862166E-4</c:v>
                </c:pt>
                <c:pt idx="3812">
                  <c:v>1.8443326432569996E-4</c:v>
                </c:pt>
                <c:pt idx="3813">
                  <c:v>1.8425814723999829E-4</c:v>
                </c:pt>
                <c:pt idx="3814">
                  <c:v>1.8397069073054672E-4</c:v>
                </c:pt>
                <c:pt idx="3815">
                  <c:v>1.8385668117776782E-4</c:v>
                </c:pt>
                <c:pt idx="3816">
                  <c:v>1.8367445635926046E-4</c:v>
                </c:pt>
                <c:pt idx="3817">
                  <c:v>1.8342868089323924E-4</c:v>
                </c:pt>
                <c:pt idx="3818">
                  <c:v>1.8321009860919568E-4</c:v>
                </c:pt>
                <c:pt idx="3819">
                  <c:v>1.8297204900439385E-4</c:v>
                </c:pt>
                <c:pt idx="3820">
                  <c:v>1.8272641200904523E-4</c:v>
                </c:pt>
                <c:pt idx="3821">
                  <c:v>1.8246253778681401E-4</c:v>
                </c:pt>
                <c:pt idx="3822">
                  <c:v>1.8224230248322531E-4</c:v>
                </c:pt>
                <c:pt idx="3823">
                  <c:v>1.8191893349284925E-4</c:v>
                </c:pt>
                <c:pt idx="3824">
                  <c:v>1.816093246610783E-4</c:v>
                </c:pt>
                <c:pt idx="3825">
                  <c:v>1.8138675981655588E-4</c:v>
                </c:pt>
                <c:pt idx="3826">
                  <c:v>1.8126606723415265E-4</c:v>
                </c:pt>
                <c:pt idx="3827">
                  <c:v>1.8100319465921418E-4</c:v>
                </c:pt>
                <c:pt idx="3828">
                  <c:v>1.8077004425672995E-4</c:v>
                </c:pt>
                <c:pt idx="3829">
                  <c:v>1.8062080085167286E-4</c:v>
                </c:pt>
                <c:pt idx="3830">
                  <c:v>1.8028987860217889E-4</c:v>
                </c:pt>
                <c:pt idx="3831">
                  <c:v>1.7994666262552794E-4</c:v>
                </c:pt>
                <c:pt idx="3832">
                  <c:v>1.7968091675160441E-4</c:v>
                </c:pt>
                <c:pt idx="3833">
                  <c:v>1.7946538696540245E-4</c:v>
                </c:pt>
                <c:pt idx="3834">
                  <c:v>1.7916087807933305E-4</c:v>
                </c:pt>
                <c:pt idx="3835">
                  <c:v>1.7884865022973465E-4</c:v>
                </c:pt>
                <c:pt idx="3836">
                  <c:v>1.7862671041852534E-4</c:v>
                </c:pt>
                <c:pt idx="3837">
                  <c:v>1.7841176205326791E-4</c:v>
                </c:pt>
                <c:pt idx="3838">
                  <c:v>1.7815735952409474E-4</c:v>
                </c:pt>
                <c:pt idx="3839">
                  <c:v>1.7788677500780837E-4</c:v>
                </c:pt>
                <c:pt idx="3840">
                  <c:v>1.7768810490079786E-4</c:v>
                </c:pt>
                <c:pt idx="3841">
                  <c:v>1.7747163389752584E-4</c:v>
                </c:pt>
                <c:pt idx="3842">
                  <c:v>1.7726453763883824E-4</c:v>
                </c:pt>
                <c:pt idx="3843">
                  <c:v>1.7712351144894814E-4</c:v>
                </c:pt>
                <c:pt idx="3844">
                  <c:v>1.7688481852805613E-4</c:v>
                </c:pt>
                <c:pt idx="3845">
                  <c:v>1.7663335573303649E-4</c:v>
                </c:pt>
                <c:pt idx="3846">
                  <c:v>1.7639567280779665E-4</c:v>
                </c:pt>
                <c:pt idx="3847">
                  <c:v>1.7619116192882223E-4</c:v>
                </c:pt>
                <c:pt idx="3848">
                  <c:v>1.758939450222474E-4</c:v>
                </c:pt>
                <c:pt idx="3849">
                  <c:v>1.7575074657072E-4</c:v>
                </c:pt>
                <c:pt idx="3850">
                  <c:v>1.7547717247337787E-4</c:v>
                </c:pt>
                <c:pt idx="3851">
                  <c:v>1.7521680874363655E-4</c:v>
                </c:pt>
                <c:pt idx="3852">
                  <c:v>1.7497449816103572E-4</c:v>
                </c:pt>
                <c:pt idx="3853">
                  <c:v>1.7472949242224687E-4</c:v>
                </c:pt>
                <c:pt idx="3854">
                  <c:v>1.7445188700526983E-4</c:v>
                </c:pt>
                <c:pt idx="3855">
                  <c:v>1.7430032521497247E-4</c:v>
                </c:pt>
                <c:pt idx="3856">
                  <c:v>1.7401914904018731E-4</c:v>
                </c:pt>
                <c:pt idx="3857">
                  <c:v>1.7385008150169946E-4</c:v>
                </c:pt>
                <c:pt idx="3858">
                  <c:v>1.7358740556786741E-4</c:v>
                </c:pt>
                <c:pt idx="3859">
                  <c:v>1.7330795781983233E-4</c:v>
                </c:pt>
                <c:pt idx="3860">
                  <c:v>1.7305384452264347E-4</c:v>
                </c:pt>
                <c:pt idx="3861">
                  <c:v>1.7285228455962031E-4</c:v>
                </c:pt>
                <c:pt idx="3862">
                  <c:v>1.7255268334384841E-4</c:v>
                </c:pt>
                <c:pt idx="3863">
                  <c:v>1.7226846078935494E-4</c:v>
                </c:pt>
                <c:pt idx="3864">
                  <c:v>1.7194836505329838E-4</c:v>
                </c:pt>
                <c:pt idx="3865">
                  <c:v>1.7165437146902672E-4</c:v>
                </c:pt>
                <c:pt idx="3866">
                  <c:v>1.7144785530912558E-4</c:v>
                </c:pt>
                <c:pt idx="3867">
                  <c:v>1.7123367073919942E-4</c:v>
                </c:pt>
                <c:pt idx="3868">
                  <c:v>1.7098949914084647E-4</c:v>
                </c:pt>
                <c:pt idx="3869">
                  <c:v>1.7078017974877033E-4</c:v>
                </c:pt>
                <c:pt idx="3870">
                  <c:v>1.7050894888184456E-4</c:v>
                </c:pt>
                <c:pt idx="3871">
                  <c:v>1.7021173725291247E-4</c:v>
                </c:pt>
                <c:pt idx="3872">
                  <c:v>1.700504027815701E-4</c:v>
                </c:pt>
                <c:pt idx="3873">
                  <c:v>1.6972173889522366E-4</c:v>
                </c:pt>
                <c:pt idx="3874">
                  <c:v>1.6953604837238398E-4</c:v>
                </c:pt>
                <c:pt idx="3875">
                  <c:v>1.6933371619963291E-4</c:v>
                </c:pt>
                <c:pt idx="3876">
                  <c:v>1.6902190335880727E-4</c:v>
                </c:pt>
                <c:pt idx="3877">
                  <c:v>1.6881119006433945E-4</c:v>
                </c:pt>
                <c:pt idx="3878">
                  <c:v>1.6852249704075417E-4</c:v>
                </c:pt>
                <c:pt idx="3879">
                  <c:v>1.6835453807556084E-4</c:v>
                </c:pt>
                <c:pt idx="3880">
                  <c:v>1.6810378690255702E-4</c:v>
                </c:pt>
                <c:pt idx="3881">
                  <c:v>1.6782741910007846E-4</c:v>
                </c:pt>
                <c:pt idx="3882">
                  <c:v>1.6766211476482263E-4</c:v>
                </c:pt>
                <c:pt idx="3883">
                  <c:v>1.674426211747249E-4</c:v>
                </c:pt>
                <c:pt idx="3884">
                  <c:v>1.672821623644162E-4</c:v>
                </c:pt>
                <c:pt idx="3885">
                  <c:v>1.6699895640795616E-4</c:v>
                </c:pt>
                <c:pt idx="3886">
                  <c:v>1.6675394754530557E-4</c:v>
                </c:pt>
                <c:pt idx="3887">
                  <c:v>1.6655172420113471E-4</c:v>
                </c:pt>
                <c:pt idx="3888">
                  <c:v>1.6638140756841687E-4</c:v>
                </c:pt>
                <c:pt idx="3889">
                  <c:v>1.6610851187735356E-4</c:v>
                </c:pt>
                <c:pt idx="3890">
                  <c:v>1.6582417947720235E-4</c:v>
                </c:pt>
                <c:pt idx="3891">
                  <c:v>1.6560011419235031E-4</c:v>
                </c:pt>
                <c:pt idx="3892">
                  <c:v>1.6540339649696894E-4</c:v>
                </c:pt>
                <c:pt idx="3893">
                  <c:v>1.650993588140923E-4</c:v>
                </c:pt>
                <c:pt idx="3894">
                  <c:v>1.6484591723270927E-4</c:v>
                </c:pt>
                <c:pt idx="3895">
                  <c:v>1.6464820177333186E-4</c:v>
                </c:pt>
                <c:pt idx="3896">
                  <c:v>1.6438509442432331E-4</c:v>
                </c:pt>
                <c:pt idx="3897">
                  <c:v>1.6416440257804117E-4</c:v>
                </c:pt>
                <c:pt idx="3898">
                  <c:v>1.6394265016570695E-4</c:v>
                </c:pt>
                <c:pt idx="3899">
                  <c:v>1.6364145351671083E-4</c:v>
                </c:pt>
                <c:pt idx="3900">
                  <c:v>1.6341564652851384E-4</c:v>
                </c:pt>
                <c:pt idx="3901">
                  <c:v>1.6325159810111838E-4</c:v>
                </c:pt>
                <c:pt idx="3902">
                  <c:v>1.6294231125892923E-4</c:v>
                </c:pt>
                <c:pt idx="3903">
                  <c:v>1.6264820034939587E-4</c:v>
                </c:pt>
                <c:pt idx="3904">
                  <c:v>1.6242223506080696E-4</c:v>
                </c:pt>
                <c:pt idx="3905">
                  <c:v>1.6216468065324876E-4</c:v>
                </c:pt>
                <c:pt idx="3906">
                  <c:v>1.6190677121432709E-4</c:v>
                </c:pt>
                <c:pt idx="3907">
                  <c:v>1.6158410830539023E-4</c:v>
                </c:pt>
                <c:pt idx="3908">
                  <c:v>1.6140959460329076E-4</c:v>
                </c:pt>
                <c:pt idx="3909">
                  <c:v>1.6116452230893337E-4</c:v>
                </c:pt>
                <c:pt idx="3910">
                  <c:v>1.60975121427906E-4</c:v>
                </c:pt>
                <c:pt idx="3911">
                  <c:v>1.6072238816983948E-4</c:v>
                </c:pt>
                <c:pt idx="3912">
                  <c:v>1.6044004073750961E-4</c:v>
                </c:pt>
                <c:pt idx="3913">
                  <c:v>1.6016140709570556E-4</c:v>
                </c:pt>
                <c:pt idx="3914">
                  <c:v>1.5995080269158818E-4</c:v>
                </c:pt>
                <c:pt idx="3915">
                  <c:v>1.5974206783533443E-4</c:v>
                </c:pt>
                <c:pt idx="3916">
                  <c:v>1.5950736556021147E-4</c:v>
                </c:pt>
                <c:pt idx="3917">
                  <c:v>1.5925628367027131E-4</c:v>
                </c:pt>
                <c:pt idx="3918">
                  <c:v>1.5910794394661265E-4</c:v>
                </c:pt>
                <c:pt idx="3919">
                  <c:v>1.5884764158952182E-4</c:v>
                </c:pt>
                <c:pt idx="3920">
                  <c:v>1.5872461225900747E-4</c:v>
                </c:pt>
                <c:pt idx="3921">
                  <c:v>1.585229736324858E-4</c:v>
                </c:pt>
                <c:pt idx="3922">
                  <c:v>1.5831656260674096E-4</c:v>
                </c:pt>
                <c:pt idx="3923">
                  <c:v>1.5816920041442043E-4</c:v>
                </c:pt>
                <c:pt idx="3924">
                  <c:v>1.5786361500291494E-4</c:v>
                </c:pt>
                <c:pt idx="3925">
                  <c:v>1.5763270198291431E-4</c:v>
                </c:pt>
                <c:pt idx="3926">
                  <c:v>1.5736329787013469E-4</c:v>
                </c:pt>
                <c:pt idx="3927">
                  <c:v>1.5709725753256949E-4</c:v>
                </c:pt>
                <c:pt idx="3928">
                  <c:v>1.5684312341834091E-4</c:v>
                </c:pt>
                <c:pt idx="3929">
                  <c:v>1.5659525773364287E-4</c:v>
                </c:pt>
                <c:pt idx="3930">
                  <c:v>1.5629713384485193E-4</c:v>
                </c:pt>
                <c:pt idx="3931">
                  <c:v>1.5611966983857201E-4</c:v>
                </c:pt>
                <c:pt idx="3932">
                  <c:v>1.5586768497107556E-4</c:v>
                </c:pt>
                <c:pt idx="3933">
                  <c:v>1.557329290039867E-4</c:v>
                </c:pt>
                <c:pt idx="3934">
                  <c:v>1.5558199079591313E-4</c:v>
                </c:pt>
                <c:pt idx="3935">
                  <c:v>1.5542239157007081E-4</c:v>
                </c:pt>
                <c:pt idx="3936">
                  <c:v>1.5519155510559062E-4</c:v>
                </c:pt>
                <c:pt idx="3937">
                  <c:v>1.550708160777691E-4</c:v>
                </c:pt>
                <c:pt idx="3938">
                  <c:v>1.5504099119119174E-4</c:v>
                </c:pt>
                <c:pt idx="3939">
                  <c:v>1.5471388098168174E-4</c:v>
                </c:pt>
                <c:pt idx="3940">
                  <c:v>1.5453435373341231E-4</c:v>
                </c:pt>
                <c:pt idx="3941">
                  <c:v>1.5413768762942206E-4</c:v>
                </c:pt>
                <c:pt idx="3942">
                  <c:v>1.5379773734382337E-4</c:v>
                </c:pt>
                <c:pt idx="3943">
                  <c:v>1.5349931419310562E-4</c:v>
                </c:pt>
                <c:pt idx="3944">
                  <c:v>1.5320835363867423E-4</c:v>
                </c:pt>
                <c:pt idx="3945">
                  <c:v>1.5287198429856942E-4</c:v>
                </c:pt>
                <c:pt idx="3946">
                  <c:v>1.5266920054594793E-4</c:v>
                </c:pt>
                <c:pt idx="3947">
                  <c:v>1.5239276765995755E-4</c:v>
                </c:pt>
                <c:pt idx="3948">
                  <c:v>1.5223875218471541E-4</c:v>
                </c:pt>
                <c:pt idx="3949">
                  <c:v>1.5197722918971262E-4</c:v>
                </c:pt>
                <c:pt idx="3950">
                  <c:v>1.518676331794277E-4</c:v>
                </c:pt>
                <c:pt idx="3951">
                  <c:v>1.5165022603642723E-4</c:v>
                </c:pt>
                <c:pt idx="3952">
                  <c:v>1.5141609396532486E-4</c:v>
                </c:pt>
                <c:pt idx="3953">
                  <c:v>1.5117623918631113E-4</c:v>
                </c:pt>
                <c:pt idx="3954">
                  <c:v>1.5098432383766933E-4</c:v>
                </c:pt>
                <c:pt idx="3955">
                  <c:v>1.5069753281498545E-4</c:v>
                </c:pt>
                <c:pt idx="3956">
                  <c:v>1.5055141063070689E-4</c:v>
                </c:pt>
                <c:pt idx="3957">
                  <c:v>1.5024276440854287E-4</c:v>
                </c:pt>
                <c:pt idx="3958">
                  <c:v>1.5009870457806054E-4</c:v>
                </c:pt>
                <c:pt idx="3959">
                  <c:v>1.4980668319669664E-4</c:v>
                </c:pt>
                <c:pt idx="3960">
                  <c:v>1.4956030411297905E-4</c:v>
                </c:pt>
                <c:pt idx="3961">
                  <c:v>1.493587142924156E-4</c:v>
                </c:pt>
                <c:pt idx="3962">
                  <c:v>1.4918428985499831E-4</c:v>
                </c:pt>
                <c:pt idx="3963">
                  <c:v>1.4902795386896402E-4</c:v>
                </c:pt>
                <c:pt idx="3964">
                  <c:v>1.4874413916829546E-4</c:v>
                </c:pt>
                <c:pt idx="3965">
                  <c:v>1.4864036220410047E-4</c:v>
                </c:pt>
                <c:pt idx="3966">
                  <c:v>1.4838206450760384E-4</c:v>
                </c:pt>
                <c:pt idx="3967">
                  <c:v>1.4819695332206855E-4</c:v>
                </c:pt>
                <c:pt idx="3968">
                  <c:v>1.480589781476742E-4</c:v>
                </c:pt>
                <c:pt idx="3969">
                  <c:v>1.4789297079244434E-4</c:v>
                </c:pt>
                <c:pt idx="3970">
                  <c:v>1.4762420819589716E-4</c:v>
                </c:pt>
                <c:pt idx="3971">
                  <c:v>1.4735520525203011E-4</c:v>
                </c:pt>
                <c:pt idx="3972">
                  <c:v>1.471560989340995E-4</c:v>
                </c:pt>
                <c:pt idx="3973">
                  <c:v>1.4695134973165337E-4</c:v>
                </c:pt>
                <c:pt idx="3974">
                  <c:v>1.4670672423202665E-4</c:v>
                </c:pt>
                <c:pt idx="3975">
                  <c:v>1.4637495800126055E-4</c:v>
                </c:pt>
                <c:pt idx="3976">
                  <c:v>1.4611862483368594E-4</c:v>
                </c:pt>
                <c:pt idx="3977">
                  <c:v>1.4594522155769173E-4</c:v>
                </c:pt>
                <c:pt idx="3978">
                  <c:v>1.4575348707422165E-4</c:v>
                </c:pt>
                <c:pt idx="3979">
                  <c:v>1.4555849881852965E-4</c:v>
                </c:pt>
                <c:pt idx="3980">
                  <c:v>1.4533315432223651E-4</c:v>
                </c:pt>
                <c:pt idx="3981">
                  <c:v>1.4520566720034871E-4</c:v>
                </c:pt>
                <c:pt idx="3982">
                  <c:v>1.4499125387728239E-4</c:v>
                </c:pt>
                <c:pt idx="3983">
                  <c:v>1.4478050812770038E-4</c:v>
                </c:pt>
                <c:pt idx="3984">
                  <c:v>1.4456861936211447E-4</c:v>
                </c:pt>
                <c:pt idx="3985">
                  <c:v>1.4445437457322302E-4</c:v>
                </c:pt>
                <c:pt idx="3986">
                  <c:v>1.4417415857575851E-4</c:v>
                </c:pt>
                <c:pt idx="3987">
                  <c:v>1.4393696501105959E-4</c:v>
                </c:pt>
                <c:pt idx="3988">
                  <c:v>1.4376029148880452E-4</c:v>
                </c:pt>
                <c:pt idx="3989">
                  <c:v>1.4355441701483819E-4</c:v>
                </c:pt>
                <c:pt idx="3990">
                  <c:v>1.4334960001043646E-4</c:v>
                </c:pt>
                <c:pt idx="3991">
                  <c:v>1.4315335635974025E-4</c:v>
                </c:pt>
                <c:pt idx="3992">
                  <c:v>1.4294615727367059E-4</c:v>
                </c:pt>
                <c:pt idx="3993">
                  <c:v>1.4273861063107332E-4</c:v>
                </c:pt>
                <c:pt idx="3994">
                  <c:v>1.4248354797752224E-4</c:v>
                </c:pt>
                <c:pt idx="3995">
                  <c:v>1.4227224679148247E-4</c:v>
                </c:pt>
                <c:pt idx="3996">
                  <c:v>1.4214084417081763E-4</c:v>
                </c:pt>
                <c:pt idx="3997">
                  <c:v>1.4199956875964696E-4</c:v>
                </c:pt>
                <c:pt idx="3998">
                  <c:v>1.4176983670206964E-4</c:v>
                </c:pt>
                <c:pt idx="3999">
                  <c:v>1.4162116139199179E-4</c:v>
                </c:pt>
                <c:pt idx="4000">
                  <c:v>1.4141074733294801E-4</c:v>
                </c:pt>
                <c:pt idx="4001">
                  <c:v>1.4108368623224487E-4</c:v>
                </c:pt>
                <c:pt idx="4002">
                  <c:v>1.407831704769026E-4</c:v>
                </c:pt>
                <c:pt idx="4003">
                  <c:v>1.4054239269558708E-4</c:v>
                </c:pt>
                <c:pt idx="4004">
                  <c:v>1.402751729500846E-4</c:v>
                </c:pt>
                <c:pt idx="4005">
                  <c:v>1.4008011793138788E-4</c:v>
                </c:pt>
                <c:pt idx="4006">
                  <c:v>1.3981709712627597E-4</c:v>
                </c:pt>
                <c:pt idx="4007">
                  <c:v>1.3966217096618948E-4</c:v>
                </c:pt>
                <c:pt idx="4008">
                  <c:v>1.3938146933347527E-4</c:v>
                </c:pt>
                <c:pt idx="4009">
                  <c:v>1.3921109694224894E-4</c:v>
                </c:pt>
                <c:pt idx="4010">
                  <c:v>1.3906871872945093E-4</c:v>
                </c:pt>
                <c:pt idx="4011">
                  <c:v>1.3895752006638757E-4</c:v>
                </c:pt>
                <c:pt idx="4012">
                  <c:v>1.3892346436568869E-4</c:v>
                </c:pt>
                <c:pt idx="4013">
                  <c:v>1.3878280291864669E-4</c:v>
                </c:pt>
                <c:pt idx="4014">
                  <c:v>1.3860445267529866E-4</c:v>
                </c:pt>
                <c:pt idx="4015">
                  <c:v>1.3845669422638056E-4</c:v>
                </c:pt>
                <c:pt idx="4016">
                  <c:v>1.3834851888603838E-4</c:v>
                </c:pt>
                <c:pt idx="4017">
                  <c:v>1.3813526189264012E-4</c:v>
                </c:pt>
                <c:pt idx="4018">
                  <c:v>1.3791627267220781E-4</c:v>
                </c:pt>
                <c:pt idx="4019">
                  <c:v>1.3772043679659542E-4</c:v>
                </c:pt>
                <c:pt idx="4020">
                  <c:v>1.3752590653928716E-4</c:v>
                </c:pt>
                <c:pt idx="4021">
                  <c:v>1.3735647507472941E-4</c:v>
                </c:pt>
                <c:pt idx="4022">
                  <c:v>1.3709510537580102E-4</c:v>
                </c:pt>
                <c:pt idx="4023">
                  <c:v>1.3686807922903881E-4</c:v>
                </c:pt>
                <c:pt idx="4024">
                  <c:v>1.3660690014371659E-4</c:v>
                </c:pt>
                <c:pt idx="4025">
                  <c:v>1.3639188020216991E-4</c:v>
                </c:pt>
                <c:pt idx="4026">
                  <c:v>1.3626451020239564E-4</c:v>
                </c:pt>
                <c:pt idx="4027">
                  <c:v>1.3605439001105008E-4</c:v>
                </c:pt>
                <c:pt idx="4028">
                  <c:v>1.3588119363891704E-4</c:v>
                </c:pt>
                <c:pt idx="4029">
                  <c:v>1.3562684648804843E-4</c:v>
                </c:pt>
                <c:pt idx="4030">
                  <c:v>1.3539209265811414E-4</c:v>
                </c:pt>
                <c:pt idx="4031">
                  <c:v>1.3517440020325384E-4</c:v>
                </c:pt>
                <c:pt idx="4032">
                  <c:v>1.3492898065941766E-4</c:v>
                </c:pt>
                <c:pt idx="4033">
                  <c:v>1.3484097363279188E-4</c:v>
                </c:pt>
                <c:pt idx="4034">
                  <c:v>1.3477199438628553E-4</c:v>
                </c:pt>
                <c:pt idx="4035">
                  <c:v>1.3451487472877563E-4</c:v>
                </c:pt>
                <c:pt idx="4036">
                  <c:v>1.3435348137298095E-4</c:v>
                </c:pt>
                <c:pt idx="4037">
                  <c:v>1.3426639566244025E-4</c:v>
                </c:pt>
                <c:pt idx="4038">
                  <c:v>1.3395807144331301E-4</c:v>
                </c:pt>
                <c:pt idx="4039">
                  <c:v>1.3377925946820134E-4</c:v>
                </c:pt>
                <c:pt idx="4040">
                  <c:v>1.3356030015645296E-4</c:v>
                </c:pt>
                <c:pt idx="4041">
                  <c:v>1.3341597114176819E-4</c:v>
                </c:pt>
                <c:pt idx="4042">
                  <c:v>1.3322586293807606E-4</c:v>
                </c:pt>
                <c:pt idx="4043">
                  <c:v>1.3304314393435712E-4</c:v>
                </c:pt>
                <c:pt idx="4044">
                  <c:v>1.3286966132726498E-4</c:v>
                </c:pt>
                <c:pt idx="4045">
                  <c:v>1.3275308801811303E-4</c:v>
                </c:pt>
                <c:pt idx="4046">
                  <c:v>1.324915343207041E-4</c:v>
                </c:pt>
                <c:pt idx="4047">
                  <c:v>1.3226489550857392E-4</c:v>
                </c:pt>
                <c:pt idx="4048">
                  <c:v>1.3207296359283622E-4</c:v>
                </c:pt>
                <c:pt idx="4049">
                  <c:v>1.3181541827542585E-4</c:v>
                </c:pt>
                <c:pt idx="4050">
                  <c:v>1.316546800732277E-4</c:v>
                </c:pt>
                <c:pt idx="4051">
                  <c:v>1.3141026917034245E-4</c:v>
                </c:pt>
                <c:pt idx="4052">
                  <c:v>1.3111923148966063E-4</c:v>
                </c:pt>
                <c:pt idx="4053">
                  <c:v>1.3090644221786901E-4</c:v>
                </c:pt>
                <c:pt idx="4054">
                  <c:v>1.3056674499526159E-4</c:v>
                </c:pt>
                <c:pt idx="4055">
                  <c:v>1.3036840132512595E-4</c:v>
                </c:pt>
                <c:pt idx="4056">
                  <c:v>1.3009689074477496E-4</c:v>
                </c:pt>
                <c:pt idx="4057">
                  <c:v>1.2977832204818211E-4</c:v>
                </c:pt>
                <c:pt idx="4058">
                  <c:v>1.295911988707168E-4</c:v>
                </c:pt>
                <c:pt idx="4059">
                  <c:v>1.2932732240272801E-4</c:v>
                </c:pt>
                <c:pt idx="4060">
                  <c:v>1.290525696410054E-4</c:v>
                </c:pt>
                <c:pt idx="4061">
                  <c:v>1.2881813892493536E-4</c:v>
                </c:pt>
                <c:pt idx="4062">
                  <c:v>1.2851910767705459E-4</c:v>
                </c:pt>
                <c:pt idx="4063">
                  <c:v>1.2829796718081244E-4</c:v>
                </c:pt>
                <c:pt idx="4064">
                  <c:v>1.2806367192657277E-4</c:v>
                </c:pt>
                <c:pt idx="4065">
                  <c:v>1.2780763966955126E-4</c:v>
                </c:pt>
                <c:pt idx="4066">
                  <c:v>1.2747363332585022E-4</c:v>
                </c:pt>
                <c:pt idx="4067">
                  <c:v>1.2720625371123135E-4</c:v>
                </c:pt>
                <c:pt idx="4068">
                  <c:v>1.2705432205837352E-4</c:v>
                </c:pt>
                <c:pt idx="4069">
                  <c:v>1.2690916381446498E-4</c:v>
                </c:pt>
                <c:pt idx="4070">
                  <c:v>1.2668239264146066E-4</c:v>
                </c:pt>
                <c:pt idx="4071">
                  <c:v>1.2647826741273702E-4</c:v>
                </c:pt>
                <c:pt idx="4072">
                  <c:v>1.2632143321607351E-4</c:v>
                </c:pt>
                <c:pt idx="4073">
                  <c:v>1.2600009522153102E-4</c:v>
                </c:pt>
                <c:pt idx="4074">
                  <c:v>1.2586457236136604E-4</c:v>
                </c:pt>
                <c:pt idx="4075">
                  <c:v>1.2572288140752088E-4</c:v>
                </c:pt>
                <c:pt idx="4076">
                  <c:v>1.2547890544009613E-4</c:v>
                </c:pt>
                <c:pt idx="4077">
                  <c:v>1.2532852399646009E-4</c:v>
                </c:pt>
                <c:pt idx="4078">
                  <c:v>1.2499524764701E-4</c:v>
                </c:pt>
                <c:pt idx="4079">
                  <c:v>1.2486949899408276E-4</c:v>
                </c:pt>
                <c:pt idx="4080">
                  <c:v>1.2461354132288594E-4</c:v>
                </c:pt>
                <c:pt idx="4081">
                  <c:v>1.2445498647112776E-4</c:v>
                </c:pt>
                <c:pt idx="4082">
                  <c:v>1.2416503500048409E-4</c:v>
                </c:pt>
                <c:pt idx="4083">
                  <c:v>1.2385616395179408E-4</c:v>
                </c:pt>
                <c:pt idx="4084">
                  <c:v>1.2350928409658678E-4</c:v>
                </c:pt>
                <c:pt idx="4085">
                  <c:v>1.2297348076636144E-4</c:v>
                </c:pt>
                <c:pt idx="4086">
                  <c:v>1.2260176121046379E-4</c:v>
                </c:pt>
                <c:pt idx="4087">
                  <c:v>1.2216252728710248E-4</c:v>
                </c:pt>
                <c:pt idx="4088">
                  <c:v>1.2188160921873104E-4</c:v>
                </c:pt>
                <c:pt idx="4089">
                  <c:v>1.21766999091445E-4</c:v>
                </c:pt>
                <c:pt idx="4090">
                  <c:v>1.2155249987221646E-4</c:v>
                </c:pt>
                <c:pt idx="4091">
                  <c:v>1.2144198874286515E-4</c:v>
                </c:pt>
                <c:pt idx="4092">
                  <c:v>1.2129070731600173E-4</c:v>
                </c:pt>
                <c:pt idx="4093">
                  <c:v>1.2122202568146168E-4</c:v>
                </c:pt>
                <c:pt idx="4094">
                  <c:v>1.2146674955127626E-4</c:v>
                </c:pt>
                <c:pt idx="4095">
                  <c:v>1.2155340376632403E-4</c:v>
                </c:pt>
                <c:pt idx="4096">
                  <c:v>1.2168160313450886E-4</c:v>
                </c:pt>
                <c:pt idx="4097">
                  <c:v>1.2153739887079716E-4</c:v>
                </c:pt>
                <c:pt idx="4098">
                  <c:v>1.213807339291176E-4</c:v>
                </c:pt>
                <c:pt idx="4099">
                  <c:v>1.2111912915679617E-4</c:v>
                </c:pt>
                <c:pt idx="4100">
                  <c:v>1.2110950908472409E-4</c:v>
                </c:pt>
                <c:pt idx="4101">
                  <c:v>1.2101302143767745E-4</c:v>
                </c:pt>
                <c:pt idx="4102">
                  <c:v>1.2095013188721691E-4</c:v>
                </c:pt>
                <c:pt idx="4103">
                  <c:v>1.2097641226165575E-4</c:v>
                </c:pt>
                <c:pt idx="4104">
                  <c:v>1.2096929460127693E-4</c:v>
                </c:pt>
                <c:pt idx="4105">
                  <c:v>1.2095069470435925E-4</c:v>
                </c:pt>
                <c:pt idx="4106">
                  <c:v>1.2078762180204022E-4</c:v>
                </c:pt>
                <c:pt idx="4107">
                  <c:v>1.2080066259352598E-4</c:v>
                </c:pt>
                <c:pt idx="4108">
                  <c:v>1.2069467338875961E-4</c:v>
                </c:pt>
                <c:pt idx="4109">
                  <c:v>1.2060121651766847E-4</c:v>
                </c:pt>
                <c:pt idx="4110">
                  <c:v>1.2039521634797519E-4</c:v>
                </c:pt>
                <c:pt idx="4111">
                  <c:v>1.2027972634249704E-4</c:v>
                </c:pt>
                <c:pt idx="4112">
                  <c:v>1.2017726022958553E-4</c:v>
                </c:pt>
                <c:pt idx="4113">
                  <c:v>1.1995027327015816E-4</c:v>
                </c:pt>
                <c:pt idx="4114">
                  <c:v>1.1973615268080949E-4</c:v>
                </c:pt>
                <c:pt idx="4115">
                  <c:v>1.1965615011908553E-4</c:v>
                </c:pt>
                <c:pt idx="4116">
                  <c:v>1.1960548969999707E-4</c:v>
                </c:pt>
                <c:pt idx="4117">
                  <c:v>1.1949599519718537E-4</c:v>
                </c:pt>
                <c:pt idx="4118">
                  <c:v>1.1940544181406175E-4</c:v>
                </c:pt>
                <c:pt idx="4119">
                  <c:v>1.1920458865859007E-4</c:v>
                </c:pt>
                <c:pt idx="4120">
                  <c:v>1.1897407997948446E-4</c:v>
                </c:pt>
                <c:pt idx="4121">
                  <c:v>1.1858017495111862E-4</c:v>
                </c:pt>
                <c:pt idx="4122">
                  <c:v>1.1847534839448444E-4</c:v>
                </c:pt>
                <c:pt idx="4123">
                  <c:v>1.1817203351131729E-4</c:v>
                </c:pt>
                <c:pt idx="4124">
                  <c:v>1.1803529195881127E-4</c:v>
                </c:pt>
                <c:pt idx="4125">
                  <c:v>1.177518066801429E-4</c:v>
                </c:pt>
                <c:pt idx="4126">
                  <c:v>1.1748673935205161E-4</c:v>
                </c:pt>
                <c:pt idx="4127">
                  <c:v>1.1740376286704249E-4</c:v>
                </c:pt>
                <c:pt idx="4128">
                  <c:v>1.1739227677431201E-4</c:v>
                </c:pt>
                <c:pt idx="4129">
                  <c:v>1.1714809223108336E-4</c:v>
                </c:pt>
                <c:pt idx="4130">
                  <c:v>1.1709739194673048E-4</c:v>
                </c:pt>
                <c:pt idx="4131">
                  <c:v>1.1699652417486893E-4</c:v>
                </c:pt>
                <c:pt idx="4132">
                  <c:v>1.1688965176161961E-4</c:v>
                </c:pt>
                <c:pt idx="4133">
                  <c:v>1.1668724272962113E-4</c:v>
                </c:pt>
                <c:pt idx="4134">
                  <c:v>1.1655054321525723E-4</c:v>
                </c:pt>
                <c:pt idx="4135">
                  <c:v>1.1631879691506419E-4</c:v>
                </c:pt>
                <c:pt idx="4136">
                  <c:v>1.1618121826251496E-4</c:v>
                </c:pt>
                <c:pt idx="4137">
                  <c:v>1.1602508680812207E-4</c:v>
                </c:pt>
                <c:pt idx="4138">
                  <c:v>1.158091635770363E-4</c:v>
                </c:pt>
                <c:pt idx="4139">
                  <c:v>1.1566890364233613E-4</c:v>
                </c:pt>
                <c:pt idx="4140">
                  <c:v>1.1556116617304773E-4</c:v>
                </c:pt>
                <c:pt idx="4141">
                  <c:v>1.1537261585053649E-4</c:v>
                </c:pt>
                <c:pt idx="4142">
                  <c:v>1.152737237178405E-4</c:v>
                </c:pt>
                <c:pt idx="4143">
                  <c:v>1.1512516641500459E-4</c:v>
                </c:pt>
                <c:pt idx="4144">
                  <c:v>1.1500726653999383E-4</c:v>
                </c:pt>
                <c:pt idx="4145">
                  <c:v>1.1482733662317307E-4</c:v>
                </c:pt>
                <c:pt idx="4146">
                  <c:v>1.1462596264199954E-4</c:v>
                </c:pt>
                <c:pt idx="4147">
                  <c:v>1.1459465305549313E-4</c:v>
                </c:pt>
                <c:pt idx="4148">
                  <c:v>1.1447268469311996E-4</c:v>
                </c:pt>
                <c:pt idx="4149">
                  <c:v>1.1428823989000647E-4</c:v>
                </c:pt>
                <c:pt idx="4150">
                  <c:v>1.141874510690003E-4</c:v>
                </c:pt>
                <c:pt idx="4151">
                  <c:v>1.1394426058012584E-4</c:v>
                </c:pt>
                <c:pt idx="4152">
                  <c:v>1.1376539829279922E-4</c:v>
                </c:pt>
                <c:pt idx="4153">
                  <c:v>1.1355847146392664E-4</c:v>
                </c:pt>
                <c:pt idx="4154">
                  <c:v>1.1341253684668487E-4</c:v>
                </c:pt>
                <c:pt idx="4155">
                  <c:v>1.1326148517694206E-4</c:v>
                </c:pt>
                <c:pt idx="4156">
                  <c:v>1.129653519542343E-4</c:v>
                </c:pt>
                <c:pt idx="4157">
                  <c:v>1.1290960471734477E-4</c:v>
                </c:pt>
                <c:pt idx="4158">
                  <c:v>1.1274841908053529E-4</c:v>
                </c:pt>
                <c:pt idx="4159">
                  <c:v>1.1253678761618513E-4</c:v>
                </c:pt>
                <c:pt idx="4160">
                  <c:v>1.1248175498978224E-4</c:v>
                </c:pt>
                <c:pt idx="4161">
                  <c:v>1.1225969631246434E-4</c:v>
                </c:pt>
                <c:pt idx="4162">
                  <c:v>1.121467741093829E-4</c:v>
                </c:pt>
                <c:pt idx="4163">
                  <c:v>1.1188971538758761E-4</c:v>
                </c:pt>
                <c:pt idx="4164">
                  <c:v>1.1166988412093065E-4</c:v>
                </c:pt>
                <c:pt idx="4165">
                  <c:v>1.116626931033466E-4</c:v>
                </c:pt>
                <c:pt idx="4166">
                  <c:v>1.1143780424309784E-4</c:v>
                </c:pt>
                <c:pt idx="4167">
                  <c:v>1.115403627409138E-4</c:v>
                </c:pt>
                <c:pt idx="4168">
                  <c:v>1.111624791616912E-4</c:v>
                </c:pt>
                <c:pt idx="4169">
                  <c:v>1.1098523632894748E-4</c:v>
                </c:pt>
                <c:pt idx="4170">
                  <c:v>1.1081713822034678E-4</c:v>
                </c:pt>
                <c:pt idx="4171">
                  <c:v>1.1074502658592983E-4</c:v>
                </c:pt>
                <c:pt idx="4172">
                  <c:v>1.1065318075947817E-4</c:v>
                </c:pt>
                <c:pt idx="4173">
                  <c:v>1.1038942126808746E-4</c:v>
                </c:pt>
                <c:pt idx="4174">
                  <c:v>1.103589806368343E-4</c:v>
                </c:pt>
                <c:pt idx="4175">
                  <c:v>1.1016920533152302E-4</c:v>
                </c:pt>
                <c:pt idx="4176">
                  <c:v>1.1006963729171253E-4</c:v>
                </c:pt>
                <c:pt idx="4177">
                  <c:v>1.0982008705949578E-4</c:v>
                </c:pt>
                <c:pt idx="4178">
                  <c:v>1.0952787061375489E-4</c:v>
                </c:pt>
                <c:pt idx="4179">
                  <c:v>1.0947954230200019E-4</c:v>
                </c:pt>
                <c:pt idx="4180">
                  <c:v>1.0930629387007949E-4</c:v>
                </c:pt>
                <c:pt idx="4181">
                  <c:v>1.0912593893973275E-4</c:v>
                </c:pt>
                <c:pt idx="4182">
                  <c:v>1.0902219086142028E-4</c:v>
                </c:pt>
                <c:pt idx="4183">
                  <c:v>1.0891942609676584E-4</c:v>
                </c:pt>
                <c:pt idx="4184">
                  <c:v>1.0865059785361748E-4</c:v>
                </c:pt>
                <c:pt idx="4185">
                  <c:v>1.0869820012548905E-4</c:v>
                </c:pt>
                <c:pt idx="4186">
                  <c:v>1.084829933690789E-4</c:v>
                </c:pt>
                <c:pt idx="4187">
                  <c:v>1.0821955225003177E-4</c:v>
                </c:pt>
                <c:pt idx="4188">
                  <c:v>1.0813969538629293E-4</c:v>
                </c:pt>
                <c:pt idx="4189">
                  <c:v>1.0790562940833444E-4</c:v>
                </c:pt>
                <c:pt idx="4190">
                  <c:v>1.0784907692876951E-4</c:v>
                </c:pt>
                <c:pt idx="4191">
                  <c:v>1.0767252862179512E-4</c:v>
                </c:pt>
                <c:pt idx="4192">
                  <c:v>1.0745928152158551E-4</c:v>
                </c:pt>
                <c:pt idx="4193">
                  <c:v>1.0722203340581902E-4</c:v>
                </c:pt>
                <c:pt idx="4194">
                  <c:v>1.0710370438132377E-4</c:v>
                </c:pt>
                <c:pt idx="4195">
                  <c:v>1.0701722061380923E-4</c:v>
                </c:pt>
                <c:pt idx="4196">
                  <c:v>1.0674040711645821E-4</c:v>
                </c:pt>
                <c:pt idx="4197">
                  <c:v>1.0649096112927258E-4</c:v>
                </c:pt>
                <c:pt idx="4198">
                  <c:v>1.0646637943531474E-4</c:v>
                </c:pt>
                <c:pt idx="4199">
                  <c:v>1.0624209089092898E-4</c:v>
                </c:pt>
                <c:pt idx="4200">
                  <c:v>1.0604984741870097E-4</c:v>
                </c:pt>
                <c:pt idx="4201">
                  <c:v>1.0583465219279663E-4</c:v>
                </c:pt>
                <c:pt idx="4202">
                  <c:v>1.0566802683292255E-4</c:v>
                </c:pt>
                <c:pt idx="4203">
                  <c:v>1.0570736337317855E-4</c:v>
                </c:pt>
                <c:pt idx="4204">
                  <c:v>1.0545894478342244E-4</c:v>
                </c:pt>
                <c:pt idx="4205">
                  <c:v>1.0544688656927683E-4</c:v>
                </c:pt>
                <c:pt idx="4206">
                  <c:v>1.0534028301918719E-4</c:v>
                </c:pt>
                <c:pt idx="4207">
                  <c:v>1.0522372524251445E-4</c:v>
                </c:pt>
                <c:pt idx="4208">
                  <c:v>1.0511853137697488E-4</c:v>
                </c:pt>
                <c:pt idx="4209">
                  <c:v>1.0490445201394499E-4</c:v>
                </c:pt>
                <c:pt idx="4210">
                  <c:v>1.0465917676367897E-4</c:v>
                </c:pt>
                <c:pt idx="4211">
                  <c:v>1.0438417098470221E-4</c:v>
                </c:pt>
                <c:pt idx="4212">
                  <c:v>1.0414741238539159E-4</c:v>
                </c:pt>
                <c:pt idx="4213">
                  <c:v>1.0404075581212881E-4</c:v>
                </c:pt>
                <c:pt idx="4214">
                  <c:v>1.038151025457551E-4</c:v>
                </c:pt>
                <c:pt idx="4215">
                  <c:v>1.0362601720810445E-4</c:v>
                </c:pt>
                <c:pt idx="4216">
                  <c:v>1.0353914157755937E-4</c:v>
                </c:pt>
                <c:pt idx="4217">
                  <c:v>1.0327262550907117E-4</c:v>
                </c:pt>
                <c:pt idx="4218">
                  <c:v>1.0316818533686765E-4</c:v>
                </c:pt>
                <c:pt idx="4219">
                  <c:v>1.0295136667821401E-4</c:v>
                </c:pt>
                <c:pt idx="4220">
                  <c:v>1.0277005608336764E-4</c:v>
                </c:pt>
                <c:pt idx="4221">
                  <c:v>1.0266008501408579E-4</c:v>
                </c:pt>
                <c:pt idx="4222">
                  <c:v>1.0241489120726823E-4</c:v>
                </c:pt>
                <c:pt idx="4223">
                  <c:v>1.0238706245611642E-4</c:v>
                </c:pt>
                <c:pt idx="4224">
                  <c:v>1.0224821674378523E-4</c:v>
                </c:pt>
                <c:pt idx="4225">
                  <c:v>1.0209817553980922E-4</c:v>
                </c:pt>
                <c:pt idx="4226">
                  <c:v>1.0199571406424423E-4</c:v>
                </c:pt>
                <c:pt idx="4227">
                  <c:v>1.0188371737655117E-4</c:v>
                </c:pt>
                <c:pt idx="4228">
                  <c:v>1.0168699286243529E-4</c:v>
                </c:pt>
                <c:pt idx="4229">
                  <c:v>1.0142076401162137E-4</c:v>
                </c:pt>
                <c:pt idx="4230">
                  <c:v>1.0130017405757496E-4</c:v>
                </c:pt>
                <c:pt idx="4231">
                  <c:v>1.0125142509802802E-4</c:v>
                </c:pt>
                <c:pt idx="4232">
                  <c:v>1.0108014053697849E-4</c:v>
                </c:pt>
                <c:pt idx="4233">
                  <c:v>1.0091570779211298E-4</c:v>
                </c:pt>
                <c:pt idx="4234">
                  <c:v>1.0088905271403889E-4</c:v>
                </c:pt>
                <c:pt idx="4235">
                  <c:v>1.0081019895191601E-4</c:v>
                </c:pt>
                <c:pt idx="4236">
                  <c:v>1.0061341467911869E-4</c:v>
                </c:pt>
                <c:pt idx="4237">
                  <c:v>1.0056110168592822E-4</c:v>
                </c:pt>
                <c:pt idx="4238">
                  <c:v>1.0039311537645301E-4</c:v>
                </c:pt>
                <c:pt idx="4239">
                  <c:v>1.001782808696007E-4</c:v>
                </c:pt>
                <c:pt idx="4240">
                  <c:v>1.0002589153836141E-4</c:v>
                </c:pt>
                <c:pt idx="4241">
                  <c:v>9.9947460566151986E-5</c:v>
                </c:pt>
                <c:pt idx="4242">
                  <c:v>9.9739621202570789E-5</c:v>
                </c:pt>
                <c:pt idx="4243">
                  <c:v>9.9601402547198792E-5</c:v>
                </c:pt>
                <c:pt idx="4244">
                  <c:v>9.9512561890289388E-5</c:v>
                </c:pt>
                <c:pt idx="4245">
                  <c:v>9.9366426085909391E-5</c:v>
                </c:pt>
                <c:pt idx="4246">
                  <c:v>9.926284105470361E-5</c:v>
                </c:pt>
                <c:pt idx="4247">
                  <c:v>9.9112795210644724E-5</c:v>
                </c:pt>
                <c:pt idx="4248">
                  <c:v>9.9006629091438319E-5</c:v>
                </c:pt>
                <c:pt idx="4249">
                  <c:v>9.8813614729697326E-5</c:v>
                </c:pt>
                <c:pt idx="4250">
                  <c:v>9.8675033475907728E-5</c:v>
                </c:pt>
                <c:pt idx="4251">
                  <c:v>9.8485243810309063E-5</c:v>
                </c:pt>
                <c:pt idx="4252">
                  <c:v>9.8364802233575355E-5</c:v>
                </c:pt>
                <c:pt idx="4253">
                  <c:v>9.8272789783832419E-5</c:v>
                </c:pt>
                <c:pt idx="4254">
                  <c:v>9.8092372464133695E-5</c:v>
                </c:pt>
                <c:pt idx="4255">
                  <c:v>9.7976910137573839E-5</c:v>
                </c:pt>
                <c:pt idx="4256">
                  <c:v>9.7826002689033507E-5</c:v>
                </c:pt>
                <c:pt idx="4257">
                  <c:v>9.7637396418623256E-5</c:v>
                </c:pt>
                <c:pt idx="4258">
                  <c:v>9.7445244231192371E-5</c:v>
                </c:pt>
                <c:pt idx="4259">
                  <c:v>9.7233255817449725E-5</c:v>
                </c:pt>
                <c:pt idx="4260">
                  <c:v>9.7167946838273747E-5</c:v>
                </c:pt>
                <c:pt idx="4261">
                  <c:v>9.6987095552380351E-5</c:v>
                </c:pt>
                <c:pt idx="4262">
                  <c:v>9.69033464613407E-5</c:v>
                </c:pt>
                <c:pt idx="4263">
                  <c:v>9.6731086003154745E-5</c:v>
                </c:pt>
                <c:pt idx="4264">
                  <c:v>9.6615141861528542E-5</c:v>
                </c:pt>
                <c:pt idx="4265">
                  <c:v>9.6496495978469103E-5</c:v>
                </c:pt>
                <c:pt idx="4266">
                  <c:v>9.6430428687639379E-5</c:v>
                </c:pt>
                <c:pt idx="4267">
                  <c:v>9.61451039908444E-5</c:v>
                </c:pt>
                <c:pt idx="4268">
                  <c:v>9.6121709251655436E-5</c:v>
                </c:pt>
                <c:pt idx="4269">
                  <c:v>9.5954569384502908E-5</c:v>
                </c:pt>
                <c:pt idx="4270">
                  <c:v>9.5868031617377334E-5</c:v>
                </c:pt>
                <c:pt idx="4271">
                  <c:v>9.5665431932812555E-5</c:v>
                </c:pt>
                <c:pt idx="4272">
                  <c:v>9.5518218893044982E-5</c:v>
                </c:pt>
                <c:pt idx="4273">
                  <c:v>9.5343083641352862E-5</c:v>
                </c:pt>
                <c:pt idx="4274">
                  <c:v>9.5252971702104185E-5</c:v>
                </c:pt>
                <c:pt idx="4275">
                  <c:v>9.5092845030987665E-5</c:v>
                </c:pt>
                <c:pt idx="4276">
                  <c:v>9.5007436785289381E-5</c:v>
                </c:pt>
                <c:pt idx="4277">
                  <c:v>9.4841589915872562E-5</c:v>
                </c:pt>
                <c:pt idx="4278">
                  <c:v>9.4660473357951311E-5</c:v>
                </c:pt>
                <c:pt idx="4279">
                  <c:v>9.4537231901760659E-5</c:v>
                </c:pt>
                <c:pt idx="4280">
                  <c:v>9.4451141631271985E-5</c:v>
                </c:pt>
                <c:pt idx="4281">
                  <c:v>9.4281648407488726E-5</c:v>
                </c:pt>
                <c:pt idx="4282">
                  <c:v>9.4172035300436055E-5</c:v>
                </c:pt>
                <c:pt idx="4283">
                  <c:v>9.4007258696989784E-5</c:v>
                </c:pt>
                <c:pt idx="4284">
                  <c:v>9.3987997779991679E-5</c:v>
                </c:pt>
                <c:pt idx="4285">
                  <c:v>9.3835956251415195E-5</c:v>
                </c:pt>
                <c:pt idx="4286">
                  <c:v>9.3625020721279644E-5</c:v>
                </c:pt>
                <c:pt idx="4287">
                  <c:v>9.3507910971118578E-5</c:v>
                </c:pt>
                <c:pt idx="4288">
                  <c:v>9.3365991384793782E-5</c:v>
                </c:pt>
                <c:pt idx="4289">
                  <c:v>9.3147688069182544E-5</c:v>
                </c:pt>
                <c:pt idx="4290">
                  <c:v>9.3019230119451026E-5</c:v>
                </c:pt>
                <c:pt idx="4291">
                  <c:v>9.2858167926199582E-5</c:v>
                </c:pt>
                <c:pt idx="4292">
                  <c:v>9.2648534064385582E-5</c:v>
                </c:pt>
                <c:pt idx="4293">
                  <c:v>9.2432257330494816E-5</c:v>
                </c:pt>
                <c:pt idx="4294">
                  <c:v>9.2341603005755113E-5</c:v>
                </c:pt>
                <c:pt idx="4295">
                  <c:v>9.2199679465535529E-5</c:v>
                </c:pt>
                <c:pt idx="4296">
                  <c:v>9.2070729715245644E-5</c:v>
                </c:pt>
                <c:pt idx="4297">
                  <c:v>9.191071349529104E-5</c:v>
                </c:pt>
                <c:pt idx="4298">
                  <c:v>9.1828849093865276E-5</c:v>
                </c:pt>
                <c:pt idx="4299">
                  <c:v>9.1823673683117665E-5</c:v>
                </c:pt>
                <c:pt idx="4300">
                  <c:v>9.171936232447257E-5</c:v>
                </c:pt>
                <c:pt idx="4301">
                  <c:v>9.1592093432702791E-5</c:v>
                </c:pt>
                <c:pt idx="4302">
                  <c:v>9.1543219505460399E-5</c:v>
                </c:pt>
                <c:pt idx="4303">
                  <c:v>9.1383265912311853E-5</c:v>
                </c:pt>
                <c:pt idx="4304">
                  <c:v>9.1159773850784504E-5</c:v>
                </c:pt>
                <c:pt idx="4305">
                  <c:v>9.0904316678736195E-5</c:v>
                </c:pt>
                <c:pt idx="4306">
                  <c:v>9.0617338258408808E-5</c:v>
                </c:pt>
                <c:pt idx="4307">
                  <c:v>9.0549973265643767E-5</c:v>
                </c:pt>
                <c:pt idx="4308">
                  <c:v>9.0396780490068293E-5</c:v>
                </c:pt>
                <c:pt idx="4309">
                  <c:v>9.0188549920545269E-5</c:v>
                </c:pt>
                <c:pt idx="4310">
                  <c:v>9.0105176495470547E-5</c:v>
                </c:pt>
              </c:numCache>
            </c:numRef>
          </c:yVal>
          <c:smooth val="1"/>
        </c:ser>
        <c:ser>
          <c:idx val="5"/>
          <c:order val="6"/>
          <c:tx>
            <c:strRef>
              <c:f>'Raw data'!$AA$1</c:f>
              <c:strCache>
                <c:ptCount val="1"/>
                <c:pt idx="0">
                  <c:v>GBS 13b &gt; 2.0 mm</c:v>
                </c:pt>
              </c:strCache>
            </c:strRef>
          </c:tx>
          <c:spPr>
            <a:ln w="50800">
              <a:solidFill>
                <a:schemeClr val="accent6">
                  <a:lumMod val="50000"/>
                </a:schemeClr>
              </a:solidFill>
            </a:ln>
          </c:spPr>
          <c:marker>
            <c:symbol val="none"/>
          </c:marker>
          <c:xVal>
            <c:numRef>
              <c:f>'Raw data'!$AB$3:$AB$4313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data'!$AG$3:$AG$4313</c:f>
              <c:numCache>
                <c:formatCode>0.0000</c:formatCode>
                <c:ptCount val="4311"/>
                <c:pt idx="0">
                  <c:v>2.3082623083055793E-4</c:v>
                </c:pt>
                <c:pt idx="1">
                  <c:v>1.5261980679102849E-3</c:v>
                </c:pt>
                <c:pt idx="2">
                  <c:v>2.6202193090774277E-3</c:v>
                </c:pt>
                <c:pt idx="3">
                  <c:v>3.1825251477611816E-3</c:v>
                </c:pt>
                <c:pt idx="4">
                  <c:v>3.431844144584268E-3</c:v>
                </c:pt>
                <c:pt idx="5">
                  <c:v>3.4999864848508427E-3</c:v>
                </c:pt>
                <c:pt idx="6">
                  <c:v>3.4426668540379598E-3</c:v>
                </c:pt>
                <c:pt idx="7">
                  <c:v>3.295307749893599E-3</c:v>
                </c:pt>
                <c:pt idx="8">
                  <c:v>3.0960931259625419E-3</c:v>
                </c:pt>
                <c:pt idx="9">
                  <c:v>2.8762368635006043E-3</c:v>
                </c:pt>
                <c:pt idx="10">
                  <c:v>2.65490374098365E-3</c:v>
                </c:pt>
                <c:pt idx="11">
                  <c:v>2.4432796195455278E-3</c:v>
                </c:pt>
                <c:pt idx="12">
                  <c:v>2.2452777888522001E-3</c:v>
                </c:pt>
                <c:pt idx="13">
                  <c:v>2.0632783029350976E-3</c:v>
                </c:pt>
                <c:pt idx="14">
                  <c:v>1.8980078719889736E-3</c:v>
                </c:pt>
                <c:pt idx="15">
                  <c:v>1.7496670590678011E-3</c:v>
                </c:pt>
                <c:pt idx="16">
                  <c:v>1.6167808531306171E-3</c:v>
                </c:pt>
                <c:pt idx="17">
                  <c:v>1.4974135888787411E-3</c:v>
                </c:pt>
                <c:pt idx="18">
                  <c:v>1.3909934085973175E-3</c:v>
                </c:pt>
                <c:pt idx="19">
                  <c:v>1.2965613468552701E-3</c:v>
                </c:pt>
                <c:pt idx="20">
                  <c:v>1.2125662665080678E-3</c:v>
                </c:pt>
                <c:pt idx="21">
                  <c:v>1.1374180381245901E-3</c:v>
                </c:pt>
                <c:pt idx="22">
                  <c:v>1.0701004949585282E-3</c:v>
                </c:pt>
                <c:pt idx="23">
                  <c:v>1.0098285076913906E-3</c:v>
                </c:pt>
                <c:pt idx="24">
                  <c:v>9.5550450190718913E-4</c:v>
                </c:pt>
                <c:pt idx="25">
                  <c:v>9.0638646642237503E-4</c:v>
                </c:pt>
                <c:pt idx="26">
                  <c:v>8.6202945753137015E-4</c:v>
                </c:pt>
                <c:pt idx="27">
                  <c:v>8.2213048989753261E-4</c:v>
                </c:pt>
                <c:pt idx="28">
                  <c:v>7.8564860762831931E-4</c:v>
                </c:pt>
                <c:pt idx="29">
                  <c:v>7.5234011338054594E-4</c:v>
                </c:pt>
                <c:pt idx="30">
                  <c:v>7.2197804504493042E-4</c:v>
                </c:pt>
                <c:pt idx="31">
                  <c:v>6.9406540394909965E-4</c:v>
                </c:pt>
                <c:pt idx="32">
                  <c:v>6.6851373127484388E-4</c:v>
                </c:pt>
                <c:pt idx="33">
                  <c:v>6.4489082967794024E-4</c:v>
                </c:pt>
                <c:pt idx="34">
                  <c:v>6.2312011124785328E-4</c:v>
                </c:pt>
                <c:pt idx="35">
                  <c:v>6.0285405491041053E-4</c:v>
                </c:pt>
                <c:pt idx="36">
                  <c:v>5.8405245881259387E-4</c:v>
                </c:pt>
                <c:pt idx="37">
                  <c:v>5.6660393120295475E-4</c:v>
                </c:pt>
                <c:pt idx="38">
                  <c:v>5.502943899131558E-4</c:v>
                </c:pt>
                <c:pt idx="39">
                  <c:v>5.3505737002602124E-4</c:v>
                </c:pt>
                <c:pt idx="40">
                  <c:v>5.2079491772831022E-4</c:v>
                </c:pt>
                <c:pt idx="41">
                  <c:v>5.0744753632037164E-4</c:v>
                </c:pt>
                <c:pt idx="42">
                  <c:v>4.948570203321675E-4</c:v>
                </c:pt>
                <c:pt idx="43">
                  <c:v>4.8297556714539615E-4</c:v>
                </c:pt>
                <c:pt idx="44">
                  <c:v>4.7181984775607476E-4</c:v>
                </c:pt>
                <c:pt idx="45">
                  <c:v>4.6120055268801752E-4</c:v>
                </c:pt>
                <c:pt idx="46">
                  <c:v>4.51186818092196E-4</c:v>
                </c:pt>
                <c:pt idx="47">
                  <c:v>4.4181592978113785E-4</c:v>
                </c:pt>
                <c:pt idx="48">
                  <c:v>4.3293095581095403E-4</c:v>
                </c:pt>
                <c:pt idx="49">
                  <c:v>4.2443731444885319E-4</c:v>
                </c:pt>
                <c:pt idx="50">
                  <c:v>4.1629452705257145E-4</c:v>
                </c:pt>
                <c:pt idx="51">
                  <c:v>4.0860960971994694E-4</c:v>
                </c:pt>
                <c:pt idx="52">
                  <c:v>4.0121797659715741E-4</c:v>
                </c:pt>
                <c:pt idx="53">
                  <c:v>3.9426380065646599E-4</c:v>
                </c:pt>
                <c:pt idx="54">
                  <c:v>3.8760938781114249E-4</c:v>
                </c:pt>
                <c:pt idx="55">
                  <c:v>3.8123683254177886E-4</c:v>
                </c:pt>
                <c:pt idx="56">
                  <c:v>3.7509571655043833E-4</c:v>
                </c:pt>
                <c:pt idx="57">
                  <c:v>3.693450302312198E-4</c:v>
                </c:pt>
                <c:pt idx="58">
                  <c:v>3.6381204963235138E-4</c:v>
                </c:pt>
                <c:pt idx="59">
                  <c:v>3.5847128133263917E-4</c:v>
                </c:pt>
                <c:pt idx="60">
                  <c:v>3.5335065898044058E-4</c:v>
                </c:pt>
                <c:pt idx="61">
                  <c:v>3.4845505152927717E-4</c:v>
                </c:pt>
                <c:pt idx="62">
                  <c:v>3.4378155920319431E-4</c:v>
                </c:pt>
                <c:pt idx="63">
                  <c:v>3.392669557734934E-4</c:v>
                </c:pt>
                <c:pt idx="64">
                  <c:v>3.3481019029113181E-4</c:v>
                </c:pt>
                <c:pt idx="65">
                  <c:v>3.3069315394996726E-4</c:v>
                </c:pt>
                <c:pt idx="66">
                  <c:v>3.2662504224531124E-4</c:v>
                </c:pt>
                <c:pt idx="67">
                  <c:v>3.2266525224473544E-4</c:v>
                </c:pt>
                <c:pt idx="68">
                  <c:v>3.1897460771625582E-4</c:v>
                </c:pt>
                <c:pt idx="69">
                  <c:v>3.1534061275502521E-4</c:v>
                </c:pt>
                <c:pt idx="70">
                  <c:v>3.1195131957840382E-4</c:v>
                </c:pt>
                <c:pt idx="71">
                  <c:v>3.0858806216472361E-4</c:v>
                </c:pt>
                <c:pt idx="72">
                  <c:v>3.0530368505511831E-4</c:v>
                </c:pt>
                <c:pt idx="73">
                  <c:v>3.0224825372466424E-4</c:v>
                </c:pt>
                <c:pt idx="74">
                  <c:v>2.9922543593103863E-4</c:v>
                </c:pt>
                <c:pt idx="75">
                  <c:v>2.9616260443404008E-4</c:v>
                </c:pt>
                <c:pt idx="76">
                  <c:v>2.9332903242856672E-4</c:v>
                </c:pt>
                <c:pt idx="77">
                  <c:v>2.9063139958391876E-4</c:v>
                </c:pt>
                <c:pt idx="78">
                  <c:v>2.8804264158913768E-4</c:v>
                </c:pt>
                <c:pt idx="79">
                  <c:v>2.8554225892846782E-4</c:v>
                </c:pt>
                <c:pt idx="80">
                  <c:v>2.830619191354002E-4</c:v>
                </c:pt>
                <c:pt idx="81">
                  <c:v>2.8074542095149517E-4</c:v>
                </c:pt>
                <c:pt idx="82">
                  <c:v>2.7843763034998524E-4</c:v>
                </c:pt>
                <c:pt idx="83">
                  <c:v>2.7615766472083921E-4</c:v>
                </c:pt>
                <c:pt idx="84">
                  <c:v>2.7411745338329379E-4</c:v>
                </c:pt>
                <c:pt idx="85">
                  <c:v>2.7206608572351575E-4</c:v>
                </c:pt>
                <c:pt idx="86">
                  <c:v>2.6999058456640798E-4</c:v>
                </c:pt>
                <c:pt idx="87">
                  <c:v>2.6790856884012612E-4</c:v>
                </c:pt>
                <c:pt idx="88">
                  <c:v>2.6608580587124273E-4</c:v>
                </c:pt>
                <c:pt idx="89">
                  <c:v>2.642845246038668E-4</c:v>
                </c:pt>
                <c:pt idx="90">
                  <c:v>2.6252657404755278E-4</c:v>
                </c:pt>
                <c:pt idx="91">
                  <c:v>2.6081644829730214E-4</c:v>
                </c:pt>
                <c:pt idx="92">
                  <c:v>2.5925088288585783E-4</c:v>
                </c:pt>
                <c:pt idx="93">
                  <c:v>2.57760082779155E-4</c:v>
                </c:pt>
                <c:pt idx="94">
                  <c:v>2.5624683599715866E-4</c:v>
                </c:pt>
                <c:pt idx="95">
                  <c:v>2.5481842035758346E-4</c:v>
                </c:pt>
                <c:pt idx="96">
                  <c:v>2.5339395740240018E-4</c:v>
                </c:pt>
                <c:pt idx="97">
                  <c:v>2.5210128768798283E-4</c:v>
                </c:pt>
                <c:pt idx="98">
                  <c:v>2.5080861797356543E-4</c:v>
                </c:pt>
                <c:pt idx="99">
                  <c:v>2.4954750919000654E-4</c:v>
                </c:pt>
                <c:pt idx="100">
                  <c:v>2.4832511806160984E-4</c:v>
                </c:pt>
                <c:pt idx="101">
                  <c:v>2.4720029189935472E-4</c:v>
                </c:pt>
                <c:pt idx="102">
                  <c:v>2.4617980287161079E-4</c:v>
                </c:pt>
                <c:pt idx="103">
                  <c:v>2.4517790457354596E-4</c:v>
                </c:pt>
                <c:pt idx="104">
                  <c:v>2.441284093990743E-4</c:v>
                </c:pt>
                <c:pt idx="105">
                  <c:v>2.4311874937595155E-4</c:v>
                </c:pt>
                <c:pt idx="106">
                  <c:v>2.4227585868359265E-4</c:v>
                </c:pt>
                <c:pt idx="107">
                  <c:v>2.414210769237939E-4</c:v>
                </c:pt>
                <c:pt idx="108">
                  <c:v>2.4052760737105073E-4</c:v>
                </c:pt>
                <c:pt idx="109">
                  <c:v>2.3973207962917434E-4</c:v>
                </c:pt>
                <c:pt idx="110">
                  <c:v>2.3910945424206341E-4</c:v>
                </c:pt>
                <c:pt idx="111">
                  <c:v>2.3844183408302497E-4</c:v>
                </c:pt>
                <c:pt idx="112">
                  <c:v>2.3785737415658878E-4</c:v>
                </c:pt>
                <c:pt idx="113">
                  <c:v>2.3721932948231117E-4</c:v>
                </c:pt>
                <c:pt idx="114">
                  <c:v>2.3675252174920689E-4</c:v>
                </c:pt>
                <c:pt idx="115">
                  <c:v>2.3634869088524541E-4</c:v>
                </c:pt>
                <c:pt idx="116">
                  <c:v>2.3585269709823495E-4</c:v>
                </c:pt>
                <c:pt idx="117">
                  <c:v>2.3539724513724499E-4</c:v>
                </c:pt>
                <c:pt idx="118">
                  <c:v>2.3496399574119927E-4</c:v>
                </c:pt>
                <c:pt idx="119">
                  <c:v>2.3456642259927056E-4</c:v>
                </c:pt>
                <c:pt idx="120">
                  <c:v>2.3427485533100297E-4</c:v>
                </c:pt>
                <c:pt idx="121">
                  <c:v>2.3404584708983908E-4</c:v>
                </c:pt>
                <c:pt idx="122">
                  <c:v>2.3377652884252022E-4</c:v>
                </c:pt>
                <c:pt idx="123">
                  <c:v>2.3364352589176325E-4</c:v>
                </c:pt>
                <c:pt idx="124">
                  <c:v>2.334501256640345E-4</c:v>
                </c:pt>
                <c:pt idx="125">
                  <c:v>2.3333604631472254E-4</c:v>
                </c:pt>
                <c:pt idx="126">
                  <c:v>2.3328053633926235E-4</c:v>
                </c:pt>
                <c:pt idx="127">
                  <c:v>2.3317289583885069E-4</c:v>
                </c:pt>
                <c:pt idx="128">
                  <c:v>2.3308224463494735E-4</c:v>
                </c:pt>
                <c:pt idx="129">
                  <c:v>2.3309292793263498E-4</c:v>
                </c:pt>
                <c:pt idx="130">
                  <c:v>2.3315715107599316E-4</c:v>
                </c:pt>
                <c:pt idx="131">
                  <c:v>2.3325945906349009E-4</c:v>
                </c:pt>
                <c:pt idx="132">
                  <c:v>2.3326782266592288E-4</c:v>
                </c:pt>
                <c:pt idx="133">
                  <c:v>2.3347188516875078E-4</c:v>
                </c:pt>
                <c:pt idx="134">
                  <c:v>2.3367668750119176E-4</c:v>
                </c:pt>
                <c:pt idx="135">
                  <c:v>2.3380581433619674E-4</c:v>
                </c:pt>
                <c:pt idx="136">
                  <c:v>2.3398399661967893E-4</c:v>
                </c:pt>
                <c:pt idx="137">
                  <c:v>2.3436652124647208E-4</c:v>
                </c:pt>
                <c:pt idx="138">
                  <c:v>2.3466222210974253E-4</c:v>
                </c:pt>
                <c:pt idx="139">
                  <c:v>2.3495056050774665E-4</c:v>
                </c:pt>
                <c:pt idx="140">
                  <c:v>2.353361828971802E-4</c:v>
                </c:pt>
                <c:pt idx="141">
                  <c:v>2.3563641297203903E-4</c:v>
                </c:pt>
                <c:pt idx="142">
                  <c:v>2.3596198739893906E-4</c:v>
                </c:pt>
                <c:pt idx="143">
                  <c:v>2.3644466603826945E-4</c:v>
                </c:pt>
                <c:pt idx="144">
                  <c:v>2.369924482732135E-4</c:v>
                </c:pt>
                <c:pt idx="145">
                  <c:v>2.3738256335001693E-4</c:v>
                </c:pt>
                <c:pt idx="146">
                  <c:v>2.3776855740124893E-4</c:v>
                </c:pt>
                <c:pt idx="147">
                  <c:v>2.3830693614272774E-4</c:v>
                </c:pt>
                <c:pt idx="148">
                  <c:v>2.3886610862600946E-4</c:v>
                </c:pt>
                <c:pt idx="149">
                  <c:v>2.3933410936472402E-4</c:v>
                </c:pt>
                <c:pt idx="150">
                  <c:v>2.3991295965022661E-4</c:v>
                </c:pt>
                <c:pt idx="151">
                  <c:v>2.4052637973572471E-4</c:v>
                </c:pt>
                <c:pt idx="152">
                  <c:v>2.411078880772731E-4</c:v>
                </c:pt>
                <c:pt idx="153">
                  <c:v>2.4181652867644155E-4</c:v>
                </c:pt>
                <c:pt idx="154">
                  <c:v>2.4238425715651643E-4</c:v>
                </c:pt>
                <c:pt idx="155">
                  <c:v>2.4305385810258784E-4</c:v>
                </c:pt>
                <c:pt idx="156">
                  <c:v>2.437384166675679E-4</c:v>
                </c:pt>
                <c:pt idx="157">
                  <c:v>2.4442521256417139E-4</c:v>
                </c:pt>
                <c:pt idx="158">
                  <c:v>2.4514593522045099E-4</c:v>
                </c:pt>
                <c:pt idx="159">
                  <c:v>2.4590272868302179E-4</c:v>
                </c:pt>
                <c:pt idx="160">
                  <c:v>2.4670355740103594E-4</c:v>
                </c:pt>
                <c:pt idx="161">
                  <c:v>2.4753779159472611E-4</c:v>
                </c:pt>
                <c:pt idx="162">
                  <c:v>2.4838643949039483E-4</c:v>
                </c:pt>
                <c:pt idx="163">
                  <c:v>2.4931460621809535E-4</c:v>
                </c:pt>
                <c:pt idx="164">
                  <c:v>2.5036344174566129E-4</c:v>
                </c:pt>
                <c:pt idx="165">
                  <c:v>2.5152859118235193E-4</c:v>
                </c:pt>
                <c:pt idx="166">
                  <c:v>2.5274530474434268E-4</c:v>
                </c:pt>
                <c:pt idx="167">
                  <c:v>2.5410317308703195E-4</c:v>
                </c:pt>
                <c:pt idx="168">
                  <c:v>2.5567280737446657E-4</c:v>
                </c:pt>
                <c:pt idx="169">
                  <c:v>2.5723731211112883E-4</c:v>
                </c:pt>
                <c:pt idx="170">
                  <c:v>2.5886794804776949E-4</c:v>
                </c:pt>
                <c:pt idx="171">
                  <c:v>2.6060639262340875E-4</c:v>
                </c:pt>
                <c:pt idx="172">
                  <c:v>2.625247392312496E-4</c:v>
                </c:pt>
                <c:pt idx="173">
                  <c:v>2.6444877208826705E-4</c:v>
                </c:pt>
                <c:pt idx="174">
                  <c:v>2.6619908351997534E-4</c:v>
                </c:pt>
                <c:pt idx="175">
                  <c:v>2.6823174361604609E-4</c:v>
                </c:pt>
                <c:pt idx="176">
                  <c:v>2.7024797962094788E-4</c:v>
                </c:pt>
                <c:pt idx="177">
                  <c:v>2.7229258904872921E-4</c:v>
                </c:pt>
                <c:pt idx="178">
                  <c:v>2.7428684475519689E-4</c:v>
                </c:pt>
                <c:pt idx="179">
                  <c:v>2.7643399655729049E-4</c:v>
                </c:pt>
                <c:pt idx="180">
                  <c:v>2.7868915675319792E-4</c:v>
                </c:pt>
                <c:pt idx="181">
                  <c:v>2.8088261788591429E-4</c:v>
                </c:pt>
                <c:pt idx="182">
                  <c:v>2.8301671560118706E-4</c:v>
                </c:pt>
                <c:pt idx="183">
                  <c:v>2.8526678700142145E-4</c:v>
                </c:pt>
                <c:pt idx="184">
                  <c:v>2.8752666101937766E-4</c:v>
                </c:pt>
                <c:pt idx="185">
                  <c:v>2.8980367684095469E-4</c:v>
                </c:pt>
                <c:pt idx="186">
                  <c:v>2.9224254990354421E-4</c:v>
                </c:pt>
                <c:pt idx="187">
                  <c:v>2.9449043939096638E-4</c:v>
                </c:pt>
                <c:pt idx="188">
                  <c:v>2.9689962295739237E-4</c:v>
                </c:pt>
                <c:pt idx="189">
                  <c:v>2.9930866315080134E-4</c:v>
                </c:pt>
                <c:pt idx="190">
                  <c:v>3.0169955010173608E-4</c:v>
                </c:pt>
                <c:pt idx="191">
                  <c:v>3.0407478132248971E-4</c:v>
                </c:pt>
                <c:pt idx="192">
                  <c:v>3.064552292808259E-4</c:v>
                </c:pt>
                <c:pt idx="193">
                  <c:v>3.088908470530027E-4</c:v>
                </c:pt>
                <c:pt idx="194">
                  <c:v>3.1125935822383854E-4</c:v>
                </c:pt>
                <c:pt idx="195">
                  <c:v>3.1365771881919195E-4</c:v>
                </c:pt>
                <c:pt idx="196">
                  <c:v>3.1589500776085295E-4</c:v>
                </c:pt>
                <c:pt idx="197">
                  <c:v>3.1819229600276567E-4</c:v>
                </c:pt>
                <c:pt idx="198">
                  <c:v>3.2055830776946364E-4</c:v>
                </c:pt>
                <c:pt idx="199">
                  <c:v>3.228421724409021E-4</c:v>
                </c:pt>
                <c:pt idx="200">
                  <c:v>3.2508523005747033E-4</c:v>
                </c:pt>
                <c:pt idx="201">
                  <c:v>3.2737963346629237E-4</c:v>
                </c:pt>
                <c:pt idx="202">
                  <c:v>3.2967794181367621E-4</c:v>
                </c:pt>
                <c:pt idx="203">
                  <c:v>3.3195542218208507E-4</c:v>
                </c:pt>
                <c:pt idx="204">
                  <c:v>3.3416667518810096E-4</c:v>
                </c:pt>
                <c:pt idx="205">
                  <c:v>3.3635767077991324E-4</c:v>
                </c:pt>
                <c:pt idx="206">
                  <c:v>3.3848260429812183E-4</c:v>
                </c:pt>
                <c:pt idx="207">
                  <c:v>3.406102671924725E-4</c:v>
                </c:pt>
                <c:pt idx="208">
                  <c:v>3.4281808656122449E-4</c:v>
                </c:pt>
                <c:pt idx="209">
                  <c:v>3.4509827545726877E-4</c:v>
                </c:pt>
                <c:pt idx="210">
                  <c:v>3.4731192344108342E-4</c:v>
                </c:pt>
                <c:pt idx="211">
                  <c:v>3.4949046513355856E-4</c:v>
                </c:pt>
                <c:pt idx="212">
                  <c:v>3.5166361586428421E-4</c:v>
                </c:pt>
                <c:pt idx="213">
                  <c:v>3.53809759798883E-4</c:v>
                </c:pt>
                <c:pt idx="214">
                  <c:v>3.55900444353108E-4</c:v>
                </c:pt>
                <c:pt idx="215">
                  <c:v>3.5798274919243364E-4</c:v>
                </c:pt>
                <c:pt idx="216">
                  <c:v>3.6007987494515904E-4</c:v>
                </c:pt>
                <c:pt idx="217">
                  <c:v>3.6225518352646889E-4</c:v>
                </c:pt>
                <c:pt idx="218">
                  <c:v>3.6437499981065982E-4</c:v>
                </c:pt>
                <c:pt idx="219">
                  <c:v>3.6664975259033991E-4</c:v>
                </c:pt>
                <c:pt idx="220">
                  <c:v>3.6883876659860444E-4</c:v>
                </c:pt>
                <c:pt idx="221">
                  <c:v>3.7090867626754319E-4</c:v>
                </c:pt>
                <c:pt idx="222">
                  <c:v>3.7298329061823327E-4</c:v>
                </c:pt>
                <c:pt idx="223">
                  <c:v>3.7507087884929453E-4</c:v>
                </c:pt>
                <c:pt idx="224">
                  <c:v>3.7729338795710818E-4</c:v>
                </c:pt>
                <c:pt idx="225">
                  <c:v>3.7946841482607799E-4</c:v>
                </c:pt>
                <c:pt idx="226">
                  <c:v>3.816012981592568E-4</c:v>
                </c:pt>
                <c:pt idx="227">
                  <c:v>3.8372298685072123E-4</c:v>
                </c:pt>
                <c:pt idx="228">
                  <c:v>3.8583380900054036E-4</c:v>
                </c:pt>
                <c:pt idx="229">
                  <c:v>3.8796504833439984E-4</c:v>
                </c:pt>
                <c:pt idx="230">
                  <c:v>3.9009612653358958E-4</c:v>
                </c:pt>
                <c:pt idx="231">
                  <c:v>3.9222299933706434E-4</c:v>
                </c:pt>
                <c:pt idx="232">
                  <c:v>3.9439757135930215E-4</c:v>
                </c:pt>
                <c:pt idx="233">
                  <c:v>3.9662765826805143E-4</c:v>
                </c:pt>
                <c:pt idx="234">
                  <c:v>3.9878885329754581E-4</c:v>
                </c:pt>
                <c:pt idx="235">
                  <c:v>4.0096728686334407E-4</c:v>
                </c:pt>
                <c:pt idx="236">
                  <c:v>4.0315875447627223E-4</c:v>
                </c:pt>
                <c:pt idx="237">
                  <c:v>4.0530968184079158E-4</c:v>
                </c:pt>
                <c:pt idx="238">
                  <c:v>4.0748710220976506E-4</c:v>
                </c:pt>
                <c:pt idx="239">
                  <c:v>4.0978829172677003E-4</c:v>
                </c:pt>
                <c:pt idx="240">
                  <c:v>4.1197633077026669E-4</c:v>
                </c:pt>
                <c:pt idx="241">
                  <c:v>4.1417235396803899E-4</c:v>
                </c:pt>
                <c:pt idx="242">
                  <c:v>4.1640173655658206E-4</c:v>
                </c:pt>
                <c:pt idx="243">
                  <c:v>4.1867588693851154E-4</c:v>
                </c:pt>
                <c:pt idx="244">
                  <c:v>4.2088547633213505E-4</c:v>
                </c:pt>
                <c:pt idx="245">
                  <c:v>4.2314989692700272E-4</c:v>
                </c:pt>
                <c:pt idx="246">
                  <c:v>4.2543528617468914E-4</c:v>
                </c:pt>
                <c:pt idx="247">
                  <c:v>4.2766568863476649E-4</c:v>
                </c:pt>
                <c:pt idx="248">
                  <c:v>4.2991004954876796E-4</c:v>
                </c:pt>
                <c:pt idx="249">
                  <c:v>4.3217713546790665E-4</c:v>
                </c:pt>
                <c:pt idx="250">
                  <c:v>4.3447632354571582E-4</c:v>
                </c:pt>
                <c:pt idx="251">
                  <c:v>4.3670441684702413E-4</c:v>
                </c:pt>
                <c:pt idx="252">
                  <c:v>4.3906100565529657E-4</c:v>
                </c:pt>
                <c:pt idx="253">
                  <c:v>4.4139103181550511E-4</c:v>
                </c:pt>
                <c:pt idx="254">
                  <c:v>4.4361182514353993E-4</c:v>
                </c:pt>
                <c:pt idx="255">
                  <c:v>4.4595946446445095E-4</c:v>
                </c:pt>
                <c:pt idx="256">
                  <c:v>4.4824555062444632E-4</c:v>
                </c:pt>
                <c:pt idx="257">
                  <c:v>4.5053033562120784E-4</c:v>
                </c:pt>
                <c:pt idx="258">
                  <c:v>4.5285535901301062E-4</c:v>
                </c:pt>
                <c:pt idx="259">
                  <c:v>4.5525063384567688E-4</c:v>
                </c:pt>
                <c:pt idx="260">
                  <c:v>4.5763104593170815E-4</c:v>
                </c:pt>
                <c:pt idx="261">
                  <c:v>4.5996507390499037E-4</c:v>
                </c:pt>
                <c:pt idx="262">
                  <c:v>4.623493031653223E-4</c:v>
                </c:pt>
                <c:pt idx="263">
                  <c:v>4.6478010573553814E-4</c:v>
                </c:pt>
                <c:pt idx="264">
                  <c:v>4.6713853063581629E-4</c:v>
                </c:pt>
                <c:pt idx="265">
                  <c:v>4.6958940997297838E-4</c:v>
                </c:pt>
                <c:pt idx="266">
                  <c:v>4.7203487555510338E-4</c:v>
                </c:pt>
                <c:pt idx="267">
                  <c:v>4.7439693047303443E-4</c:v>
                </c:pt>
                <c:pt idx="268">
                  <c:v>4.7690806711563917E-4</c:v>
                </c:pt>
                <c:pt idx="269">
                  <c:v>4.7943183835050197E-4</c:v>
                </c:pt>
                <c:pt idx="270">
                  <c:v>4.8182523697728839E-4</c:v>
                </c:pt>
                <c:pt idx="271">
                  <c:v>4.8436168185329799E-4</c:v>
                </c:pt>
                <c:pt idx="272">
                  <c:v>4.8688717058703124E-4</c:v>
                </c:pt>
                <c:pt idx="273">
                  <c:v>4.8942899401452768E-4</c:v>
                </c:pt>
                <c:pt idx="274">
                  <c:v>4.9188123033555174E-4</c:v>
                </c:pt>
                <c:pt idx="275">
                  <c:v>4.9433931437403548E-4</c:v>
                </c:pt>
                <c:pt idx="276">
                  <c:v>4.9691621111527589E-4</c:v>
                </c:pt>
                <c:pt idx="277">
                  <c:v>4.9933617303101038E-4</c:v>
                </c:pt>
                <c:pt idx="278">
                  <c:v>5.019258125784742E-4</c:v>
                </c:pt>
                <c:pt idx="279">
                  <c:v>5.0455376414067807E-4</c:v>
                </c:pt>
                <c:pt idx="280">
                  <c:v>5.0708713731675826E-4</c:v>
                </c:pt>
                <c:pt idx="281">
                  <c:v>5.0959025149435982E-4</c:v>
                </c:pt>
                <c:pt idx="282">
                  <c:v>5.1215852930306229E-4</c:v>
                </c:pt>
                <c:pt idx="283">
                  <c:v>5.1466933615567387E-4</c:v>
                </c:pt>
                <c:pt idx="284">
                  <c:v>5.1731679395406436E-4</c:v>
                </c:pt>
                <c:pt idx="285">
                  <c:v>5.1991930572026462E-4</c:v>
                </c:pt>
                <c:pt idx="286">
                  <c:v>5.2248476237610792E-4</c:v>
                </c:pt>
                <c:pt idx="287">
                  <c:v>5.2501972321348698E-4</c:v>
                </c:pt>
                <c:pt idx="288">
                  <c:v>5.2760261631834744E-4</c:v>
                </c:pt>
                <c:pt idx="289">
                  <c:v>5.3025869357550381E-4</c:v>
                </c:pt>
                <c:pt idx="290">
                  <c:v>5.3289308283418493E-4</c:v>
                </c:pt>
                <c:pt idx="291">
                  <c:v>5.3547059550762457E-4</c:v>
                </c:pt>
                <c:pt idx="292">
                  <c:v>5.3805331432854944E-4</c:v>
                </c:pt>
                <c:pt idx="293">
                  <c:v>5.4066590941535787E-4</c:v>
                </c:pt>
                <c:pt idx="294">
                  <c:v>5.4320107745416937E-4</c:v>
                </c:pt>
                <c:pt idx="295">
                  <c:v>5.4577950906051426E-4</c:v>
                </c:pt>
                <c:pt idx="296">
                  <c:v>5.4842902093639825E-4</c:v>
                </c:pt>
                <c:pt idx="297">
                  <c:v>5.510079388751024E-4</c:v>
                </c:pt>
                <c:pt idx="298">
                  <c:v>5.5351311326694958E-4</c:v>
                </c:pt>
                <c:pt idx="299">
                  <c:v>5.5617290714904855E-4</c:v>
                </c:pt>
                <c:pt idx="300">
                  <c:v>5.5867747334740537E-4</c:v>
                </c:pt>
                <c:pt idx="301">
                  <c:v>5.6125599228474968E-4</c:v>
                </c:pt>
                <c:pt idx="302">
                  <c:v>5.6389547718925428E-4</c:v>
                </c:pt>
                <c:pt idx="303">
                  <c:v>5.6641383348880552E-4</c:v>
                </c:pt>
                <c:pt idx="304">
                  <c:v>5.6895641838589518E-4</c:v>
                </c:pt>
                <c:pt idx="305">
                  <c:v>5.7165253388277563E-4</c:v>
                </c:pt>
                <c:pt idx="306">
                  <c:v>5.7415351119620049E-4</c:v>
                </c:pt>
                <c:pt idx="307">
                  <c:v>5.7663060318677772E-4</c:v>
                </c:pt>
                <c:pt idx="308">
                  <c:v>5.792220581124401E-4</c:v>
                </c:pt>
                <c:pt idx="309">
                  <c:v>5.8181561666513059E-4</c:v>
                </c:pt>
                <c:pt idx="310">
                  <c:v>5.8437801976883087E-4</c:v>
                </c:pt>
                <c:pt idx="311">
                  <c:v>5.8690307796245838E-4</c:v>
                </c:pt>
                <c:pt idx="312">
                  <c:v>5.8940570160516262E-4</c:v>
                </c:pt>
                <c:pt idx="313">
                  <c:v>5.9212180430876817E-4</c:v>
                </c:pt>
                <c:pt idx="314">
                  <c:v>5.9462700632043248E-4</c:v>
                </c:pt>
                <c:pt idx="315">
                  <c:v>5.9710852338511167E-4</c:v>
                </c:pt>
                <c:pt idx="316">
                  <c:v>5.996357731405138E-4</c:v>
                </c:pt>
                <c:pt idx="317">
                  <c:v>6.0219937940812188E-4</c:v>
                </c:pt>
                <c:pt idx="318">
                  <c:v>6.0475001367798651E-4</c:v>
                </c:pt>
                <c:pt idx="319">
                  <c:v>6.0725157380898053E-4</c:v>
                </c:pt>
                <c:pt idx="320">
                  <c:v>6.0969159365581189E-4</c:v>
                </c:pt>
                <c:pt idx="321">
                  <c:v>6.1224149137544177E-4</c:v>
                </c:pt>
                <c:pt idx="322">
                  <c:v>6.1485131103548505E-4</c:v>
                </c:pt>
                <c:pt idx="323">
                  <c:v>6.1736844091117213E-4</c:v>
                </c:pt>
                <c:pt idx="324">
                  <c:v>6.1988140374064592E-4</c:v>
                </c:pt>
                <c:pt idx="325">
                  <c:v>6.2234532225966443E-4</c:v>
                </c:pt>
                <c:pt idx="326">
                  <c:v>6.2481315215012377E-4</c:v>
                </c:pt>
                <c:pt idx="327">
                  <c:v>6.2733286781022578E-4</c:v>
                </c:pt>
                <c:pt idx="328">
                  <c:v>6.2993555542430006E-4</c:v>
                </c:pt>
                <c:pt idx="329">
                  <c:v>6.325100364812453E-4</c:v>
                </c:pt>
                <c:pt idx="330">
                  <c:v>6.3486517622903839E-4</c:v>
                </c:pt>
                <c:pt idx="331">
                  <c:v>6.3741845163882243E-4</c:v>
                </c:pt>
                <c:pt idx="332">
                  <c:v>6.3993434804937501E-4</c:v>
                </c:pt>
                <c:pt idx="333">
                  <c:v>6.4252191617735681E-4</c:v>
                </c:pt>
                <c:pt idx="334">
                  <c:v>6.4502988136829376E-4</c:v>
                </c:pt>
                <c:pt idx="335">
                  <c:v>6.475236908593284E-4</c:v>
                </c:pt>
                <c:pt idx="336">
                  <c:v>6.5001478033410189E-4</c:v>
                </c:pt>
                <c:pt idx="337">
                  <c:v>6.5250586980887526E-4</c:v>
                </c:pt>
                <c:pt idx="338">
                  <c:v>6.5504610944338952E-4</c:v>
                </c:pt>
                <c:pt idx="339">
                  <c:v>6.576480278110661E-4</c:v>
                </c:pt>
                <c:pt idx="340">
                  <c:v>6.6012272271796161E-4</c:v>
                </c:pt>
                <c:pt idx="341">
                  <c:v>6.6258365255997406E-4</c:v>
                </c:pt>
                <c:pt idx="342">
                  <c:v>6.6515005698242462E-4</c:v>
                </c:pt>
                <c:pt idx="343">
                  <c:v>6.6770003111413852E-4</c:v>
                </c:pt>
                <c:pt idx="344">
                  <c:v>6.7012000337522042E-4</c:v>
                </c:pt>
                <c:pt idx="345">
                  <c:v>6.7266925981584232E-4</c:v>
                </c:pt>
                <c:pt idx="346">
                  <c:v>6.7516745259971547E-4</c:v>
                </c:pt>
                <c:pt idx="347">
                  <c:v>6.7761017515456418E-4</c:v>
                </c:pt>
                <c:pt idx="348">
                  <c:v>6.8012056036912273E-4</c:v>
                </c:pt>
                <c:pt idx="349">
                  <c:v>6.8265507414340062E-4</c:v>
                </c:pt>
                <c:pt idx="350">
                  <c:v>6.8508237458479043E-4</c:v>
                </c:pt>
                <c:pt idx="351">
                  <c:v>6.8755647653561184E-4</c:v>
                </c:pt>
                <c:pt idx="352">
                  <c:v>6.9009607014441324E-4</c:v>
                </c:pt>
                <c:pt idx="353">
                  <c:v>6.925298833633124E-4</c:v>
                </c:pt>
                <c:pt idx="354">
                  <c:v>6.9500562581597516E-4</c:v>
                </c:pt>
                <c:pt idx="355">
                  <c:v>6.9753601266554831E-4</c:v>
                </c:pt>
                <c:pt idx="356">
                  <c:v>7.0008189843405531E-4</c:v>
                </c:pt>
                <c:pt idx="357">
                  <c:v>7.0253804247996827E-4</c:v>
                </c:pt>
                <c:pt idx="358">
                  <c:v>7.0496627333604619E-4</c:v>
                </c:pt>
                <c:pt idx="359">
                  <c:v>7.0752951228785518E-4</c:v>
                </c:pt>
                <c:pt idx="360">
                  <c:v>7.1002270438552206E-4</c:v>
                </c:pt>
                <c:pt idx="361">
                  <c:v>7.1243649571089626E-4</c:v>
                </c:pt>
                <c:pt idx="362">
                  <c:v>7.148967986534547E-4</c:v>
                </c:pt>
                <c:pt idx="363">
                  <c:v>7.1734943611802737E-4</c:v>
                </c:pt>
                <c:pt idx="364">
                  <c:v>7.1981844815993147E-4</c:v>
                </c:pt>
                <c:pt idx="365">
                  <c:v>7.2220699852426119E-4</c:v>
                </c:pt>
                <c:pt idx="366">
                  <c:v>7.2469227911158625E-4</c:v>
                </c:pt>
                <c:pt idx="367">
                  <c:v>7.2713585911772201E-4</c:v>
                </c:pt>
                <c:pt idx="368">
                  <c:v>7.2954392068610779E-4</c:v>
                </c:pt>
                <c:pt idx="369">
                  <c:v>7.3203543521559622E-4</c:v>
                </c:pt>
                <c:pt idx="370">
                  <c:v>7.3452231653046431E-4</c:v>
                </c:pt>
                <c:pt idx="371">
                  <c:v>7.3693836697658153E-4</c:v>
                </c:pt>
                <c:pt idx="372">
                  <c:v>7.3939086485921184E-4</c:v>
                </c:pt>
                <c:pt idx="373">
                  <c:v>7.4178515496335108E-4</c:v>
                </c:pt>
                <c:pt idx="374">
                  <c:v>7.4407594707036546E-4</c:v>
                </c:pt>
                <c:pt idx="375">
                  <c:v>7.4661815043879835E-4</c:v>
                </c:pt>
                <c:pt idx="376">
                  <c:v>7.4912854528225246E-4</c:v>
                </c:pt>
                <c:pt idx="377">
                  <c:v>7.5158054497666672E-4</c:v>
                </c:pt>
                <c:pt idx="378">
                  <c:v>7.5403732664990682E-4</c:v>
                </c:pt>
                <c:pt idx="379">
                  <c:v>7.5647265839728591E-4</c:v>
                </c:pt>
                <c:pt idx="380">
                  <c:v>7.5891966564301081E-4</c:v>
                </c:pt>
                <c:pt idx="381">
                  <c:v>7.6131285718604089E-4</c:v>
                </c:pt>
                <c:pt idx="382">
                  <c:v>7.6371590692320471E-4</c:v>
                </c:pt>
                <c:pt idx="383">
                  <c:v>7.660229295136118E-4</c:v>
                </c:pt>
                <c:pt idx="384">
                  <c:v>7.6849159980807511E-4</c:v>
                </c:pt>
                <c:pt idx="385">
                  <c:v>7.7087594666408249E-4</c:v>
                </c:pt>
                <c:pt idx="386">
                  <c:v>7.7314310541203956E-4</c:v>
                </c:pt>
                <c:pt idx="387">
                  <c:v>7.7556263464227898E-4</c:v>
                </c:pt>
                <c:pt idx="388">
                  <c:v>7.7775686294882579E-4</c:v>
                </c:pt>
                <c:pt idx="389">
                  <c:v>7.801105527837981E-4</c:v>
                </c:pt>
                <c:pt idx="390">
                  <c:v>7.8251680262310299E-4</c:v>
                </c:pt>
                <c:pt idx="391">
                  <c:v>7.848568530296659E-4</c:v>
                </c:pt>
                <c:pt idx="392">
                  <c:v>7.8715931845867268E-4</c:v>
                </c:pt>
                <c:pt idx="393">
                  <c:v>7.8944240341535885E-4</c:v>
                </c:pt>
                <c:pt idx="394">
                  <c:v>7.9169952741921516E-4</c:v>
                </c:pt>
                <c:pt idx="395">
                  <c:v>7.9405755708153013E-4</c:v>
                </c:pt>
                <c:pt idx="396">
                  <c:v>7.9640868287800357E-4</c:v>
                </c:pt>
                <c:pt idx="397">
                  <c:v>7.9869690476178958E-4</c:v>
                </c:pt>
                <c:pt idx="398">
                  <c:v>8.0091757067835608E-4</c:v>
                </c:pt>
                <c:pt idx="399">
                  <c:v>8.0317864479714503E-4</c:v>
                </c:pt>
                <c:pt idx="400">
                  <c:v>8.0537161533557669E-4</c:v>
                </c:pt>
                <c:pt idx="401">
                  <c:v>8.0768670843046767E-4</c:v>
                </c:pt>
                <c:pt idx="402">
                  <c:v>8.0989870447506843E-4</c:v>
                </c:pt>
                <c:pt idx="403">
                  <c:v>8.1206748004125217E-4</c:v>
                </c:pt>
                <c:pt idx="404">
                  <c:v>8.1432027257240431E-4</c:v>
                </c:pt>
                <c:pt idx="405">
                  <c:v>8.1651916101916537E-4</c:v>
                </c:pt>
                <c:pt idx="406">
                  <c:v>8.1872106167844817E-4</c:v>
                </c:pt>
                <c:pt idx="407">
                  <c:v>8.2092761492453864E-4</c:v>
                </c:pt>
                <c:pt idx="408">
                  <c:v>8.2312202086655406E-4</c:v>
                </c:pt>
                <c:pt idx="409">
                  <c:v>8.2532159091121325E-4</c:v>
                </c:pt>
                <c:pt idx="410">
                  <c:v>8.2748411536611853E-4</c:v>
                </c:pt>
                <c:pt idx="411">
                  <c:v>8.2972607450046637E-4</c:v>
                </c:pt>
                <c:pt idx="412">
                  <c:v>8.3192628333412079E-4</c:v>
                </c:pt>
                <c:pt idx="413">
                  <c:v>8.3414034321656859E-4</c:v>
                </c:pt>
                <c:pt idx="414">
                  <c:v>8.3630892859418594E-4</c:v>
                </c:pt>
                <c:pt idx="415">
                  <c:v>8.3850742848728347E-4</c:v>
                </c:pt>
                <c:pt idx="416">
                  <c:v>8.4065311662413734E-4</c:v>
                </c:pt>
                <c:pt idx="417">
                  <c:v>8.4276226527590177E-4</c:v>
                </c:pt>
                <c:pt idx="418">
                  <c:v>8.4492505070195246E-4</c:v>
                </c:pt>
                <c:pt idx="419">
                  <c:v>8.4719111198479173E-4</c:v>
                </c:pt>
                <c:pt idx="420">
                  <c:v>8.4934377606035781E-4</c:v>
                </c:pt>
                <c:pt idx="421">
                  <c:v>8.5142944373347543E-4</c:v>
                </c:pt>
                <c:pt idx="422">
                  <c:v>8.5350249934124794E-4</c:v>
                </c:pt>
                <c:pt idx="423">
                  <c:v>8.5568058732011956E-4</c:v>
                </c:pt>
                <c:pt idx="424">
                  <c:v>8.5776771284797363E-4</c:v>
                </c:pt>
                <c:pt idx="425">
                  <c:v>8.597295796145476E-4</c:v>
                </c:pt>
                <c:pt idx="426">
                  <c:v>8.6182612347338581E-4</c:v>
                </c:pt>
                <c:pt idx="427">
                  <c:v>8.6388692513313364E-4</c:v>
                </c:pt>
                <c:pt idx="428">
                  <c:v>8.6596289165686126E-4</c:v>
                </c:pt>
                <c:pt idx="429">
                  <c:v>8.6796186282558137E-4</c:v>
                </c:pt>
                <c:pt idx="430">
                  <c:v>8.7003489716710883E-4</c:v>
                </c:pt>
                <c:pt idx="431">
                  <c:v>8.7209686530376033E-4</c:v>
                </c:pt>
                <c:pt idx="432">
                  <c:v>8.741159141370167E-4</c:v>
                </c:pt>
                <c:pt idx="433">
                  <c:v>8.7613435626736293E-4</c:v>
                </c:pt>
                <c:pt idx="434">
                  <c:v>8.7814866109295103E-4</c:v>
                </c:pt>
                <c:pt idx="435">
                  <c:v>8.801617272527994E-4</c:v>
                </c:pt>
                <c:pt idx="436">
                  <c:v>8.8208062994259324E-4</c:v>
                </c:pt>
                <c:pt idx="437">
                  <c:v>8.8400065396867123E-4</c:v>
                </c:pt>
                <c:pt idx="438">
                  <c:v>8.8614799533233684E-4</c:v>
                </c:pt>
                <c:pt idx="439">
                  <c:v>8.8809641002389678E-4</c:v>
                </c:pt>
                <c:pt idx="440">
                  <c:v>8.9006302619199775E-4</c:v>
                </c:pt>
                <c:pt idx="441">
                  <c:v>8.9200154824417674E-4</c:v>
                </c:pt>
                <c:pt idx="442">
                  <c:v>8.9393536112084308E-4</c:v>
                </c:pt>
                <c:pt idx="443">
                  <c:v>8.9589909062350905E-4</c:v>
                </c:pt>
                <c:pt idx="444">
                  <c:v>8.97678244518729E-4</c:v>
                </c:pt>
                <c:pt idx="445">
                  <c:v>8.9955646811266542E-4</c:v>
                </c:pt>
                <c:pt idx="446">
                  <c:v>9.0153944912014692E-4</c:v>
                </c:pt>
                <c:pt idx="447">
                  <c:v>9.0350037114179363E-4</c:v>
                </c:pt>
                <c:pt idx="448">
                  <c:v>9.0537273982047549E-4</c:v>
                </c:pt>
                <c:pt idx="449">
                  <c:v>9.0720469444166498E-4</c:v>
                </c:pt>
                <c:pt idx="450">
                  <c:v>9.0915654396542711E-4</c:v>
                </c:pt>
                <c:pt idx="451">
                  <c:v>9.1104714745293496E-4</c:v>
                </c:pt>
                <c:pt idx="452">
                  <c:v>9.1281173376615572E-4</c:v>
                </c:pt>
                <c:pt idx="453">
                  <c:v>9.144860423142445E-4</c:v>
                </c:pt>
                <c:pt idx="454">
                  <c:v>9.1643850343845271E-4</c:v>
                </c:pt>
                <c:pt idx="455">
                  <c:v>9.1827752049004354E-4</c:v>
                </c:pt>
                <c:pt idx="456">
                  <c:v>9.2003431572651635E-4</c:v>
                </c:pt>
                <c:pt idx="457">
                  <c:v>9.2185237308911681E-4</c:v>
                </c:pt>
                <c:pt idx="458">
                  <c:v>9.2349862152728193E-4</c:v>
                </c:pt>
                <c:pt idx="459">
                  <c:v>9.2535664068502295E-4</c:v>
                </c:pt>
                <c:pt idx="460">
                  <c:v>9.2711937742312445E-4</c:v>
                </c:pt>
                <c:pt idx="461">
                  <c:v>9.2886762625436672E-4</c:v>
                </c:pt>
                <c:pt idx="462">
                  <c:v>9.3057435044645754E-4</c:v>
                </c:pt>
                <c:pt idx="463">
                  <c:v>9.322082202385556E-4</c:v>
                </c:pt>
                <c:pt idx="464">
                  <c:v>9.3395728343906856E-4</c:v>
                </c:pt>
                <c:pt idx="465">
                  <c:v>9.3569086482462574E-4</c:v>
                </c:pt>
                <c:pt idx="466">
                  <c:v>9.3730024255892364E-4</c:v>
                </c:pt>
                <c:pt idx="467">
                  <c:v>9.3908082725773976E-4</c:v>
                </c:pt>
                <c:pt idx="468">
                  <c:v>9.4068853172969333E-4</c:v>
                </c:pt>
                <c:pt idx="469">
                  <c:v>9.4234945488680605E-4</c:v>
                </c:pt>
                <c:pt idx="470">
                  <c:v>9.4398564495164878E-4</c:v>
                </c:pt>
                <c:pt idx="471">
                  <c:v>9.455906772165675E-4</c:v>
                </c:pt>
                <c:pt idx="472">
                  <c:v>9.472395348248874E-4</c:v>
                </c:pt>
                <c:pt idx="473">
                  <c:v>9.4890391843643429E-4</c:v>
                </c:pt>
                <c:pt idx="474">
                  <c:v>9.5047674822563251E-4</c:v>
                </c:pt>
                <c:pt idx="475">
                  <c:v>9.5204161658047541E-4</c:v>
                </c:pt>
                <c:pt idx="476">
                  <c:v>9.5366509938856153E-4</c:v>
                </c:pt>
                <c:pt idx="477">
                  <c:v>9.5522334392319824E-4</c:v>
                </c:pt>
                <c:pt idx="478">
                  <c:v>9.5677497760339122E-4</c:v>
                </c:pt>
                <c:pt idx="479">
                  <c:v>9.5835712773347469E-4</c:v>
                </c:pt>
                <c:pt idx="480">
                  <c:v>9.5986919673440722E-4</c:v>
                </c:pt>
                <c:pt idx="481">
                  <c:v>9.6127653131559293E-4</c:v>
                </c:pt>
                <c:pt idx="482">
                  <c:v>9.6285423246905406E-4</c:v>
                </c:pt>
                <c:pt idx="483">
                  <c:v>9.6432571360609515E-4</c:v>
                </c:pt>
                <c:pt idx="484">
                  <c:v>9.6576768396098385E-4</c:v>
                </c:pt>
                <c:pt idx="485">
                  <c:v>9.6727384817630235E-4</c:v>
                </c:pt>
                <c:pt idx="486">
                  <c:v>9.6870226570177644E-4</c:v>
                </c:pt>
                <c:pt idx="487">
                  <c:v>9.7010802524413612E-4</c:v>
                </c:pt>
                <c:pt idx="488">
                  <c:v>9.7148226003048886E-4</c:v>
                </c:pt>
                <c:pt idx="489">
                  <c:v>9.7300593206300955E-4</c:v>
                </c:pt>
                <c:pt idx="490">
                  <c:v>9.7433488306529611E-4</c:v>
                </c:pt>
                <c:pt idx="491">
                  <c:v>9.7575352224321275E-4</c:v>
                </c:pt>
                <c:pt idx="492">
                  <c:v>9.7715911779506603E-4</c:v>
                </c:pt>
                <c:pt idx="493">
                  <c:v>9.78476903284096E-4</c:v>
                </c:pt>
                <c:pt idx="494">
                  <c:v>9.7982578167940928E-4</c:v>
                </c:pt>
                <c:pt idx="495">
                  <c:v>9.812785161567722E-4</c:v>
                </c:pt>
                <c:pt idx="496">
                  <c:v>9.8254445310045247E-4</c:v>
                </c:pt>
                <c:pt idx="497">
                  <c:v>9.8386590836164675E-4</c:v>
                </c:pt>
                <c:pt idx="498">
                  <c:v>9.8518736362284147E-4</c:v>
                </c:pt>
                <c:pt idx="499">
                  <c:v>9.8647810429777143E-4</c:v>
                </c:pt>
                <c:pt idx="500">
                  <c:v>9.8771670386361868E-4</c:v>
                </c:pt>
                <c:pt idx="501">
                  <c:v>9.8900535078029418E-4</c:v>
                </c:pt>
                <c:pt idx="502">
                  <c:v>9.9030677017661307E-4</c:v>
                </c:pt>
                <c:pt idx="503">
                  <c:v>9.9164272082997518E-4</c:v>
                </c:pt>
                <c:pt idx="504">
                  <c:v>9.9285327150538775E-4</c:v>
                </c:pt>
                <c:pt idx="505">
                  <c:v>9.9410062153316861E-4</c:v>
                </c:pt>
                <c:pt idx="506">
                  <c:v>9.9536398121824292E-4</c:v>
                </c:pt>
                <c:pt idx="507">
                  <c:v>9.9653355330276685E-4</c:v>
                </c:pt>
                <c:pt idx="508">
                  <c:v>9.9777883728426357E-4</c:v>
                </c:pt>
                <c:pt idx="509">
                  <c:v>9.9894511041492156E-4</c:v>
                </c:pt>
                <c:pt idx="510">
                  <c:v>1.0001515647603374E-3</c:v>
                </c:pt>
                <c:pt idx="511">
                  <c:v>1.0012930572902254E-3</c:v>
                </c:pt>
                <c:pt idx="512">
                  <c:v>1.0024577694881778E-3</c:v>
                </c:pt>
                <c:pt idx="513">
                  <c:v>1.0035953473346412E-3</c:v>
                </c:pt>
                <c:pt idx="514">
                  <c:v>1.0047517485360939E-3</c:v>
                </c:pt>
                <c:pt idx="515">
                  <c:v>1.0058885227159828E-3</c:v>
                </c:pt>
                <c:pt idx="516">
                  <c:v>1.0070057260120442E-3</c:v>
                </c:pt>
                <c:pt idx="517">
                  <c:v>1.0080882953826423E-3</c:v>
                </c:pt>
                <c:pt idx="518">
                  <c:v>1.00924221810124E-3</c:v>
                </c:pt>
                <c:pt idx="519">
                  <c:v>1.0102696483166728E-3</c:v>
                </c:pt>
                <c:pt idx="520">
                  <c:v>1.0112851178488375E-3</c:v>
                </c:pt>
                <c:pt idx="521">
                  <c:v>1.0124136592865145E-3</c:v>
                </c:pt>
                <c:pt idx="522">
                  <c:v>1.013426459764074E-3</c:v>
                </c:pt>
                <c:pt idx="523">
                  <c:v>1.0145920842842711E-3</c:v>
                </c:pt>
                <c:pt idx="524">
                  <c:v>1.0154822837521831E-3</c:v>
                </c:pt>
                <c:pt idx="525">
                  <c:v>1.016524241290364E-3</c:v>
                </c:pt>
                <c:pt idx="526">
                  <c:v>1.0175494476994656E-3</c:v>
                </c:pt>
                <c:pt idx="527">
                  <c:v>1.0185402113714233E-3</c:v>
                </c:pt>
                <c:pt idx="528">
                  <c:v>1.0195320904106484E-3</c:v>
                </c:pt>
                <c:pt idx="529">
                  <c:v>1.0204531752612265E-3</c:v>
                </c:pt>
                <c:pt idx="530">
                  <c:v>1.0214562473739818E-3</c:v>
                </c:pt>
                <c:pt idx="531">
                  <c:v>1.0224894589919823E-3</c:v>
                </c:pt>
                <c:pt idx="532">
                  <c:v>1.0233817849995038E-3</c:v>
                </c:pt>
                <c:pt idx="533">
                  <c:v>1.0243376220801113E-3</c:v>
                </c:pt>
                <c:pt idx="534">
                  <c:v>1.0252251576577901E-3</c:v>
                </c:pt>
                <c:pt idx="535">
                  <c:v>1.0261506291759138E-3</c:v>
                </c:pt>
                <c:pt idx="536">
                  <c:v>1.0270584189952783E-3</c:v>
                </c:pt>
                <c:pt idx="537">
                  <c:v>1.0279123503657973E-3</c:v>
                </c:pt>
                <c:pt idx="538">
                  <c:v>1.0287666039330587E-3</c:v>
                </c:pt>
                <c:pt idx="539">
                  <c:v>1.0296726863253823E-3</c:v>
                </c:pt>
                <c:pt idx="540">
                  <c:v>1.0305000449628773E-3</c:v>
                </c:pt>
                <c:pt idx="541">
                  <c:v>1.0312973211266121E-3</c:v>
                </c:pt>
                <c:pt idx="542">
                  <c:v>1.0321233027285165E-3</c:v>
                </c:pt>
                <c:pt idx="543">
                  <c:v>1.033002804046685E-3</c:v>
                </c:pt>
                <c:pt idx="544">
                  <c:v>1.0338596758291477E-3</c:v>
                </c:pt>
                <c:pt idx="545">
                  <c:v>1.0346654254935093E-3</c:v>
                </c:pt>
                <c:pt idx="546">
                  <c:v>1.0354628868481108E-3</c:v>
                </c:pt>
                <c:pt idx="547">
                  <c:v>1.0362476000409862E-3</c:v>
                </c:pt>
                <c:pt idx="548">
                  <c:v>1.0370594046508659E-3</c:v>
                </c:pt>
                <c:pt idx="549">
                  <c:v>1.0378957049734319E-3</c:v>
                </c:pt>
                <c:pt idx="550">
                  <c:v>1.0385320394117764E-3</c:v>
                </c:pt>
                <c:pt idx="551">
                  <c:v>1.0392661482140819E-3</c:v>
                </c:pt>
                <c:pt idx="552">
                  <c:v>1.0399443284084342E-3</c:v>
                </c:pt>
                <c:pt idx="553">
                  <c:v>1.0407849394164787E-3</c:v>
                </c:pt>
                <c:pt idx="554">
                  <c:v>1.0414858259272255E-3</c:v>
                </c:pt>
                <c:pt idx="555">
                  <c:v>1.042160140493982E-3</c:v>
                </c:pt>
                <c:pt idx="556">
                  <c:v>1.042797306210555E-3</c:v>
                </c:pt>
                <c:pt idx="557">
                  <c:v>1.0434384773340426E-3</c:v>
                </c:pt>
                <c:pt idx="558">
                  <c:v>1.0440632694882022E-3</c:v>
                </c:pt>
                <c:pt idx="559">
                  <c:v>1.0447893271993039E-3</c:v>
                </c:pt>
                <c:pt idx="560">
                  <c:v>1.0453633150428988E-3</c:v>
                </c:pt>
                <c:pt idx="561">
                  <c:v>1.0460771540444502E-3</c:v>
                </c:pt>
                <c:pt idx="562">
                  <c:v>1.0467529160984672E-3</c:v>
                </c:pt>
                <c:pt idx="563">
                  <c:v>1.0473460827982253E-3</c:v>
                </c:pt>
                <c:pt idx="564">
                  <c:v>1.0479128907780217E-3</c:v>
                </c:pt>
                <c:pt idx="565">
                  <c:v>1.0485333093467231E-3</c:v>
                </c:pt>
                <c:pt idx="566">
                  <c:v>1.0492056997843742E-3</c:v>
                </c:pt>
                <c:pt idx="567">
                  <c:v>1.0497326617336447E-3</c:v>
                </c:pt>
                <c:pt idx="568">
                  <c:v>1.0503070344727477E-3</c:v>
                </c:pt>
                <c:pt idx="569">
                  <c:v>1.0508263538914651E-3</c:v>
                </c:pt>
                <c:pt idx="570">
                  <c:v>1.0513483468472145E-3</c:v>
                </c:pt>
                <c:pt idx="571">
                  <c:v>1.0518951784623642E-3</c:v>
                </c:pt>
                <c:pt idx="572">
                  <c:v>1.052393933953425E-3</c:v>
                </c:pt>
                <c:pt idx="573">
                  <c:v>1.0529157382326117E-3</c:v>
                </c:pt>
                <c:pt idx="574">
                  <c:v>1.0533741602026579E-3</c:v>
                </c:pt>
                <c:pt idx="575">
                  <c:v>1.0539323405552561E-3</c:v>
                </c:pt>
                <c:pt idx="576">
                  <c:v>1.0544405872048E-3</c:v>
                </c:pt>
                <c:pt idx="577">
                  <c:v>1.0549753052690979E-3</c:v>
                </c:pt>
                <c:pt idx="578">
                  <c:v>1.0554346871350321E-3</c:v>
                </c:pt>
                <c:pt idx="579">
                  <c:v>1.055827293109095E-3</c:v>
                </c:pt>
                <c:pt idx="580">
                  <c:v>1.0562800858534885E-3</c:v>
                </c:pt>
                <c:pt idx="581">
                  <c:v>1.0567649059092313E-3</c:v>
                </c:pt>
                <c:pt idx="582">
                  <c:v>1.0571379415540202E-3</c:v>
                </c:pt>
                <c:pt idx="583">
                  <c:v>1.0576297454028066E-3</c:v>
                </c:pt>
                <c:pt idx="584">
                  <c:v>1.0580441879623481E-3</c:v>
                </c:pt>
                <c:pt idx="585">
                  <c:v>1.0584586305218903E-3</c:v>
                </c:pt>
                <c:pt idx="586">
                  <c:v>1.0588705448263229E-3</c:v>
                </c:pt>
                <c:pt idx="587">
                  <c:v>1.0592777818161966E-3</c:v>
                </c:pt>
                <c:pt idx="588">
                  <c:v>1.0596707509536413E-3</c:v>
                </c:pt>
                <c:pt idx="589">
                  <c:v>1.0599973346867347E-3</c:v>
                </c:pt>
                <c:pt idx="590">
                  <c:v>1.0603807874659621E-3</c:v>
                </c:pt>
                <c:pt idx="591">
                  <c:v>1.0608456459385127E-3</c:v>
                </c:pt>
                <c:pt idx="592">
                  <c:v>1.0611953165120341E-3</c:v>
                </c:pt>
                <c:pt idx="593">
                  <c:v>1.0615132256437357E-3</c:v>
                </c:pt>
                <c:pt idx="594">
                  <c:v>1.0618970539751735E-3</c:v>
                </c:pt>
                <c:pt idx="595">
                  <c:v>1.0622557255484132E-3</c:v>
                </c:pt>
                <c:pt idx="596">
                  <c:v>1.06260979907608E-3</c:v>
                </c:pt>
                <c:pt idx="597">
                  <c:v>1.0629452503079198E-3</c:v>
                </c:pt>
                <c:pt idx="598">
                  <c:v>1.0632310215185727E-3</c:v>
                </c:pt>
                <c:pt idx="599">
                  <c:v>1.0636263280635265E-3</c:v>
                </c:pt>
                <c:pt idx="600">
                  <c:v>1.0638662125186957E-3</c:v>
                </c:pt>
                <c:pt idx="601">
                  <c:v>1.064223637464368E-3</c:v>
                </c:pt>
                <c:pt idx="602">
                  <c:v>1.0645464105766369E-3</c:v>
                </c:pt>
                <c:pt idx="603">
                  <c:v>1.0647772850721064E-3</c:v>
                </c:pt>
                <c:pt idx="604">
                  <c:v>1.0651077945376208E-3</c:v>
                </c:pt>
                <c:pt idx="605">
                  <c:v>1.0653783592518592E-3</c:v>
                </c:pt>
                <c:pt idx="606">
                  <c:v>1.0656132308589216E-3</c:v>
                </c:pt>
                <c:pt idx="607">
                  <c:v>1.0658645804342824E-3</c:v>
                </c:pt>
                <c:pt idx="608">
                  <c:v>1.0661502404622988E-3</c:v>
                </c:pt>
                <c:pt idx="609">
                  <c:v>1.0663201293203428E-3</c:v>
                </c:pt>
                <c:pt idx="610">
                  <c:v>1.0666349759830623E-3</c:v>
                </c:pt>
                <c:pt idx="611">
                  <c:v>1.0668688880913981E-3</c:v>
                </c:pt>
                <c:pt idx="612">
                  <c:v>1.0671138886151918E-3</c:v>
                </c:pt>
                <c:pt idx="613">
                  <c:v>1.0673577210014165E-3</c:v>
                </c:pt>
                <c:pt idx="614">
                  <c:v>1.0675344402977318E-3</c:v>
                </c:pt>
                <c:pt idx="615">
                  <c:v>1.0677892883940148E-3</c:v>
                </c:pt>
                <c:pt idx="616">
                  <c:v>1.0680264521870878E-3</c:v>
                </c:pt>
                <c:pt idx="617">
                  <c:v>1.0681557553125242E-3</c:v>
                </c:pt>
                <c:pt idx="618">
                  <c:v>1.068322776349249E-3</c:v>
                </c:pt>
                <c:pt idx="619">
                  <c:v>1.0684928601341793E-3</c:v>
                </c:pt>
                <c:pt idx="620">
                  <c:v>1.0686629439191095E-3</c:v>
                </c:pt>
                <c:pt idx="621">
                  <c:v>1.0687895188429941E-3</c:v>
                </c:pt>
                <c:pt idx="622">
                  <c:v>1.0690359310424622E-3</c:v>
                </c:pt>
                <c:pt idx="623">
                  <c:v>1.0691315925152594E-3</c:v>
                </c:pt>
                <c:pt idx="624">
                  <c:v>1.0692583907976985E-3</c:v>
                </c:pt>
                <c:pt idx="625">
                  <c:v>1.0693361737526461E-3</c:v>
                </c:pt>
                <c:pt idx="626">
                  <c:v>1.0694068964029601E-3</c:v>
                </c:pt>
                <c:pt idx="627">
                  <c:v>1.0695163706352661E-3</c:v>
                </c:pt>
                <c:pt idx="628">
                  <c:v>1.0696110289455372E-3</c:v>
                </c:pt>
                <c:pt idx="629">
                  <c:v>1.0696971063177076E-3</c:v>
                </c:pt>
                <c:pt idx="630">
                  <c:v>1.06976679094374E-3</c:v>
                </c:pt>
                <c:pt idx="631">
                  <c:v>1.0698248396300782E-3</c:v>
                </c:pt>
                <c:pt idx="632">
                  <c:v>1.069882888316417E-3</c:v>
                </c:pt>
                <c:pt idx="633">
                  <c:v>1.0699107902206633E-3</c:v>
                </c:pt>
                <c:pt idx="634">
                  <c:v>1.0699164536774088E-3</c:v>
                </c:pt>
                <c:pt idx="635">
                  <c:v>1.0699225497117944E-3</c:v>
                </c:pt>
                <c:pt idx="636">
                  <c:v>1.0700258057786834E-3</c:v>
                </c:pt>
                <c:pt idx="637">
                  <c:v>1.0700419697173961E-3</c:v>
                </c:pt>
                <c:pt idx="638">
                  <c:v>1.0701406397145823E-3</c:v>
                </c:pt>
                <c:pt idx="639">
                  <c:v>1.0700809742000164E-3</c:v>
                </c:pt>
                <c:pt idx="640">
                  <c:v>1.0701505771413345E-3</c:v>
                </c:pt>
                <c:pt idx="641">
                  <c:v>1.0701874683034856E-3</c:v>
                </c:pt>
                <c:pt idx="642">
                  <c:v>1.0701379559451977E-3</c:v>
                </c:pt>
                <c:pt idx="643">
                  <c:v>1.0700044441417781E-3</c:v>
                </c:pt>
                <c:pt idx="644">
                  <c:v>1.0700325359410923E-3</c:v>
                </c:pt>
                <c:pt idx="645">
                  <c:v>1.0699278936765902E-3</c:v>
                </c:pt>
                <c:pt idx="646">
                  <c:v>1.0698895741337922E-3</c:v>
                </c:pt>
                <c:pt idx="647">
                  <c:v>1.0698652577075889E-3</c:v>
                </c:pt>
                <c:pt idx="648">
                  <c:v>1.069764955497986E-3</c:v>
                </c:pt>
                <c:pt idx="649">
                  <c:v>1.0697402436970276E-3</c:v>
                </c:pt>
                <c:pt idx="650">
                  <c:v>1.0696795629836916E-3</c:v>
                </c:pt>
                <c:pt idx="651">
                  <c:v>1.0695882335767597E-3</c:v>
                </c:pt>
                <c:pt idx="652">
                  <c:v>1.0695351222545096E-3</c:v>
                </c:pt>
                <c:pt idx="653">
                  <c:v>1.0694399737232894E-3</c:v>
                </c:pt>
                <c:pt idx="654">
                  <c:v>1.0693899088830129E-3</c:v>
                </c:pt>
                <c:pt idx="655">
                  <c:v>1.0692752398448293E-3</c:v>
                </c:pt>
                <c:pt idx="656">
                  <c:v>1.0692293524420518E-3</c:v>
                </c:pt>
                <c:pt idx="657">
                  <c:v>1.0691341203780259E-3</c:v>
                </c:pt>
                <c:pt idx="658">
                  <c:v>1.0689502818172169E-3</c:v>
                </c:pt>
                <c:pt idx="659">
                  <c:v>1.0688838262797788E-3</c:v>
                </c:pt>
                <c:pt idx="660">
                  <c:v>1.0688563794570753E-3</c:v>
                </c:pt>
                <c:pt idx="661">
                  <c:v>1.0686921404611425E-3</c:v>
                </c:pt>
                <c:pt idx="662">
                  <c:v>1.0685392377649758E-3</c:v>
                </c:pt>
                <c:pt idx="663">
                  <c:v>1.0684377499829702E-3</c:v>
                </c:pt>
                <c:pt idx="664">
                  <c:v>1.0681979059461244E-3</c:v>
                </c:pt>
                <c:pt idx="665">
                  <c:v>1.0681557661368763E-3</c:v>
                </c:pt>
                <c:pt idx="666">
                  <c:v>1.0679905617246262E-3</c:v>
                </c:pt>
                <c:pt idx="667">
                  <c:v>1.0677902854089305E-3</c:v>
                </c:pt>
                <c:pt idx="668">
                  <c:v>1.0676031276516467E-3</c:v>
                </c:pt>
                <c:pt idx="669">
                  <c:v>1.0674297227603535E-3</c:v>
                </c:pt>
                <c:pt idx="670">
                  <c:v>1.0672563178690607E-3</c:v>
                </c:pt>
                <c:pt idx="671">
                  <c:v>1.0670829129777681E-3</c:v>
                </c:pt>
                <c:pt idx="672">
                  <c:v>1.066909508086475E-3</c:v>
                </c:pt>
                <c:pt idx="673">
                  <c:v>1.0667361031951818E-3</c:v>
                </c:pt>
                <c:pt idx="674">
                  <c:v>1.0665626983038887E-3</c:v>
                </c:pt>
                <c:pt idx="675">
                  <c:v>1.0663738932962612E-3</c:v>
                </c:pt>
                <c:pt idx="676">
                  <c:v>1.0660735502349397E-3</c:v>
                </c:pt>
                <c:pt idx="677">
                  <c:v>1.0659270001078789E-3</c:v>
                </c:pt>
                <c:pt idx="678">
                  <c:v>1.0656765796093429E-3</c:v>
                </c:pt>
                <c:pt idx="679">
                  <c:v>1.0653980677753649E-3</c:v>
                </c:pt>
                <c:pt idx="680">
                  <c:v>1.0651708829150207E-3</c:v>
                </c:pt>
                <c:pt idx="681">
                  <c:v>1.0649381011454144E-3</c:v>
                </c:pt>
                <c:pt idx="682">
                  <c:v>1.0647337838073873E-3</c:v>
                </c:pt>
                <c:pt idx="683">
                  <c:v>1.064381201752575E-3</c:v>
                </c:pt>
                <c:pt idx="684">
                  <c:v>1.0641959258774582E-3</c:v>
                </c:pt>
                <c:pt idx="685">
                  <c:v>1.0638865345711278E-3</c:v>
                </c:pt>
                <c:pt idx="686">
                  <c:v>1.0635595977044386E-3</c:v>
                </c:pt>
                <c:pt idx="687">
                  <c:v>1.0632689001727864E-3</c:v>
                </c:pt>
                <c:pt idx="688">
                  <c:v>1.0630359177691169E-3</c:v>
                </c:pt>
                <c:pt idx="689">
                  <c:v>1.0627129627950463E-3</c:v>
                </c:pt>
                <c:pt idx="690">
                  <c:v>1.0623371956443098E-3</c:v>
                </c:pt>
                <c:pt idx="691">
                  <c:v>1.0620447571505183E-3</c:v>
                </c:pt>
                <c:pt idx="692">
                  <c:v>1.0617424679890525E-3</c:v>
                </c:pt>
                <c:pt idx="693">
                  <c:v>1.0614093276292255E-3</c:v>
                </c:pt>
                <c:pt idx="694">
                  <c:v>1.0610338856493753E-3</c:v>
                </c:pt>
                <c:pt idx="695">
                  <c:v>1.0607114595816852E-3</c:v>
                </c:pt>
                <c:pt idx="696">
                  <c:v>1.0603009195641042E-3</c:v>
                </c:pt>
                <c:pt idx="697">
                  <c:v>1.0600262282350148E-3</c:v>
                </c:pt>
                <c:pt idx="698">
                  <c:v>1.0597196432424712E-3</c:v>
                </c:pt>
                <c:pt idx="699">
                  <c:v>1.0593141257147721E-3</c:v>
                </c:pt>
                <c:pt idx="700">
                  <c:v>1.0589180635137958E-3</c:v>
                </c:pt>
                <c:pt idx="701">
                  <c:v>1.0585411707497681E-3</c:v>
                </c:pt>
                <c:pt idx="702">
                  <c:v>1.0581642779857411E-3</c:v>
                </c:pt>
                <c:pt idx="703">
                  <c:v>1.0577393355705746E-3</c:v>
                </c:pt>
                <c:pt idx="704">
                  <c:v>1.0573118526929499E-3</c:v>
                </c:pt>
                <c:pt idx="705">
                  <c:v>1.0568843698153256E-3</c:v>
                </c:pt>
                <c:pt idx="706">
                  <c:v>1.0565020285628389E-3</c:v>
                </c:pt>
                <c:pt idx="707">
                  <c:v>1.0561272651678489E-3</c:v>
                </c:pt>
                <c:pt idx="708">
                  <c:v>1.0556980685877181E-3</c:v>
                </c:pt>
                <c:pt idx="709">
                  <c:v>1.0552330610574814E-3</c:v>
                </c:pt>
                <c:pt idx="710">
                  <c:v>1.0547922638175149E-3</c:v>
                </c:pt>
                <c:pt idx="711">
                  <c:v>1.0543897959741913E-3</c:v>
                </c:pt>
                <c:pt idx="712">
                  <c:v>1.0539595161267895E-3</c:v>
                </c:pt>
                <c:pt idx="713">
                  <c:v>1.0535129657505725E-3</c:v>
                </c:pt>
                <c:pt idx="714">
                  <c:v>1.0530476294062184E-3</c:v>
                </c:pt>
                <c:pt idx="715">
                  <c:v>1.0525886307951157E-3</c:v>
                </c:pt>
                <c:pt idx="716">
                  <c:v>1.0521299464124009E-3</c:v>
                </c:pt>
                <c:pt idx="717">
                  <c:v>1.0515837802049237E-3</c:v>
                </c:pt>
                <c:pt idx="718">
                  <c:v>1.0511441368434662E-3</c:v>
                </c:pt>
                <c:pt idx="719">
                  <c:v>1.0506006810952113E-3</c:v>
                </c:pt>
                <c:pt idx="720">
                  <c:v>1.0501222463750401E-3</c:v>
                </c:pt>
                <c:pt idx="721">
                  <c:v>1.0495476041905997E-3</c:v>
                </c:pt>
                <c:pt idx="722">
                  <c:v>1.0489928798867987E-3</c:v>
                </c:pt>
                <c:pt idx="723">
                  <c:v>1.0484905318049174E-3</c:v>
                </c:pt>
                <c:pt idx="724">
                  <c:v>1.0480432444129445E-3</c:v>
                </c:pt>
                <c:pt idx="725">
                  <c:v>1.0474834394629429E-3</c:v>
                </c:pt>
                <c:pt idx="726">
                  <c:v>1.0469786132174582E-3</c:v>
                </c:pt>
                <c:pt idx="727">
                  <c:v>1.0464177464697031E-3</c:v>
                </c:pt>
                <c:pt idx="728">
                  <c:v>1.0458354394701308E-3</c:v>
                </c:pt>
                <c:pt idx="729">
                  <c:v>1.0452602718969111E-3</c:v>
                </c:pt>
                <c:pt idx="730">
                  <c:v>1.0447620958336501E-3</c:v>
                </c:pt>
                <c:pt idx="731">
                  <c:v>1.0441707301202829E-3</c:v>
                </c:pt>
                <c:pt idx="732">
                  <c:v>1.043672610762633E-3</c:v>
                </c:pt>
                <c:pt idx="733">
                  <c:v>1.0431127416973293E-3</c:v>
                </c:pt>
                <c:pt idx="734">
                  <c:v>1.0425021264121993E-3</c:v>
                </c:pt>
                <c:pt idx="735">
                  <c:v>1.041914080317508E-3</c:v>
                </c:pt>
                <c:pt idx="736">
                  <c:v>1.0413213661380316E-3</c:v>
                </c:pt>
                <c:pt idx="737">
                  <c:v>1.0407648613787435E-3</c:v>
                </c:pt>
                <c:pt idx="738">
                  <c:v>1.0401220867329011E-3</c:v>
                </c:pt>
                <c:pt idx="739">
                  <c:v>1.0395586932813025E-3</c:v>
                </c:pt>
                <c:pt idx="740">
                  <c:v>1.0389991062799519E-3</c:v>
                </c:pt>
                <c:pt idx="741">
                  <c:v>1.0384395192786018E-3</c:v>
                </c:pt>
                <c:pt idx="742">
                  <c:v>1.0378437177041252E-3</c:v>
                </c:pt>
                <c:pt idx="743">
                  <c:v>1.0372050201741703E-3</c:v>
                </c:pt>
                <c:pt idx="744">
                  <c:v>1.0365316624490234E-3</c:v>
                </c:pt>
                <c:pt idx="745">
                  <c:v>1.0358615903298678E-3</c:v>
                </c:pt>
                <c:pt idx="746">
                  <c:v>1.0352716052342856E-3</c:v>
                </c:pt>
                <c:pt idx="747">
                  <c:v>1.0346988174619086E-3</c:v>
                </c:pt>
                <c:pt idx="748">
                  <c:v>1.0340376783859609E-3</c:v>
                </c:pt>
                <c:pt idx="749">
                  <c:v>1.0333653256872171E-3</c:v>
                </c:pt>
                <c:pt idx="750">
                  <c:v>1.0327776118044807E-3</c:v>
                </c:pt>
                <c:pt idx="751">
                  <c:v>1.0321811342610134E-3</c:v>
                </c:pt>
                <c:pt idx="752">
                  <c:v>1.0314866048045572E-3</c:v>
                </c:pt>
                <c:pt idx="753">
                  <c:v>1.0308424354701982E-3</c:v>
                </c:pt>
                <c:pt idx="754">
                  <c:v>1.0302607281426311E-3</c:v>
                </c:pt>
                <c:pt idx="755">
                  <c:v>1.0295786846701981E-3</c:v>
                </c:pt>
                <c:pt idx="756">
                  <c:v>1.0288604601069444E-3</c:v>
                </c:pt>
                <c:pt idx="757">
                  <c:v>1.0281537335400227E-3</c:v>
                </c:pt>
                <c:pt idx="758">
                  <c:v>1.0274734163801251E-3</c:v>
                </c:pt>
                <c:pt idx="759">
                  <c:v>1.0268188712710133E-3</c:v>
                </c:pt>
                <c:pt idx="760">
                  <c:v>1.0261118423410675E-3</c:v>
                </c:pt>
                <c:pt idx="761">
                  <c:v>1.0254066956761154E-3</c:v>
                </c:pt>
                <c:pt idx="762">
                  <c:v>1.0247890985863636E-3</c:v>
                </c:pt>
                <c:pt idx="763">
                  <c:v>1.0239599941325381E-3</c:v>
                </c:pt>
                <c:pt idx="764">
                  <c:v>1.0232160742757403E-3</c:v>
                </c:pt>
                <c:pt idx="765">
                  <c:v>1.0224680527021789E-3</c:v>
                </c:pt>
                <c:pt idx="766">
                  <c:v>1.0217134132608861E-3</c:v>
                </c:pt>
                <c:pt idx="767">
                  <c:v>1.0209696560047731E-3</c:v>
                </c:pt>
                <c:pt idx="768">
                  <c:v>1.0202637290150562E-3</c:v>
                </c:pt>
                <c:pt idx="769">
                  <c:v>1.0194898769395088E-3</c:v>
                </c:pt>
                <c:pt idx="770">
                  <c:v>1.0187397356827064E-3</c:v>
                </c:pt>
                <c:pt idx="771">
                  <c:v>1.0179982362044683E-3</c:v>
                </c:pt>
                <c:pt idx="772">
                  <c:v>1.0171210774585502E-3</c:v>
                </c:pt>
                <c:pt idx="773">
                  <c:v>1.0164446174077886E-3</c:v>
                </c:pt>
                <c:pt idx="774">
                  <c:v>1.0156991392905898E-3</c:v>
                </c:pt>
                <c:pt idx="775">
                  <c:v>1.0148317875728061E-3</c:v>
                </c:pt>
                <c:pt idx="776">
                  <c:v>1.014087156950162E-3</c:v>
                </c:pt>
                <c:pt idx="777">
                  <c:v>1.0133510396452522E-3</c:v>
                </c:pt>
                <c:pt idx="778">
                  <c:v>1.0125633542757255E-3</c:v>
                </c:pt>
                <c:pt idx="779">
                  <c:v>1.0117590395902802E-3</c:v>
                </c:pt>
                <c:pt idx="780">
                  <c:v>1.0109596530763661E-3</c:v>
                </c:pt>
                <c:pt idx="781">
                  <c:v>1.0102674783132042E-3</c:v>
                </c:pt>
                <c:pt idx="782">
                  <c:v>1.0094349246523441E-3</c:v>
                </c:pt>
                <c:pt idx="783">
                  <c:v>1.0085784148378448E-3</c:v>
                </c:pt>
                <c:pt idx="784">
                  <c:v>1.0077564278377388E-3</c:v>
                </c:pt>
                <c:pt idx="785">
                  <c:v>1.0070583904177898E-3</c:v>
                </c:pt>
                <c:pt idx="786">
                  <c:v>1.0061696246093949E-3</c:v>
                </c:pt>
                <c:pt idx="787">
                  <c:v>1.0053495421865947E-3</c:v>
                </c:pt>
                <c:pt idx="788">
                  <c:v>1.0045572196097946E-3</c:v>
                </c:pt>
                <c:pt idx="789">
                  <c:v>1.0038230630262696E-3</c:v>
                </c:pt>
                <c:pt idx="790">
                  <c:v>1.0029880302228236E-3</c:v>
                </c:pt>
                <c:pt idx="791">
                  <c:v>1.00217048875847E-3</c:v>
                </c:pt>
                <c:pt idx="792">
                  <c:v>1.0014121387285375E-3</c:v>
                </c:pt>
                <c:pt idx="793">
                  <c:v>1.0005884247787731E-3</c:v>
                </c:pt>
                <c:pt idx="794">
                  <c:v>9.9974559982161232E-4</c:v>
                </c:pt>
                <c:pt idx="795">
                  <c:v>9.9890872851992924E-4</c:v>
                </c:pt>
                <c:pt idx="796">
                  <c:v>9.9812744722140175E-4</c:v>
                </c:pt>
                <c:pt idx="797">
                  <c:v>9.9730761583786119E-4</c:v>
                </c:pt>
                <c:pt idx="798">
                  <c:v>9.9641377665600495E-4</c:v>
                </c:pt>
                <c:pt idx="799">
                  <c:v>9.9555715532677206E-4</c:v>
                </c:pt>
                <c:pt idx="800">
                  <c:v>9.9473898533236193E-4</c:v>
                </c:pt>
                <c:pt idx="801">
                  <c:v>9.9384323680071804E-4</c:v>
                </c:pt>
                <c:pt idx="802">
                  <c:v>9.9299621805063452E-4</c:v>
                </c:pt>
                <c:pt idx="803">
                  <c:v>9.9208081064439493E-4</c:v>
                </c:pt>
                <c:pt idx="804">
                  <c:v>9.9122462197495046E-4</c:v>
                </c:pt>
                <c:pt idx="805">
                  <c:v>9.9041605559907334E-4</c:v>
                </c:pt>
                <c:pt idx="806">
                  <c:v>9.895047017997355E-4</c:v>
                </c:pt>
                <c:pt idx="807">
                  <c:v>9.8867116945890849E-4</c:v>
                </c:pt>
                <c:pt idx="808">
                  <c:v>9.8770760124824433E-4</c:v>
                </c:pt>
                <c:pt idx="809">
                  <c:v>9.8683306017550206E-4</c:v>
                </c:pt>
                <c:pt idx="810">
                  <c:v>9.8603042831788652E-4</c:v>
                </c:pt>
                <c:pt idx="811">
                  <c:v>9.8509931016833733E-4</c:v>
                </c:pt>
                <c:pt idx="812">
                  <c:v>9.8418395191813396E-4</c:v>
                </c:pt>
                <c:pt idx="813">
                  <c:v>9.8337441334151962E-4</c:v>
                </c:pt>
                <c:pt idx="814">
                  <c:v>9.8250780418636364E-4</c:v>
                </c:pt>
                <c:pt idx="815">
                  <c:v>9.8162460977001742E-4</c:v>
                </c:pt>
                <c:pt idx="816">
                  <c:v>9.8075356901118974E-4</c:v>
                </c:pt>
                <c:pt idx="817">
                  <c:v>9.799407953445618E-4</c:v>
                </c:pt>
                <c:pt idx="818">
                  <c:v>9.7906986783816824E-4</c:v>
                </c:pt>
                <c:pt idx="819">
                  <c:v>9.7817847802181995E-4</c:v>
                </c:pt>
                <c:pt idx="820">
                  <c:v>9.7725653851911702E-4</c:v>
                </c:pt>
                <c:pt idx="821">
                  <c:v>9.7643211622309707E-4</c:v>
                </c:pt>
                <c:pt idx="822">
                  <c:v>9.7556183246418743E-4</c:v>
                </c:pt>
                <c:pt idx="823">
                  <c:v>9.7466671868455209E-4</c:v>
                </c:pt>
                <c:pt idx="824">
                  <c:v>9.7380070154440865E-4</c:v>
                </c:pt>
                <c:pt idx="825">
                  <c:v>9.7301288108861135E-4</c:v>
                </c:pt>
                <c:pt idx="826">
                  <c:v>9.721990052933803E-4</c:v>
                </c:pt>
                <c:pt idx="827">
                  <c:v>9.7130967830624457E-4</c:v>
                </c:pt>
                <c:pt idx="828">
                  <c:v>9.7043295736747004E-4</c:v>
                </c:pt>
                <c:pt idx="829">
                  <c:v>9.6957380625564303E-4</c:v>
                </c:pt>
                <c:pt idx="830">
                  <c:v>9.6864768836827124E-4</c:v>
                </c:pt>
                <c:pt idx="831">
                  <c:v>9.6772198433211381E-4</c:v>
                </c:pt>
                <c:pt idx="832">
                  <c:v>9.6687246099864304E-4</c:v>
                </c:pt>
                <c:pt idx="833">
                  <c:v>9.6602537660351792E-4</c:v>
                </c:pt>
                <c:pt idx="834">
                  <c:v>9.6516490052200074E-4</c:v>
                </c:pt>
                <c:pt idx="835">
                  <c:v>9.6425481053825631E-4</c:v>
                </c:pt>
                <c:pt idx="836">
                  <c:v>9.6338027348006055E-4</c:v>
                </c:pt>
                <c:pt idx="837">
                  <c:v>9.6251799592097262E-4</c:v>
                </c:pt>
                <c:pt idx="838">
                  <c:v>9.6161881963062739E-4</c:v>
                </c:pt>
                <c:pt idx="839">
                  <c:v>9.6068492796983558E-4</c:v>
                </c:pt>
                <c:pt idx="840">
                  <c:v>9.5986170523373751E-4</c:v>
                </c:pt>
                <c:pt idx="841">
                  <c:v>9.5903964041282332E-4</c:v>
                </c:pt>
                <c:pt idx="842">
                  <c:v>9.5813580046832513E-4</c:v>
                </c:pt>
                <c:pt idx="843">
                  <c:v>9.5722316627736416E-4</c:v>
                </c:pt>
                <c:pt idx="844">
                  <c:v>9.5632018040901453E-4</c:v>
                </c:pt>
                <c:pt idx="845">
                  <c:v>9.5539920574041733E-4</c:v>
                </c:pt>
                <c:pt idx="846">
                  <c:v>9.5452031460033151E-4</c:v>
                </c:pt>
                <c:pt idx="847">
                  <c:v>9.5365593754237075E-4</c:v>
                </c:pt>
                <c:pt idx="848">
                  <c:v>9.527340982155712E-4</c:v>
                </c:pt>
                <c:pt idx="849">
                  <c:v>9.5180122245246059E-4</c:v>
                </c:pt>
                <c:pt idx="850">
                  <c:v>9.5091159099646924E-4</c:v>
                </c:pt>
                <c:pt idx="851">
                  <c:v>9.5006907900076296E-4</c:v>
                </c:pt>
                <c:pt idx="852">
                  <c:v>9.4914475457434405E-4</c:v>
                </c:pt>
                <c:pt idx="853">
                  <c:v>9.4825844142559746E-4</c:v>
                </c:pt>
                <c:pt idx="854">
                  <c:v>9.4732039090579913E-4</c:v>
                </c:pt>
                <c:pt idx="855">
                  <c:v>9.4644647555317809E-4</c:v>
                </c:pt>
                <c:pt idx="856">
                  <c:v>9.4558617641986558E-4</c:v>
                </c:pt>
                <c:pt idx="857">
                  <c:v>9.4471219475300268E-4</c:v>
                </c:pt>
                <c:pt idx="858">
                  <c:v>9.4371482604964645E-4</c:v>
                </c:pt>
                <c:pt idx="859">
                  <c:v>9.4280288157726742E-4</c:v>
                </c:pt>
                <c:pt idx="860">
                  <c:v>9.4189623003558673E-4</c:v>
                </c:pt>
                <c:pt idx="861">
                  <c:v>9.4102543122180334E-4</c:v>
                </c:pt>
                <c:pt idx="862">
                  <c:v>9.4010496668701167E-4</c:v>
                </c:pt>
                <c:pt idx="863">
                  <c:v>9.3917722259361999E-4</c:v>
                </c:pt>
                <c:pt idx="864">
                  <c:v>9.3826331753548515E-4</c:v>
                </c:pt>
                <c:pt idx="865">
                  <c:v>9.3732803903028049E-4</c:v>
                </c:pt>
                <c:pt idx="866">
                  <c:v>9.3645999415244228E-4</c:v>
                </c:pt>
                <c:pt idx="867">
                  <c:v>9.356551209220357E-4</c:v>
                </c:pt>
                <c:pt idx="868">
                  <c:v>9.3478972186934912E-4</c:v>
                </c:pt>
                <c:pt idx="869">
                  <c:v>9.3390897065034493E-4</c:v>
                </c:pt>
                <c:pt idx="870">
                  <c:v>9.3307082849047147E-4</c:v>
                </c:pt>
                <c:pt idx="871">
                  <c:v>9.3224024343490058E-4</c:v>
                </c:pt>
                <c:pt idx="872">
                  <c:v>9.3139446946862792E-4</c:v>
                </c:pt>
                <c:pt idx="873">
                  <c:v>9.3043551252084409E-4</c:v>
                </c:pt>
                <c:pt idx="874">
                  <c:v>9.2953300793729282E-4</c:v>
                </c:pt>
                <c:pt idx="875">
                  <c:v>9.2862680465583588E-4</c:v>
                </c:pt>
                <c:pt idx="876">
                  <c:v>9.2779862780496391E-4</c:v>
                </c:pt>
                <c:pt idx="877">
                  <c:v>9.2684828252687535E-4</c:v>
                </c:pt>
                <c:pt idx="878">
                  <c:v>9.2594725288854061E-4</c:v>
                </c:pt>
                <c:pt idx="879">
                  <c:v>9.249823165599166E-4</c:v>
                </c:pt>
                <c:pt idx="880">
                  <c:v>9.2409155710887025E-4</c:v>
                </c:pt>
                <c:pt idx="881">
                  <c:v>9.2316774159752375E-4</c:v>
                </c:pt>
                <c:pt idx="882">
                  <c:v>9.2229219387500623E-4</c:v>
                </c:pt>
                <c:pt idx="883">
                  <c:v>9.2147242920170619E-4</c:v>
                </c:pt>
                <c:pt idx="884">
                  <c:v>9.2054782480221662E-4</c:v>
                </c:pt>
                <c:pt idx="885">
                  <c:v>9.1963434737243942E-4</c:v>
                </c:pt>
                <c:pt idx="886">
                  <c:v>9.1884277212032526E-4</c:v>
                </c:pt>
                <c:pt idx="887">
                  <c:v>9.1793148740221156E-4</c:v>
                </c:pt>
                <c:pt idx="888">
                  <c:v>9.1708836339075947E-4</c:v>
                </c:pt>
                <c:pt idx="889">
                  <c:v>9.1619888105504566E-4</c:v>
                </c:pt>
                <c:pt idx="890">
                  <c:v>9.1532972806438676E-4</c:v>
                </c:pt>
                <c:pt idx="891">
                  <c:v>9.1444830771840219E-4</c:v>
                </c:pt>
                <c:pt idx="892">
                  <c:v>9.1366398016455596E-4</c:v>
                </c:pt>
                <c:pt idx="893">
                  <c:v>9.1271134854624186E-4</c:v>
                </c:pt>
                <c:pt idx="894">
                  <c:v>9.118311595575037E-4</c:v>
                </c:pt>
                <c:pt idx="895">
                  <c:v>9.1095097056876555E-4</c:v>
                </c:pt>
                <c:pt idx="896">
                  <c:v>9.1007108460110209E-4</c:v>
                </c:pt>
                <c:pt idx="897">
                  <c:v>9.0921384211656287E-4</c:v>
                </c:pt>
                <c:pt idx="898">
                  <c:v>9.0836307097475724E-4</c:v>
                </c:pt>
                <c:pt idx="899">
                  <c:v>9.07482686093405E-4</c:v>
                </c:pt>
                <c:pt idx="900">
                  <c:v>9.0651302617843297E-4</c:v>
                </c:pt>
                <c:pt idx="901">
                  <c:v>9.0562703930086703E-4</c:v>
                </c:pt>
                <c:pt idx="902">
                  <c:v>9.0476302131217083E-4</c:v>
                </c:pt>
                <c:pt idx="903">
                  <c:v>9.0388556858580333E-4</c:v>
                </c:pt>
                <c:pt idx="904">
                  <c:v>9.0292720934536221E-4</c:v>
                </c:pt>
                <c:pt idx="905">
                  <c:v>9.0214593542592588E-4</c:v>
                </c:pt>
                <c:pt idx="906">
                  <c:v>9.0130959211012838E-4</c:v>
                </c:pt>
                <c:pt idx="907">
                  <c:v>9.0043080884570853E-4</c:v>
                </c:pt>
                <c:pt idx="908">
                  <c:v>8.9955202558128923E-4</c:v>
                </c:pt>
                <c:pt idx="909">
                  <c:v>8.9876787053863746E-4</c:v>
                </c:pt>
                <c:pt idx="910">
                  <c:v>8.979410397100333E-4</c:v>
                </c:pt>
                <c:pt idx="911">
                  <c:v>8.9707948417118964E-4</c:v>
                </c:pt>
                <c:pt idx="912">
                  <c:v>8.9617785008669739E-4</c:v>
                </c:pt>
                <c:pt idx="913">
                  <c:v>8.9533104270017106E-4</c:v>
                </c:pt>
                <c:pt idx="914">
                  <c:v>8.9445890073034328E-4</c:v>
                </c:pt>
                <c:pt idx="915">
                  <c:v>8.9358856924126931E-4</c:v>
                </c:pt>
                <c:pt idx="916">
                  <c:v>8.9276041538675042E-4</c:v>
                </c:pt>
                <c:pt idx="917">
                  <c:v>8.918966486254887E-4</c:v>
                </c:pt>
                <c:pt idx="918">
                  <c:v>8.9108921197636731E-4</c:v>
                </c:pt>
                <c:pt idx="919">
                  <c:v>8.9022627030463082E-4</c:v>
                </c:pt>
                <c:pt idx="920">
                  <c:v>8.893600176260334E-4</c:v>
                </c:pt>
                <c:pt idx="921">
                  <c:v>8.8853066743163785E-4</c:v>
                </c:pt>
                <c:pt idx="922">
                  <c:v>8.8764933744094694E-4</c:v>
                </c:pt>
                <c:pt idx="923">
                  <c:v>8.8680485542743618E-4</c:v>
                </c:pt>
                <c:pt idx="924">
                  <c:v>8.8600378201052037E-4</c:v>
                </c:pt>
                <c:pt idx="925">
                  <c:v>8.8518088477561145E-4</c:v>
                </c:pt>
                <c:pt idx="926">
                  <c:v>8.8434103861752841E-4</c:v>
                </c:pt>
                <c:pt idx="927">
                  <c:v>8.8350434618922108E-4</c:v>
                </c:pt>
                <c:pt idx="928">
                  <c:v>8.8267939612548911E-4</c:v>
                </c:pt>
                <c:pt idx="929">
                  <c:v>8.818577966810846E-4</c:v>
                </c:pt>
                <c:pt idx="930">
                  <c:v>8.8103619723668041E-4</c:v>
                </c:pt>
                <c:pt idx="931">
                  <c:v>8.802265476054212E-4</c:v>
                </c:pt>
                <c:pt idx="932">
                  <c:v>8.7943747793453597E-4</c:v>
                </c:pt>
                <c:pt idx="933">
                  <c:v>8.7870949633354998E-4</c:v>
                </c:pt>
                <c:pt idx="934">
                  <c:v>8.7794149011137176E-4</c:v>
                </c:pt>
                <c:pt idx="935">
                  <c:v>8.7712936635275243E-4</c:v>
                </c:pt>
                <c:pt idx="936">
                  <c:v>8.7630813659865525E-4</c:v>
                </c:pt>
                <c:pt idx="937">
                  <c:v>8.7547751252723316E-4</c:v>
                </c:pt>
                <c:pt idx="938">
                  <c:v>8.7460710928404157E-4</c:v>
                </c:pt>
                <c:pt idx="939">
                  <c:v>8.7379052117764254E-4</c:v>
                </c:pt>
                <c:pt idx="940">
                  <c:v>8.7298345430140577E-4</c:v>
                </c:pt>
                <c:pt idx="941">
                  <c:v>8.7211112172599459E-4</c:v>
                </c:pt>
                <c:pt idx="942">
                  <c:v>8.7126224439542722E-4</c:v>
                </c:pt>
                <c:pt idx="943">
                  <c:v>8.7050585897840624E-4</c:v>
                </c:pt>
                <c:pt idx="944">
                  <c:v>8.6967154562173955E-4</c:v>
                </c:pt>
                <c:pt idx="945">
                  <c:v>8.6883723226507253E-4</c:v>
                </c:pt>
                <c:pt idx="946">
                  <c:v>8.6804464254706796E-4</c:v>
                </c:pt>
                <c:pt idx="947">
                  <c:v>8.6730019781936505E-4</c:v>
                </c:pt>
                <c:pt idx="948">
                  <c:v>8.6656469196733337E-4</c:v>
                </c:pt>
                <c:pt idx="949">
                  <c:v>8.6581488997680808E-4</c:v>
                </c:pt>
                <c:pt idx="950">
                  <c:v>8.6502333650909872E-4</c:v>
                </c:pt>
                <c:pt idx="951">
                  <c:v>8.6420950252569944E-4</c:v>
                </c:pt>
                <c:pt idx="952">
                  <c:v>8.6338324899084802E-4</c:v>
                </c:pt>
                <c:pt idx="953">
                  <c:v>8.6262562773769462E-4</c:v>
                </c:pt>
                <c:pt idx="954">
                  <c:v>8.6187443084243822E-4</c:v>
                </c:pt>
                <c:pt idx="955">
                  <c:v>8.6113009943864242E-4</c:v>
                </c:pt>
                <c:pt idx="956">
                  <c:v>8.6037965916129053E-4</c:v>
                </c:pt>
                <c:pt idx="957">
                  <c:v>8.5961823839596717E-4</c:v>
                </c:pt>
                <c:pt idx="958">
                  <c:v>8.588288628342182E-4</c:v>
                </c:pt>
                <c:pt idx="959">
                  <c:v>8.5803434212278001E-4</c:v>
                </c:pt>
                <c:pt idx="960">
                  <c:v>8.5723982141134203E-4</c:v>
                </c:pt>
                <c:pt idx="961">
                  <c:v>8.5645046394024898E-4</c:v>
                </c:pt>
                <c:pt idx="962">
                  <c:v>8.5566300003367586E-4</c:v>
                </c:pt>
                <c:pt idx="963">
                  <c:v>8.5487685920194122E-4</c:v>
                </c:pt>
                <c:pt idx="964">
                  <c:v>8.5412817074420231E-4</c:v>
                </c:pt>
                <c:pt idx="965">
                  <c:v>8.5337948228646427E-4</c:v>
                </c:pt>
                <c:pt idx="966">
                  <c:v>8.5263079382872568E-4</c:v>
                </c:pt>
                <c:pt idx="967">
                  <c:v>8.5187976579021308E-4</c:v>
                </c:pt>
                <c:pt idx="968">
                  <c:v>8.5112289563447061E-4</c:v>
                </c:pt>
                <c:pt idx="969">
                  <c:v>8.5041164811954732E-4</c:v>
                </c:pt>
                <c:pt idx="970">
                  <c:v>8.4971148841697772E-4</c:v>
                </c:pt>
                <c:pt idx="971">
                  <c:v>8.4897436329247407E-4</c:v>
                </c:pt>
                <c:pt idx="972">
                  <c:v>8.4819836967056791E-4</c:v>
                </c:pt>
                <c:pt idx="973">
                  <c:v>8.4745834809661527E-4</c:v>
                </c:pt>
                <c:pt idx="974">
                  <c:v>8.4672112769775584E-4</c:v>
                </c:pt>
                <c:pt idx="975">
                  <c:v>8.4596250526094204E-4</c:v>
                </c:pt>
                <c:pt idx="976">
                  <c:v>8.4526616528277044E-4</c:v>
                </c:pt>
                <c:pt idx="977">
                  <c:v>8.4456982530459895E-4</c:v>
                </c:pt>
                <c:pt idx="978">
                  <c:v>8.4387348532642768E-4</c:v>
                </c:pt>
                <c:pt idx="979">
                  <c:v>8.4318511827093643E-4</c:v>
                </c:pt>
                <c:pt idx="980">
                  <c:v>8.4239703139413712E-4</c:v>
                </c:pt>
                <c:pt idx="981">
                  <c:v>8.4169833479734934E-4</c:v>
                </c:pt>
                <c:pt idx="982">
                  <c:v>8.409996382005621E-4</c:v>
                </c:pt>
                <c:pt idx="983">
                  <c:v>8.4021686484812667E-4</c:v>
                </c:pt>
                <c:pt idx="984">
                  <c:v>8.3946680263064801E-4</c:v>
                </c:pt>
                <c:pt idx="985">
                  <c:v>8.3875566564518779E-4</c:v>
                </c:pt>
                <c:pt idx="986">
                  <c:v>8.3804452865972789E-4</c:v>
                </c:pt>
                <c:pt idx="987">
                  <c:v>8.3733339167426789E-4</c:v>
                </c:pt>
                <c:pt idx="988">
                  <c:v>8.3662225468880799E-4</c:v>
                </c:pt>
                <c:pt idx="989">
                  <c:v>8.3591111770334777E-4</c:v>
                </c:pt>
                <c:pt idx="990">
                  <c:v>8.3521381436526458E-4</c:v>
                </c:pt>
                <c:pt idx="991">
                  <c:v>8.3451724929193172E-4</c:v>
                </c:pt>
                <c:pt idx="992">
                  <c:v>8.3382068421859919E-4</c:v>
                </c:pt>
                <c:pt idx="993">
                  <c:v>8.3312411914526622E-4</c:v>
                </c:pt>
                <c:pt idx="994">
                  <c:v>8.3242755407193357E-4</c:v>
                </c:pt>
                <c:pt idx="995">
                  <c:v>8.3172803185342246E-4</c:v>
                </c:pt>
                <c:pt idx="996">
                  <c:v>8.3099030342951305E-4</c:v>
                </c:pt>
                <c:pt idx="997">
                  <c:v>8.3025328607035239E-4</c:v>
                </c:pt>
                <c:pt idx="998">
                  <c:v>8.2956370231028291E-4</c:v>
                </c:pt>
                <c:pt idx="999">
                  <c:v>8.2885474181329782E-4</c:v>
                </c:pt>
                <c:pt idx="1000">
                  <c:v>8.2820372351512695E-4</c:v>
                </c:pt>
                <c:pt idx="1001">
                  <c:v>8.2748580865209774E-4</c:v>
                </c:pt>
                <c:pt idx="1002">
                  <c:v>8.268884154615005E-4</c:v>
                </c:pt>
                <c:pt idx="1003">
                  <c:v>8.2622163521531831E-4</c:v>
                </c:pt>
                <c:pt idx="1004">
                  <c:v>8.2549167284618201E-4</c:v>
                </c:pt>
                <c:pt idx="1005">
                  <c:v>8.2481069473632114E-4</c:v>
                </c:pt>
                <c:pt idx="1006">
                  <c:v>8.240535469954956E-4</c:v>
                </c:pt>
                <c:pt idx="1007">
                  <c:v>8.2336875752880444E-4</c:v>
                </c:pt>
                <c:pt idx="1008">
                  <c:v>8.2262223496676226E-4</c:v>
                </c:pt>
                <c:pt idx="1009">
                  <c:v>8.2193867905967278E-4</c:v>
                </c:pt>
                <c:pt idx="1010">
                  <c:v>8.2136452775588272E-4</c:v>
                </c:pt>
                <c:pt idx="1011">
                  <c:v>8.2058465591731142E-4</c:v>
                </c:pt>
                <c:pt idx="1012">
                  <c:v>8.2007007865184361E-4</c:v>
                </c:pt>
                <c:pt idx="1013">
                  <c:v>8.1938573453119439E-4</c:v>
                </c:pt>
                <c:pt idx="1014">
                  <c:v>8.1871715095849706E-4</c:v>
                </c:pt>
                <c:pt idx="1015">
                  <c:v>8.179998670251429E-4</c:v>
                </c:pt>
                <c:pt idx="1016">
                  <c:v>8.1731264985654114E-4</c:v>
                </c:pt>
                <c:pt idx="1017">
                  <c:v>8.1670709318275617E-4</c:v>
                </c:pt>
                <c:pt idx="1018">
                  <c:v>8.1604722050610846E-4</c:v>
                </c:pt>
                <c:pt idx="1019">
                  <c:v>8.1528674785995867E-4</c:v>
                </c:pt>
                <c:pt idx="1020">
                  <c:v>8.1463449393093408E-4</c:v>
                </c:pt>
                <c:pt idx="1021">
                  <c:v>8.1401948328731384E-4</c:v>
                </c:pt>
                <c:pt idx="1022">
                  <c:v>8.1334807001871032E-4</c:v>
                </c:pt>
                <c:pt idx="1023">
                  <c:v>8.1259202585739609E-4</c:v>
                </c:pt>
                <c:pt idx="1024">
                  <c:v>8.1199563868784017E-4</c:v>
                </c:pt>
                <c:pt idx="1025">
                  <c:v>8.1130281416441955E-4</c:v>
                </c:pt>
                <c:pt idx="1026">
                  <c:v>8.1065999929526083E-4</c:v>
                </c:pt>
                <c:pt idx="1027">
                  <c:v>8.0996199402793591E-4</c:v>
                </c:pt>
                <c:pt idx="1028">
                  <c:v>8.0929529360573762E-4</c:v>
                </c:pt>
                <c:pt idx="1029">
                  <c:v>8.0859451279739595E-4</c:v>
                </c:pt>
                <c:pt idx="1030">
                  <c:v>8.0798097090039927E-4</c:v>
                </c:pt>
                <c:pt idx="1031">
                  <c:v>8.0733883410672217E-4</c:v>
                </c:pt>
                <c:pt idx="1032">
                  <c:v>8.0668238944360765E-4</c:v>
                </c:pt>
                <c:pt idx="1033">
                  <c:v>8.0602148262199714E-4</c:v>
                </c:pt>
                <c:pt idx="1034">
                  <c:v>8.0534167777946168E-4</c:v>
                </c:pt>
                <c:pt idx="1035">
                  <c:v>8.0474269062818561E-4</c:v>
                </c:pt>
                <c:pt idx="1036">
                  <c:v>8.0406925415946358E-4</c:v>
                </c:pt>
                <c:pt idx="1037">
                  <c:v>8.0337332082515368E-4</c:v>
                </c:pt>
                <c:pt idx="1038">
                  <c:v>8.0280581677353679E-4</c:v>
                </c:pt>
                <c:pt idx="1039">
                  <c:v>8.0222065828096541E-4</c:v>
                </c:pt>
                <c:pt idx="1040">
                  <c:v>8.0157294633913863E-4</c:v>
                </c:pt>
                <c:pt idx="1041">
                  <c:v>8.0101871428763568E-4</c:v>
                </c:pt>
                <c:pt idx="1042">
                  <c:v>8.0037508501771214E-4</c:v>
                </c:pt>
                <c:pt idx="1043">
                  <c:v>7.997249132070855E-4</c:v>
                </c:pt>
                <c:pt idx="1044">
                  <c:v>7.9901340426378033E-4</c:v>
                </c:pt>
                <c:pt idx="1045">
                  <c:v>7.9833878654784725E-4</c:v>
                </c:pt>
                <c:pt idx="1046">
                  <c:v>7.9777065774170469E-4</c:v>
                </c:pt>
                <c:pt idx="1047">
                  <c:v>7.9719746425079973E-4</c:v>
                </c:pt>
                <c:pt idx="1048">
                  <c:v>7.9659979240587241E-4</c:v>
                </c:pt>
                <c:pt idx="1049">
                  <c:v>7.9597171035679674E-4</c:v>
                </c:pt>
                <c:pt idx="1050">
                  <c:v>7.9539068594616151E-4</c:v>
                </c:pt>
                <c:pt idx="1051">
                  <c:v>7.9476866198898994E-4</c:v>
                </c:pt>
                <c:pt idx="1052">
                  <c:v>7.9414088948872197E-4</c:v>
                </c:pt>
                <c:pt idx="1053">
                  <c:v>7.9351311698845389E-4</c:v>
                </c:pt>
                <c:pt idx="1054">
                  <c:v>7.9289048350922276E-4</c:v>
                </c:pt>
                <c:pt idx="1055">
                  <c:v>7.9225674790455174E-4</c:v>
                </c:pt>
                <c:pt idx="1056">
                  <c:v>7.9165276550101685E-4</c:v>
                </c:pt>
                <c:pt idx="1057">
                  <c:v>7.9106442343605538E-4</c:v>
                </c:pt>
                <c:pt idx="1058">
                  <c:v>7.9047756765439402E-4</c:v>
                </c:pt>
                <c:pt idx="1059">
                  <c:v>7.8983104121619111E-4</c:v>
                </c:pt>
                <c:pt idx="1060">
                  <c:v>7.8922010399312475E-4</c:v>
                </c:pt>
                <c:pt idx="1061">
                  <c:v>7.8857029845070929E-4</c:v>
                </c:pt>
                <c:pt idx="1062">
                  <c:v>7.8803623792334302E-4</c:v>
                </c:pt>
                <c:pt idx="1063">
                  <c:v>7.8743489931366319E-4</c:v>
                </c:pt>
                <c:pt idx="1064">
                  <c:v>7.8687145705818901E-4</c:v>
                </c:pt>
                <c:pt idx="1065">
                  <c:v>7.8626199028534343E-4</c:v>
                </c:pt>
                <c:pt idx="1066">
                  <c:v>7.8569122104183103E-4</c:v>
                </c:pt>
                <c:pt idx="1067">
                  <c:v>7.8510407754137654E-4</c:v>
                </c:pt>
                <c:pt idx="1068">
                  <c:v>7.8453239027631431E-4</c:v>
                </c:pt>
                <c:pt idx="1069">
                  <c:v>7.8399957595672531E-4</c:v>
                </c:pt>
                <c:pt idx="1070">
                  <c:v>7.83424335561842E-4</c:v>
                </c:pt>
                <c:pt idx="1071">
                  <c:v>7.8278745087887337E-4</c:v>
                </c:pt>
                <c:pt idx="1072">
                  <c:v>7.822242982241152E-4</c:v>
                </c:pt>
                <c:pt idx="1073">
                  <c:v>7.815706305112349E-4</c:v>
                </c:pt>
                <c:pt idx="1074">
                  <c:v>7.8093920958132422E-4</c:v>
                </c:pt>
                <c:pt idx="1075">
                  <c:v>7.8036209825714715E-4</c:v>
                </c:pt>
                <c:pt idx="1076">
                  <c:v>7.7972230566476937E-4</c:v>
                </c:pt>
                <c:pt idx="1077">
                  <c:v>7.7916062680532757E-4</c:v>
                </c:pt>
                <c:pt idx="1078">
                  <c:v>7.7859894794588599E-4</c:v>
                </c:pt>
                <c:pt idx="1079">
                  <c:v>7.780372690864444E-4</c:v>
                </c:pt>
                <c:pt idx="1080">
                  <c:v>7.7744729767384674E-4</c:v>
                </c:pt>
                <c:pt idx="1081">
                  <c:v>7.768484273129795E-4</c:v>
                </c:pt>
                <c:pt idx="1082">
                  <c:v>7.7624955695211227E-4</c:v>
                </c:pt>
                <c:pt idx="1083">
                  <c:v>7.7565068659124481E-4</c:v>
                </c:pt>
                <c:pt idx="1084">
                  <c:v>7.7512859091853495E-4</c:v>
                </c:pt>
                <c:pt idx="1085">
                  <c:v>7.7453926572561976E-4</c:v>
                </c:pt>
                <c:pt idx="1086">
                  <c:v>7.7401990249880293E-4</c:v>
                </c:pt>
                <c:pt idx="1087">
                  <c:v>7.7342053292907048E-4</c:v>
                </c:pt>
                <c:pt idx="1088">
                  <c:v>7.7287745204259589E-4</c:v>
                </c:pt>
                <c:pt idx="1089">
                  <c:v>7.72343977071696E-4</c:v>
                </c:pt>
                <c:pt idx="1090">
                  <c:v>7.7175503410103596E-4</c:v>
                </c:pt>
                <c:pt idx="1091">
                  <c:v>7.7119885903576468E-4</c:v>
                </c:pt>
                <c:pt idx="1092">
                  <c:v>7.706756471381835E-4</c:v>
                </c:pt>
                <c:pt idx="1093">
                  <c:v>7.7008880048152985E-4</c:v>
                </c:pt>
                <c:pt idx="1094">
                  <c:v>7.6950132840009511E-4</c:v>
                </c:pt>
                <c:pt idx="1095">
                  <c:v>7.6894294297991269E-4</c:v>
                </c:pt>
                <c:pt idx="1096">
                  <c:v>7.6838556026167192E-4</c:v>
                </c:pt>
                <c:pt idx="1097">
                  <c:v>7.6786686112804915E-4</c:v>
                </c:pt>
                <c:pt idx="1098">
                  <c:v>7.6726677153562343E-4</c:v>
                </c:pt>
                <c:pt idx="1099">
                  <c:v>7.6667868009738468E-4</c:v>
                </c:pt>
                <c:pt idx="1100">
                  <c:v>7.661393119262009E-4</c:v>
                </c:pt>
                <c:pt idx="1101">
                  <c:v>7.6560883129395119E-4</c:v>
                </c:pt>
                <c:pt idx="1102">
                  <c:v>7.650297434333718E-4</c:v>
                </c:pt>
                <c:pt idx="1103">
                  <c:v>7.6448127639656158E-4</c:v>
                </c:pt>
                <c:pt idx="1104">
                  <c:v>7.6393185113949528E-4</c:v>
                </c:pt>
                <c:pt idx="1105">
                  <c:v>7.6342261377946436E-4</c:v>
                </c:pt>
                <c:pt idx="1106">
                  <c:v>7.6294254688899618E-4</c:v>
                </c:pt>
                <c:pt idx="1107">
                  <c:v>7.6236939192085714E-4</c:v>
                </c:pt>
                <c:pt idx="1108">
                  <c:v>7.6179046053894957E-4</c:v>
                </c:pt>
                <c:pt idx="1109">
                  <c:v>7.6127263344701762E-4</c:v>
                </c:pt>
                <c:pt idx="1110">
                  <c:v>7.6072265616493751E-4</c:v>
                </c:pt>
                <c:pt idx="1111">
                  <c:v>7.6016075583158413E-4</c:v>
                </c:pt>
                <c:pt idx="1112">
                  <c:v>7.5955453873569219E-4</c:v>
                </c:pt>
                <c:pt idx="1113">
                  <c:v>7.5900932476611238E-4</c:v>
                </c:pt>
                <c:pt idx="1114">
                  <c:v>7.5846364030381737E-4</c:v>
                </c:pt>
                <c:pt idx="1115">
                  <c:v>7.5792439231235924E-4</c:v>
                </c:pt>
                <c:pt idx="1116">
                  <c:v>7.5732646875278919E-4</c:v>
                </c:pt>
                <c:pt idx="1117">
                  <c:v>7.5681328215587761E-4</c:v>
                </c:pt>
                <c:pt idx="1118">
                  <c:v>7.5626126947476383E-4</c:v>
                </c:pt>
                <c:pt idx="1119">
                  <c:v>7.5571315132302809E-4</c:v>
                </c:pt>
                <c:pt idx="1120">
                  <c:v>7.5516700945867825E-4</c:v>
                </c:pt>
                <c:pt idx="1121">
                  <c:v>7.547385521305569E-4</c:v>
                </c:pt>
                <c:pt idx="1122">
                  <c:v>7.5420210999416974E-4</c:v>
                </c:pt>
                <c:pt idx="1123">
                  <c:v>7.5370003601985967E-4</c:v>
                </c:pt>
                <c:pt idx="1124">
                  <c:v>7.5312868732096061E-4</c:v>
                </c:pt>
                <c:pt idx="1125">
                  <c:v>7.5259592285086625E-4</c:v>
                </c:pt>
                <c:pt idx="1126">
                  <c:v>7.5209276300632706E-4</c:v>
                </c:pt>
                <c:pt idx="1127">
                  <c:v>7.5154248240731809E-4</c:v>
                </c:pt>
                <c:pt idx="1128">
                  <c:v>7.5103091852925046E-4</c:v>
                </c:pt>
                <c:pt idx="1129">
                  <c:v>7.5046730679860345E-4</c:v>
                </c:pt>
                <c:pt idx="1130">
                  <c:v>7.5002472605498302E-4</c:v>
                </c:pt>
                <c:pt idx="1131">
                  <c:v>7.4948506496190287E-4</c:v>
                </c:pt>
                <c:pt idx="1132">
                  <c:v>7.4894066333468278E-4</c:v>
                </c:pt>
                <c:pt idx="1133">
                  <c:v>7.4837307484599007E-4</c:v>
                </c:pt>
                <c:pt idx="1134">
                  <c:v>7.4788974341672082E-4</c:v>
                </c:pt>
                <c:pt idx="1135">
                  <c:v>7.473436286180075E-4</c:v>
                </c:pt>
                <c:pt idx="1136">
                  <c:v>7.4689828808853032E-4</c:v>
                </c:pt>
                <c:pt idx="1137">
                  <c:v>7.4638871806704534E-4</c:v>
                </c:pt>
                <c:pt idx="1138">
                  <c:v>7.4582204896688311E-4</c:v>
                </c:pt>
                <c:pt idx="1139">
                  <c:v>7.4537385780192456E-4</c:v>
                </c:pt>
                <c:pt idx="1140">
                  <c:v>7.4485494430853488E-4</c:v>
                </c:pt>
                <c:pt idx="1141">
                  <c:v>7.4425865685648644E-4</c:v>
                </c:pt>
                <c:pt idx="1142">
                  <c:v>7.4379652026900422E-4</c:v>
                </c:pt>
                <c:pt idx="1143">
                  <c:v>7.4328487135725868E-4</c:v>
                </c:pt>
                <c:pt idx="1144">
                  <c:v>7.4277244660990482E-4</c:v>
                </c:pt>
                <c:pt idx="1145">
                  <c:v>7.4222414799338609E-4</c:v>
                </c:pt>
                <c:pt idx="1146">
                  <c:v>7.4169968368146839E-4</c:v>
                </c:pt>
                <c:pt idx="1147">
                  <c:v>7.4127099452590503E-4</c:v>
                </c:pt>
                <c:pt idx="1148">
                  <c:v>7.4079263782628137E-4</c:v>
                </c:pt>
                <c:pt idx="1149">
                  <c:v>7.4030573821151483E-4</c:v>
                </c:pt>
                <c:pt idx="1150">
                  <c:v>7.3981265194149662E-4</c:v>
                </c:pt>
                <c:pt idx="1151">
                  <c:v>7.3935976775042138E-4</c:v>
                </c:pt>
                <c:pt idx="1152">
                  <c:v>7.3883807744251737E-4</c:v>
                </c:pt>
                <c:pt idx="1153">
                  <c:v>7.3829588545445371E-4</c:v>
                </c:pt>
                <c:pt idx="1154">
                  <c:v>7.376875012271621E-4</c:v>
                </c:pt>
                <c:pt idx="1155">
                  <c:v>7.3718354823808674E-4</c:v>
                </c:pt>
                <c:pt idx="1156">
                  <c:v>7.3664771259186821E-4</c:v>
                </c:pt>
                <c:pt idx="1157">
                  <c:v>7.3605342679367882E-4</c:v>
                </c:pt>
                <c:pt idx="1158">
                  <c:v>7.3553871968212877E-4</c:v>
                </c:pt>
                <c:pt idx="1159">
                  <c:v>7.3510809220281444E-4</c:v>
                </c:pt>
                <c:pt idx="1160">
                  <c:v>7.3473193561705765E-4</c:v>
                </c:pt>
                <c:pt idx="1161">
                  <c:v>7.3426795025819779E-4</c:v>
                </c:pt>
                <c:pt idx="1162">
                  <c:v>7.3383674558520769E-4</c:v>
                </c:pt>
                <c:pt idx="1163">
                  <c:v>7.3344393379214134E-4</c:v>
                </c:pt>
                <c:pt idx="1164">
                  <c:v>7.3302809528652557E-4</c:v>
                </c:pt>
                <c:pt idx="1165">
                  <c:v>7.3253218627169863E-4</c:v>
                </c:pt>
                <c:pt idx="1166">
                  <c:v>7.3207382653827432E-4</c:v>
                </c:pt>
                <c:pt idx="1167">
                  <c:v>7.3155386629791786E-4</c:v>
                </c:pt>
                <c:pt idx="1168">
                  <c:v>7.3106962749027089E-4</c:v>
                </c:pt>
                <c:pt idx="1169">
                  <c:v>7.3049204499592009E-4</c:v>
                </c:pt>
                <c:pt idx="1170">
                  <c:v>7.2994388622036168E-4</c:v>
                </c:pt>
                <c:pt idx="1171">
                  <c:v>7.2949533315771955E-4</c:v>
                </c:pt>
                <c:pt idx="1172">
                  <c:v>7.2899705168792391E-4</c:v>
                </c:pt>
                <c:pt idx="1173">
                  <c:v>7.2853752063122468E-4</c:v>
                </c:pt>
                <c:pt idx="1174">
                  <c:v>7.2811115294031149E-4</c:v>
                </c:pt>
                <c:pt idx="1175">
                  <c:v>7.2768478524939842E-4</c:v>
                </c:pt>
                <c:pt idx="1176">
                  <c:v>7.2717836289636333E-4</c:v>
                </c:pt>
                <c:pt idx="1177">
                  <c:v>7.2663109242234413E-4</c:v>
                </c:pt>
                <c:pt idx="1178">
                  <c:v>7.2617595013058089E-4</c:v>
                </c:pt>
                <c:pt idx="1179">
                  <c:v>7.2564670943384949E-4</c:v>
                </c:pt>
                <c:pt idx="1180">
                  <c:v>7.2524708029058575E-4</c:v>
                </c:pt>
                <c:pt idx="1181">
                  <c:v>7.2466137403280444E-4</c:v>
                </c:pt>
                <c:pt idx="1182">
                  <c:v>7.241813398121584E-4</c:v>
                </c:pt>
                <c:pt idx="1183">
                  <c:v>7.2374550148482809E-4</c:v>
                </c:pt>
                <c:pt idx="1184">
                  <c:v>7.2328788931650778E-4</c:v>
                </c:pt>
                <c:pt idx="1185">
                  <c:v>7.2284421624760049E-4</c:v>
                </c:pt>
                <c:pt idx="1186">
                  <c:v>7.2232835725809859E-4</c:v>
                </c:pt>
                <c:pt idx="1187">
                  <c:v>7.2188558190177223E-4</c:v>
                </c:pt>
                <c:pt idx="1188">
                  <c:v>7.213885461922467E-4</c:v>
                </c:pt>
                <c:pt idx="1189">
                  <c:v>7.2095180963698295E-4</c:v>
                </c:pt>
                <c:pt idx="1190">
                  <c:v>7.2050856172857719E-4</c:v>
                </c:pt>
                <c:pt idx="1191">
                  <c:v>7.1997760613477649E-4</c:v>
                </c:pt>
                <c:pt idx="1192">
                  <c:v>7.1938362553816628E-4</c:v>
                </c:pt>
                <c:pt idx="1193">
                  <c:v>7.1889109876635321E-4</c:v>
                </c:pt>
                <c:pt idx="1194">
                  <c:v>7.1840359251420832E-4</c:v>
                </c:pt>
                <c:pt idx="1195">
                  <c:v>7.1794554548569481E-4</c:v>
                </c:pt>
                <c:pt idx="1196">
                  <c:v>7.1747026353158674E-4</c:v>
                </c:pt>
                <c:pt idx="1197">
                  <c:v>7.1702765193609914E-4</c:v>
                </c:pt>
                <c:pt idx="1198">
                  <c:v>7.1652167172430695E-4</c:v>
                </c:pt>
                <c:pt idx="1199">
                  <c:v>7.1600915447943335E-4</c:v>
                </c:pt>
                <c:pt idx="1200">
                  <c:v>7.1549492669611969E-4</c:v>
                </c:pt>
                <c:pt idx="1201">
                  <c:v>7.1515392773178902E-4</c:v>
                </c:pt>
                <c:pt idx="1202">
                  <c:v>7.1460057984865392E-4</c:v>
                </c:pt>
                <c:pt idx="1203">
                  <c:v>7.1414755096190993E-4</c:v>
                </c:pt>
                <c:pt idx="1204">
                  <c:v>7.1373131266682245E-4</c:v>
                </c:pt>
                <c:pt idx="1205">
                  <c:v>7.1326706826391195E-4</c:v>
                </c:pt>
                <c:pt idx="1206">
                  <c:v>7.1279984669485894E-4</c:v>
                </c:pt>
                <c:pt idx="1207">
                  <c:v>7.1235334237160913E-4</c:v>
                </c:pt>
                <c:pt idx="1208">
                  <c:v>7.1179420093811193E-4</c:v>
                </c:pt>
                <c:pt idx="1209">
                  <c:v>7.1135453706376117E-4</c:v>
                </c:pt>
                <c:pt idx="1210">
                  <c:v>7.1090235093660336E-4</c:v>
                </c:pt>
                <c:pt idx="1211">
                  <c:v>7.1029498348793734E-4</c:v>
                </c:pt>
                <c:pt idx="1212">
                  <c:v>7.0982506848028956E-4</c:v>
                </c:pt>
                <c:pt idx="1213">
                  <c:v>7.0939071271577231E-4</c:v>
                </c:pt>
                <c:pt idx="1214">
                  <c:v>7.0892116507467848E-4</c:v>
                </c:pt>
                <c:pt idx="1215">
                  <c:v>7.0846024616217805E-4</c:v>
                </c:pt>
                <c:pt idx="1216">
                  <c:v>7.0800854005357173E-4</c:v>
                </c:pt>
                <c:pt idx="1217">
                  <c:v>7.0754487742434862E-4</c:v>
                </c:pt>
                <c:pt idx="1218">
                  <c:v>7.0711664681997479E-4</c:v>
                </c:pt>
                <c:pt idx="1219">
                  <c:v>7.0669745154300606E-4</c:v>
                </c:pt>
                <c:pt idx="1220">
                  <c:v>7.0619587328278643E-4</c:v>
                </c:pt>
                <c:pt idx="1221">
                  <c:v>7.0573858101580234E-4</c:v>
                </c:pt>
                <c:pt idx="1222">
                  <c:v>7.0529961470243701E-4</c:v>
                </c:pt>
                <c:pt idx="1223">
                  <c:v>7.0484522621620555E-4</c:v>
                </c:pt>
                <c:pt idx="1224">
                  <c:v>7.0437164406613514E-4</c:v>
                </c:pt>
                <c:pt idx="1225">
                  <c:v>7.0394308945960938E-4</c:v>
                </c:pt>
                <c:pt idx="1226">
                  <c:v>7.0351455050770694E-4</c:v>
                </c:pt>
                <c:pt idx="1227">
                  <c:v>7.0304719890573492E-4</c:v>
                </c:pt>
                <c:pt idx="1228">
                  <c:v>7.0260083700654139E-4</c:v>
                </c:pt>
                <c:pt idx="1229">
                  <c:v>7.0215801183073359E-4</c:v>
                </c:pt>
                <c:pt idx="1230">
                  <c:v>7.0172137769098362E-4</c:v>
                </c:pt>
                <c:pt idx="1231">
                  <c:v>7.0120118237134484E-4</c:v>
                </c:pt>
                <c:pt idx="1232">
                  <c:v>7.0068529027682953E-4</c:v>
                </c:pt>
                <c:pt idx="1233">
                  <c:v>7.0028797852811657E-4</c:v>
                </c:pt>
                <c:pt idx="1234">
                  <c:v>6.9979845611345057E-4</c:v>
                </c:pt>
                <c:pt idx="1235">
                  <c:v>6.9938626446932619E-4</c:v>
                </c:pt>
                <c:pt idx="1236">
                  <c:v>6.9891765777962359E-4</c:v>
                </c:pt>
                <c:pt idx="1237">
                  <c:v>6.9839760700507794E-4</c:v>
                </c:pt>
                <c:pt idx="1238">
                  <c:v>6.9795515914403215E-4</c:v>
                </c:pt>
                <c:pt idx="1239">
                  <c:v>6.9741693251319813E-4</c:v>
                </c:pt>
                <c:pt idx="1240">
                  <c:v>6.9700942926890141E-4</c:v>
                </c:pt>
                <c:pt idx="1241">
                  <c:v>6.9657805327699187E-4</c:v>
                </c:pt>
                <c:pt idx="1242">
                  <c:v>6.9615088516177773E-4</c:v>
                </c:pt>
                <c:pt idx="1243">
                  <c:v>6.9570596224874284E-4</c:v>
                </c:pt>
                <c:pt idx="1244">
                  <c:v>6.9528641370076292E-4</c:v>
                </c:pt>
                <c:pt idx="1245">
                  <c:v>6.9491506042237289E-4</c:v>
                </c:pt>
                <c:pt idx="1246">
                  <c:v>6.9447287819369183E-4</c:v>
                </c:pt>
                <c:pt idx="1247">
                  <c:v>6.9404598800617754E-4</c:v>
                </c:pt>
                <c:pt idx="1248">
                  <c:v>6.9356148084845793E-4</c:v>
                </c:pt>
                <c:pt idx="1249">
                  <c:v>6.9311469221204451E-4</c:v>
                </c:pt>
                <c:pt idx="1250">
                  <c:v>6.9264239723476238E-4</c:v>
                </c:pt>
                <c:pt idx="1251">
                  <c:v>6.9213656455749384E-4</c:v>
                </c:pt>
                <c:pt idx="1252">
                  <c:v>6.9161250614560522E-4</c:v>
                </c:pt>
                <c:pt idx="1253">
                  <c:v>6.9108060998801621E-4</c:v>
                </c:pt>
                <c:pt idx="1254">
                  <c:v>6.9065016196722274E-4</c:v>
                </c:pt>
                <c:pt idx="1255">
                  <c:v>6.9023765065629101E-4</c:v>
                </c:pt>
                <c:pt idx="1256">
                  <c:v>6.8983800320539647E-4</c:v>
                </c:pt>
                <c:pt idx="1257">
                  <c:v>6.8944248101082749E-4</c:v>
                </c:pt>
                <c:pt idx="1258">
                  <c:v>6.8904695881625894E-4</c:v>
                </c:pt>
                <c:pt idx="1259">
                  <c:v>6.886293841054232E-4</c:v>
                </c:pt>
                <c:pt idx="1260">
                  <c:v>6.8820768494809372E-4</c:v>
                </c:pt>
                <c:pt idx="1261">
                  <c:v>6.8777505880201464E-4</c:v>
                </c:pt>
                <c:pt idx="1262">
                  <c:v>6.8729381160751563E-4</c:v>
                </c:pt>
                <c:pt idx="1263">
                  <c:v>6.8686040581838028E-4</c:v>
                </c:pt>
                <c:pt idx="1264">
                  <c:v>6.8643168040764542E-4</c:v>
                </c:pt>
                <c:pt idx="1265">
                  <c:v>6.8600941656612178E-4</c:v>
                </c:pt>
                <c:pt idx="1266">
                  <c:v>6.8547703993054583E-4</c:v>
                </c:pt>
                <c:pt idx="1267">
                  <c:v>6.8509716856302071E-4</c:v>
                </c:pt>
                <c:pt idx="1268">
                  <c:v>6.8471729719549504E-4</c:v>
                </c:pt>
                <c:pt idx="1269">
                  <c:v>6.8424695990855976E-4</c:v>
                </c:pt>
                <c:pt idx="1270">
                  <c:v>6.8381018439613321E-4</c:v>
                </c:pt>
                <c:pt idx="1271">
                  <c:v>6.8334951685020487E-4</c:v>
                </c:pt>
                <c:pt idx="1272">
                  <c:v>6.8295272388331507E-4</c:v>
                </c:pt>
                <c:pt idx="1273">
                  <c:v>6.8257996802866829E-4</c:v>
                </c:pt>
                <c:pt idx="1274">
                  <c:v>6.8221368218883123E-4</c:v>
                </c:pt>
                <c:pt idx="1275">
                  <c:v>6.8182839903545831E-4</c:v>
                </c:pt>
                <c:pt idx="1276">
                  <c:v>6.8148101699251802E-4</c:v>
                </c:pt>
                <c:pt idx="1277">
                  <c:v>6.8102385854660968E-4</c:v>
                </c:pt>
                <c:pt idx="1278">
                  <c:v>6.8056670010070112E-4</c:v>
                </c:pt>
                <c:pt idx="1279">
                  <c:v>6.8015991299172145E-4</c:v>
                </c:pt>
                <c:pt idx="1280">
                  <c:v>6.7970647149434875E-4</c:v>
                </c:pt>
                <c:pt idx="1281">
                  <c:v>6.7916580790175702E-4</c:v>
                </c:pt>
                <c:pt idx="1282">
                  <c:v>6.787674582095849E-4</c:v>
                </c:pt>
                <c:pt idx="1283">
                  <c:v>6.7829262617713308E-4</c:v>
                </c:pt>
                <c:pt idx="1284">
                  <c:v>6.7785453562344499E-4</c:v>
                </c:pt>
                <c:pt idx="1285">
                  <c:v>6.7743696287650846E-4</c:v>
                </c:pt>
                <c:pt idx="1286">
                  <c:v>6.7700555475873098E-4</c:v>
                </c:pt>
                <c:pt idx="1287">
                  <c:v>6.7658848336362744E-4</c:v>
                </c:pt>
                <c:pt idx="1288">
                  <c:v>6.7615924381852707E-4</c:v>
                </c:pt>
                <c:pt idx="1289">
                  <c:v>6.7565648491625663E-4</c:v>
                </c:pt>
                <c:pt idx="1290">
                  <c:v>6.7518231924088056E-4</c:v>
                </c:pt>
                <c:pt idx="1291">
                  <c:v>6.7484900747680839E-4</c:v>
                </c:pt>
                <c:pt idx="1292">
                  <c:v>6.7438009255998336E-4</c:v>
                </c:pt>
                <c:pt idx="1293">
                  <c:v>6.7389642865224239E-4</c:v>
                </c:pt>
                <c:pt idx="1294">
                  <c:v>6.7351468459650964E-4</c:v>
                </c:pt>
                <c:pt idx="1295">
                  <c:v>6.7307563679409269E-4</c:v>
                </c:pt>
                <c:pt idx="1296">
                  <c:v>6.7268602038474666E-4</c:v>
                </c:pt>
                <c:pt idx="1297">
                  <c:v>6.7225530253169953E-4</c:v>
                </c:pt>
                <c:pt idx="1298">
                  <c:v>6.7188293177875284E-4</c:v>
                </c:pt>
                <c:pt idx="1299">
                  <c:v>6.7150078368373011E-4</c:v>
                </c:pt>
                <c:pt idx="1300">
                  <c:v>6.7105976088300851E-4</c:v>
                </c:pt>
                <c:pt idx="1301">
                  <c:v>6.7071137156274753E-4</c:v>
                </c:pt>
                <c:pt idx="1302">
                  <c:v>6.7036298224248676E-4</c:v>
                </c:pt>
                <c:pt idx="1303">
                  <c:v>6.6999542330070726E-4</c:v>
                </c:pt>
                <c:pt idx="1304">
                  <c:v>6.6959648546761354E-4</c:v>
                </c:pt>
                <c:pt idx="1305">
                  <c:v>6.6921034203697106E-4</c:v>
                </c:pt>
                <c:pt idx="1306">
                  <c:v>6.688408715107869E-4</c:v>
                </c:pt>
                <c:pt idx="1307">
                  <c:v>6.6850153117337433E-4</c:v>
                </c:pt>
                <c:pt idx="1308">
                  <c:v>6.6816612259546491E-4</c:v>
                </c:pt>
                <c:pt idx="1309">
                  <c:v>6.6775934883608304E-4</c:v>
                </c:pt>
                <c:pt idx="1310">
                  <c:v>6.6735330704144607E-4</c:v>
                </c:pt>
                <c:pt idx="1311">
                  <c:v>6.6692888907226861E-4</c:v>
                </c:pt>
                <c:pt idx="1312">
                  <c:v>6.6651079537514426E-4</c:v>
                </c:pt>
                <c:pt idx="1313">
                  <c:v>6.6613850201820287E-4</c:v>
                </c:pt>
                <c:pt idx="1314">
                  <c:v>6.6573122618519343E-4</c:v>
                </c:pt>
                <c:pt idx="1315">
                  <c:v>6.653453992835573E-4</c:v>
                </c:pt>
                <c:pt idx="1316">
                  <c:v>6.6501579072144809E-4</c:v>
                </c:pt>
                <c:pt idx="1317">
                  <c:v>6.6457895169443591E-4</c:v>
                </c:pt>
                <c:pt idx="1318">
                  <c:v>6.6429791457719393E-4</c:v>
                </c:pt>
                <c:pt idx="1319">
                  <c:v>6.6385052335885214E-4</c:v>
                </c:pt>
                <c:pt idx="1320">
                  <c:v>6.634937279938086E-4</c:v>
                </c:pt>
                <c:pt idx="1321">
                  <c:v>6.6305336244430128E-4</c:v>
                </c:pt>
                <c:pt idx="1322">
                  <c:v>6.6265127635063259E-4</c:v>
                </c:pt>
                <c:pt idx="1323">
                  <c:v>6.6233300620537896E-4</c:v>
                </c:pt>
                <c:pt idx="1324">
                  <c:v>6.6194522236637417E-4</c:v>
                </c:pt>
                <c:pt idx="1325">
                  <c:v>6.6158162775055613E-4</c:v>
                </c:pt>
                <c:pt idx="1326">
                  <c:v>6.6123780302722714E-4</c:v>
                </c:pt>
                <c:pt idx="1327">
                  <c:v>6.6089397830389803E-4</c:v>
                </c:pt>
                <c:pt idx="1328">
                  <c:v>6.6044503454917955E-4</c:v>
                </c:pt>
                <c:pt idx="1329">
                  <c:v>6.6005434172919494E-4</c:v>
                </c:pt>
                <c:pt idx="1330">
                  <c:v>6.5975106809995404E-4</c:v>
                </c:pt>
                <c:pt idx="1331">
                  <c:v>6.5933288225941146E-4</c:v>
                </c:pt>
                <c:pt idx="1332">
                  <c:v>6.5891146372948264E-4</c:v>
                </c:pt>
                <c:pt idx="1333">
                  <c:v>6.5849567430618244E-4</c:v>
                </c:pt>
                <c:pt idx="1334">
                  <c:v>6.5817250815476235E-4</c:v>
                </c:pt>
                <c:pt idx="1335">
                  <c:v>6.5775708964345534E-4</c:v>
                </c:pt>
                <c:pt idx="1336">
                  <c:v>6.5737557595152614E-4</c:v>
                </c:pt>
                <c:pt idx="1337">
                  <c:v>6.56958482131576E-4</c:v>
                </c:pt>
                <c:pt idx="1338">
                  <c:v>6.5662081637445991E-4</c:v>
                </c:pt>
                <c:pt idx="1339">
                  <c:v>6.5623394395834486E-4</c:v>
                </c:pt>
                <c:pt idx="1340">
                  <c:v>6.5577384146140144E-4</c:v>
                </c:pt>
                <c:pt idx="1341">
                  <c:v>6.5540081553461824E-4</c:v>
                </c:pt>
                <c:pt idx="1342">
                  <c:v>6.5499692172506251E-4</c:v>
                </c:pt>
                <c:pt idx="1343">
                  <c:v>6.5460595139109855E-4</c:v>
                </c:pt>
                <c:pt idx="1344">
                  <c:v>6.542341059596542E-4</c:v>
                </c:pt>
                <c:pt idx="1345">
                  <c:v>6.5390993556032988E-4</c:v>
                </c:pt>
                <c:pt idx="1346">
                  <c:v>6.5355040557285387E-4</c:v>
                </c:pt>
                <c:pt idx="1347">
                  <c:v>6.5311134829914652E-4</c:v>
                </c:pt>
                <c:pt idx="1348">
                  <c:v>6.5275054527876876E-4</c:v>
                </c:pt>
                <c:pt idx="1349">
                  <c:v>6.5237845877181514E-4</c:v>
                </c:pt>
                <c:pt idx="1350">
                  <c:v>6.5199456582719427E-4</c:v>
                </c:pt>
                <c:pt idx="1351">
                  <c:v>6.5159842160944623E-4</c:v>
                </c:pt>
                <c:pt idx="1352">
                  <c:v>6.5127093416055156E-4</c:v>
                </c:pt>
                <c:pt idx="1353">
                  <c:v>6.5095530794881677E-4</c:v>
                </c:pt>
                <c:pt idx="1354">
                  <c:v>6.5048471434806725E-4</c:v>
                </c:pt>
                <c:pt idx="1355">
                  <c:v>6.5014959529643415E-4</c:v>
                </c:pt>
                <c:pt idx="1356">
                  <c:v>6.4976954377098399E-4</c:v>
                </c:pt>
                <c:pt idx="1357">
                  <c:v>6.4940635312761715E-4</c:v>
                </c:pt>
                <c:pt idx="1358">
                  <c:v>6.4904418419974507E-4</c:v>
                </c:pt>
                <c:pt idx="1359">
                  <c:v>6.4861736843515401E-4</c:v>
                </c:pt>
                <c:pt idx="1360">
                  <c:v>6.481650665412916E-4</c:v>
                </c:pt>
                <c:pt idx="1361">
                  <c:v>6.4776107857169728E-4</c:v>
                </c:pt>
                <c:pt idx="1362">
                  <c:v>6.4741422946887513E-4</c:v>
                </c:pt>
                <c:pt idx="1363">
                  <c:v>6.4704264654589475E-4</c:v>
                </c:pt>
                <c:pt idx="1364">
                  <c:v>6.4659700662743271E-4</c:v>
                </c:pt>
                <c:pt idx="1365">
                  <c:v>6.4621127534460936E-4</c:v>
                </c:pt>
                <c:pt idx="1366">
                  <c:v>6.4587784026037094E-4</c:v>
                </c:pt>
                <c:pt idx="1367">
                  <c:v>6.4550210639900804E-4</c:v>
                </c:pt>
                <c:pt idx="1368">
                  <c:v>6.4504005048362037E-4</c:v>
                </c:pt>
                <c:pt idx="1369">
                  <c:v>6.4463466950189213E-4</c:v>
                </c:pt>
                <c:pt idx="1370">
                  <c:v>6.443595254192353E-4</c:v>
                </c:pt>
                <c:pt idx="1371">
                  <c:v>6.4404559123850454E-4</c:v>
                </c:pt>
                <c:pt idx="1372">
                  <c:v>6.4367615523951106E-4</c:v>
                </c:pt>
                <c:pt idx="1373">
                  <c:v>6.4340067594648024E-4</c:v>
                </c:pt>
                <c:pt idx="1374">
                  <c:v>6.4296254594516187E-4</c:v>
                </c:pt>
                <c:pt idx="1375">
                  <c:v>6.4253479184740682E-4</c:v>
                </c:pt>
                <c:pt idx="1376">
                  <c:v>6.4222273795860613E-4</c:v>
                </c:pt>
                <c:pt idx="1377">
                  <c:v>6.4184637741523769E-4</c:v>
                </c:pt>
                <c:pt idx="1378">
                  <c:v>6.4137640486055375E-4</c:v>
                </c:pt>
                <c:pt idx="1379">
                  <c:v>6.4094883666948501E-4</c:v>
                </c:pt>
                <c:pt idx="1380">
                  <c:v>6.4064383346544909E-4</c:v>
                </c:pt>
                <c:pt idx="1381">
                  <c:v>6.4013062493388571E-4</c:v>
                </c:pt>
                <c:pt idx="1382">
                  <c:v>6.3967758932789286E-4</c:v>
                </c:pt>
                <c:pt idx="1383">
                  <c:v>6.3931774154944308E-4</c:v>
                </c:pt>
                <c:pt idx="1384">
                  <c:v>6.3894398214530952E-4</c:v>
                </c:pt>
                <c:pt idx="1385">
                  <c:v>6.3859850746770413E-4</c:v>
                </c:pt>
                <c:pt idx="1386">
                  <c:v>6.3829567667848417E-4</c:v>
                </c:pt>
                <c:pt idx="1387">
                  <c:v>6.3791116019896337E-4</c:v>
                </c:pt>
                <c:pt idx="1388">
                  <c:v>6.3750574247832157E-4</c:v>
                </c:pt>
                <c:pt idx="1389">
                  <c:v>6.3711245758224858E-4</c:v>
                </c:pt>
                <c:pt idx="1390">
                  <c:v>6.3677394348686631E-4</c:v>
                </c:pt>
                <c:pt idx="1391">
                  <c:v>6.3641337260015457E-4</c:v>
                </c:pt>
                <c:pt idx="1392">
                  <c:v>6.3602720166860591E-4</c:v>
                </c:pt>
                <c:pt idx="1393">
                  <c:v>6.3571022674292852E-4</c:v>
                </c:pt>
                <c:pt idx="1394">
                  <c:v>6.3527022494549957E-4</c:v>
                </c:pt>
                <c:pt idx="1395">
                  <c:v>6.3491643107272788E-4</c:v>
                </c:pt>
                <c:pt idx="1396">
                  <c:v>6.3446248379481554E-4</c:v>
                </c:pt>
                <c:pt idx="1397">
                  <c:v>6.3403070582445276E-4</c:v>
                </c:pt>
                <c:pt idx="1398">
                  <c:v>6.3366941656305543E-4</c:v>
                </c:pt>
                <c:pt idx="1399">
                  <c:v>6.3327531930840706E-4</c:v>
                </c:pt>
                <c:pt idx="1400">
                  <c:v>6.329066466197762E-4</c:v>
                </c:pt>
                <c:pt idx="1401">
                  <c:v>6.3251591724124113E-4</c:v>
                </c:pt>
                <c:pt idx="1402">
                  <c:v>6.3208583552170012E-4</c:v>
                </c:pt>
                <c:pt idx="1403">
                  <c:v>6.3179928773795385E-4</c:v>
                </c:pt>
                <c:pt idx="1404">
                  <c:v>6.3135467964771342E-4</c:v>
                </c:pt>
                <c:pt idx="1405">
                  <c:v>6.3111880965613322E-4</c:v>
                </c:pt>
                <c:pt idx="1406">
                  <c:v>6.3071568670221474E-4</c:v>
                </c:pt>
                <c:pt idx="1407">
                  <c:v>6.3027237374774453E-4</c:v>
                </c:pt>
                <c:pt idx="1408">
                  <c:v>6.2988992321015829E-4</c:v>
                </c:pt>
                <c:pt idx="1409">
                  <c:v>6.2951591293369607E-4</c:v>
                </c:pt>
                <c:pt idx="1410">
                  <c:v>6.2922838491140127E-4</c:v>
                </c:pt>
                <c:pt idx="1411">
                  <c:v>6.2894980644880429E-4</c:v>
                </c:pt>
                <c:pt idx="1412">
                  <c:v>6.2854224434000293E-4</c:v>
                </c:pt>
                <c:pt idx="1413">
                  <c:v>6.2814648266433092E-4</c:v>
                </c:pt>
                <c:pt idx="1414">
                  <c:v>6.277651287511191E-4</c:v>
                </c:pt>
                <c:pt idx="1415">
                  <c:v>6.273853730077479E-4</c:v>
                </c:pt>
                <c:pt idx="1416">
                  <c:v>6.2701976480261114E-4</c:v>
                </c:pt>
                <c:pt idx="1417">
                  <c:v>6.2666220837792217E-4</c:v>
                </c:pt>
                <c:pt idx="1418">
                  <c:v>6.2641688904808729E-4</c:v>
                </c:pt>
                <c:pt idx="1419">
                  <c:v>6.260832054643139E-4</c:v>
                </c:pt>
                <c:pt idx="1420">
                  <c:v>6.2576666998869445E-4</c:v>
                </c:pt>
                <c:pt idx="1421">
                  <c:v>6.253749701688354E-4</c:v>
                </c:pt>
                <c:pt idx="1422">
                  <c:v>6.2502652554455513E-4</c:v>
                </c:pt>
                <c:pt idx="1423">
                  <c:v>6.2462931980278205E-4</c:v>
                </c:pt>
                <c:pt idx="1424">
                  <c:v>6.2435125437560206E-4</c:v>
                </c:pt>
                <c:pt idx="1425">
                  <c:v>6.238801987243389E-4</c:v>
                </c:pt>
                <c:pt idx="1426">
                  <c:v>6.2354311449223151E-4</c:v>
                </c:pt>
                <c:pt idx="1427">
                  <c:v>6.2319721955482194E-4</c:v>
                </c:pt>
                <c:pt idx="1428">
                  <c:v>6.2282333349126856E-4</c:v>
                </c:pt>
                <c:pt idx="1429">
                  <c:v>6.2240670096005166E-4</c:v>
                </c:pt>
                <c:pt idx="1430">
                  <c:v>6.2207699862213621E-4</c:v>
                </c:pt>
                <c:pt idx="1431">
                  <c:v>6.217756082566037E-4</c:v>
                </c:pt>
                <c:pt idx="1432">
                  <c:v>6.2150877075018568E-4</c:v>
                </c:pt>
                <c:pt idx="1433">
                  <c:v>6.2119006036317635E-4</c:v>
                </c:pt>
                <c:pt idx="1434">
                  <c:v>6.2099086896568931E-4</c:v>
                </c:pt>
                <c:pt idx="1435">
                  <c:v>6.2066233008075322E-4</c:v>
                </c:pt>
                <c:pt idx="1436">
                  <c:v>6.2023773598742665E-4</c:v>
                </c:pt>
                <c:pt idx="1437">
                  <c:v>6.1996392009439842E-4</c:v>
                </c:pt>
                <c:pt idx="1438">
                  <c:v>6.1962467272527191E-4</c:v>
                </c:pt>
                <c:pt idx="1439">
                  <c:v>6.1926833014301348E-4</c:v>
                </c:pt>
                <c:pt idx="1440">
                  <c:v>6.1887158791290012E-4</c:v>
                </c:pt>
                <c:pt idx="1441">
                  <c:v>6.185451113424515E-4</c:v>
                </c:pt>
                <c:pt idx="1442">
                  <c:v>6.1820019954094178E-4</c:v>
                </c:pt>
                <c:pt idx="1443">
                  <c:v>6.1784626775016201E-4</c:v>
                </c:pt>
                <c:pt idx="1444">
                  <c:v>6.1759983463190973E-4</c:v>
                </c:pt>
                <c:pt idx="1445">
                  <c:v>6.1737851692689996E-4</c:v>
                </c:pt>
                <c:pt idx="1446">
                  <c:v>6.1705659355078409E-4</c:v>
                </c:pt>
                <c:pt idx="1447">
                  <c:v>6.1671605159863369E-4</c:v>
                </c:pt>
                <c:pt idx="1448">
                  <c:v>6.1644298099062893E-4</c:v>
                </c:pt>
                <c:pt idx="1449">
                  <c:v>6.1622171840553072E-4</c:v>
                </c:pt>
                <c:pt idx="1450">
                  <c:v>6.1590090306844192E-4</c:v>
                </c:pt>
                <c:pt idx="1451">
                  <c:v>6.155831312753999E-4</c:v>
                </c:pt>
                <c:pt idx="1452">
                  <c:v>6.1530914643842397E-4</c:v>
                </c:pt>
                <c:pt idx="1453">
                  <c:v>6.1503776992042518E-4</c:v>
                </c:pt>
                <c:pt idx="1454">
                  <c:v>6.1468607308637368E-4</c:v>
                </c:pt>
                <c:pt idx="1455">
                  <c:v>6.1440972808796297E-4</c:v>
                </c:pt>
                <c:pt idx="1456">
                  <c:v>6.1407914466009923E-4</c:v>
                </c:pt>
                <c:pt idx="1457">
                  <c:v>6.1379505082981582E-4</c:v>
                </c:pt>
                <c:pt idx="1458">
                  <c:v>6.1349314828415872E-4</c:v>
                </c:pt>
                <c:pt idx="1459">
                  <c:v>6.1313605459789307E-4</c:v>
                </c:pt>
                <c:pt idx="1460">
                  <c:v>6.1285974190490328E-4</c:v>
                </c:pt>
                <c:pt idx="1461">
                  <c:v>6.1255233288893401E-4</c:v>
                </c:pt>
                <c:pt idx="1462">
                  <c:v>6.1228735669710055E-4</c:v>
                </c:pt>
                <c:pt idx="1463">
                  <c:v>6.1196332235305092E-4</c:v>
                </c:pt>
                <c:pt idx="1464">
                  <c:v>6.116939197136033E-4</c:v>
                </c:pt>
                <c:pt idx="1465">
                  <c:v>6.113066794965294E-4</c:v>
                </c:pt>
                <c:pt idx="1466">
                  <c:v>6.1106591447233254E-4</c:v>
                </c:pt>
                <c:pt idx="1467">
                  <c:v>6.1084877268843916E-4</c:v>
                </c:pt>
                <c:pt idx="1468">
                  <c:v>6.1055078908730663E-4</c:v>
                </c:pt>
                <c:pt idx="1469">
                  <c:v>6.1025596335805737E-4</c:v>
                </c:pt>
                <c:pt idx="1470">
                  <c:v>6.1004763583379616E-4</c:v>
                </c:pt>
                <c:pt idx="1471">
                  <c:v>6.0976454297141409E-4</c:v>
                </c:pt>
                <c:pt idx="1472">
                  <c:v>6.0940678317749719E-4</c:v>
                </c:pt>
                <c:pt idx="1473">
                  <c:v>6.0917900156696883E-4</c:v>
                </c:pt>
                <c:pt idx="1474">
                  <c:v>6.0895981258372975E-4</c:v>
                </c:pt>
                <c:pt idx="1475">
                  <c:v>6.0860388783978421E-4</c:v>
                </c:pt>
                <c:pt idx="1476">
                  <c:v>6.0824608154143452E-4</c:v>
                </c:pt>
                <c:pt idx="1477">
                  <c:v>6.0799377726971065E-4</c:v>
                </c:pt>
                <c:pt idx="1478">
                  <c:v>6.0781779539534992E-4</c:v>
                </c:pt>
                <c:pt idx="1479">
                  <c:v>6.0740278827017314E-4</c:v>
                </c:pt>
                <c:pt idx="1480">
                  <c:v>6.0714628016496504E-4</c:v>
                </c:pt>
                <c:pt idx="1481">
                  <c:v>6.0681493784442561E-4</c:v>
                </c:pt>
                <c:pt idx="1482">
                  <c:v>6.065160032484604E-4</c:v>
                </c:pt>
                <c:pt idx="1483">
                  <c:v>6.0627846322067853E-4</c:v>
                </c:pt>
                <c:pt idx="1484">
                  <c:v>6.0605551451114157E-4</c:v>
                </c:pt>
                <c:pt idx="1485">
                  <c:v>6.0577437986160875E-4</c:v>
                </c:pt>
                <c:pt idx="1486">
                  <c:v>6.0541541337922689E-4</c:v>
                </c:pt>
                <c:pt idx="1487">
                  <c:v>6.0514470557589031E-4</c:v>
                </c:pt>
                <c:pt idx="1488">
                  <c:v>6.0484281893576726E-4</c:v>
                </c:pt>
                <c:pt idx="1489">
                  <c:v>6.0452453777561207E-4</c:v>
                </c:pt>
                <c:pt idx="1490">
                  <c:v>6.0425970889133171E-4</c:v>
                </c:pt>
                <c:pt idx="1491">
                  <c:v>6.0398356235852964E-4</c:v>
                </c:pt>
                <c:pt idx="1492">
                  <c:v>6.0367183924355601E-4</c:v>
                </c:pt>
                <c:pt idx="1493">
                  <c:v>6.0337616422418121E-4</c:v>
                </c:pt>
                <c:pt idx="1494">
                  <c:v>6.0317138835794184E-4</c:v>
                </c:pt>
                <c:pt idx="1495">
                  <c:v>6.0286225571635208E-4</c:v>
                </c:pt>
                <c:pt idx="1496">
                  <c:v>6.0261349214285414E-4</c:v>
                </c:pt>
                <c:pt idx="1497">
                  <c:v>6.0233739313320545E-4</c:v>
                </c:pt>
                <c:pt idx="1498">
                  <c:v>6.0202997783882512E-4</c:v>
                </c:pt>
                <c:pt idx="1499">
                  <c:v>6.0177709781914315E-4</c:v>
                </c:pt>
                <c:pt idx="1500">
                  <c:v>6.0148854005435709E-4</c:v>
                </c:pt>
                <c:pt idx="1501">
                  <c:v>6.0120069809153746E-4</c:v>
                </c:pt>
                <c:pt idx="1502">
                  <c:v>6.0091640185501438E-4</c:v>
                </c:pt>
                <c:pt idx="1503">
                  <c:v>6.0063190230454718E-4</c:v>
                </c:pt>
                <c:pt idx="1504">
                  <c:v>6.0034114983493819E-4</c:v>
                </c:pt>
                <c:pt idx="1505">
                  <c:v>6.0004996014186127E-4</c:v>
                </c:pt>
                <c:pt idx="1506">
                  <c:v>5.9969650139312595E-4</c:v>
                </c:pt>
                <c:pt idx="1507">
                  <c:v>5.9941395870084921E-4</c:v>
                </c:pt>
                <c:pt idx="1508">
                  <c:v>5.991200659344328E-4</c:v>
                </c:pt>
                <c:pt idx="1509">
                  <c:v>5.9880837315828145E-4</c:v>
                </c:pt>
                <c:pt idx="1510">
                  <c:v>5.9855016501255212E-4</c:v>
                </c:pt>
                <c:pt idx="1511">
                  <c:v>5.9829040610190462E-4</c:v>
                </c:pt>
                <c:pt idx="1512">
                  <c:v>5.9798523558110387E-4</c:v>
                </c:pt>
                <c:pt idx="1513">
                  <c:v>5.9770696121424138E-4</c:v>
                </c:pt>
                <c:pt idx="1514">
                  <c:v>5.9743697162772805E-4</c:v>
                </c:pt>
                <c:pt idx="1515">
                  <c:v>5.9715684996597873E-4</c:v>
                </c:pt>
                <c:pt idx="1516">
                  <c:v>5.9690156635911027E-4</c:v>
                </c:pt>
                <c:pt idx="1517">
                  <c:v>5.9658988351259459E-4</c:v>
                </c:pt>
                <c:pt idx="1518">
                  <c:v>5.9627126328161818E-4</c:v>
                </c:pt>
                <c:pt idx="1519">
                  <c:v>5.9596984195334039E-4</c:v>
                </c:pt>
                <c:pt idx="1520">
                  <c:v>5.9570584003775906E-4</c:v>
                </c:pt>
                <c:pt idx="1521">
                  <c:v>5.9536570723788527E-4</c:v>
                </c:pt>
                <c:pt idx="1522">
                  <c:v>5.9504091488268146E-4</c:v>
                </c:pt>
                <c:pt idx="1523">
                  <c:v>5.94691233356996E-4</c:v>
                </c:pt>
                <c:pt idx="1524">
                  <c:v>5.9448231774784552E-4</c:v>
                </c:pt>
                <c:pt idx="1525">
                  <c:v>5.941687841880003E-4</c:v>
                </c:pt>
                <c:pt idx="1526">
                  <c:v>5.9394851405032321E-4</c:v>
                </c:pt>
                <c:pt idx="1527">
                  <c:v>5.9366738016261588E-4</c:v>
                </c:pt>
                <c:pt idx="1528">
                  <c:v>5.9340829602085878E-4</c:v>
                </c:pt>
                <c:pt idx="1529">
                  <c:v>5.9307624824062152E-4</c:v>
                </c:pt>
                <c:pt idx="1530">
                  <c:v>5.9283807740506591E-4</c:v>
                </c:pt>
                <c:pt idx="1531">
                  <c:v>5.9253054604157303E-4</c:v>
                </c:pt>
                <c:pt idx="1532">
                  <c:v>5.9218280700834818E-4</c:v>
                </c:pt>
                <c:pt idx="1533">
                  <c:v>5.9193079270272362E-4</c:v>
                </c:pt>
                <c:pt idx="1534">
                  <c:v>5.9168457398862018E-4</c:v>
                </c:pt>
                <c:pt idx="1535">
                  <c:v>5.9140842591131628E-4</c:v>
                </c:pt>
                <c:pt idx="1536">
                  <c:v>5.9118775227041747E-4</c:v>
                </c:pt>
                <c:pt idx="1537">
                  <c:v>5.909399402380355E-4</c:v>
                </c:pt>
                <c:pt idx="1538">
                  <c:v>5.9059370909662564E-4</c:v>
                </c:pt>
                <c:pt idx="1539">
                  <c:v>5.9033669125374913E-4</c:v>
                </c:pt>
                <c:pt idx="1540">
                  <c:v>5.9004884347516647E-4</c:v>
                </c:pt>
                <c:pt idx="1541">
                  <c:v>5.8983224258255299E-4</c:v>
                </c:pt>
                <c:pt idx="1542">
                  <c:v>5.8950720452757008E-4</c:v>
                </c:pt>
                <c:pt idx="1543">
                  <c:v>5.8929255217975477E-4</c:v>
                </c:pt>
                <c:pt idx="1544">
                  <c:v>5.8906680678983499E-4</c:v>
                </c:pt>
                <c:pt idx="1545">
                  <c:v>5.8886053300968107E-4</c:v>
                </c:pt>
                <c:pt idx="1546">
                  <c:v>5.8857197990789883E-4</c:v>
                </c:pt>
                <c:pt idx="1547">
                  <c:v>5.8834321482165814E-4</c:v>
                </c:pt>
                <c:pt idx="1548">
                  <c:v>5.8804281498664912E-4</c:v>
                </c:pt>
                <c:pt idx="1549">
                  <c:v>5.8783797527368084E-4</c:v>
                </c:pt>
                <c:pt idx="1550">
                  <c:v>5.8754730125693119E-4</c:v>
                </c:pt>
                <c:pt idx="1551">
                  <c:v>5.8727624206421369E-4</c:v>
                </c:pt>
                <c:pt idx="1552">
                  <c:v>5.8700975790890913E-4</c:v>
                </c:pt>
                <c:pt idx="1553">
                  <c:v>5.8678067840194526E-4</c:v>
                </c:pt>
                <c:pt idx="1554">
                  <c:v>5.8647110430296977E-4</c:v>
                </c:pt>
                <c:pt idx="1555">
                  <c:v>5.8616126506008063E-4</c:v>
                </c:pt>
                <c:pt idx="1556">
                  <c:v>5.8585995844368714E-4</c:v>
                </c:pt>
                <c:pt idx="1557">
                  <c:v>5.8562192503445033E-4</c:v>
                </c:pt>
                <c:pt idx="1558">
                  <c:v>5.852546742393216E-4</c:v>
                </c:pt>
                <c:pt idx="1559">
                  <c:v>5.8504997177563948E-4</c:v>
                </c:pt>
                <c:pt idx="1560">
                  <c:v>5.8477607679534803E-4</c:v>
                </c:pt>
                <c:pt idx="1561">
                  <c:v>5.8456405586521998E-4</c:v>
                </c:pt>
                <c:pt idx="1562">
                  <c:v>5.8431802765869262E-4</c:v>
                </c:pt>
                <c:pt idx="1563">
                  <c:v>5.8405864876260336E-4</c:v>
                </c:pt>
                <c:pt idx="1564">
                  <c:v>5.8379932503539571E-4</c:v>
                </c:pt>
                <c:pt idx="1565">
                  <c:v>5.8349620679122246E-4</c:v>
                </c:pt>
                <c:pt idx="1566">
                  <c:v>5.8325308857038241E-4</c:v>
                </c:pt>
                <c:pt idx="1567">
                  <c:v>5.8298440360922291E-4</c:v>
                </c:pt>
                <c:pt idx="1568">
                  <c:v>5.8275271270268915E-4</c:v>
                </c:pt>
                <c:pt idx="1569">
                  <c:v>5.8250672447620385E-4</c:v>
                </c:pt>
                <c:pt idx="1570">
                  <c:v>5.8219080640086742E-4</c:v>
                </c:pt>
                <c:pt idx="1571">
                  <c:v>5.8197249058846692E-4</c:v>
                </c:pt>
                <c:pt idx="1572">
                  <c:v>5.8166133280618607E-4</c:v>
                </c:pt>
                <c:pt idx="1573">
                  <c:v>5.8146013366507142E-4</c:v>
                </c:pt>
                <c:pt idx="1574">
                  <c:v>5.8111100720912559E-4</c:v>
                </c:pt>
                <c:pt idx="1575">
                  <c:v>5.8091598404780016E-4</c:v>
                </c:pt>
                <c:pt idx="1576">
                  <c:v>5.8063696628825995E-4</c:v>
                </c:pt>
                <c:pt idx="1577">
                  <c:v>5.8036613204073871E-4</c:v>
                </c:pt>
                <c:pt idx="1578">
                  <c:v>5.8011489448300292E-4</c:v>
                </c:pt>
                <c:pt idx="1579">
                  <c:v>5.798685404261475E-4</c:v>
                </c:pt>
                <c:pt idx="1580">
                  <c:v>5.7961543034272349E-4</c:v>
                </c:pt>
                <c:pt idx="1581">
                  <c:v>5.7937827606002247E-4</c:v>
                </c:pt>
                <c:pt idx="1582">
                  <c:v>5.7904340999694233E-4</c:v>
                </c:pt>
                <c:pt idx="1583">
                  <c:v>5.7866676226114096E-4</c:v>
                </c:pt>
                <c:pt idx="1584">
                  <c:v>5.7837946264779113E-4</c:v>
                </c:pt>
                <c:pt idx="1585">
                  <c:v>5.781387512048922E-4</c:v>
                </c:pt>
                <c:pt idx="1586">
                  <c:v>5.7789918154407642E-4</c:v>
                </c:pt>
                <c:pt idx="1587">
                  <c:v>5.7761309977020245E-4</c:v>
                </c:pt>
                <c:pt idx="1588">
                  <c:v>5.7736909524411511E-4</c:v>
                </c:pt>
                <c:pt idx="1589">
                  <c:v>5.7717893075789472E-4</c:v>
                </c:pt>
                <c:pt idx="1590">
                  <c:v>5.7691001827628199E-4</c:v>
                </c:pt>
                <c:pt idx="1591">
                  <c:v>5.7665275741224683E-4</c:v>
                </c:pt>
                <c:pt idx="1592">
                  <c:v>5.7633902129103234E-4</c:v>
                </c:pt>
                <c:pt idx="1593">
                  <c:v>5.7607196539359931E-4</c:v>
                </c:pt>
                <c:pt idx="1594">
                  <c:v>5.7585559251982076E-4</c:v>
                </c:pt>
                <c:pt idx="1595">
                  <c:v>5.7561948482666317E-4</c:v>
                </c:pt>
                <c:pt idx="1596">
                  <c:v>5.7534795691954244E-4</c:v>
                </c:pt>
                <c:pt idx="1597">
                  <c:v>5.7505821281803504E-4</c:v>
                </c:pt>
                <c:pt idx="1598">
                  <c:v>5.7486719194647928E-4</c:v>
                </c:pt>
                <c:pt idx="1599">
                  <c:v>5.7452443771480112E-4</c:v>
                </c:pt>
                <c:pt idx="1600">
                  <c:v>5.7426807760917534E-4</c:v>
                </c:pt>
                <c:pt idx="1601">
                  <c:v>5.740851866269022E-4</c:v>
                </c:pt>
                <c:pt idx="1602">
                  <c:v>5.7381980004974362E-4</c:v>
                </c:pt>
                <c:pt idx="1603">
                  <c:v>5.7359351738817046E-4</c:v>
                </c:pt>
                <c:pt idx="1604">
                  <c:v>5.7334547328661092E-4</c:v>
                </c:pt>
                <c:pt idx="1605">
                  <c:v>5.7307705614722583E-4</c:v>
                </c:pt>
                <c:pt idx="1606">
                  <c:v>5.7282217620184257E-4</c:v>
                </c:pt>
                <c:pt idx="1607">
                  <c:v>5.7263284528582203E-4</c:v>
                </c:pt>
                <c:pt idx="1608">
                  <c:v>5.7238607187794352E-4</c:v>
                </c:pt>
                <c:pt idx="1609">
                  <c:v>5.7214006018126899E-4</c:v>
                </c:pt>
                <c:pt idx="1610">
                  <c:v>5.7192059496642168E-4</c:v>
                </c:pt>
                <c:pt idx="1611">
                  <c:v>5.7178217652530474E-4</c:v>
                </c:pt>
                <c:pt idx="1612">
                  <c:v>5.716675715816313E-4</c:v>
                </c:pt>
                <c:pt idx="1613">
                  <c:v>5.7152272621061072E-4</c:v>
                </c:pt>
                <c:pt idx="1614">
                  <c:v>5.7129858231765355E-4</c:v>
                </c:pt>
                <c:pt idx="1615">
                  <c:v>5.7111905021660966E-4</c:v>
                </c:pt>
                <c:pt idx="1616">
                  <c:v>5.7081850185278053E-4</c:v>
                </c:pt>
                <c:pt idx="1617">
                  <c:v>5.7060539709130468E-4</c:v>
                </c:pt>
                <c:pt idx="1618">
                  <c:v>5.7040438980604481E-4</c:v>
                </c:pt>
                <c:pt idx="1619">
                  <c:v>5.7014685781775389E-4</c:v>
                </c:pt>
                <c:pt idx="1620">
                  <c:v>5.6986534315088555E-4</c:v>
                </c:pt>
                <c:pt idx="1621">
                  <c:v>5.6963951953847825E-4</c:v>
                </c:pt>
                <c:pt idx="1622">
                  <c:v>5.6944197410102116E-4</c:v>
                </c:pt>
                <c:pt idx="1623">
                  <c:v>5.6924118809157211E-4</c:v>
                </c:pt>
                <c:pt idx="1624">
                  <c:v>5.6900977321738756E-4</c:v>
                </c:pt>
                <c:pt idx="1625">
                  <c:v>5.6877602104588964E-4</c:v>
                </c:pt>
                <c:pt idx="1626">
                  <c:v>5.6854556672535984E-4</c:v>
                </c:pt>
                <c:pt idx="1627">
                  <c:v>5.6831516587765949E-4</c:v>
                </c:pt>
                <c:pt idx="1628">
                  <c:v>5.6803579718870908E-4</c:v>
                </c:pt>
                <c:pt idx="1629">
                  <c:v>5.6776302837048206E-4</c:v>
                </c:pt>
                <c:pt idx="1630">
                  <c:v>5.6747584990023408E-4</c:v>
                </c:pt>
                <c:pt idx="1631">
                  <c:v>5.6725438027283102E-4</c:v>
                </c:pt>
                <c:pt idx="1632">
                  <c:v>5.6705131334259336E-4</c:v>
                </c:pt>
                <c:pt idx="1633">
                  <c:v>5.6679311764598335E-4</c:v>
                </c:pt>
                <c:pt idx="1634">
                  <c:v>5.6658533730618796E-4</c:v>
                </c:pt>
                <c:pt idx="1635">
                  <c:v>5.6631211258142923E-4</c:v>
                </c:pt>
                <c:pt idx="1636">
                  <c:v>5.6606023618937552E-4</c:v>
                </c:pt>
                <c:pt idx="1637">
                  <c:v>5.6580835979732171E-4</c:v>
                </c:pt>
                <c:pt idx="1638">
                  <c:v>5.6551210846097295E-4</c:v>
                </c:pt>
                <c:pt idx="1639">
                  <c:v>5.6522093347367321E-4</c:v>
                </c:pt>
                <c:pt idx="1640">
                  <c:v>5.6503062296167151E-4</c:v>
                </c:pt>
                <c:pt idx="1641">
                  <c:v>5.6488016583077318E-4</c:v>
                </c:pt>
                <c:pt idx="1642">
                  <c:v>5.6460136018775654E-4</c:v>
                </c:pt>
                <c:pt idx="1643">
                  <c:v>5.6420710440959387E-4</c:v>
                </c:pt>
                <c:pt idx="1644">
                  <c:v>5.6397805362974097E-4</c:v>
                </c:pt>
                <c:pt idx="1645">
                  <c:v>5.6374627934584849E-4</c:v>
                </c:pt>
                <c:pt idx="1646">
                  <c:v>5.6349291912632829E-4</c:v>
                </c:pt>
                <c:pt idx="1647">
                  <c:v>5.6323925856850948E-4</c:v>
                </c:pt>
                <c:pt idx="1648">
                  <c:v>5.6298397238877787E-4</c:v>
                </c:pt>
                <c:pt idx="1649">
                  <c:v>5.6271934876872467E-4</c:v>
                </c:pt>
                <c:pt idx="1650">
                  <c:v>5.6245472514867146E-4</c:v>
                </c:pt>
                <c:pt idx="1651">
                  <c:v>5.6224627876555239E-4</c:v>
                </c:pt>
                <c:pt idx="1652">
                  <c:v>5.619675844705706E-4</c:v>
                </c:pt>
                <c:pt idx="1653">
                  <c:v>5.6168011531279388E-4</c:v>
                </c:pt>
                <c:pt idx="1654">
                  <c:v>5.6141591957050558E-4</c:v>
                </c:pt>
                <c:pt idx="1655">
                  <c:v>5.6112465016823379E-4</c:v>
                </c:pt>
                <c:pt idx="1656">
                  <c:v>5.6084522021699181E-4</c:v>
                </c:pt>
                <c:pt idx="1657">
                  <c:v>5.6059324394185832E-4</c:v>
                </c:pt>
                <c:pt idx="1658">
                  <c:v>5.6033870892235513E-4</c:v>
                </c:pt>
                <c:pt idx="1659">
                  <c:v>5.6016125726583525E-4</c:v>
                </c:pt>
                <c:pt idx="1660">
                  <c:v>5.5993231065950091E-4</c:v>
                </c:pt>
                <c:pt idx="1661">
                  <c:v>5.5976550062373771E-4</c:v>
                </c:pt>
                <c:pt idx="1662">
                  <c:v>5.5947956710607086E-4</c:v>
                </c:pt>
                <c:pt idx="1663">
                  <c:v>5.5918156733445075E-4</c:v>
                </c:pt>
                <c:pt idx="1664">
                  <c:v>5.5891420294386168E-4</c:v>
                </c:pt>
                <c:pt idx="1665">
                  <c:v>5.58702701467696E-4</c:v>
                </c:pt>
                <c:pt idx="1666">
                  <c:v>5.583253709546828E-4</c:v>
                </c:pt>
                <c:pt idx="1667">
                  <c:v>5.5812929807750613E-4</c:v>
                </c:pt>
                <c:pt idx="1668">
                  <c:v>5.5777804645330202E-4</c:v>
                </c:pt>
                <c:pt idx="1669">
                  <c:v>5.5743062996022432E-4</c:v>
                </c:pt>
                <c:pt idx="1670">
                  <c:v>5.5716575034096523E-4</c:v>
                </c:pt>
                <c:pt idx="1671">
                  <c:v>5.5687254006309822E-4</c:v>
                </c:pt>
                <c:pt idx="1672">
                  <c:v>5.5652925664187068E-4</c:v>
                </c:pt>
                <c:pt idx="1673">
                  <c:v>5.5631288952122848E-4</c:v>
                </c:pt>
                <c:pt idx="1674">
                  <c:v>5.560976164493335E-4</c:v>
                </c:pt>
                <c:pt idx="1675">
                  <c:v>5.5571549158225312E-4</c:v>
                </c:pt>
                <c:pt idx="1676">
                  <c:v>5.5545703327784064E-4</c:v>
                </c:pt>
                <c:pt idx="1677">
                  <c:v>5.5525900087545813E-4</c:v>
                </c:pt>
                <c:pt idx="1678">
                  <c:v>5.5493388687245923E-4</c:v>
                </c:pt>
                <c:pt idx="1679">
                  <c:v>5.54687338796512E-4</c:v>
                </c:pt>
                <c:pt idx="1680">
                  <c:v>5.5443378997717917E-4</c:v>
                </c:pt>
                <c:pt idx="1681">
                  <c:v>5.5417690122759914E-4</c:v>
                </c:pt>
                <c:pt idx="1682">
                  <c:v>5.5394827338106655E-4</c:v>
                </c:pt>
                <c:pt idx="1683">
                  <c:v>5.5363435762809923E-4</c:v>
                </c:pt>
                <c:pt idx="1684">
                  <c:v>5.532974189885329E-4</c:v>
                </c:pt>
                <c:pt idx="1685">
                  <c:v>5.5284493772827625E-4</c:v>
                </c:pt>
                <c:pt idx="1686">
                  <c:v>5.5246609845278774E-4</c:v>
                </c:pt>
                <c:pt idx="1687">
                  <c:v>5.5210279080758582E-4</c:v>
                </c:pt>
                <c:pt idx="1688">
                  <c:v>5.5173294321358578E-4</c:v>
                </c:pt>
                <c:pt idx="1689">
                  <c:v>5.5133175699487321E-4</c:v>
                </c:pt>
                <c:pt idx="1690">
                  <c:v>5.5102076052883202E-4</c:v>
                </c:pt>
                <c:pt idx="1691">
                  <c:v>5.5071325617470253E-4</c:v>
                </c:pt>
                <c:pt idx="1692">
                  <c:v>5.50427315073128E-4</c:v>
                </c:pt>
                <c:pt idx="1693">
                  <c:v>5.5014137397155292E-4</c:v>
                </c:pt>
                <c:pt idx="1694">
                  <c:v>5.4985543286997806E-4</c:v>
                </c:pt>
                <c:pt idx="1695">
                  <c:v>5.4961474552840835E-4</c:v>
                </c:pt>
                <c:pt idx="1696">
                  <c:v>5.4931442315331455E-4</c:v>
                </c:pt>
                <c:pt idx="1697">
                  <c:v>5.489942797680525E-4</c:v>
                </c:pt>
                <c:pt idx="1698">
                  <c:v>5.4874649700361407E-4</c:v>
                </c:pt>
                <c:pt idx="1699">
                  <c:v>5.4844968751946877E-4</c:v>
                </c:pt>
                <c:pt idx="1700">
                  <c:v>5.480621688467276E-4</c:v>
                </c:pt>
                <c:pt idx="1701">
                  <c:v>5.4777315984201342E-4</c:v>
                </c:pt>
                <c:pt idx="1702">
                  <c:v>5.475741174161791E-4</c:v>
                </c:pt>
                <c:pt idx="1703">
                  <c:v>5.472853531105342E-4</c:v>
                </c:pt>
                <c:pt idx="1704">
                  <c:v>5.4708771531402256E-4</c:v>
                </c:pt>
                <c:pt idx="1705">
                  <c:v>5.4683000611729167E-4</c:v>
                </c:pt>
                <c:pt idx="1706">
                  <c:v>5.465694452411777E-4</c:v>
                </c:pt>
                <c:pt idx="1707">
                  <c:v>5.4634897542029444E-4</c:v>
                </c:pt>
                <c:pt idx="1708">
                  <c:v>5.4620467316254611E-4</c:v>
                </c:pt>
                <c:pt idx="1709">
                  <c:v>5.4595589023961465E-4</c:v>
                </c:pt>
                <c:pt idx="1710">
                  <c:v>5.4568472446952002E-4</c:v>
                </c:pt>
                <c:pt idx="1711">
                  <c:v>5.4546783566682632E-4</c:v>
                </c:pt>
                <c:pt idx="1712">
                  <c:v>5.4530488304206973E-4</c:v>
                </c:pt>
                <c:pt idx="1713">
                  <c:v>5.4513216079347926E-4</c:v>
                </c:pt>
                <c:pt idx="1714">
                  <c:v>5.4488611654601813E-4</c:v>
                </c:pt>
                <c:pt idx="1715">
                  <c:v>5.4474816676145367E-4</c:v>
                </c:pt>
                <c:pt idx="1716">
                  <c:v>5.446076360030714E-4</c:v>
                </c:pt>
                <c:pt idx="1717">
                  <c:v>5.4442993144172228E-4</c:v>
                </c:pt>
                <c:pt idx="1718">
                  <c:v>5.4425222688037306E-4</c:v>
                </c:pt>
                <c:pt idx="1719">
                  <c:v>5.4409001266049733E-4</c:v>
                </c:pt>
                <c:pt idx="1720">
                  <c:v>5.43932320987945E-4</c:v>
                </c:pt>
                <c:pt idx="1721">
                  <c:v>5.4381249556559319E-4</c:v>
                </c:pt>
                <c:pt idx="1722">
                  <c:v>5.4367328826195505E-4</c:v>
                </c:pt>
                <c:pt idx="1723">
                  <c:v>5.4346992792585842E-4</c:v>
                </c:pt>
                <c:pt idx="1724">
                  <c:v>5.433905697323514E-4</c:v>
                </c:pt>
                <c:pt idx="1725">
                  <c:v>5.4322427528840191E-4</c:v>
                </c:pt>
                <c:pt idx="1726">
                  <c:v>5.4301153487214542E-4</c:v>
                </c:pt>
                <c:pt idx="1727">
                  <c:v>5.4287182208045102E-4</c:v>
                </c:pt>
                <c:pt idx="1728">
                  <c:v>5.4267855947768466E-4</c:v>
                </c:pt>
                <c:pt idx="1729">
                  <c:v>5.4256981262251779E-4</c:v>
                </c:pt>
                <c:pt idx="1730">
                  <c:v>5.4242874521939874E-4</c:v>
                </c:pt>
                <c:pt idx="1731">
                  <c:v>5.4228767781627969E-4</c:v>
                </c:pt>
                <c:pt idx="1732">
                  <c:v>5.4213095950686485E-4</c:v>
                </c:pt>
                <c:pt idx="1733">
                  <c:v>5.4195520615615085E-4</c:v>
                </c:pt>
                <c:pt idx="1734">
                  <c:v>5.418024812780327E-4</c:v>
                </c:pt>
                <c:pt idx="1735">
                  <c:v>5.4167452600676822E-4</c:v>
                </c:pt>
                <c:pt idx="1736">
                  <c:v>5.4154993419960168E-4</c:v>
                </c:pt>
                <c:pt idx="1737">
                  <c:v>5.4142332377261296E-4</c:v>
                </c:pt>
                <c:pt idx="1738">
                  <c:v>5.4128868087007182E-4</c:v>
                </c:pt>
                <c:pt idx="1739">
                  <c:v>5.4112194525420649E-4</c:v>
                </c:pt>
                <c:pt idx="1740">
                  <c:v>5.4093948233912431E-4</c:v>
                </c:pt>
                <c:pt idx="1741">
                  <c:v>5.4072707452573656E-4</c:v>
                </c:pt>
                <c:pt idx="1742">
                  <c:v>5.4057472252427234E-4</c:v>
                </c:pt>
                <c:pt idx="1743">
                  <c:v>5.4041570098310352E-4</c:v>
                </c:pt>
                <c:pt idx="1744">
                  <c:v>5.4030691710606053E-4</c:v>
                </c:pt>
                <c:pt idx="1745">
                  <c:v>5.4011214323022557E-4</c:v>
                </c:pt>
                <c:pt idx="1746">
                  <c:v>5.3995031074766781E-4</c:v>
                </c:pt>
                <c:pt idx="1747">
                  <c:v>5.3975639808169463E-4</c:v>
                </c:pt>
                <c:pt idx="1748">
                  <c:v>5.3961365884949567E-4</c:v>
                </c:pt>
                <c:pt idx="1749">
                  <c:v>5.3949892294021798E-4</c:v>
                </c:pt>
                <c:pt idx="1750">
                  <c:v>5.3927850721860167E-4</c:v>
                </c:pt>
                <c:pt idx="1751">
                  <c:v>5.3907134515531992E-4</c:v>
                </c:pt>
                <c:pt idx="1752">
                  <c:v>5.3896613027086884E-4</c:v>
                </c:pt>
                <c:pt idx="1753">
                  <c:v>5.3870544711209973E-4</c:v>
                </c:pt>
                <c:pt idx="1754">
                  <c:v>5.3855987613929846E-4</c:v>
                </c:pt>
                <c:pt idx="1755">
                  <c:v>5.3838084511019133E-4</c:v>
                </c:pt>
                <c:pt idx="1756">
                  <c:v>5.382381655257291E-4</c:v>
                </c:pt>
                <c:pt idx="1757">
                  <c:v>5.3800951909273005E-4</c:v>
                </c:pt>
                <c:pt idx="1758">
                  <c:v>5.3787323368909446E-4</c:v>
                </c:pt>
                <c:pt idx="1759">
                  <c:v>5.3769631941947215E-4</c:v>
                </c:pt>
                <c:pt idx="1760">
                  <c:v>5.3750933020723442E-4</c:v>
                </c:pt>
                <c:pt idx="1761">
                  <c:v>5.3730258714892564E-4</c:v>
                </c:pt>
                <c:pt idx="1762">
                  <c:v>5.3707171755038388E-4</c:v>
                </c:pt>
                <c:pt idx="1763">
                  <c:v>5.3691040855784612E-4</c:v>
                </c:pt>
                <c:pt idx="1764">
                  <c:v>5.3676782358075411E-4</c:v>
                </c:pt>
                <c:pt idx="1765">
                  <c:v>5.3663218981917719E-4</c:v>
                </c:pt>
                <c:pt idx="1766">
                  <c:v>5.3644962613594381E-4</c:v>
                </c:pt>
                <c:pt idx="1767">
                  <c:v>5.3620611260505322E-4</c:v>
                </c:pt>
                <c:pt idx="1768">
                  <c:v>5.3595923812158411E-4</c:v>
                </c:pt>
                <c:pt idx="1769">
                  <c:v>5.3576341040734014E-4</c:v>
                </c:pt>
                <c:pt idx="1770">
                  <c:v>5.3560932655451741E-4</c:v>
                </c:pt>
                <c:pt idx="1771">
                  <c:v>5.3540073882491249E-4</c:v>
                </c:pt>
                <c:pt idx="1772">
                  <c:v>5.3529134847657802E-4</c:v>
                </c:pt>
                <c:pt idx="1773">
                  <c:v>5.3505236702559237E-4</c:v>
                </c:pt>
                <c:pt idx="1774">
                  <c:v>5.3487630587314972E-4</c:v>
                </c:pt>
                <c:pt idx="1775">
                  <c:v>5.3473062901293828E-4</c:v>
                </c:pt>
                <c:pt idx="1776">
                  <c:v>5.3442821998223478E-4</c:v>
                </c:pt>
                <c:pt idx="1777">
                  <c:v>5.3432108958798388E-4</c:v>
                </c:pt>
                <c:pt idx="1778">
                  <c:v>5.3409986891728275E-4</c:v>
                </c:pt>
                <c:pt idx="1779">
                  <c:v>5.338733338302637E-4</c:v>
                </c:pt>
                <c:pt idx="1780">
                  <c:v>5.3360642243039118E-4</c:v>
                </c:pt>
                <c:pt idx="1781">
                  <c:v>5.333943230171745E-4</c:v>
                </c:pt>
                <c:pt idx="1782">
                  <c:v>5.3320678726528231E-4</c:v>
                </c:pt>
                <c:pt idx="1783">
                  <c:v>5.3302376400486305E-4</c:v>
                </c:pt>
                <c:pt idx="1784">
                  <c:v>5.3283183401361088E-4</c:v>
                </c:pt>
                <c:pt idx="1785">
                  <c:v>5.3255681129383431E-4</c:v>
                </c:pt>
                <c:pt idx="1786">
                  <c:v>5.3233925097506533E-4</c:v>
                </c:pt>
                <c:pt idx="1787">
                  <c:v>5.3208545586714824E-4</c:v>
                </c:pt>
                <c:pt idx="1788">
                  <c:v>5.318740557821043E-4</c:v>
                </c:pt>
                <c:pt idx="1789">
                  <c:v>5.3174735562859933E-4</c:v>
                </c:pt>
                <c:pt idx="1790">
                  <c:v>5.3151254230617223E-4</c:v>
                </c:pt>
                <c:pt idx="1791">
                  <c:v>5.3134700303889264E-4</c:v>
                </c:pt>
                <c:pt idx="1792">
                  <c:v>5.3108263964716043E-4</c:v>
                </c:pt>
                <c:pt idx="1793">
                  <c:v>5.3081484263928908E-4</c:v>
                </c:pt>
                <c:pt idx="1794">
                  <c:v>5.3063745299376591E-4</c:v>
                </c:pt>
                <c:pt idx="1795">
                  <c:v>5.3042792379171899E-4</c:v>
                </c:pt>
                <c:pt idx="1796">
                  <c:v>5.3021483525350036E-4</c:v>
                </c:pt>
                <c:pt idx="1797">
                  <c:v>5.3003943933056471E-4</c:v>
                </c:pt>
                <c:pt idx="1798">
                  <c:v>5.2984174945672365E-4</c:v>
                </c:pt>
                <c:pt idx="1799">
                  <c:v>5.2962318858952942E-4</c:v>
                </c:pt>
                <c:pt idx="1800">
                  <c:v>5.2949159160067046E-4</c:v>
                </c:pt>
                <c:pt idx="1801">
                  <c:v>5.2931206948834888E-4</c:v>
                </c:pt>
                <c:pt idx="1802">
                  <c:v>5.29025180485117E-4</c:v>
                </c:pt>
                <c:pt idx="1803">
                  <c:v>5.2888251832902688E-4</c:v>
                </c:pt>
                <c:pt idx="1804">
                  <c:v>5.2871705000180657E-4</c:v>
                </c:pt>
                <c:pt idx="1805">
                  <c:v>5.2849341725953963E-4</c:v>
                </c:pt>
                <c:pt idx="1806">
                  <c:v>5.2827359734065697E-4</c:v>
                </c:pt>
                <c:pt idx="1807">
                  <c:v>5.2813380431364842E-4</c:v>
                </c:pt>
                <c:pt idx="1808">
                  <c:v>5.2787117432311157E-4</c:v>
                </c:pt>
                <c:pt idx="1809">
                  <c:v>5.2775754690128946E-4</c:v>
                </c:pt>
                <c:pt idx="1810">
                  <c:v>5.2755702661362862E-4</c:v>
                </c:pt>
                <c:pt idx="1811">
                  <c:v>5.2733826173304011E-4</c:v>
                </c:pt>
                <c:pt idx="1812">
                  <c:v>5.2713194302298481E-4</c:v>
                </c:pt>
                <c:pt idx="1813">
                  <c:v>5.2685962889440798E-4</c:v>
                </c:pt>
                <c:pt idx="1814">
                  <c:v>5.2675547386478721E-4</c:v>
                </c:pt>
                <c:pt idx="1815">
                  <c:v>5.2653607484486672E-4</c:v>
                </c:pt>
                <c:pt idx="1816">
                  <c:v>5.2630775234246442E-4</c:v>
                </c:pt>
                <c:pt idx="1817">
                  <c:v>5.2613386794821766E-4</c:v>
                </c:pt>
                <c:pt idx="1818">
                  <c:v>5.2596497004237604E-4</c:v>
                </c:pt>
                <c:pt idx="1819">
                  <c:v>5.2581088015262183E-4</c:v>
                </c:pt>
                <c:pt idx="1820">
                  <c:v>5.2556277439970043E-4</c:v>
                </c:pt>
                <c:pt idx="1821">
                  <c:v>5.2531674108613892E-4</c:v>
                </c:pt>
                <c:pt idx="1822">
                  <c:v>5.250662711702832E-4</c:v>
                </c:pt>
                <c:pt idx="1823">
                  <c:v>5.2484453318255161E-4</c:v>
                </c:pt>
                <c:pt idx="1824">
                  <c:v>5.2467277316095584E-4</c:v>
                </c:pt>
                <c:pt idx="1825">
                  <c:v>5.2450805701273267E-4</c:v>
                </c:pt>
                <c:pt idx="1826">
                  <c:v>5.2428496038600322E-4</c:v>
                </c:pt>
                <c:pt idx="1827">
                  <c:v>5.2415633729065592E-4</c:v>
                </c:pt>
                <c:pt idx="1828">
                  <c:v>5.2391112502859344E-4</c:v>
                </c:pt>
                <c:pt idx="1829">
                  <c:v>5.2370128672554132E-4</c:v>
                </c:pt>
                <c:pt idx="1830">
                  <c:v>5.2349249707304784E-4</c:v>
                </c:pt>
                <c:pt idx="1831">
                  <c:v>5.233476080937615E-4</c:v>
                </c:pt>
                <c:pt idx="1832">
                  <c:v>5.2318427266485781E-4</c:v>
                </c:pt>
                <c:pt idx="1833">
                  <c:v>5.2289452020674453E-4</c:v>
                </c:pt>
                <c:pt idx="1834">
                  <c:v>5.2268338200592551E-4</c:v>
                </c:pt>
                <c:pt idx="1835">
                  <c:v>5.2254214315630102E-4</c:v>
                </c:pt>
                <c:pt idx="1836">
                  <c:v>5.2227569006233648E-4</c:v>
                </c:pt>
                <c:pt idx="1837">
                  <c:v>5.2205890001091253E-4</c:v>
                </c:pt>
                <c:pt idx="1838">
                  <c:v>5.2183622030786713E-4</c:v>
                </c:pt>
                <c:pt idx="1839">
                  <c:v>5.2167418336292485E-4</c:v>
                </c:pt>
                <c:pt idx="1840">
                  <c:v>5.2145582775714352E-4</c:v>
                </c:pt>
                <c:pt idx="1841">
                  <c:v>5.2125270178125739E-4</c:v>
                </c:pt>
                <c:pt idx="1842">
                  <c:v>5.2116895669088214E-4</c:v>
                </c:pt>
                <c:pt idx="1843">
                  <c:v>5.2099835833598323E-4</c:v>
                </c:pt>
                <c:pt idx="1844">
                  <c:v>5.2074463064956432E-4</c:v>
                </c:pt>
                <c:pt idx="1845">
                  <c:v>5.2050079912278478E-4</c:v>
                </c:pt>
                <c:pt idx="1846">
                  <c:v>5.203412517073981E-4</c:v>
                </c:pt>
                <c:pt idx="1847">
                  <c:v>5.202096788711289E-4</c:v>
                </c:pt>
                <c:pt idx="1848">
                  <c:v>5.1993153928504528E-4</c:v>
                </c:pt>
                <c:pt idx="1849">
                  <c:v>5.1976353639421454E-4</c:v>
                </c:pt>
                <c:pt idx="1850">
                  <c:v>5.1957531293789021E-4</c:v>
                </c:pt>
                <c:pt idx="1851">
                  <c:v>5.1943225513039122E-4</c:v>
                </c:pt>
                <c:pt idx="1852">
                  <c:v>5.1917254442409167E-4</c:v>
                </c:pt>
                <c:pt idx="1853">
                  <c:v>5.1891275488433859E-4</c:v>
                </c:pt>
                <c:pt idx="1854">
                  <c:v>5.187536604058132E-4</c:v>
                </c:pt>
                <c:pt idx="1855">
                  <c:v>5.1862378110533933E-4</c:v>
                </c:pt>
                <c:pt idx="1856">
                  <c:v>5.1848846675366827E-4</c:v>
                </c:pt>
                <c:pt idx="1857">
                  <c:v>5.1834293568831327E-4</c:v>
                </c:pt>
                <c:pt idx="1858">
                  <c:v>5.1812361742654283E-4</c:v>
                </c:pt>
                <c:pt idx="1859">
                  <c:v>5.1793522397722671E-4</c:v>
                </c:pt>
                <c:pt idx="1860">
                  <c:v>5.1775857451042827E-4</c:v>
                </c:pt>
                <c:pt idx="1861">
                  <c:v>5.1748271168644121E-4</c:v>
                </c:pt>
                <c:pt idx="1862">
                  <c:v>5.1727238450452971E-4</c:v>
                </c:pt>
                <c:pt idx="1863">
                  <c:v>5.1708626545974245E-4</c:v>
                </c:pt>
                <c:pt idx="1864">
                  <c:v>5.1692490686990077E-4</c:v>
                </c:pt>
                <c:pt idx="1865">
                  <c:v>5.1677054472578721E-4</c:v>
                </c:pt>
                <c:pt idx="1866">
                  <c:v>5.1655210599963071E-4</c:v>
                </c:pt>
                <c:pt idx="1867">
                  <c:v>5.1637229950075414E-4</c:v>
                </c:pt>
                <c:pt idx="1868">
                  <c:v>5.1625654350671499E-4</c:v>
                </c:pt>
                <c:pt idx="1869">
                  <c:v>5.1615033026274721E-4</c:v>
                </c:pt>
                <c:pt idx="1870">
                  <c:v>5.1597383198027414E-4</c:v>
                </c:pt>
                <c:pt idx="1871">
                  <c:v>5.1575831006128096E-4</c:v>
                </c:pt>
                <c:pt idx="1872">
                  <c:v>5.15568032388521E-4</c:v>
                </c:pt>
                <c:pt idx="1873">
                  <c:v>5.154214448837575E-4</c:v>
                </c:pt>
                <c:pt idx="1874">
                  <c:v>5.151865314611064E-4</c:v>
                </c:pt>
                <c:pt idx="1875">
                  <c:v>5.150156094656281E-4</c:v>
                </c:pt>
                <c:pt idx="1876">
                  <c:v>5.1482440026688343E-4</c:v>
                </c:pt>
                <c:pt idx="1877">
                  <c:v>5.146306004968188E-4</c:v>
                </c:pt>
                <c:pt idx="1878">
                  <c:v>5.144755842536289E-4</c:v>
                </c:pt>
                <c:pt idx="1879">
                  <c:v>5.1420658001753228E-4</c:v>
                </c:pt>
                <c:pt idx="1880">
                  <c:v>5.1406670280910668E-4</c:v>
                </c:pt>
                <c:pt idx="1881">
                  <c:v>5.139378824075972E-4</c:v>
                </c:pt>
                <c:pt idx="1882">
                  <c:v>5.1379219772827787E-4</c:v>
                </c:pt>
                <c:pt idx="1883">
                  <c:v>5.1361700469911107E-4</c:v>
                </c:pt>
                <c:pt idx="1884">
                  <c:v>5.1347229973088264E-4</c:v>
                </c:pt>
                <c:pt idx="1885">
                  <c:v>5.1331448447727499E-4</c:v>
                </c:pt>
                <c:pt idx="1886">
                  <c:v>5.1303833390105422E-4</c:v>
                </c:pt>
                <c:pt idx="1887">
                  <c:v>5.1290738893849648E-4</c:v>
                </c:pt>
                <c:pt idx="1888">
                  <c:v>5.1278310284295285E-4</c:v>
                </c:pt>
                <c:pt idx="1889">
                  <c:v>5.1263306594792157E-4</c:v>
                </c:pt>
                <c:pt idx="1890">
                  <c:v>5.1249139169874832E-4</c:v>
                </c:pt>
                <c:pt idx="1891">
                  <c:v>5.1231464801229903E-4</c:v>
                </c:pt>
                <c:pt idx="1892">
                  <c:v>5.1219137695587586E-4</c:v>
                </c:pt>
                <c:pt idx="1893">
                  <c:v>5.1197612717655274E-4</c:v>
                </c:pt>
                <c:pt idx="1894">
                  <c:v>5.1179235046003161E-4</c:v>
                </c:pt>
                <c:pt idx="1895">
                  <c:v>5.1160857374351059E-4</c:v>
                </c:pt>
                <c:pt idx="1896">
                  <c:v>5.1142479702698978E-4</c:v>
                </c:pt>
                <c:pt idx="1897">
                  <c:v>5.1123425166178381E-4</c:v>
                </c:pt>
                <c:pt idx="1898">
                  <c:v>5.1103297749732649E-4</c:v>
                </c:pt>
                <c:pt idx="1899">
                  <c:v>5.108418067662166E-4</c:v>
                </c:pt>
                <c:pt idx="1900">
                  <c:v>5.1070294113988795E-4</c:v>
                </c:pt>
                <c:pt idx="1901">
                  <c:v>5.1052962288578756E-4</c:v>
                </c:pt>
                <c:pt idx="1902">
                  <c:v>5.103766790978179E-4</c:v>
                </c:pt>
                <c:pt idx="1903">
                  <c:v>5.1013961189658717E-4</c:v>
                </c:pt>
                <c:pt idx="1904">
                  <c:v>5.0996387615562038E-4</c:v>
                </c:pt>
                <c:pt idx="1905">
                  <c:v>5.0976893935492519E-4</c:v>
                </c:pt>
                <c:pt idx="1906">
                  <c:v>5.0965702053895785E-4</c:v>
                </c:pt>
                <c:pt idx="1907">
                  <c:v>5.0949328400921087E-4</c:v>
                </c:pt>
                <c:pt idx="1908">
                  <c:v>5.0925549626857725E-4</c:v>
                </c:pt>
                <c:pt idx="1909">
                  <c:v>5.0912282019929497E-4</c:v>
                </c:pt>
                <c:pt idx="1910">
                  <c:v>5.0901119974444589E-4</c:v>
                </c:pt>
                <c:pt idx="1911">
                  <c:v>5.0877224803144087E-4</c:v>
                </c:pt>
                <c:pt idx="1912">
                  <c:v>5.0853329631843564E-4</c:v>
                </c:pt>
                <c:pt idx="1913">
                  <c:v>5.0834792663745929E-4</c:v>
                </c:pt>
                <c:pt idx="1914">
                  <c:v>5.0824179001182179E-4</c:v>
                </c:pt>
                <c:pt idx="1915">
                  <c:v>5.0799262797545568E-4</c:v>
                </c:pt>
                <c:pt idx="1916">
                  <c:v>5.0784752456200426E-4</c:v>
                </c:pt>
                <c:pt idx="1917">
                  <c:v>5.0770354055984068E-4</c:v>
                </c:pt>
                <c:pt idx="1918">
                  <c:v>5.0755336506489433E-4</c:v>
                </c:pt>
                <c:pt idx="1919">
                  <c:v>5.0728854893628201E-4</c:v>
                </c:pt>
                <c:pt idx="1920">
                  <c:v>5.0721662192076196E-4</c:v>
                </c:pt>
                <c:pt idx="1921">
                  <c:v>5.0696676131141156E-4</c:v>
                </c:pt>
                <c:pt idx="1922">
                  <c:v>5.069301217004125E-4</c:v>
                </c:pt>
                <c:pt idx="1923">
                  <c:v>5.0679352285849008E-4</c:v>
                </c:pt>
                <c:pt idx="1924">
                  <c:v>5.0664615849991678E-4</c:v>
                </c:pt>
                <c:pt idx="1925">
                  <c:v>5.0652918534885261E-4</c:v>
                </c:pt>
                <c:pt idx="1926">
                  <c:v>5.0637848969741362E-4</c:v>
                </c:pt>
                <c:pt idx="1927">
                  <c:v>5.0621035348566944E-4</c:v>
                </c:pt>
                <c:pt idx="1928">
                  <c:v>5.0607327961466563E-4</c:v>
                </c:pt>
                <c:pt idx="1929">
                  <c:v>5.0598038906929258E-4</c:v>
                </c:pt>
                <c:pt idx="1930">
                  <c:v>5.0585467396446499E-4</c:v>
                </c:pt>
                <c:pt idx="1931">
                  <c:v>5.0571819276789209E-4</c:v>
                </c:pt>
                <c:pt idx="1932">
                  <c:v>5.0557326794273554E-4</c:v>
                </c:pt>
                <c:pt idx="1933">
                  <c:v>5.0539292597916055E-4</c:v>
                </c:pt>
                <c:pt idx="1934">
                  <c:v>5.0526607111277657E-4</c:v>
                </c:pt>
                <c:pt idx="1935">
                  <c:v>5.0504947018216049E-4</c:v>
                </c:pt>
                <c:pt idx="1936">
                  <c:v>5.049881702709634E-4</c:v>
                </c:pt>
                <c:pt idx="1937">
                  <c:v>5.0479925914147488E-4</c:v>
                </c:pt>
                <c:pt idx="1938">
                  <c:v>5.0461629735967155E-4</c:v>
                </c:pt>
                <c:pt idx="1939">
                  <c:v>5.0446437620633728E-4</c:v>
                </c:pt>
                <c:pt idx="1940">
                  <c:v>5.0434619310347106E-4</c:v>
                </c:pt>
                <c:pt idx="1941">
                  <c:v>5.0418494967433686E-4</c:v>
                </c:pt>
                <c:pt idx="1942">
                  <c:v>5.0399905609021709E-4</c:v>
                </c:pt>
                <c:pt idx="1943">
                  <c:v>5.0389781619332994E-4</c:v>
                </c:pt>
                <c:pt idx="1944">
                  <c:v>5.0371111106885908E-4</c:v>
                </c:pt>
                <c:pt idx="1945">
                  <c:v>5.0361295711600208E-4</c:v>
                </c:pt>
                <c:pt idx="1946">
                  <c:v>5.0339882945222723E-4</c:v>
                </c:pt>
                <c:pt idx="1947">
                  <c:v>5.0337997196582963E-4</c:v>
                </c:pt>
                <c:pt idx="1948">
                  <c:v>5.0315372861614181E-4</c:v>
                </c:pt>
                <c:pt idx="1949">
                  <c:v>5.0299335510128028E-4</c:v>
                </c:pt>
                <c:pt idx="1950">
                  <c:v>5.0282717042854461E-4</c:v>
                </c:pt>
                <c:pt idx="1951">
                  <c:v>5.0263074310775209E-4</c:v>
                </c:pt>
                <c:pt idx="1952">
                  <c:v>5.0247067070389019E-4</c:v>
                </c:pt>
                <c:pt idx="1953">
                  <c:v>5.0223825132465001E-4</c:v>
                </c:pt>
                <c:pt idx="1954">
                  <c:v>5.0208184075217267E-4</c:v>
                </c:pt>
                <c:pt idx="1955">
                  <c:v>5.0194023684945301E-4</c:v>
                </c:pt>
                <c:pt idx="1956">
                  <c:v>5.018102376636354E-4</c:v>
                </c:pt>
                <c:pt idx="1957">
                  <c:v>5.0164605048636239E-4</c:v>
                </c:pt>
                <c:pt idx="1958">
                  <c:v>5.0148186330908906E-4</c:v>
                </c:pt>
                <c:pt idx="1959">
                  <c:v>5.0133380193438952E-4</c:v>
                </c:pt>
                <c:pt idx="1960">
                  <c:v>5.011601729763707E-4</c:v>
                </c:pt>
                <c:pt idx="1961">
                  <c:v>5.0093303537283049E-4</c:v>
                </c:pt>
                <c:pt idx="1962">
                  <c:v>5.0081025354042571E-4</c:v>
                </c:pt>
                <c:pt idx="1963">
                  <c:v>5.005863393952385E-4</c:v>
                </c:pt>
                <c:pt idx="1964">
                  <c:v>5.0040473488906494E-4</c:v>
                </c:pt>
                <c:pt idx="1965">
                  <c:v>5.0015117844626081E-4</c:v>
                </c:pt>
                <c:pt idx="1966">
                  <c:v>5.000747312097711E-4</c:v>
                </c:pt>
                <c:pt idx="1967">
                  <c:v>4.9986986747324396E-4</c:v>
                </c:pt>
                <c:pt idx="1968">
                  <c:v>4.9965282307436057E-4</c:v>
                </c:pt>
                <c:pt idx="1969">
                  <c:v>4.9944627204750449E-4</c:v>
                </c:pt>
                <c:pt idx="1970">
                  <c:v>4.9924614820641389E-4</c:v>
                </c:pt>
                <c:pt idx="1971">
                  <c:v>4.9906825992792399E-4</c:v>
                </c:pt>
                <c:pt idx="1972">
                  <c:v>4.9889528052686179E-4</c:v>
                </c:pt>
                <c:pt idx="1973">
                  <c:v>4.9873012697950435E-4</c:v>
                </c:pt>
                <c:pt idx="1974">
                  <c:v>4.9856617812805526E-4</c:v>
                </c:pt>
                <c:pt idx="1975">
                  <c:v>4.9840349353930536E-4</c:v>
                </c:pt>
                <c:pt idx="1976">
                  <c:v>4.9824109221150944E-4</c:v>
                </c:pt>
                <c:pt idx="1977">
                  <c:v>4.9807869088371373E-4</c:v>
                </c:pt>
                <c:pt idx="1978">
                  <c:v>4.9791614847172845E-4</c:v>
                </c:pt>
                <c:pt idx="1979">
                  <c:v>4.9775198534217368E-4</c:v>
                </c:pt>
                <c:pt idx="1980">
                  <c:v>4.9758782221261913E-4</c:v>
                </c:pt>
                <c:pt idx="1981">
                  <c:v>4.9742365908306469E-4</c:v>
                </c:pt>
                <c:pt idx="1982">
                  <c:v>4.9725949595350982E-4</c:v>
                </c:pt>
                <c:pt idx="1983">
                  <c:v>4.9709533282395527E-4</c:v>
                </c:pt>
                <c:pt idx="1984">
                  <c:v>4.9693116969440083E-4</c:v>
                </c:pt>
                <c:pt idx="1985">
                  <c:v>4.9676700656484617E-4</c:v>
                </c:pt>
                <c:pt idx="1986">
                  <c:v>4.9661849241278339E-4</c:v>
                </c:pt>
                <c:pt idx="1987">
                  <c:v>4.9647602369872173E-4</c:v>
                </c:pt>
                <c:pt idx="1988">
                  <c:v>4.9633404368321923E-4</c:v>
                </c:pt>
                <c:pt idx="1989">
                  <c:v>4.9620162233840579E-4</c:v>
                </c:pt>
                <c:pt idx="1990">
                  <c:v>4.9606969283255979E-4</c:v>
                </c:pt>
                <c:pt idx="1991">
                  <c:v>4.9591637235979415E-4</c:v>
                </c:pt>
                <c:pt idx="1992">
                  <c:v>4.9573765446500877E-4</c:v>
                </c:pt>
                <c:pt idx="1993">
                  <c:v>4.9555270756236928E-4</c:v>
                </c:pt>
                <c:pt idx="1994">
                  <c:v>4.9544189598274362E-4</c:v>
                </c:pt>
                <c:pt idx="1995">
                  <c:v>4.9534575119818819E-4</c:v>
                </c:pt>
                <c:pt idx="1996">
                  <c:v>4.9520111494113508E-4</c:v>
                </c:pt>
                <c:pt idx="1997">
                  <c:v>4.950123568887723E-4</c:v>
                </c:pt>
                <c:pt idx="1998">
                  <c:v>4.9481830627174836E-4</c:v>
                </c:pt>
                <c:pt idx="1999">
                  <c:v>4.9470900738035942E-4</c:v>
                </c:pt>
                <c:pt idx="2000">
                  <c:v>4.945800101853145E-4</c:v>
                </c:pt>
                <c:pt idx="2001">
                  <c:v>4.9435043252449632E-4</c:v>
                </c:pt>
                <c:pt idx="2002">
                  <c:v>4.942421005988682E-4</c:v>
                </c:pt>
                <c:pt idx="2003">
                  <c:v>4.9407189543265533E-4</c:v>
                </c:pt>
                <c:pt idx="2004">
                  <c:v>4.9392962698983477E-4</c:v>
                </c:pt>
                <c:pt idx="2005">
                  <c:v>4.9380936141289939E-4</c:v>
                </c:pt>
                <c:pt idx="2006">
                  <c:v>4.9367207379850833E-4</c:v>
                </c:pt>
                <c:pt idx="2007">
                  <c:v>4.9362708841040168E-4</c:v>
                </c:pt>
                <c:pt idx="2008">
                  <c:v>4.9343886012668365E-4</c:v>
                </c:pt>
                <c:pt idx="2009">
                  <c:v>4.9332876827694523E-4</c:v>
                </c:pt>
                <c:pt idx="2010">
                  <c:v>4.9319564893045894E-4</c:v>
                </c:pt>
                <c:pt idx="2011">
                  <c:v>4.9311615168971508E-4</c:v>
                </c:pt>
                <c:pt idx="2012">
                  <c:v>4.9295603264778564E-4</c:v>
                </c:pt>
                <c:pt idx="2013">
                  <c:v>4.929036245857496E-4</c:v>
                </c:pt>
                <c:pt idx="2014">
                  <c:v>4.9272119824722517E-4</c:v>
                </c:pt>
                <c:pt idx="2015">
                  <c:v>4.9266744804710389E-4</c:v>
                </c:pt>
                <c:pt idx="2016">
                  <c:v>4.9259593570067392E-4</c:v>
                </c:pt>
                <c:pt idx="2017">
                  <c:v>4.9244484407680246E-4</c:v>
                </c:pt>
                <c:pt idx="2018">
                  <c:v>4.9232709871608227E-4</c:v>
                </c:pt>
                <c:pt idx="2019">
                  <c:v>4.9221076559684425E-4</c:v>
                </c:pt>
                <c:pt idx="2020">
                  <c:v>4.9203306947640381E-4</c:v>
                </c:pt>
                <c:pt idx="2021">
                  <c:v>4.9194440925266075E-4</c:v>
                </c:pt>
                <c:pt idx="2022">
                  <c:v>4.9179627242462471E-4</c:v>
                </c:pt>
                <c:pt idx="2023">
                  <c:v>4.9166004133402691E-4</c:v>
                </c:pt>
                <c:pt idx="2024">
                  <c:v>4.9155666282040672E-4</c:v>
                </c:pt>
                <c:pt idx="2025">
                  <c:v>4.914076318211629E-4</c:v>
                </c:pt>
                <c:pt idx="2026">
                  <c:v>4.9127027886310625E-4</c:v>
                </c:pt>
                <c:pt idx="2027">
                  <c:v>4.9112848427509796E-4</c:v>
                </c:pt>
                <c:pt idx="2028">
                  <c:v>4.9092046055383709E-4</c:v>
                </c:pt>
                <c:pt idx="2029">
                  <c:v>4.908385389753773E-4</c:v>
                </c:pt>
                <c:pt idx="2030">
                  <c:v>4.9067504085583812E-4</c:v>
                </c:pt>
                <c:pt idx="2031">
                  <c:v>4.9056944470836274E-4</c:v>
                </c:pt>
                <c:pt idx="2032">
                  <c:v>4.9041092348908689E-4</c:v>
                </c:pt>
                <c:pt idx="2033">
                  <c:v>4.9030924391115437E-4</c:v>
                </c:pt>
                <c:pt idx="2034">
                  <c:v>4.9021071820530256E-4</c:v>
                </c:pt>
                <c:pt idx="2035">
                  <c:v>4.9015856985457627E-4</c:v>
                </c:pt>
                <c:pt idx="2036">
                  <c:v>4.8996373213981519E-4</c:v>
                </c:pt>
                <c:pt idx="2037">
                  <c:v>4.8982175481787637E-4</c:v>
                </c:pt>
                <c:pt idx="2038">
                  <c:v>4.8969305635525404E-4</c:v>
                </c:pt>
                <c:pt idx="2039">
                  <c:v>4.8946984003932323E-4</c:v>
                </c:pt>
                <c:pt idx="2040">
                  <c:v>4.8946127009745564E-4</c:v>
                </c:pt>
                <c:pt idx="2041">
                  <c:v>4.8926341015653252E-4</c:v>
                </c:pt>
                <c:pt idx="2042">
                  <c:v>4.8920460491629818E-4</c:v>
                </c:pt>
                <c:pt idx="2043">
                  <c:v>4.8909627259230697E-4</c:v>
                </c:pt>
                <c:pt idx="2044">
                  <c:v>4.8893087892826995E-4</c:v>
                </c:pt>
                <c:pt idx="2045">
                  <c:v>4.8885218066142561E-4</c:v>
                </c:pt>
                <c:pt idx="2046">
                  <c:v>4.8868541312381769E-4</c:v>
                </c:pt>
                <c:pt idx="2047">
                  <c:v>4.8850732204713582E-4</c:v>
                </c:pt>
                <c:pt idx="2048">
                  <c:v>4.8835267838407098E-4</c:v>
                </c:pt>
                <c:pt idx="2049">
                  <c:v>4.8825706561905627E-4</c:v>
                </c:pt>
                <c:pt idx="2050">
                  <c:v>4.8811912014574239E-4</c:v>
                </c:pt>
                <c:pt idx="2051">
                  <c:v>4.8791091925501031E-4</c:v>
                </c:pt>
                <c:pt idx="2052">
                  <c:v>4.8778690249120837E-4</c:v>
                </c:pt>
                <c:pt idx="2053">
                  <c:v>4.876638731085902E-4</c:v>
                </c:pt>
                <c:pt idx="2054">
                  <c:v>4.875287051454894E-4</c:v>
                </c:pt>
                <c:pt idx="2055">
                  <c:v>4.8736745548377737E-4</c:v>
                </c:pt>
                <c:pt idx="2056">
                  <c:v>4.8726801702703181E-4</c:v>
                </c:pt>
                <c:pt idx="2057">
                  <c:v>4.8713283794676925E-4</c:v>
                </c:pt>
                <c:pt idx="2058">
                  <c:v>4.8702551000197797E-4</c:v>
                </c:pt>
                <c:pt idx="2059">
                  <c:v>4.8696969132484824E-4</c:v>
                </c:pt>
                <c:pt idx="2060">
                  <c:v>4.8674479066742297E-4</c:v>
                </c:pt>
                <c:pt idx="2061">
                  <c:v>4.8674492417323116E-4</c:v>
                </c:pt>
                <c:pt idx="2062">
                  <c:v>4.8660071975577815E-4</c:v>
                </c:pt>
                <c:pt idx="2063">
                  <c:v>4.8652201289766793E-4</c:v>
                </c:pt>
                <c:pt idx="2064">
                  <c:v>4.8628785343512586E-4</c:v>
                </c:pt>
                <c:pt idx="2065">
                  <c:v>4.8619390294305371E-4</c:v>
                </c:pt>
                <c:pt idx="2066">
                  <c:v>4.8606820309242854E-4</c:v>
                </c:pt>
                <c:pt idx="2067">
                  <c:v>4.8594582563415907E-4</c:v>
                </c:pt>
                <c:pt idx="2068">
                  <c:v>4.8584529306909232E-4</c:v>
                </c:pt>
                <c:pt idx="2069">
                  <c:v>4.8576503169722209E-4</c:v>
                </c:pt>
                <c:pt idx="2070">
                  <c:v>4.8565912760499048E-4</c:v>
                </c:pt>
                <c:pt idx="2071">
                  <c:v>4.855942054858769E-4</c:v>
                </c:pt>
                <c:pt idx="2072">
                  <c:v>4.8556750203857213E-4</c:v>
                </c:pt>
                <c:pt idx="2073">
                  <c:v>4.8543473998831463E-4</c:v>
                </c:pt>
                <c:pt idx="2074">
                  <c:v>4.8526902008616876E-4</c:v>
                </c:pt>
                <c:pt idx="2075">
                  <c:v>4.8517995711053977E-4</c:v>
                </c:pt>
                <c:pt idx="2076">
                  <c:v>4.8510978366375792E-4</c:v>
                </c:pt>
                <c:pt idx="2077">
                  <c:v>4.8504137159452476E-4</c:v>
                </c:pt>
                <c:pt idx="2078">
                  <c:v>4.8496679395173685E-4</c:v>
                </c:pt>
                <c:pt idx="2079">
                  <c:v>4.8483280768485469E-4</c:v>
                </c:pt>
                <c:pt idx="2080">
                  <c:v>4.8471244252834566E-4</c:v>
                </c:pt>
                <c:pt idx="2081">
                  <c:v>4.8461399208249239E-4</c:v>
                </c:pt>
                <c:pt idx="2082">
                  <c:v>4.8448631918998695E-4</c:v>
                </c:pt>
                <c:pt idx="2083">
                  <c:v>4.844250922423936E-4</c:v>
                </c:pt>
                <c:pt idx="2084">
                  <c:v>4.8432083207180539E-4</c:v>
                </c:pt>
                <c:pt idx="2085">
                  <c:v>4.8422174836735562E-4</c:v>
                </c:pt>
                <c:pt idx="2086">
                  <c:v>4.841871418295581E-4</c:v>
                </c:pt>
                <c:pt idx="2087">
                  <c:v>4.8411168216190169E-4</c:v>
                </c:pt>
                <c:pt idx="2088">
                  <c:v>4.8405586370930031E-4</c:v>
                </c:pt>
                <c:pt idx="2089">
                  <c:v>4.8389034797173167E-4</c:v>
                </c:pt>
                <c:pt idx="2090">
                  <c:v>4.8376468412359488E-4</c:v>
                </c:pt>
                <c:pt idx="2091">
                  <c:v>4.8373074298490009E-4</c:v>
                </c:pt>
                <c:pt idx="2092">
                  <c:v>4.8366682619845714E-4</c:v>
                </c:pt>
                <c:pt idx="2093">
                  <c:v>4.8358092105097188E-4</c:v>
                </c:pt>
                <c:pt idx="2094">
                  <c:v>4.8343792218911964E-4</c:v>
                </c:pt>
                <c:pt idx="2095">
                  <c:v>4.8335488685319653E-4</c:v>
                </c:pt>
                <c:pt idx="2096">
                  <c:v>4.8337640220553286E-4</c:v>
                </c:pt>
                <c:pt idx="2097">
                  <c:v>4.8326542995707263E-4</c:v>
                </c:pt>
                <c:pt idx="2098">
                  <c:v>4.8309676976272944E-4</c:v>
                </c:pt>
                <c:pt idx="2099">
                  <c:v>4.830538720750889E-4</c:v>
                </c:pt>
                <c:pt idx="2100">
                  <c:v>4.8294055187380485E-4</c:v>
                </c:pt>
                <c:pt idx="2101">
                  <c:v>4.828330769330146E-4</c:v>
                </c:pt>
                <c:pt idx="2102">
                  <c:v>4.8274304254819901E-4</c:v>
                </c:pt>
                <c:pt idx="2103">
                  <c:v>4.8265980590134617E-4</c:v>
                </c:pt>
                <c:pt idx="2104">
                  <c:v>4.8249247813436408E-4</c:v>
                </c:pt>
                <c:pt idx="2105">
                  <c:v>4.8236247076028916E-4</c:v>
                </c:pt>
                <c:pt idx="2106">
                  <c:v>4.8232012181472579E-4</c:v>
                </c:pt>
                <c:pt idx="2107">
                  <c:v>4.822362981294753E-4</c:v>
                </c:pt>
                <c:pt idx="2108">
                  <c:v>4.821516598188648E-4</c:v>
                </c:pt>
                <c:pt idx="2109">
                  <c:v>4.8201422580620838E-4</c:v>
                </c:pt>
                <c:pt idx="2110">
                  <c:v>4.8183531568913234E-4</c:v>
                </c:pt>
                <c:pt idx="2111">
                  <c:v>4.8172741384446482E-4</c:v>
                </c:pt>
                <c:pt idx="2112">
                  <c:v>4.8164443285342789E-4</c:v>
                </c:pt>
                <c:pt idx="2113">
                  <c:v>4.8150657407973924E-4</c:v>
                </c:pt>
                <c:pt idx="2114">
                  <c:v>4.8149038099153856E-4</c:v>
                </c:pt>
                <c:pt idx="2115">
                  <c:v>4.813125451339688E-4</c:v>
                </c:pt>
                <c:pt idx="2116">
                  <c:v>4.8116767493714384E-4</c:v>
                </c:pt>
                <c:pt idx="2117">
                  <c:v>4.8105431630212427E-4</c:v>
                </c:pt>
                <c:pt idx="2118">
                  <c:v>4.8094431628732144E-4</c:v>
                </c:pt>
                <c:pt idx="2119">
                  <c:v>4.8090116839883236E-4</c:v>
                </c:pt>
                <c:pt idx="2120">
                  <c:v>4.8085306126224544E-4</c:v>
                </c:pt>
                <c:pt idx="2121">
                  <c:v>4.8073970944834886E-4</c:v>
                </c:pt>
                <c:pt idx="2122">
                  <c:v>4.8069257932216377E-4</c:v>
                </c:pt>
                <c:pt idx="2123">
                  <c:v>4.8060741468977989E-4</c:v>
                </c:pt>
                <c:pt idx="2124">
                  <c:v>4.8051444031309027E-4</c:v>
                </c:pt>
                <c:pt idx="2125">
                  <c:v>4.8038724108882597E-4</c:v>
                </c:pt>
                <c:pt idx="2126">
                  <c:v>4.8025559541837337E-4</c:v>
                </c:pt>
                <c:pt idx="2127">
                  <c:v>4.8014866572875317E-4</c:v>
                </c:pt>
                <c:pt idx="2128">
                  <c:v>4.8012899812039262E-4</c:v>
                </c:pt>
                <c:pt idx="2129">
                  <c:v>4.800343179532629E-4</c:v>
                </c:pt>
                <c:pt idx="2130">
                  <c:v>4.7998344698470989E-4</c:v>
                </c:pt>
                <c:pt idx="2131">
                  <c:v>4.7988018163278847E-4</c:v>
                </c:pt>
                <c:pt idx="2132">
                  <c:v>4.7984443524812692E-4</c:v>
                </c:pt>
                <c:pt idx="2133">
                  <c:v>4.7971743667220003E-4</c:v>
                </c:pt>
                <c:pt idx="2134">
                  <c:v>4.7963244271542787E-4</c:v>
                </c:pt>
                <c:pt idx="2135">
                  <c:v>4.7958283638515828E-4</c:v>
                </c:pt>
                <c:pt idx="2136">
                  <c:v>4.7953563266023194E-4</c:v>
                </c:pt>
                <c:pt idx="2137">
                  <c:v>4.795496262825342E-4</c:v>
                </c:pt>
                <c:pt idx="2138">
                  <c:v>4.7971878100017574E-4</c:v>
                </c:pt>
                <c:pt idx="2139">
                  <c:v>4.7964225926217115E-4</c:v>
                </c:pt>
                <c:pt idx="2140">
                  <c:v>4.7966304098117111E-4</c:v>
                </c:pt>
                <c:pt idx="2141">
                  <c:v>4.7957028343458089E-4</c:v>
                </c:pt>
                <c:pt idx="2142">
                  <c:v>4.7943491664678988E-4</c:v>
                </c:pt>
                <c:pt idx="2143">
                  <c:v>4.7929954985899892E-4</c:v>
                </c:pt>
                <c:pt idx="2144">
                  <c:v>4.7917292694179365E-4</c:v>
                </c:pt>
                <c:pt idx="2145">
                  <c:v>4.7918365398919802E-4</c:v>
                </c:pt>
                <c:pt idx="2146">
                  <c:v>4.7912495409499728E-4</c:v>
                </c:pt>
                <c:pt idx="2147">
                  <c:v>4.7904422426550827E-4</c:v>
                </c:pt>
                <c:pt idx="2148">
                  <c:v>4.7896224641094334E-4</c:v>
                </c:pt>
                <c:pt idx="2149">
                  <c:v>4.7885901301314838E-4</c:v>
                </c:pt>
                <c:pt idx="2150">
                  <c:v>4.7876462074058134E-4</c:v>
                </c:pt>
                <c:pt idx="2151">
                  <c:v>4.7869824577086493E-4</c:v>
                </c:pt>
                <c:pt idx="2152">
                  <c:v>4.7862656075134825E-4</c:v>
                </c:pt>
                <c:pt idx="2153">
                  <c:v>4.7851608967030721E-4</c:v>
                </c:pt>
                <c:pt idx="2154">
                  <c:v>4.7842545831914792E-4</c:v>
                </c:pt>
                <c:pt idx="2155">
                  <c:v>4.7833415124402573E-4</c:v>
                </c:pt>
                <c:pt idx="2156">
                  <c:v>4.7819226091079064E-4</c:v>
                </c:pt>
                <c:pt idx="2157">
                  <c:v>4.7819359865593447E-4</c:v>
                </c:pt>
                <c:pt idx="2158">
                  <c:v>4.7806817875254348E-4</c:v>
                </c:pt>
                <c:pt idx="2159">
                  <c:v>4.7797665840957509E-4</c:v>
                </c:pt>
                <c:pt idx="2160">
                  <c:v>4.7784576640650593E-4</c:v>
                </c:pt>
                <c:pt idx="2161">
                  <c:v>4.7776381981675151E-4</c:v>
                </c:pt>
                <c:pt idx="2162">
                  <c:v>4.7763440944830241E-4</c:v>
                </c:pt>
                <c:pt idx="2163">
                  <c:v>4.7750837304273914E-4</c:v>
                </c:pt>
                <c:pt idx="2164">
                  <c:v>4.7748573344357734E-4</c:v>
                </c:pt>
                <c:pt idx="2165">
                  <c:v>4.7732552147853398E-4</c:v>
                </c:pt>
                <c:pt idx="2166">
                  <c:v>4.7723280574471998E-4</c:v>
                </c:pt>
                <c:pt idx="2167">
                  <c:v>4.7715744982791225E-4</c:v>
                </c:pt>
                <c:pt idx="2168">
                  <c:v>4.7707766974996346E-4</c:v>
                </c:pt>
                <c:pt idx="2169">
                  <c:v>4.7697274861079893E-4</c:v>
                </c:pt>
                <c:pt idx="2170">
                  <c:v>4.7684529109183178E-4</c:v>
                </c:pt>
                <c:pt idx="2171">
                  <c:v>4.7672927003919024E-4</c:v>
                </c:pt>
                <c:pt idx="2172">
                  <c:v>4.7668171359110787E-4</c:v>
                </c:pt>
                <c:pt idx="2173">
                  <c:v>4.7651854246539584E-4</c:v>
                </c:pt>
                <c:pt idx="2174">
                  <c:v>4.7643631657623366E-4</c:v>
                </c:pt>
                <c:pt idx="2175">
                  <c:v>4.7639374355335385E-4</c:v>
                </c:pt>
                <c:pt idx="2176">
                  <c:v>4.7633313532478882E-4</c:v>
                </c:pt>
                <c:pt idx="2177">
                  <c:v>4.7622145267766118E-4</c:v>
                </c:pt>
                <c:pt idx="2178">
                  <c:v>4.7615862892514614E-4</c:v>
                </c:pt>
                <c:pt idx="2179">
                  <c:v>4.7609892243627298E-4</c:v>
                </c:pt>
                <c:pt idx="2180">
                  <c:v>4.7599513519946783E-4</c:v>
                </c:pt>
                <c:pt idx="2181">
                  <c:v>4.7600313394614358E-4</c:v>
                </c:pt>
                <c:pt idx="2182">
                  <c:v>4.7586183103920398E-4</c:v>
                </c:pt>
                <c:pt idx="2183">
                  <c:v>4.7576461083901283E-4</c:v>
                </c:pt>
                <c:pt idx="2184">
                  <c:v>4.7574235253174324E-4</c:v>
                </c:pt>
                <c:pt idx="2185">
                  <c:v>4.7560441334912166E-4</c:v>
                </c:pt>
                <c:pt idx="2186">
                  <c:v>4.7549471005573797E-4</c:v>
                </c:pt>
                <c:pt idx="2187">
                  <c:v>4.754168223979929E-4</c:v>
                </c:pt>
                <c:pt idx="2188">
                  <c:v>4.7533893474024772E-4</c:v>
                </c:pt>
                <c:pt idx="2189">
                  <c:v>4.7523406961635088E-4</c:v>
                </c:pt>
                <c:pt idx="2190">
                  <c:v>4.7512386618618082E-4</c:v>
                </c:pt>
                <c:pt idx="2191">
                  <c:v>4.7501537964493421E-4</c:v>
                </c:pt>
                <c:pt idx="2192">
                  <c:v>4.7499759815768414E-4</c:v>
                </c:pt>
                <c:pt idx="2193">
                  <c:v>4.7488912466060767E-4</c:v>
                </c:pt>
                <c:pt idx="2194">
                  <c:v>4.7485781505048248E-4</c:v>
                </c:pt>
                <c:pt idx="2195">
                  <c:v>4.7481486944818451E-4</c:v>
                </c:pt>
                <c:pt idx="2196">
                  <c:v>4.7477192384588637E-4</c:v>
                </c:pt>
                <c:pt idx="2197">
                  <c:v>4.7460391262803096E-4</c:v>
                </c:pt>
                <c:pt idx="2198">
                  <c:v>4.7447892801361568E-4</c:v>
                </c:pt>
                <c:pt idx="2199">
                  <c:v>4.7446336619617137E-4</c:v>
                </c:pt>
                <c:pt idx="2200">
                  <c:v>4.7444414950606814E-4</c:v>
                </c:pt>
                <c:pt idx="2201">
                  <c:v>4.743249179417565E-4</c:v>
                </c:pt>
                <c:pt idx="2202">
                  <c:v>4.7435748216212366E-4</c:v>
                </c:pt>
                <c:pt idx="2203">
                  <c:v>4.743202070851983E-4</c:v>
                </c:pt>
                <c:pt idx="2204">
                  <c:v>4.742251858080734E-4</c:v>
                </c:pt>
                <c:pt idx="2205">
                  <c:v>4.741654826864375E-4</c:v>
                </c:pt>
                <c:pt idx="2206">
                  <c:v>4.740601737168212E-4</c:v>
                </c:pt>
                <c:pt idx="2207">
                  <c:v>4.7394405585707489E-4</c:v>
                </c:pt>
                <c:pt idx="2208">
                  <c:v>4.7384071570564487E-4</c:v>
                </c:pt>
                <c:pt idx="2209">
                  <c:v>4.7372640164485019E-4</c:v>
                </c:pt>
                <c:pt idx="2210">
                  <c:v>4.7364708884208815E-4</c:v>
                </c:pt>
                <c:pt idx="2211">
                  <c:v>4.7363230148939354E-4</c:v>
                </c:pt>
                <c:pt idx="2212">
                  <c:v>4.7350502680386678E-4</c:v>
                </c:pt>
                <c:pt idx="2213">
                  <c:v>4.7346648240943984E-4</c:v>
                </c:pt>
                <c:pt idx="2214">
                  <c:v>4.73360163455045E-4</c:v>
                </c:pt>
                <c:pt idx="2215">
                  <c:v>4.7328915720921689E-4</c:v>
                </c:pt>
                <c:pt idx="2216">
                  <c:v>4.732507229604364E-4</c:v>
                </c:pt>
                <c:pt idx="2217">
                  <c:v>4.7308174664482456E-4</c:v>
                </c:pt>
                <c:pt idx="2218">
                  <c:v>4.7299390797570553E-4</c:v>
                </c:pt>
                <c:pt idx="2219">
                  <c:v>4.7290981136702411E-4</c:v>
                </c:pt>
                <c:pt idx="2220">
                  <c:v>4.72834549174302E-4</c:v>
                </c:pt>
                <c:pt idx="2221">
                  <c:v>4.7283778663209663E-4</c:v>
                </c:pt>
                <c:pt idx="2222">
                  <c:v>4.7278456730133782E-4</c:v>
                </c:pt>
                <c:pt idx="2223">
                  <c:v>4.7265013481456698E-4</c:v>
                </c:pt>
                <c:pt idx="2224">
                  <c:v>4.7256115650514232E-4</c:v>
                </c:pt>
                <c:pt idx="2225">
                  <c:v>4.7248099309605998E-4</c:v>
                </c:pt>
                <c:pt idx="2226">
                  <c:v>4.7243638127336354E-4</c:v>
                </c:pt>
                <c:pt idx="2227">
                  <c:v>4.7227293024355177E-4</c:v>
                </c:pt>
                <c:pt idx="2228">
                  <c:v>4.7214515869524167E-4</c:v>
                </c:pt>
                <c:pt idx="2229">
                  <c:v>4.7214004299936293E-4</c:v>
                </c:pt>
                <c:pt idx="2230">
                  <c:v>4.7203794617648457E-4</c:v>
                </c:pt>
                <c:pt idx="2231">
                  <c:v>4.7197662626986538E-4</c:v>
                </c:pt>
                <c:pt idx="2232">
                  <c:v>4.7189775920919924E-4</c:v>
                </c:pt>
                <c:pt idx="2233">
                  <c:v>4.7195553713346447E-4</c:v>
                </c:pt>
                <c:pt idx="2234">
                  <c:v>4.7204062167657173E-4</c:v>
                </c:pt>
                <c:pt idx="2235">
                  <c:v>4.7209171602959516E-4</c:v>
                </c:pt>
                <c:pt idx="2236">
                  <c:v>4.721669443264528E-4</c:v>
                </c:pt>
                <c:pt idx="2237">
                  <c:v>4.7216641897676208E-4</c:v>
                </c:pt>
                <c:pt idx="2238">
                  <c:v>4.7207087210071928E-4</c:v>
                </c:pt>
                <c:pt idx="2239">
                  <c:v>4.7198692698232752E-4</c:v>
                </c:pt>
                <c:pt idx="2240">
                  <c:v>4.7195150067692887E-4</c:v>
                </c:pt>
                <c:pt idx="2241">
                  <c:v>4.7188062410555086E-4</c:v>
                </c:pt>
                <c:pt idx="2242">
                  <c:v>4.7181257264538771E-4</c:v>
                </c:pt>
                <c:pt idx="2243">
                  <c:v>4.717566423598709E-4</c:v>
                </c:pt>
                <c:pt idx="2244">
                  <c:v>4.7171804436150144E-4</c:v>
                </c:pt>
                <c:pt idx="2245">
                  <c:v>4.7160517531904964E-4</c:v>
                </c:pt>
                <c:pt idx="2246">
                  <c:v>4.7150904584074651E-4</c:v>
                </c:pt>
                <c:pt idx="2247">
                  <c:v>4.7139999089365272E-4</c:v>
                </c:pt>
                <c:pt idx="2248">
                  <c:v>4.7135329627198382E-4</c:v>
                </c:pt>
                <c:pt idx="2249">
                  <c:v>4.7132087689756894E-4</c:v>
                </c:pt>
                <c:pt idx="2250">
                  <c:v>4.7123552427015184E-4</c:v>
                </c:pt>
                <c:pt idx="2251">
                  <c:v>4.7115522201957515E-4</c:v>
                </c:pt>
                <c:pt idx="2252">
                  <c:v>4.7115550132524668E-4</c:v>
                </c:pt>
                <c:pt idx="2253">
                  <c:v>4.7105808747904083E-4</c:v>
                </c:pt>
                <c:pt idx="2254">
                  <c:v>4.7094716473330804E-4</c:v>
                </c:pt>
                <c:pt idx="2255">
                  <c:v>4.7085621347248976E-4</c:v>
                </c:pt>
                <c:pt idx="2256">
                  <c:v>4.7080876936335685E-4</c:v>
                </c:pt>
                <c:pt idx="2257">
                  <c:v>4.7068775742083874E-4</c:v>
                </c:pt>
                <c:pt idx="2258">
                  <c:v>4.7068123910333688E-4</c:v>
                </c:pt>
                <c:pt idx="2259">
                  <c:v>4.7053595681811514E-4</c:v>
                </c:pt>
                <c:pt idx="2260">
                  <c:v>4.7044388865323365E-4</c:v>
                </c:pt>
                <c:pt idx="2261">
                  <c:v>4.7042180704958238E-4</c:v>
                </c:pt>
                <c:pt idx="2262">
                  <c:v>4.7035890610994704E-4</c:v>
                </c:pt>
                <c:pt idx="2263">
                  <c:v>4.7023550143692144E-4</c:v>
                </c:pt>
                <c:pt idx="2264">
                  <c:v>4.7023691808487973E-4</c:v>
                </c:pt>
                <c:pt idx="2265">
                  <c:v>4.7023478776705421E-4</c:v>
                </c:pt>
                <c:pt idx="2266">
                  <c:v>4.7015436960805464E-4</c:v>
                </c:pt>
                <c:pt idx="2267">
                  <c:v>4.7011037215928433E-4</c:v>
                </c:pt>
                <c:pt idx="2268">
                  <c:v>4.7005178272480687E-4</c:v>
                </c:pt>
                <c:pt idx="2269">
                  <c:v>4.7003552328704601E-4</c:v>
                </c:pt>
                <c:pt idx="2270">
                  <c:v>4.6993439403657722E-4</c:v>
                </c:pt>
                <c:pt idx="2271">
                  <c:v>4.6978391209860924E-4</c:v>
                </c:pt>
                <c:pt idx="2272">
                  <c:v>4.6978198055359845E-4</c:v>
                </c:pt>
                <c:pt idx="2273">
                  <c:v>4.697324283256557E-4</c:v>
                </c:pt>
                <c:pt idx="2274">
                  <c:v>4.6962041242674897E-4</c:v>
                </c:pt>
                <c:pt idx="2275">
                  <c:v>4.6952602620062685E-4</c:v>
                </c:pt>
                <c:pt idx="2276">
                  <c:v>4.6948073727200726E-4</c:v>
                </c:pt>
                <c:pt idx="2277">
                  <c:v>4.6946321127019816E-4</c:v>
                </c:pt>
                <c:pt idx="2278">
                  <c:v>4.6934729180790618E-4</c:v>
                </c:pt>
                <c:pt idx="2279">
                  <c:v>4.6930964110107896E-4</c:v>
                </c:pt>
                <c:pt idx="2280">
                  <c:v>4.6928043800708723E-4</c:v>
                </c:pt>
                <c:pt idx="2281">
                  <c:v>4.6921179319209607E-4</c:v>
                </c:pt>
                <c:pt idx="2282">
                  <c:v>4.6911879573648742E-4</c:v>
                </c:pt>
                <c:pt idx="2283">
                  <c:v>4.690058066532946E-4</c:v>
                </c:pt>
                <c:pt idx="2284">
                  <c:v>4.6898221509073201E-4</c:v>
                </c:pt>
                <c:pt idx="2285">
                  <c:v>4.689492040352058E-4</c:v>
                </c:pt>
                <c:pt idx="2286">
                  <c:v>4.6883834419094827E-4</c:v>
                </c:pt>
                <c:pt idx="2287">
                  <c:v>4.6876087642001531E-4</c:v>
                </c:pt>
                <c:pt idx="2288">
                  <c:v>4.6871636164201109E-4</c:v>
                </c:pt>
                <c:pt idx="2289">
                  <c:v>4.6872467075092356E-4</c:v>
                </c:pt>
                <c:pt idx="2290">
                  <c:v>4.6867031094168903E-4</c:v>
                </c:pt>
                <c:pt idx="2291">
                  <c:v>4.6865126302976344E-4</c:v>
                </c:pt>
                <c:pt idx="2292">
                  <c:v>4.6860552828234775E-4</c:v>
                </c:pt>
                <c:pt idx="2293">
                  <c:v>4.6851126708104984E-4</c:v>
                </c:pt>
                <c:pt idx="2294">
                  <c:v>4.6840270026487802E-4</c:v>
                </c:pt>
                <c:pt idx="2295">
                  <c:v>4.6838454942950387E-4</c:v>
                </c:pt>
                <c:pt idx="2296">
                  <c:v>4.6829494785835063E-4</c:v>
                </c:pt>
                <c:pt idx="2297">
                  <c:v>4.6826575402404062E-4</c:v>
                </c:pt>
                <c:pt idx="2298">
                  <c:v>4.6819518728751598E-4</c:v>
                </c:pt>
                <c:pt idx="2299">
                  <c:v>4.6810974946425132E-4</c:v>
                </c:pt>
                <c:pt idx="2300">
                  <c:v>4.6808865004558883E-4</c:v>
                </c:pt>
                <c:pt idx="2301">
                  <c:v>4.6806877924609233E-4</c:v>
                </c:pt>
                <c:pt idx="2302">
                  <c:v>4.6799055598034081E-4</c:v>
                </c:pt>
                <c:pt idx="2303">
                  <c:v>4.6800017516830439E-4</c:v>
                </c:pt>
                <c:pt idx="2304">
                  <c:v>4.6796910738804203E-4</c:v>
                </c:pt>
                <c:pt idx="2305">
                  <c:v>4.679380396077795E-4</c:v>
                </c:pt>
                <c:pt idx="2306">
                  <c:v>4.6790697182751714E-4</c:v>
                </c:pt>
                <c:pt idx="2307">
                  <c:v>4.6787590404725468E-4</c:v>
                </c:pt>
                <c:pt idx="2308">
                  <c:v>4.6779259342076183E-4</c:v>
                </c:pt>
                <c:pt idx="2309">
                  <c:v>4.6778886073010461E-4</c:v>
                </c:pt>
                <c:pt idx="2310">
                  <c:v>4.6777720350525166E-4</c:v>
                </c:pt>
                <c:pt idx="2311">
                  <c:v>4.6772587714829719E-4</c:v>
                </c:pt>
                <c:pt idx="2312">
                  <c:v>4.6766610282750502E-4</c:v>
                </c:pt>
                <c:pt idx="2313">
                  <c:v>4.6762284418128212E-4</c:v>
                </c:pt>
                <c:pt idx="2314">
                  <c:v>4.6752932381847388E-4</c:v>
                </c:pt>
                <c:pt idx="2315">
                  <c:v>4.6743880182513068E-4</c:v>
                </c:pt>
                <c:pt idx="2316">
                  <c:v>4.6742496179768092E-4</c:v>
                </c:pt>
                <c:pt idx="2317">
                  <c:v>4.6731205572592133E-4</c:v>
                </c:pt>
                <c:pt idx="2318">
                  <c:v>4.6721648333858997E-4</c:v>
                </c:pt>
                <c:pt idx="2319">
                  <c:v>4.6722812165023576E-4</c:v>
                </c:pt>
                <c:pt idx="2320">
                  <c:v>4.6719962682829078E-4</c:v>
                </c:pt>
                <c:pt idx="2321">
                  <c:v>4.6717567327610079E-4</c:v>
                </c:pt>
                <c:pt idx="2322">
                  <c:v>4.6713018849917022E-4</c:v>
                </c:pt>
                <c:pt idx="2323">
                  <c:v>4.6709824263849268E-4</c:v>
                </c:pt>
                <c:pt idx="2324">
                  <c:v>4.6706629677781568E-4</c:v>
                </c:pt>
                <c:pt idx="2325">
                  <c:v>4.6699232987182143E-4</c:v>
                </c:pt>
                <c:pt idx="2326">
                  <c:v>4.6695372928029917E-4</c:v>
                </c:pt>
                <c:pt idx="2327">
                  <c:v>4.6693625050586588E-4</c:v>
                </c:pt>
                <c:pt idx="2328">
                  <c:v>4.6688834011894542E-4</c:v>
                </c:pt>
                <c:pt idx="2329">
                  <c:v>4.6687306683932767E-4</c:v>
                </c:pt>
                <c:pt idx="2330">
                  <c:v>4.6687970800325277E-4</c:v>
                </c:pt>
                <c:pt idx="2331">
                  <c:v>4.6688924694710638E-4</c:v>
                </c:pt>
                <c:pt idx="2332">
                  <c:v>4.6701183097701721E-4</c:v>
                </c:pt>
                <c:pt idx="2333">
                  <c:v>4.6707164120954884E-4</c:v>
                </c:pt>
                <c:pt idx="2334">
                  <c:v>4.6704611716910671E-4</c:v>
                </c:pt>
                <c:pt idx="2335">
                  <c:v>4.6697565836612107E-4</c:v>
                </c:pt>
                <c:pt idx="2336">
                  <c:v>4.6699164814417786E-4</c:v>
                </c:pt>
                <c:pt idx="2337">
                  <c:v>4.6692739417410385E-4</c:v>
                </c:pt>
                <c:pt idx="2338">
                  <c:v>4.6685641442190893E-4</c:v>
                </c:pt>
                <c:pt idx="2339">
                  <c:v>4.6672465056620221E-4</c:v>
                </c:pt>
                <c:pt idx="2340">
                  <c:v>4.6668742960294152E-4</c:v>
                </c:pt>
                <c:pt idx="2341">
                  <c:v>4.6663809357635707E-4</c:v>
                </c:pt>
                <c:pt idx="2342">
                  <c:v>4.6661714747373066E-4</c:v>
                </c:pt>
                <c:pt idx="2343">
                  <c:v>4.6652350894008673E-4</c:v>
                </c:pt>
                <c:pt idx="2344">
                  <c:v>4.6654937620927247E-4</c:v>
                </c:pt>
                <c:pt idx="2345">
                  <c:v>4.6648059819919089E-4</c:v>
                </c:pt>
                <c:pt idx="2346">
                  <c:v>4.6644705821096831E-4</c:v>
                </c:pt>
                <c:pt idx="2347">
                  <c:v>4.6641573002106863E-4</c:v>
                </c:pt>
                <c:pt idx="2348">
                  <c:v>4.6639829778517979E-4</c:v>
                </c:pt>
                <c:pt idx="2349">
                  <c:v>4.6639818677054166E-4</c:v>
                </c:pt>
                <c:pt idx="2350">
                  <c:v>4.6623827628823893E-4</c:v>
                </c:pt>
                <c:pt idx="2351">
                  <c:v>4.6621139813815104E-4</c:v>
                </c:pt>
                <c:pt idx="2352">
                  <c:v>4.661806160860066E-4</c:v>
                </c:pt>
                <c:pt idx="2353">
                  <c:v>4.6602561211378485E-4</c:v>
                </c:pt>
                <c:pt idx="2354">
                  <c:v>4.6599698652537012E-4</c:v>
                </c:pt>
                <c:pt idx="2355">
                  <c:v>4.6596153103001589E-4</c:v>
                </c:pt>
                <c:pt idx="2356">
                  <c:v>4.6589627187731795E-4</c:v>
                </c:pt>
                <c:pt idx="2357">
                  <c:v>4.6581455931821311E-4</c:v>
                </c:pt>
                <c:pt idx="2358">
                  <c:v>4.6572385737740884E-4</c:v>
                </c:pt>
                <c:pt idx="2359">
                  <c:v>4.6576189188760628E-4</c:v>
                </c:pt>
                <c:pt idx="2360">
                  <c:v>4.6566480787806904E-4</c:v>
                </c:pt>
                <c:pt idx="2361">
                  <c:v>4.6560347133417344E-4</c:v>
                </c:pt>
                <c:pt idx="2362">
                  <c:v>4.6558337968419439E-4</c:v>
                </c:pt>
                <c:pt idx="2363">
                  <c:v>4.6555331284427263E-4</c:v>
                </c:pt>
                <c:pt idx="2364">
                  <c:v>4.6546466139137837E-4</c:v>
                </c:pt>
                <c:pt idx="2365">
                  <c:v>4.6544686034252428E-4</c:v>
                </c:pt>
                <c:pt idx="2366">
                  <c:v>4.6546263103333418E-4</c:v>
                </c:pt>
                <c:pt idx="2367">
                  <c:v>4.654271941737059E-4</c:v>
                </c:pt>
                <c:pt idx="2368">
                  <c:v>4.653503407417038E-4</c:v>
                </c:pt>
                <c:pt idx="2369">
                  <c:v>4.6526769161720394E-4</c:v>
                </c:pt>
                <c:pt idx="2370">
                  <c:v>4.6519593589836625E-4</c:v>
                </c:pt>
                <c:pt idx="2371">
                  <c:v>4.6520633071106635E-4</c:v>
                </c:pt>
                <c:pt idx="2372">
                  <c:v>4.6521704561564497E-4</c:v>
                </c:pt>
                <c:pt idx="2373">
                  <c:v>4.6519637954814429E-4</c:v>
                </c:pt>
                <c:pt idx="2374">
                  <c:v>4.6526676459471397E-4</c:v>
                </c:pt>
                <c:pt idx="2375">
                  <c:v>4.6526797072787921E-4</c:v>
                </c:pt>
                <c:pt idx="2376">
                  <c:v>4.6525272428784897E-4</c:v>
                </c:pt>
                <c:pt idx="2377">
                  <c:v>4.6523747784781917E-4</c:v>
                </c:pt>
                <c:pt idx="2378">
                  <c:v>4.6524219872630461E-4</c:v>
                </c:pt>
                <c:pt idx="2379">
                  <c:v>4.6526464781653187E-4</c:v>
                </c:pt>
                <c:pt idx="2380">
                  <c:v>4.6518277227293269E-4</c:v>
                </c:pt>
                <c:pt idx="2381">
                  <c:v>4.6520046178944244E-4</c:v>
                </c:pt>
                <c:pt idx="2382">
                  <c:v>4.6518244477517011E-4</c:v>
                </c:pt>
                <c:pt idx="2383">
                  <c:v>4.6519987167347978E-4</c:v>
                </c:pt>
                <c:pt idx="2384">
                  <c:v>4.6514035987096013E-4</c:v>
                </c:pt>
                <c:pt idx="2385">
                  <c:v>4.650748935056841E-4</c:v>
                </c:pt>
                <c:pt idx="2386">
                  <c:v>4.650150205857706E-4</c:v>
                </c:pt>
                <c:pt idx="2387">
                  <c:v>4.649583390188158E-4</c:v>
                </c:pt>
                <c:pt idx="2388">
                  <c:v>4.6490165745186073E-4</c:v>
                </c:pt>
                <c:pt idx="2389">
                  <c:v>4.6484497588490594E-4</c:v>
                </c:pt>
                <c:pt idx="2390">
                  <c:v>4.6478829431795097E-4</c:v>
                </c:pt>
                <c:pt idx="2391">
                  <c:v>4.6476178197125923E-4</c:v>
                </c:pt>
                <c:pt idx="2392">
                  <c:v>4.6479643805808477E-4</c:v>
                </c:pt>
                <c:pt idx="2393">
                  <c:v>4.648405966387002E-4</c:v>
                </c:pt>
                <c:pt idx="2394">
                  <c:v>4.6490515693026462E-4</c:v>
                </c:pt>
                <c:pt idx="2395">
                  <c:v>4.6496971722182883E-4</c:v>
                </c:pt>
                <c:pt idx="2396">
                  <c:v>4.649493471071793E-4</c:v>
                </c:pt>
                <c:pt idx="2397">
                  <c:v>4.6489496839819923E-4</c:v>
                </c:pt>
                <c:pt idx="2398">
                  <c:v>4.6482542460050177E-4</c:v>
                </c:pt>
                <c:pt idx="2399">
                  <c:v>4.6480409754611477E-4</c:v>
                </c:pt>
                <c:pt idx="2400">
                  <c:v>4.6479406047447269E-4</c:v>
                </c:pt>
                <c:pt idx="2401">
                  <c:v>4.6473765984481307E-4</c:v>
                </c:pt>
                <c:pt idx="2402">
                  <c:v>4.6474336917138909E-4</c:v>
                </c:pt>
                <c:pt idx="2403">
                  <c:v>4.6465071089225022E-4</c:v>
                </c:pt>
                <c:pt idx="2404">
                  <c:v>4.6462449046751894E-4</c:v>
                </c:pt>
                <c:pt idx="2405">
                  <c:v>4.6459940669177807E-4</c:v>
                </c:pt>
                <c:pt idx="2406">
                  <c:v>4.6454253460415416E-4</c:v>
                </c:pt>
                <c:pt idx="2407">
                  <c:v>4.6449415560406628E-4</c:v>
                </c:pt>
                <c:pt idx="2408">
                  <c:v>4.6446676787788408E-4</c:v>
                </c:pt>
                <c:pt idx="2409">
                  <c:v>4.6444559881336078E-4</c:v>
                </c:pt>
                <c:pt idx="2410">
                  <c:v>4.6442442974883733E-4</c:v>
                </c:pt>
                <c:pt idx="2411">
                  <c:v>4.6435767384546243E-4</c:v>
                </c:pt>
                <c:pt idx="2412">
                  <c:v>4.6435269212330362E-4</c:v>
                </c:pt>
                <c:pt idx="2413">
                  <c:v>4.6431257822481247E-4</c:v>
                </c:pt>
                <c:pt idx="2414">
                  <c:v>4.6427641312284112E-4</c:v>
                </c:pt>
                <c:pt idx="2415">
                  <c:v>4.6424239219358308E-4</c:v>
                </c:pt>
                <c:pt idx="2416">
                  <c:v>4.6423881521131513E-4</c:v>
                </c:pt>
                <c:pt idx="2417">
                  <c:v>4.6427495169404056E-4</c:v>
                </c:pt>
                <c:pt idx="2418">
                  <c:v>4.6431548163435049E-4</c:v>
                </c:pt>
                <c:pt idx="2419">
                  <c:v>4.6428095395546694E-4</c:v>
                </c:pt>
                <c:pt idx="2420">
                  <c:v>4.6421806285292536E-4</c:v>
                </c:pt>
                <c:pt idx="2421">
                  <c:v>4.6412276369711897E-4</c:v>
                </c:pt>
                <c:pt idx="2422">
                  <c:v>4.6420675453938572E-4</c:v>
                </c:pt>
                <c:pt idx="2423">
                  <c:v>4.641246968443909E-4</c:v>
                </c:pt>
                <c:pt idx="2424">
                  <c:v>4.6413157410888441E-4</c:v>
                </c:pt>
                <c:pt idx="2425">
                  <c:v>4.6410611576998403E-4</c:v>
                </c:pt>
                <c:pt idx="2426">
                  <c:v>4.6398538907108577E-4</c:v>
                </c:pt>
                <c:pt idx="2427">
                  <c:v>4.6395952348188106E-4</c:v>
                </c:pt>
                <c:pt idx="2428">
                  <c:v>4.6395249826340932E-4</c:v>
                </c:pt>
                <c:pt idx="2429">
                  <c:v>4.6397446904060521E-4</c:v>
                </c:pt>
                <c:pt idx="2430">
                  <c:v>4.6385321789683812E-4</c:v>
                </c:pt>
                <c:pt idx="2431">
                  <c:v>4.6373719562794097E-4</c:v>
                </c:pt>
                <c:pt idx="2432">
                  <c:v>4.6371985701771767E-4</c:v>
                </c:pt>
                <c:pt idx="2433">
                  <c:v>4.6366022948290172E-4</c:v>
                </c:pt>
                <c:pt idx="2434">
                  <c:v>4.6353953346942121E-4</c:v>
                </c:pt>
                <c:pt idx="2435">
                  <c:v>4.6359062081174711E-4</c:v>
                </c:pt>
                <c:pt idx="2436">
                  <c:v>4.6358925313862419E-4</c:v>
                </c:pt>
                <c:pt idx="2437">
                  <c:v>4.635056963104093E-4</c:v>
                </c:pt>
                <c:pt idx="2438">
                  <c:v>4.6350085244321599E-4</c:v>
                </c:pt>
                <c:pt idx="2439">
                  <c:v>4.6349817964755016E-4</c:v>
                </c:pt>
                <c:pt idx="2440">
                  <c:v>4.6344826281805978E-4</c:v>
                </c:pt>
                <c:pt idx="2441">
                  <c:v>4.6346466819985831E-4</c:v>
                </c:pt>
                <c:pt idx="2442">
                  <c:v>4.6343942848274316E-4</c:v>
                </c:pt>
                <c:pt idx="2443">
                  <c:v>4.6343729138149524E-4</c:v>
                </c:pt>
                <c:pt idx="2444">
                  <c:v>4.6340077920354244E-4</c:v>
                </c:pt>
                <c:pt idx="2445">
                  <c:v>4.6337910544070243E-4</c:v>
                </c:pt>
                <c:pt idx="2446">
                  <c:v>4.6335798541454864E-4</c:v>
                </c:pt>
                <c:pt idx="2447">
                  <c:v>4.6334590158613544E-4</c:v>
                </c:pt>
                <c:pt idx="2448">
                  <c:v>4.6333711330943884E-4</c:v>
                </c:pt>
                <c:pt idx="2449">
                  <c:v>4.6332474968575286E-4</c:v>
                </c:pt>
                <c:pt idx="2450">
                  <c:v>4.6330050738020419E-4</c:v>
                </c:pt>
                <c:pt idx="2451">
                  <c:v>4.6321869304884373E-4</c:v>
                </c:pt>
                <c:pt idx="2452">
                  <c:v>4.6310818848309783E-4</c:v>
                </c:pt>
                <c:pt idx="2453">
                  <c:v>4.6312898808351734E-4</c:v>
                </c:pt>
                <c:pt idx="2454">
                  <c:v>4.6303974025233545E-4</c:v>
                </c:pt>
                <c:pt idx="2455">
                  <c:v>4.6299751071185951E-4</c:v>
                </c:pt>
                <c:pt idx="2456">
                  <c:v>4.6304993779824031E-4</c:v>
                </c:pt>
                <c:pt idx="2457">
                  <c:v>4.6299680540227278E-4</c:v>
                </c:pt>
                <c:pt idx="2458">
                  <c:v>4.6291268495974664E-4</c:v>
                </c:pt>
                <c:pt idx="2459">
                  <c:v>4.6294602127040812E-4</c:v>
                </c:pt>
                <c:pt idx="2460">
                  <c:v>4.6292083236131249E-4</c:v>
                </c:pt>
                <c:pt idx="2461">
                  <c:v>4.6300704138837735E-4</c:v>
                </c:pt>
                <c:pt idx="2462">
                  <c:v>4.6296266537878633E-4</c:v>
                </c:pt>
                <c:pt idx="2463">
                  <c:v>4.6300145261687773E-4</c:v>
                </c:pt>
                <c:pt idx="2464">
                  <c:v>4.6299102614204729E-4</c:v>
                </c:pt>
                <c:pt idx="2465">
                  <c:v>4.6302663787957149E-4</c:v>
                </c:pt>
                <c:pt idx="2466">
                  <c:v>4.6293385316396797E-4</c:v>
                </c:pt>
                <c:pt idx="2467">
                  <c:v>4.6303033970080315E-4</c:v>
                </c:pt>
                <c:pt idx="2468">
                  <c:v>4.630232039082641E-4</c:v>
                </c:pt>
                <c:pt idx="2469">
                  <c:v>4.6305731060641158E-4</c:v>
                </c:pt>
                <c:pt idx="2470">
                  <c:v>4.6302389982930505E-4</c:v>
                </c:pt>
                <c:pt idx="2471">
                  <c:v>4.6301873361478442E-4</c:v>
                </c:pt>
                <c:pt idx="2472">
                  <c:v>4.6304426550390762E-4</c:v>
                </c:pt>
                <c:pt idx="2473">
                  <c:v>4.6291157388079763E-4</c:v>
                </c:pt>
                <c:pt idx="2474">
                  <c:v>4.629658821499531E-4</c:v>
                </c:pt>
                <c:pt idx="2475">
                  <c:v>4.6297035593561534E-4</c:v>
                </c:pt>
                <c:pt idx="2476">
                  <c:v>4.6294606964134184E-4</c:v>
                </c:pt>
                <c:pt idx="2477">
                  <c:v>4.6292178334706851E-4</c:v>
                </c:pt>
                <c:pt idx="2478">
                  <c:v>4.6289749705279474E-4</c:v>
                </c:pt>
                <c:pt idx="2479">
                  <c:v>4.6286123048351645E-4</c:v>
                </c:pt>
                <c:pt idx="2480">
                  <c:v>4.6283954889871597E-4</c:v>
                </c:pt>
                <c:pt idx="2481">
                  <c:v>4.628091327879382E-4</c:v>
                </c:pt>
                <c:pt idx="2482">
                  <c:v>4.6270423216145779E-4</c:v>
                </c:pt>
                <c:pt idx="2483">
                  <c:v>4.6270080239192452E-4</c:v>
                </c:pt>
                <c:pt idx="2484">
                  <c:v>4.6269756148543132E-4</c:v>
                </c:pt>
                <c:pt idx="2485">
                  <c:v>4.626715923876132E-4</c:v>
                </c:pt>
                <c:pt idx="2486">
                  <c:v>4.6271330280306042E-4</c:v>
                </c:pt>
                <c:pt idx="2487">
                  <c:v>4.6263391455181503E-4</c:v>
                </c:pt>
                <c:pt idx="2488">
                  <c:v>4.6273018743208809E-4</c:v>
                </c:pt>
                <c:pt idx="2489">
                  <c:v>4.6268950144166707E-4</c:v>
                </c:pt>
                <c:pt idx="2490">
                  <c:v>4.6267513922624036E-4</c:v>
                </c:pt>
                <c:pt idx="2491">
                  <c:v>4.6267976379567858E-4</c:v>
                </c:pt>
                <c:pt idx="2492">
                  <c:v>4.6264276643914981E-4</c:v>
                </c:pt>
                <c:pt idx="2493">
                  <c:v>4.626398532548139E-4</c:v>
                </c:pt>
                <c:pt idx="2494">
                  <c:v>4.6269762752356618E-4</c:v>
                </c:pt>
                <c:pt idx="2495">
                  <c:v>4.6264935448472579E-4</c:v>
                </c:pt>
                <c:pt idx="2496">
                  <c:v>4.6268054417239392E-4</c:v>
                </c:pt>
                <c:pt idx="2497">
                  <c:v>4.6266033288011767E-4</c:v>
                </c:pt>
                <c:pt idx="2498">
                  <c:v>4.6271997935124344E-4</c:v>
                </c:pt>
                <c:pt idx="2499">
                  <c:v>4.6261324716488368E-4</c:v>
                </c:pt>
                <c:pt idx="2500">
                  <c:v>4.6262838941588813E-4</c:v>
                </c:pt>
                <c:pt idx="2501">
                  <c:v>4.6267319724240539E-4</c:v>
                </c:pt>
                <c:pt idx="2502">
                  <c:v>4.6262137119795792E-4</c:v>
                </c:pt>
                <c:pt idx="2503">
                  <c:v>4.6261096978363352E-4</c:v>
                </c:pt>
                <c:pt idx="2504">
                  <c:v>4.6264064216150301E-4</c:v>
                </c:pt>
                <c:pt idx="2505">
                  <c:v>4.6260223642826352E-4</c:v>
                </c:pt>
                <c:pt idx="2506">
                  <c:v>4.6260093535995618E-4</c:v>
                </c:pt>
                <c:pt idx="2507">
                  <c:v>4.6262084051190824E-4</c:v>
                </c:pt>
                <c:pt idx="2508">
                  <c:v>4.6262571100230682E-4</c:v>
                </c:pt>
                <c:pt idx="2509">
                  <c:v>4.6261147433252446E-4</c:v>
                </c:pt>
                <c:pt idx="2510">
                  <c:v>4.625964861497156E-4</c:v>
                </c:pt>
                <c:pt idx="2511">
                  <c:v>4.6258001606851656E-4</c:v>
                </c:pt>
                <c:pt idx="2512">
                  <c:v>4.6260074567699869E-4</c:v>
                </c:pt>
                <c:pt idx="2513">
                  <c:v>4.6248564719566962E-4</c:v>
                </c:pt>
                <c:pt idx="2514">
                  <c:v>4.625518732795464E-4</c:v>
                </c:pt>
                <c:pt idx="2515">
                  <c:v>4.6249638864298082E-4</c:v>
                </c:pt>
                <c:pt idx="2516">
                  <c:v>4.6244090400641513E-4</c:v>
                </c:pt>
                <c:pt idx="2517">
                  <c:v>4.6239670111032432E-4</c:v>
                </c:pt>
                <c:pt idx="2518">
                  <c:v>4.6241361679993286E-4</c:v>
                </c:pt>
                <c:pt idx="2519">
                  <c:v>4.6235274732345444E-4</c:v>
                </c:pt>
                <c:pt idx="2520">
                  <c:v>4.6238917832533416E-4</c:v>
                </c:pt>
                <c:pt idx="2521">
                  <c:v>4.6237482381038578E-4</c:v>
                </c:pt>
                <c:pt idx="2522">
                  <c:v>4.6242424143889699E-4</c:v>
                </c:pt>
                <c:pt idx="2523">
                  <c:v>4.624440558745172E-4</c:v>
                </c:pt>
                <c:pt idx="2524">
                  <c:v>4.6237960340356991E-4</c:v>
                </c:pt>
                <c:pt idx="2525">
                  <c:v>4.6231906531837554E-4</c:v>
                </c:pt>
                <c:pt idx="2526">
                  <c:v>4.6229477791279497E-4</c:v>
                </c:pt>
                <c:pt idx="2527">
                  <c:v>4.6227049050721468E-4</c:v>
                </c:pt>
                <c:pt idx="2528">
                  <c:v>4.622631900534023E-4</c:v>
                </c:pt>
                <c:pt idx="2529">
                  <c:v>4.6225033816039469E-4</c:v>
                </c:pt>
                <c:pt idx="2530">
                  <c:v>4.6219067800088896E-4</c:v>
                </c:pt>
                <c:pt idx="2531">
                  <c:v>4.6210245572430718E-4</c:v>
                </c:pt>
                <c:pt idx="2532">
                  <c:v>4.6215142490365778E-4</c:v>
                </c:pt>
                <c:pt idx="2533">
                  <c:v>4.6217612984585934E-4</c:v>
                </c:pt>
                <c:pt idx="2534">
                  <c:v>4.6223073558714013E-4</c:v>
                </c:pt>
                <c:pt idx="2535">
                  <c:v>4.6219996659687665E-4</c:v>
                </c:pt>
                <c:pt idx="2536">
                  <c:v>4.6214053690372243E-4</c:v>
                </c:pt>
                <c:pt idx="2537">
                  <c:v>4.6214983593265862E-4</c:v>
                </c:pt>
                <c:pt idx="2538">
                  <c:v>4.6210753370636855E-4</c:v>
                </c:pt>
                <c:pt idx="2539">
                  <c:v>4.6208265989221758E-4</c:v>
                </c:pt>
                <c:pt idx="2540">
                  <c:v>4.6201444724300534E-4</c:v>
                </c:pt>
                <c:pt idx="2541">
                  <c:v>4.6204369860554622E-4</c:v>
                </c:pt>
                <c:pt idx="2542">
                  <c:v>4.6206944102329076E-4</c:v>
                </c:pt>
                <c:pt idx="2543">
                  <c:v>4.6210806337923087E-4</c:v>
                </c:pt>
                <c:pt idx="2544">
                  <c:v>4.6213109660858844E-4</c:v>
                </c:pt>
                <c:pt idx="2545">
                  <c:v>4.6217685516161629E-4</c:v>
                </c:pt>
                <c:pt idx="2546">
                  <c:v>4.6220020463687365E-4</c:v>
                </c:pt>
                <c:pt idx="2547">
                  <c:v>4.6213896674531288E-4</c:v>
                </c:pt>
                <c:pt idx="2548">
                  <c:v>4.6204123141264404E-4</c:v>
                </c:pt>
                <c:pt idx="2549">
                  <c:v>4.619815451076195E-4</c:v>
                </c:pt>
                <c:pt idx="2550">
                  <c:v>4.6194557772373079E-4</c:v>
                </c:pt>
                <c:pt idx="2551">
                  <c:v>4.6196507728874669E-4</c:v>
                </c:pt>
                <c:pt idx="2552">
                  <c:v>4.6202063583150816E-4</c:v>
                </c:pt>
                <c:pt idx="2553">
                  <c:v>4.6200276504963317E-4</c:v>
                </c:pt>
                <c:pt idx="2554">
                  <c:v>4.6196661627150189E-4</c:v>
                </c:pt>
                <c:pt idx="2555">
                  <c:v>4.6193953400611962E-4</c:v>
                </c:pt>
                <c:pt idx="2556">
                  <c:v>4.6193718976780823E-4</c:v>
                </c:pt>
                <c:pt idx="2557">
                  <c:v>4.6195003764968023E-4</c:v>
                </c:pt>
                <c:pt idx="2558">
                  <c:v>4.6184954611984809E-4</c:v>
                </c:pt>
                <c:pt idx="2559">
                  <c:v>4.6184036729167899E-4</c:v>
                </c:pt>
                <c:pt idx="2560">
                  <c:v>4.6184534383608114E-4</c:v>
                </c:pt>
                <c:pt idx="2561">
                  <c:v>4.6175056331597387E-4</c:v>
                </c:pt>
                <c:pt idx="2562">
                  <c:v>4.6174053927788058E-4</c:v>
                </c:pt>
                <c:pt idx="2563">
                  <c:v>4.6176814674985439E-4</c:v>
                </c:pt>
                <c:pt idx="2564">
                  <c:v>4.617873347864128E-4</c:v>
                </c:pt>
                <c:pt idx="2565">
                  <c:v>4.6170190273289968E-4</c:v>
                </c:pt>
                <c:pt idx="2566">
                  <c:v>4.6179135387560061E-4</c:v>
                </c:pt>
                <c:pt idx="2567">
                  <c:v>4.6173537343149738E-4</c:v>
                </c:pt>
                <c:pt idx="2568">
                  <c:v>4.6174522180033011E-4</c:v>
                </c:pt>
                <c:pt idx="2569">
                  <c:v>4.6169298991580887E-4</c:v>
                </c:pt>
                <c:pt idx="2570">
                  <c:v>4.6166191210899373E-4</c:v>
                </c:pt>
                <c:pt idx="2571">
                  <c:v>4.6171571352206854E-4</c:v>
                </c:pt>
                <c:pt idx="2572">
                  <c:v>4.6171073885577506E-4</c:v>
                </c:pt>
                <c:pt idx="2573">
                  <c:v>4.6165459027463238E-4</c:v>
                </c:pt>
                <c:pt idx="2574">
                  <c:v>4.6163664662195089E-4</c:v>
                </c:pt>
                <c:pt idx="2575">
                  <c:v>4.6166533885733839E-4</c:v>
                </c:pt>
                <c:pt idx="2576">
                  <c:v>4.6166923958804483E-4</c:v>
                </c:pt>
                <c:pt idx="2577">
                  <c:v>4.6162804328588481E-4</c:v>
                </c:pt>
                <c:pt idx="2578">
                  <c:v>4.6159699317393772E-4</c:v>
                </c:pt>
                <c:pt idx="2579">
                  <c:v>4.6163205954292231E-4</c:v>
                </c:pt>
                <c:pt idx="2580">
                  <c:v>4.6167495979580411E-4</c:v>
                </c:pt>
                <c:pt idx="2581">
                  <c:v>4.6161560043155492E-4</c:v>
                </c:pt>
                <c:pt idx="2582">
                  <c:v>4.6155365195184236E-4</c:v>
                </c:pt>
                <c:pt idx="2583">
                  <c:v>4.6155750585956276E-4</c:v>
                </c:pt>
                <c:pt idx="2584">
                  <c:v>4.6151590209458519E-4</c:v>
                </c:pt>
                <c:pt idx="2585">
                  <c:v>4.6152531915724914E-4</c:v>
                </c:pt>
                <c:pt idx="2586">
                  <c:v>4.6147646944993373E-4</c:v>
                </c:pt>
                <c:pt idx="2587">
                  <c:v>4.6150975366378451E-4</c:v>
                </c:pt>
                <c:pt idx="2588">
                  <c:v>4.6158969608430569E-4</c:v>
                </c:pt>
                <c:pt idx="2589">
                  <c:v>4.6158871695801279E-4</c:v>
                </c:pt>
                <c:pt idx="2590">
                  <c:v>4.615726224315142E-4</c:v>
                </c:pt>
                <c:pt idx="2591">
                  <c:v>4.6156380798321214E-4</c:v>
                </c:pt>
                <c:pt idx="2592">
                  <c:v>4.6153233143483369E-4</c:v>
                </c:pt>
                <c:pt idx="2593">
                  <c:v>4.6145343752050172E-4</c:v>
                </c:pt>
                <c:pt idx="2594">
                  <c:v>4.6143074020404322E-4</c:v>
                </c:pt>
                <c:pt idx="2595">
                  <c:v>4.6154772779975132E-4</c:v>
                </c:pt>
                <c:pt idx="2596">
                  <c:v>4.6152246227617103E-4</c:v>
                </c:pt>
                <c:pt idx="2597">
                  <c:v>4.6152033367210041E-4</c:v>
                </c:pt>
                <c:pt idx="2598">
                  <c:v>4.6153417295882076E-4</c:v>
                </c:pt>
                <c:pt idx="2599">
                  <c:v>4.6153212755170418E-4</c:v>
                </c:pt>
                <c:pt idx="2600">
                  <c:v>4.6141820832959647E-4</c:v>
                </c:pt>
                <c:pt idx="2601">
                  <c:v>4.6145324156999612E-4</c:v>
                </c:pt>
                <c:pt idx="2602">
                  <c:v>4.6145286446776847E-4</c:v>
                </c:pt>
                <c:pt idx="2603">
                  <c:v>4.6139422973673886E-4</c:v>
                </c:pt>
                <c:pt idx="2604">
                  <c:v>4.6141505995342662E-4</c:v>
                </c:pt>
                <c:pt idx="2605">
                  <c:v>4.6142447432813411E-4</c:v>
                </c:pt>
                <c:pt idx="2606">
                  <c:v>4.6146381413858783E-4</c:v>
                </c:pt>
                <c:pt idx="2607">
                  <c:v>4.6144834523712913E-4</c:v>
                </c:pt>
                <c:pt idx="2608">
                  <c:v>4.6153941172166161E-4</c:v>
                </c:pt>
                <c:pt idx="2609">
                  <c:v>4.6155785099405737E-4</c:v>
                </c:pt>
                <c:pt idx="2610">
                  <c:v>4.615671812054491E-4</c:v>
                </c:pt>
                <c:pt idx="2611">
                  <c:v>4.6158664352593094E-4</c:v>
                </c:pt>
                <c:pt idx="2612">
                  <c:v>4.6159774542807068E-4</c:v>
                </c:pt>
                <c:pt idx="2613">
                  <c:v>4.6160407908127718E-4</c:v>
                </c:pt>
                <c:pt idx="2614">
                  <c:v>4.6161023292756335E-4</c:v>
                </c:pt>
                <c:pt idx="2615">
                  <c:v>4.6163858659178383E-4</c:v>
                </c:pt>
                <c:pt idx="2616">
                  <c:v>4.616119208201421E-4</c:v>
                </c:pt>
                <c:pt idx="2617">
                  <c:v>4.6157265920079794E-4</c:v>
                </c:pt>
                <c:pt idx="2618">
                  <c:v>4.6150282087459787E-4</c:v>
                </c:pt>
                <c:pt idx="2619">
                  <c:v>4.6146323354480866E-4</c:v>
                </c:pt>
                <c:pt idx="2620">
                  <c:v>4.614853019592596E-4</c:v>
                </c:pt>
                <c:pt idx="2621">
                  <c:v>4.6144930692027723E-4</c:v>
                </c:pt>
                <c:pt idx="2622">
                  <c:v>4.6150566455847939E-4</c:v>
                </c:pt>
                <c:pt idx="2623">
                  <c:v>4.6161059578774352E-4</c:v>
                </c:pt>
                <c:pt idx="2624">
                  <c:v>4.6151988194558289E-4</c:v>
                </c:pt>
                <c:pt idx="2625">
                  <c:v>4.6152216504524404E-4</c:v>
                </c:pt>
                <c:pt idx="2626">
                  <c:v>4.6167098213947518E-4</c:v>
                </c:pt>
                <c:pt idx="2627">
                  <c:v>4.6157865488172353E-4</c:v>
                </c:pt>
                <c:pt idx="2628">
                  <c:v>4.6166421723082109E-4</c:v>
                </c:pt>
                <c:pt idx="2629">
                  <c:v>4.6163162796935425E-4</c:v>
                </c:pt>
                <c:pt idx="2630">
                  <c:v>4.6161522460876617E-4</c:v>
                </c:pt>
                <c:pt idx="2631">
                  <c:v>4.6166027434318648E-4</c:v>
                </c:pt>
                <c:pt idx="2632">
                  <c:v>4.6170996732038816E-4</c:v>
                </c:pt>
                <c:pt idx="2633">
                  <c:v>4.6175506620122164E-4</c:v>
                </c:pt>
                <c:pt idx="2634">
                  <c:v>4.6175861998279605E-4</c:v>
                </c:pt>
                <c:pt idx="2635">
                  <c:v>4.6182420532084106E-4</c:v>
                </c:pt>
                <c:pt idx="2636">
                  <c:v>4.617898237431408E-4</c:v>
                </c:pt>
                <c:pt idx="2637">
                  <c:v>4.6183613456718533E-4</c:v>
                </c:pt>
                <c:pt idx="2638">
                  <c:v>4.6182995814539335E-4</c:v>
                </c:pt>
                <c:pt idx="2639">
                  <c:v>4.6186903491842818E-4</c:v>
                </c:pt>
                <c:pt idx="2640">
                  <c:v>4.6194935697186859E-4</c:v>
                </c:pt>
                <c:pt idx="2641">
                  <c:v>4.6190848881316873E-4</c:v>
                </c:pt>
                <c:pt idx="2642">
                  <c:v>4.6197530454837024E-4</c:v>
                </c:pt>
                <c:pt idx="2643">
                  <c:v>4.6200761603493884E-4</c:v>
                </c:pt>
                <c:pt idx="2644">
                  <c:v>4.6196424557517173E-4</c:v>
                </c:pt>
                <c:pt idx="2645">
                  <c:v>4.6202136280666954E-4</c:v>
                </c:pt>
                <c:pt idx="2646">
                  <c:v>4.6203975285890187E-4</c:v>
                </c:pt>
                <c:pt idx="2647">
                  <c:v>4.6208016476291232E-4</c:v>
                </c:pt>
                <c:pt idx="2648">
                  <c:v>4.6210977934660428E-4</c:v>
                </c:pt>
                <c:pt idx="2649">
                  <c:v>4.6214969490056794E-4</c:v>
                </c:pt>
                <c:pt idx="2650">
                  <c:v>4.6211287943828276E-4</c:v>
                </c:pt>
                <c:pt idx="2651">
                  <c:v>4.6211106572922146E-4</c:v>
                </c:pt>
                <c:pt idx="2652">
                  <c:v>4.6207479846642902E-4</c:v>
                </c:pt>
                <c:pt idx="2653">
                  <c:v>4.6208912632763406E-4</c:v>
                </c:pt>
                <c:pt idx="2654">
                  <c:v>4.6212820006217464E-4</c:v>
                </c:pt>
                <c:pt idx="2655">
                  <c:v>4.6214515330737397E-4</c:v>
                </c:pt>
                <c:pt idx="2656">
                  <c:v>4.6212244117367293E-4</c:v>
                </c:pt>
                <c:pt idx="2657">
                  <c:v>4.6218940399783595E-4</c:v>
                </c:pt>
                <c:pt idx="2658">
                  <c:v>4.6222770792502752E-4</c:v>
                </c:pt>
                <c:pt idx="2659">
                  <c:v>4.6224789837316042E-4</c:v>
                </c:pt>
                <c:pt idx="2660">
                  <c:v>4.6225885438743987E-4</c:v>
                </c:pt>
                <c:pt idx="2661">
                  <c:v>4.6223976289199131E-4</c:v>
                </c:pt>
                <c:pt idx="2662">
                  <c:v>4.6219807787081796E-4</c:v>
                </c:pt>
                <c:pt idx="2663">
                  <c:v>4.6226694215946445E-4</c:v>
                </c:pt>
                <c:pt idx="2664">
                  <c:v>4.6227987156885789E-4</c:v>
                </c:pt>
                <c:pt idx="2665">
                  <c:v>4.6230117046057012E-4</c:v>
                </c:pt>
                <c:pt idx="2666">
                  <c:v>4.6237275785482752E-4</c:v>
                </c:pt>
                <c:pt idx="2667">
                  <c:v>4.6236205170442803E-4</c:v>
                </c:pt>
                <c:pt idx="2668">
                  <c:v>4.6243477541965357E-4</c:v>
                </c:pt>
                <c:pt idx="2669">
                  <c:v>4.6247326308001505E-4</c:v>
                </c:pt>
                <c:pt idx="2670">
                  <c:v>4.624568984971844E-4</c:v>
                </c:pt>
                <c:pt idx="2671">
                  <c:v>4.6248699531981085E-4</c:v>
                </c:pt>
                <c:pt idx="2672">
                  <c:v>4.6252402090067205E-4</c:v>
                </c:pt>
                <c:pt idx="2673">
                  <c:v>4.6254420631012394E-4</c:v>
                </c:pt>
                <c:pt idx="2674">
                  <c:v>4.6250837905209016E-4</c:v>
                </c:pt>
                <c:pt idx="2675">
                  <c:v>4.6249191558809177E-4</c:v>
                </c:pt>
                <c:pt idx="2676">
                  <c:v>4.625109821103071E-4</c:v>
                </c:pt>
                <c:pt idx="2677">
                  <c:v>4.6254474700817315E-4</c:v>
                </c:pt>
                <c:pt idx="2678">
                  <c:v>4.6259322140454885E-4</c:v>
                </c:pt>
                <c:pt idx="2679">
                  <c:v>4.6262049563958305E-4</c:v>
                </c:pt>
                <c:pt idx="2680">
                  <c:v>4.6261495726938629E-4</c:v>
                </c:pt>
                <c:pt idx="2681">
                  <c:v>4.626098044783147E-4</c:v>
                </c:pt>
                <c:pt idx="2682">
                  <c:v>4.6254382849485794E-4</c:v>
                </c:pt>
                <c:pt idx="2683">
                  <c:v>4.6255178271509685E-4</c:v>
                </c:pt>
                <c:pt idx="2684">
                  <c:v>4.6262884434021052E-4</c:v>
                </c:pt>
                <c:pt idx="2685">
                  <c:v>4.6257960911582588E-4</c:v>
                </c:pt>
                <c:pt idx="2686">
                  <c:v>4.6253766511418227E-4</c:v>
                </c:pt>
                <c:pt idx="2687">
                  <c:v>4.6258581879936295E-4</c:v>
                </c:pt>
                <c:pt idx="2688">
                  <c:v>4.6256184609769316E-4</c:v>
                </c:pt>
                <c:pt idx="2689">
                  <c:v>4.6258521056882762E-4</c:v>
                </c:pt>
                <c:pt idx="2690">
                  <c:v>4.6261193242843268E-4</c:v>
                </c:pt>
                <c:pt idx="2691">
                  <c:v>4.6260310989816572E-4</c:v>
                </c:pt>
                <c:pt idx="2692">
                  <c:v>4.6268416184316083E-4</c:v>
                </c:pt>
                <c:pt idx="2693">
                  <c:v>4.6263834701181373E-4</c:v>
                </c:pt>
                <c:pt idx="2694">
                  <c:v>4.6269308082709195E-4</c:v>
                </c:pt>
                <c:pt idx="2695">
                  <c:v>4.6266624017823812E-4</c:v>
                </c:pt>
                <c:pt idx="2696">
                  <c:v>4.6263149964768425E-4</c:v>
                </c:pt>
                <c:pt idx="2697">
                  <c:v>4.6266671381748562E-4</c:v>
                </c:pt>
                <c:pt idx="2698">
                  <c:v>4.6271627768903898E-4</c:v>
                </c:pt>
                <c:pt idx="2699">
                  <c:v>4.6270347976208327E-4</c:v>
                </c:pt>
                <c:pt idx="2700">
                  <c:v>4.6268709171705852E-4</c:v>
                </c:pt>
                <c:pt idx="2701">
                  <c:v>4.6275641532058027E-4</c:v>
                </c:pt>
                <c:pt idx="2702">
                  <c:v>4.6265930320028403E-4</c:v>
                </c:pt>
                <c:pt idx="2703">
                  <c:v>4.6272154070520867E-4</c:v>
                </c:pt>
                <c:pt idx="2704">
                  <c:v>4.6276699582480492E-4</c:v>
                </c:pt>
                <c:pt idx="2705">
                  <c:v>4.6261810043643861E-4</c:v>
                </c:pt>
                <c:pt idx="2706">
                  <c:v>4.627135181839117E-4</c:v>
                </c:pt>
                <c:pt idx="2707">
                  <c:v>4.6273598295788418E-4</c:v>
                </c:pt>
                <c:pt idx="2708">
                  <c:v>4.6278943778194911E-4</c:v>
                </c:pt>
                <c:pt idx="2709">
                  <c:v>4.6278022418065162E-4</c:v>
                </c:pt>
                <c:pt idx="2710">
                  <c:v>4.6288636508883831E-4</c:v>
                </c:pt>
                <c:pt idx="2711">
                  <c:v>4.6289405412843279E-4</c:v>
                </c:pt>
                <c:pt idx="2712">
                  <c:v>4.6285426020307546E-4</c:v>
                </c:pt>
                <c:pt idx="2713">
                  <c:v>4.6286711803333338E-4</c:v>
                </c:pt>
                <c:pt idx="2714">
                  <c:v>4.6287237425828595E-4</c:v>
                </c:pt>
                <c:pt idx="2715">
                  <c:v>4.6278446655964356E-4</c:v>
                </c:pt>
                <c:pt idx="2716">
                  <c:v>4.6310679383767915E-4</c:v>
                </c:pt>
                <c:pt idx="2717">
                  <c:v>4.632557440589273E-4</c:v>
                </c:pt>
                <c:pt idx="2718">
                  <c:v>4.6344067186445911E-4</c:v>
                </c:pt>
                <c:pt idx="2719">
                  <c:v>4.6362914188076475E-4</c:v>
                </c:pt>
                <c:pt idx="2720">
                  <c:v>4.6375495375308083E-4</c:v>
                </c:pt>
                <c:pt idx="2721">
                  <c:v>4.6383187466663908E-4</c:v>
                </c:pt>
                <c:pt idx="2722">
                  <c:v>4.6387502437720993E-4</c:v>
                </c:pt>
                <c:pt idx="2723">
                  <c:v>4.6394603733899525E-4</c:v>
                </c:pt>
                <c:pt idx="2724">
                  <c:v>4.6402721771077052E-4</c:v>
                </c:pt>
                <c:pt idx="2725">
                  <c:v>4.6400718656778727E-4</c:v>
                </c:pt>
                <c:pt idx="2726">
                  <c:v>4.6399681976725386E-4</c:v>
                </c:pt>
                <c:pt idx="2727">
                  <c:v>4.63877903280216E-4</c:v>
                </c:pt>
                <c:pt idx="2728">
                  <c:v>4.6389323223683707E-4</c:v>
                </c:pt>
                <c:pt idx="2729">
                  <c:v>4.6393610655023649E-4</c:v>
                </c:pt>
                <c:pt idx="2730">
                  <c:v>4.6400434679768471E-4</c:v>
                </c:pt>
                <c:pt idx="2731">
                  <c:v>4.6404248752621283E-4</c:v>
                </c:pt>
                <c:pt idx="2732">
                  <c:v>4.6407654695254365E-4</c:v>
                </c:pt>
                <c:pt idx="2733">
                  <c:v>4.6423756556845887E-4</c:v>
                </c:pt>
                <c:pt idx="2734">
                  <c:v>4.6424756372398621E-4</c:v>
                </c:pt>
                <c:pt idx="2735">
                  <c:v>4.6429515916544562E-4</c:v>
                </c:pt>
                <c:pt idx="2736">
                  <c:v>4.6436040783620966E-4</c:v>
                </c:pt>
                <c:pt idx="2737">
                  <c:v>4.6444279548888047E-4</c:v>
                </c:pt>
                <c:pt idx="2738">
                  <c:v>4.6449124132481965E-4</c:v>
                </c:pt>
                <c:pt idx="2739">
                  <c:v>4.6450364009561123E-4</c:v>
                </c:pt>
                <c:pt idx="2740">
                  <c:v>4.6451938643594177E-4</c:v>
                </c:pt>
                <c:pt idx="2741">
                  <c:v>4.6450567461058976E-4</c:v>
                </c:pt>
                <c:pt idx="2742">
                  <c:v>4.6443937421361385E-4</c:v>
                </c:pt>
                <c:pt idx="2743">
                  <c:v>4.6459905386241404E-4</c:v>
                </c:pt>
                <c:pt idx="2744">
                  <c:v>4.646764587673097E-4</c:v>
                </c:pt>
                <c:pt idx="2745">
                  <c:v>4.6472411787174271E-4</c:v>
                </c:pt>
                <c:pt idx="2746">
                  <c:v>4.6480492089855167E-4</c:v>
                </c:pt>
                <c:pt idx="2747">
                  <c:v>4.6480470890592623E-4</c:v>
                </c:pt>
                <c:pt idx="2748">
                  <c:v>4.6479175142986499E-4</c:v>
                </c:pt>
                <c:pt idx="2749">
                  <c:v>4.6484563626560224E-4</c:v>
                </c:pt>
                <c:pt idx="2750">
                  <c:v>4.6496726938944087E-4</c:v>
                </c:pt>
                <c:pt idx="2751">
                  <c:v>4.6490801114156151E-4</c:v>
                </c:pt>
                <c:pt idx="2752">
                  <c:v>4.6488413390056581E-4</c:v>
                </c:pt>
                <c:pt idx="2753">
                  <c:v>4.6495306602300135E-4</c:v>
                </c:pt>
                <c:pt idx="2754">
                  <c:v>4.6499442323181736E-4</c:v>
                </c:pt>
                <c:pt idx="2755">
                  <c:v>4.6502994705603689E-4</c:v>
                </c:pt>
                <c:pt idx="2756">
                  <c:v>4.6509055740515186E-4</c:v>
                </c:pt>
                <c:pt idx="2757">
                  <c:v>4.6507270172967461E-4</c:v>
                </c:pt>
                <c:pt idx="2758">
                  <c:v>4.6509985133340168E-4</c:v>
                </c:pt>
                <c:pt idx="2759">
                  <c:v>4.6503097663265892E-4</c:v>
                </c:pt>
                <c:pt idx="2760">
                  <c:v>4.6508078375772066E-4</c:v>
                </c:pt>
                <c:pt idx="2761">
                  <c:v>4.6503101230833325E-4</c:v>
                </c:pt>
                <c:pt idx="2762">
                  <c:v>4.6510675406140632E-4</c:v>
                </c:pt>
                <c:pt idx="2763">
                  <c:v>4.6513379650853643E-4</c:v>
                </c:pt>
                <c:pt idx="2764">
                  <c:v>4.652424978594996E-4</c:v>
                </c:pt>
                <c:pt idx="2765">
                  <c:v>4.6535482751349291E-4</c:v>
                </c:pt>
                <c:pt idx="2766">
                  <c:v>4.6545894262279566E-4</c:v>
                </c:pt>
                <c:pt idx="2767">
                  <c:v>4.6542988862368099E-4</c:v>
                </c:pt>
                <c:pt idx="2768">
                  <c:v>4.6553931396457797E-4</c:v>
                </c:pt>
                <c:pt idx="2769">
                  <c:v>4.6557490522881244E-4</c:v>
                </c:pt>
                <c:pt idx="2770">
                  <c:v>4.6559553009192518E-4</c:v>
                </c:pt>
                <c:pt idx="2771">
                  <c:v>4.6561900758642922E-4</c:v>
                </c:pt>
                <c:pt idx="2772">
                  <c:v>4.6569793267487233E-4</c:v>
                </c:pt>
                <c:pt idx="2773">
                  <c:v>4.6569063286710339E-4</c:v>
                </c:pt>
                <c:pt idx="2774">
                  <c:v>4.6568306712336328E-4</c:v>
                </c:pt>
                <c:pt idx="2775">
                  <c:v>4.6567550137962312E-4</c:v>
                </c:pt>
                <c:pt idx="2776">
                  <c:v>4.6562101667577566E-4</c:v>
                </c:pt>
                <c:pt idx="2777">
                  <c:v>4.657179021423099E-4</c:v>
                </c:pt>
                <c:pt idx="2778">
                  <c:v>4.6578217130816712E-4</c:v>
                </c:pt>
                <c:pt idx="2779">
                  <c:v>4.6579216388149797E-4</c:v>
                </c:pt>
                <c:pt idx="2780">
                  <c:v>4.6581997720409804E-4</c:v>
                </c:pt>
                <c:pt idx="2781">
                  <c:v>4.6579596434968292E-4</c:v>
                </c:pt>
                <c:pt idx="2782">
                  <c:v>4.6582033708010367E-4</c:v>
                </c:pt>
                <c:pt idx="2783">
                  <c:v>4.6579369076311662E-4</c:v>
                </c:pt>
                <c:pt idx="2784">
                  <c:v>4.6585806413346193E-4</c:v>
                </c:pt>
                <c:pt idx="2785">
                  <c:v>4.6588526833938525E-4</c:v>
                </c:pt>
                <c:pt idx="2786">
                  <c:v>4.6591247254530857E-4</c:v>
                </c:pt>
                <c:pt idx="2787">
                  <c:v>4.6591979021021369E-4</c:v>
                </c:pt>
                <c:pt idx="2788">
                  <c:v>4.6591536981556089E-4</c:v>
                </c:pt>
                <c:pt idx="2789">
                  <c:v>4.6594868545040449E-4</c:v>
                </c:pt>
                <c:pt idx="2790">
                  <c:v>4.659315328714606E-4</c:v>
                </c:pt>
                <c:pt idx="2791">
                  <c:v>4.6588323189229952E-4</c:v>
                </c:pt>
                <c:pt idx="2792">
                  <c:v>4.6588124947453312E-4</c:v>
                </c:pt>
                <c:pt idx="2793">
                  <c:v>4.6585814714205818E-4</c:v>
                </c:pt>
                <c:pt idx="2794">
                  <c:v>4.6594032955083001E-4</c:v>
                </c:pt>
                <c:pt idx="2795">
                  <c:v>4.6595139407406769E-4</c:v>
                </c:pt>
                <c:pt idx="2796">
                  <c:v>4.6590626390958389E-4</c:v>
                </c:pt>
                <c:pt idx="2797">
                  <c:v>4.6595930645895598E-4</c:v>
                </c:pt>
                <c:pt idx="2798">
                  <c:v>4.6601147460831858E-4</c:v>
                </c:pt>
                <c:pt idx="2799">
                  <c:v>4.6594550863109801E-4</c:v>
                </c:pt>
                <c:pt idx="2800">
                  <c:v>4.6601935817987413E-4</c:v>
                </c:pt>
                <c:pt idx="2801">
                  <c:v>4.6619710090339014E-4</c:v>
                </c:pt>
                <c:pt idx="2802">
                  <c:v>4.6634269271808419E-4</c:v>
                </c:pt>
                <c:pt idx="2803">
                  <c:v>4.6630873012761057E-4</c:v>
                </c:pt>
                <c:pt idx="2804">
                  <c:v>4.6622214610118906E-4</c:v>
                </c:pt>
                <c:pt idx="2805">
                  <c:v>4.6616728487354058E-4</c:v>
                </c:pt>
                <c:pt idx="2806">
                  <c:v>4.6616484236481525E-4</c:v>
                </c:pt>
                <c:pt idx="2807">
                  <c:v>4.6623878653403479E-4</c:v>
                </c:pt>
                <c:pt idx="2808">
                  <c:v>4.661687815890999E-4</c:v>
                </c:pt>
                <c:pt idx="2809">
                  <c:v>4.6613331148305569E-4</c:v>
                </c:pt>
                <c:pt idx="2810">
                  <c:v>4.6607950061325831E-4</c:v>
                </c:pt>
                <c:pt idx="2811">
                  <c:v>4.6601433655971451E-4</c:v>
                </c:pt>
                <c:pt idx="2812">
                  <c:v>4.6591555178541636E-4</c:v>
                </c:pt>
                <c:pt idx="2813">
                  <c:v>4.6588519058316668E-4</c:v>
                </c:pt>
                <c:pt idx="2814">
                  <c:v>4.6587249313161339E-4</c:v>
                </c:pt>
                <c:pt idx="2815">
                  <c:v>4.6588781833064853E-4</c:v>
                </c:pt>
                <c:pt idx="2816">
                  <c:v>4.6590314352968368E-4</c:v>
                </c:pt>
                <c:pt idx="2817">
                  <c:v>4.6591846872871861E-4</c:v>
                </c:pt>
                <c:pt idx="2818">
                  <c:v>4.6593379392775386E-4</c:v>
                </c:pt>
                <c:pt idx="2819">
                  <c:v>4.6599279201373664E-4</c:v>
                </c:pt>
                <c:pt idx="2820">
                  <c:v>4.6601458486130766E-4</c:v>
                </c:pt>
                <c:pt idx="2821">
                  <c:v>4.6606193106489969E-4</c:v>
                </c:pt>
                <c:pt idx="2822">
                  <c:v>4.6611345172074928E-4</c:v>
                </c:pt>
                <c:pt idx="2823">
                  <c:v>4.6607775421430518E-4</c:v>
                </c:pt>
                <c:pt idx="2824">
                  <c:v>4.660885247362728E-4</c:v>
                </c:pt>
                <c:pt idx="2825">
                  <c:v>4.6613644001681988E-4</c:v>
                </c:pt>
                <c:pt idx="2826">
                  <c:v>4.6631374140520388E-4</c:v>
                </c:pt>
                <c:pt idx="2827">
                  <c:v>4.6639197661497208E-4</c:v>
                </c:pt>
                <c:pt idx="2828">
                  <c:v>4.6654033927306877E-4</c:v>
                </c:pt>
                <c:pt idx="2829">
                  <c:v>4.6655584412907584E-4</c:v>
                </c:pt>
                <c:pt idx="2830">
                  <c:v>4.6667815423756819E-4</c:v>
                </c:pt>
                <c:pt idx="2831">
                  <c:v>4.6661202615178488E-4</c:v>
                </c:pt>
                <c:pt idx="2832">
                  <c:v>4.6674947449435811E-4</c:v>
                </c:pt>
                <c:pt idx="2833">
                  <c:v>4.6683524186202127E-4</c:v>
                </c:pt>
                <c:pt idx="2834">
                  <c:v>4.6679116261745133E-4</c:v>
                </c:pt>
                <c:pt idx="2835">
                  <c:v>4.6688090217376167E-4</c:v>
                </c:pt>
                <c:pt idx="2836">
                  <c:v>4.6692841802516887E-4</c:v>
                </c:pt>
                <c:pt idx="2837">
                  <c:v>4.669877270028108E-4</c:v>
                </c:pt>
                <c:pt idx="2838">
                  <c:v>4.6704060566788022E-4</c:v>
                </c:pt>
                <c:pt idx="2839">
                  <c:v>4.6704250039171589E-4</c:v>
                </c:pt>
                <c:pt idx="2840">
                  <c:v>4.6704307049548802E-4</c:v>
                </c:pt>
                <c:pt idx="2841">
                  <c:v>4.6705295773329878E-4</c:v>
                </c:pt>
                <c:pt idx="2842">
                  <c:v>4.6700880253107614E-4</c:v>
                </c:pt>
                <c:pt idx="2843">
                  <c:v>4.6698707864111606E-4</c:v>
                </c:pt>
                <c:pt idx="2844">
                  <c:v>4.6699299373773062E-4</c:v>
                </c:pt>
                <c:pt idx="2845">
                  <c:v>4.6704020844269849E-4</c:v>
                </c:pt>
                <c:pt idx="2846">
                  <c:v>4.671318883289754E-4</c:v>
                </c:pt>
                <c:pt idx="2847">
                  <c:v>4.6711707169704974E-4</c:v>
                </c:pt>
                <c:pt idx="2848">
                  <c:v>4.6713095776610997E-4</c:v>
                </c:pt>
                <c:pt idx="2849">
                  <c:v>4.6712981437052533E-4</c:v>
                </c:pt>
                <c:pt idx="2850">
                  <c:v>4.6709920552680321E-4</c:v>
                </c:pt>
                <c:pt idx="2851">
                  <c:v>4.6717480924587316E-4</c:v>
                </c:pt>
                <c:pt idx="2852">
                  <c:v>4.670807660499678E-4</c:v>
                </c:pt>
                <c:pt idx="2853">
                  <c:v>4.6704747447648485E-4</c:v>
                </c:pt>
                <c:pt idx="2854">
                  <c:v>4.6702123262791408E-4</c:v>
                </c:pt>
                <c:pt idx="2855">
                  <c:v>4.6692939140586143E-4</c:v>
                </c:pt>
                <c:pt idx="2856">
                  <c:v>4.6701366527734288E-4</c:v>
                </c:pt>
                <c:pt idx="2857">
                  <c:v>4.6698094004738827E-4</c:v>
                </c:pt>
                <c:pt idx="2858">
                  <c:v>4.6707989245077964E-4</c:v>
                </c:pt>
                <c:pt idx="2859">
                  <c:v>4.6713511520829433E-4</c:v>
                </c:pt>
                <c:pt idx="2860">
                  <c:v>4.6716871277263915E-4</c:v>
                </c:pt>
                <c:pt idx="2861">
                  <c:v>4.6720231033698409E-4</c:v>
                </c:pt>
                <c:pt idx="2862">
                  <c:v>4.6714595374585272E-4</c:v>
                </c:pt>
                <c:pt idx="2863">
                  <c:v>4.6719597237913034E-4</c:v>
                </c:pt>
                <c:pt idx="2864">
                  <c:v>4.6723185903327672E-4</c:v>
                </c:pt>
                <c:pt idx="2865">
                  <c:v>4.6721508102677442E-4</c:v>
                </c:pt>
                <c:pt idx="2866">
                  <c:v>4.6720074707915497E-4</c:v>
                </c:pt>
                <c:pt idx="2867">
                  <c:v>4.6722179667488516E-4</c:v>
                </c:pt>
                <c:pt idx="2868">
                  <c:v>4.6724773347230883E-4</c:v>
                </c:pt>
                <c:pt idx="2869">
                  <c:v>4.6717907255576296E-4</c:v>
                </c:pt>
                <c:pt idx="2870">
                  <c:v>4.6723475381244537E-4</c:v>
                </c:pt>
                <c:pt idx="2871">
                  <c:v>4.6726900287115891E-4</c:v>
                </c:pt>
                <c:pt idx="2872">
                  <c:v>4.6727995001088883E-4</c:v>
                </c:pt>
                <c:pt idx="2873">
                  <c:v>4.6727080031629136E-4</c:v>
                </c:pt>
                <c:pt idx="2874">
                  <c:v>4.6721218421027014E-4</c:v>
                </c:pt>
                <c:pt idx="2875">
                  <c:v>4.672302094453987E-4</c:v>
                </c:pt>
                <c:pt idx="2876">
                  <c:v>4.6715284644987002E-4</c:v>
                </c:pt>
                <c:pt idx="2877">
                  <c:v>4.6717290408277627E-4</c:v>
                </c:pt>
                <c:pt idx="2878">
                  <c:v>4.6714322730875314E-4</c:v>
                </c:pt>
                <c:pt idx="2879">
                  <c:v>4.6719362819394903E-4</c:v>
                </c:pt>
                <c:pt idx="2880">
                  <c:v>4.6727153457661052E-4</c:v>
                </c:pt>
                <c:pt idx="2881">
                  <c:v>4.671693096184874E-4</c:v>
                </c:pt>
                <c:pt idx="2882">
                  <c:v>4.6726349699572982E-4</c:v>
                </c:pt>
                <c:pt idx="2883">
                  <c:v>4.6740975007710954E-4</c:v>
                </c:pt>
                <c:pt idx="2884">
                  <c:v>4.6746932592996784E-4</c:v>
                </c:pt>
                <c:pt idx="2885">
                  <c:v>4.6759082941473339E-4</c:v>
                </c:pt>
                <c:pt idx="2886">
                  <c:v>4.6769750341846175E-4</c:v>
                </c:pt>
                <c:pt idx="2887">
                  <c:v>4.679793814886158E-4</c:v>
                </c:pt>
                <c:pt idx="2888">
                  <c:v>4.6815963058729262E-4</c:v>
                </c:pt>
                <c:pt idx="2889">
                  <c:v>4.6837815565718287E-4</c:v>
                </c:pt>
                <c:pt idx="2890">
                  <c:v>4.6827347504491465E-4</c:v>
                </c:pt>
                <c:pt idx="2891">
                  <c:v>4.6828382888751364E-4</c:v>
                </c:pt>
                <c:pt idx="2892">
                  <c:v>4.6883024240270012E-4</c:v>
                </c:pt>
                <c:pt idx="2893">
                  <c:v>4.689684245104215E-4</c:v>
                </c:pt>
                <c:pt idx="2894">
                  <c:v>4.6891707907626074E-4</c:v>
                </c:pt>
                <c:pt idx="2895">
                  <c:v>4.690767241885382E-4</c:v>
                </c:pt>
                <c:pt idx="2896">
                  <c:v>4.6906033552497676E-4</c:v>
                </c:pt>
                <c:pt idx="2897">
                  <c:v>4.6900075477406667E-4</c:v>
                </c:pt>
                <c:pt idx="2898">
                  <c:v>4.6902415422093579E-4</c:v>
                </c:pt>
                <c:pt idx="2899">
                  <c:v>4.6894768032914187E-4</c:v>
                </c:pt>
                <c:pt idx="2900">
                  <c:v>4.6884947031042144E-4</c:v>
                </c:pt>
                <c:pt idx="2901">
                  <c:v>4.6891974087712369E-4</c:v>
                </c:pt>
                <c:pt idx="2902">
                  <c:v>4.6892583459400678E-4</c:v>
                </c:pt>
                <c:pt idx="2903">
                  <c:v>4.6892553014572433E-4</c:v>
                </c:pt>
                <c:pt idx="2904">
                  <c:v>4.6900163994202497E-4</c:v>
                </c:pt>
                <c:pt idx="2905">
                  <c:v>4.6909236757614964E-4</c:v>
                </c:pt>
                <c:pt idx="2906">
                  <c:v>4.6915985141552031E-4</c:v>
                </c:pt>
                <c:pt idx="2907">
                  <c:v>4.6914028192140712E-4</c:v>
                </c:pt>
                <c:pt idx="2908">
                  <c:v>4.6917148736922326E-4</c:v>
                </c:pt>
                <c:pt idx="2909">
                  <c:v>4.6928059913878972E-4</c:v>
                </c:pt>
                <c:pt idx="2910">
                  <c:v>4.6977665667282146E-4</c:v>
                </c:pt>
                <c:pt idx="2911">
                  <c:v>4.7013365512874766E-4</c:v>
                </c:pt>
                <c:pt idx="2912">
                  <c:v>4.7027988798037807E-4</c:v>
                </c:pt>
                <c:pt idx="2913">
                  <c:v>4.7022914532718314E-4</c:v>
                </c:pt>
                <c:pt idx="2914">
                  <c:v>4.7013752750316504E-4</c:v>
                </c:pt>
                <c:pt idx="2915">
                  <c:v>4.700725999626607E-4</c:v>
                </c:pt>
                <c:pt idx="2916">
                  <c:v>4.7046336392763213E-4</c:v>
                </c:pt>
                <c:pt idx="2917">
                  <c:v>4.7045718135968668E-4</c:v>
                </c:pt>
                <c:pt idx="2918">
                  <c:v>4.7037202929774743E-4</c:v>
                </c:pt>
                <c:pt idx="2919">
                  <c:v>4.7023722245368999E-4</c:v>
                </c:pt>
                <c:pt idx="2920">
                  <c:v>4.7008393703408497E-4</c:v>
                </c:pt>
                <c:pt idx="2921">
                  <c:v>4.6983962281502118E-4</c:v>
                </c:pt>
                <c:pt idx="2922">
                  <c:v>4.6976301080018556E-4</c:v>
                </c:pt>
                <c:pt idx="2923">
                  <c:v>4.6950551326201167E-4</c:v>
                </c:pt>
                <c:pt idx="2924">
                  <c:v>4.6930645456976183E-4</c:v>
                </c:pt>
                <c:pt idx="2925">
                  <c:v>4.690474146623954E-4</c:v>
                </c:pt>
                <c:pt idx="2926">
                  <c:v>4.6885330774686372E-4</c:v>
                </c:pt>
                <c:pt idx="2927">
                  <c:v>4.6867115719729802E-4</c:v>
                </c:pt>
                <c:pt idx="2928">
                  <c:v>4.6871109911312078E-4</c:v>
                </c:pt>
                <c:pt idx="2929">
                  <c:v>4.6857442567707869E-4</c:v>
                </c:pt>
                <c:pt idx="2930">
                  <c:v>4.6853689618635909E-4</c:v>
                </c:pt>
                <c:pt idx="2931">
                  <c:v>4.6835964032514941E-4</c:v>
                </c:pt>
                <c:pt idx="2932">
                  <c:v>4.6818474646740239E-4</c:v>
                </c:pt>
                <c:pt idx="2933">
                  <c:v>4.6811754609064806E-4</c:v>
                </c:pt>
                <c:pt idx="2934">
                  <c:v>4.6807210536836463E-4</c:v>
                </c:pt>
                <c:pt idx="2935">
                  <c:v>4.6796813397940768E-4</c:v>
                </c:pt>
                <c:pt idx="2936">
                  <c:v>4.6772575334653159E-4</c:v>
                </c:pt>
                <c:pt idx="2937">
                  <c:v>4.6742485985106381E-4</c:v>
                </c:pt>
                <c:pt idx="2938">
                  <c:v>4.6724649981199891E-4</c:v>
                </c:pt>
                <c:pt idx="2939">
                  <c:v>4.6690863502455918E-4</c:v>
                </c:pt>
                <c:pt idx="2940">
                  <c:v>4.6661236477786567E-4</c:v>
                </c:pt>
                <c:pt idx="2941">
                  <c:v>4.6638473066972842E-4</c:v>
                </c:pt>
                <c:pt idx="2942">
                  <c:v>4.6621512965081148E-4</c:v>
                </c:pt>
                <c:pt idx="2943">
                  <c:v>4.6577917233484029E-4</c:v>
                </c:pt>
                <c:pt idx="2944">
                  <c:v>4.6547997039659433E-4</c:v>
                </c:pt>
                <c:pt idx="2945">
                  <c:v>4.6512461333010418E-4</c:v>
                </c:pt>
                <c:pt idx="2946">
                  <c:v>4.6482092284518678E-4</c:v>
                </c:pt>
                <c:pt idx="2947">
                  <c:v>4.6449517503789872E-4</c:v>
                </c:pt>
                <c:pt idx="2948">
                  <c:v>4.6419438560950068E-4</c:v>
                </c:pt>
                <c:pt idx="2949">
                  <c:v>4.6393266933600938E-4</c:v>
                </c:pt>
                <c:pt idx="2950">
                  <c:v>4.6360667753594215E-4</c:v>
                </c:pt>
                <c:pt idx="2951">
                  <c:v>4.634473408697109E-4</c:v>
                </c:pt>
                <c:pt idx="2952">
                  <c:v>4.6309195087513189E-4</c:v>
                </c:pt>
                <c:pt idx="2953">
                  <c:v>4.6268697197436793E-4</c:v>
                </c:pt>
                <c:pt idx="2954">
                  <c:v>4.6240471178318689E-4</c:v>
                </c:pt>
                <c:pt idx="2955">
                  <c:v>4.6204675899376294E-4</c:v>
                </c:pt>
                <c:pt idx="2956">
                  <c:v>4.6158881000908511E-4</c:v>
                </c:pt>
                <c:pt idx="2957">
                  <c:v>4.6120447452441314E-4</c:v>
                </c:pt>
                <c:pt idx="2958">
                  <c:v>4.6084624405017297E-4</c:v>
                </c:pt>
                <c:pt idx="2959">
                  <c:v>4.6039747424434348E-4</c:v>
                </c:pt>
                <c:pt idx="2960">
                  <c:v>4.5991111937323658E-4</c:v>
                </c:pt>
                <c:pt idx="2961">
                  <c:v>4.5944023946157517E-4</c:v>
                </c:pt>
                <c:pt idx="2962">
                  <c:v>4.5891432711378581E-4</c:v>
                </c:pt>
                <c:pt idx="2963">
                  <c:v>4.5841760803863867E-4</c:v>
                </c:pt>
                <c:pt idx="2964">
                  <c:v>4.5813191138054706E-4</c:v>
                </c:pt>
                <c:pt idx="2965">
                  <c:v>4.5759608482513558E-4</c:v>
                </c:pt>
                <c:pt idx="2966">
                  <c:v>4.5765386442535576E-4</c:v>
                </c:pt>
                <c:pt idx="2967">
                  <c:v>4.569530675228995E-4</c:v>
                </c:pt>
                <c:pt idx="2968">
                  <c:v>4.5631852793442869E-4</c:v>
                </c:pt>
                <c:pt idx="2969">
                  <c:v>4.5585421515343825E-4</c:v>
                </c:pt>
                <c:pt idx="2970">
                  <c:v>4.5540800548171776E-4</c:v>
                </c:pt>
                <c:pt idx="2971">
                  <c:v>4.5491030387169202E-4</c:v>
                </c:pt>
                <c:pt idx="2972">
                  <c:v>4.5453685038018642E-4</c:v>
                </c:pt>
                <c:pt idx="2973">
                  <c:v>4.5408128167252651E-4</c:v>
                </c:pt>
                <c:pt idx="2974">
                  <c:v>4.5381067705207886E-4</c:v>
                </c:pt>
                <c:pt idx="2975">
                  <c:v>4.5361321281939775E-4</c:v>
                </c:pt>
                <c:pt idx="2976">
                  <c:v>4.5337303603565192E-4</c:v>
                </c:pt>
                <c:pt idx="2977">
                  <c:v>4.5293363076731786E-4</c:v>
                </c:pt>
                <c:pt idx="2978">
                  <c:v>4.5257198143976239E-4</c:v>
                </c:pt>
                <c:pt idx="2979">
                  <c:v>4.5213576406148519E-4</c:v>
                </c:pt>
                <c:pt idx="2980">
                  <c:v>4.5165706423485697E-4</c:v>
                </c:pt>
                <c:pt idx="2981">
                  <c:v>4.511831449215431E-4</c:v>
                </c:pt>
                <c:pt idx="2982">
                  <c:v>4.5069671033593704E-4</c:v>
                </c:pt>
                <c:pt idx="2983">
                  <c:v>4.5017097215412311E-4</c:v>
                </c:pt>
                <c:pt idx="2984">
                  <c:v>4.4967558423090104E-4</c:v>
                </c:pt>
                <c:pt idx="2985">
                  <c:v>4.4915240449054091E-4</c:v>
                </c:pt>
                <c:pt idx="2986">
                  <c:v>4.4848648600050113E-4</c:v>
                </c:pt>
                <c:pt idx="2987">
                  <c:v>4.4796697954746663E-4</c:v>
                </c:pt>
                <c:pt idx="2988">
                  <c:v>4.4743912821821106E-4</c:v>
                </c:pt>
                <c:pt idx="2989">
                  <c:v>4.4698807164007484E-4</c:v>
                </c:pt>
                <c:pt idx="2990">
                  <c:v>4.4642613136742029E-4</c:v>
                </c:pt>
                <c:pt idx="2991">
                  <c:v>4.4596220788452448E-4</c:v>
                </c:pt>
                <c:pt idx="2992">
                  <c:v>4.4558076139315669E-4</c:v>
                </c:pt>
                <c:pt idx="2993">
                  <c:v>4.4506232364733476E-4</c:v>
                </c:pt>
                <c:pt idx="2994">
                  <c:v>4.4447459152108389E-4</c:v>
                </c:pt>
                <c:pt idx="2995">
                  <c:v>4.4419724203344739E-4</c:v>
                </c:pt>
                <c:pt idx="2996">
                  <c:v>4.4381696827823362E-4</c:v>
                </c:pt>
                <c:pt idx="2997">
                  <c:v>4.432542705219272E-4</c:v>
                </c:pt>
                <c:pt idx="2998">
                  <c:v>4.4260275900560696E-4</c:v>
                </c:pt>
                <c:pt idx="2999">
                  <c:v>4.4194138325962396E-4</c:v>
                </c:pt>
                <c:pt idx="3000">
                  <c:v>4.4128419219362485E-4</c:v>
                </c:pt>
                <c:pt idx="3001">
                  <c:v>4.4056953702943728E-4</c:v>
                </c:pt>
                <c:pt idx="3002">
                  <c:v>4.3990425205848993E-4</c:v>
                </c:pt>
                <c:pt idx="3003">
                  <c:v>4.3943763030190918E-4</c:v>
                </c:pt>
                <c:pt idx="3004">
                  <c:v>4.3880150314221707E-4</c:v>
                </c:pt>
                <c:pt idx="3005">
                  <c:v>4.384571953575085E-4</c:v>
                </c:pt>
                <c:pt idx="3006">
                  <c:v>4.3795596873015248E-4</c:v>
                </c:pt>
                <c:pt idx="3007">
                  <c:v>4.373949520798437E-4</c:v>
                </c:pt>
                <c:pt idx="3008">
                  <c:v>4.3677547153517953E-4</c:v>
                </c:pt>
                <c:pt idx="3009">
                  <c:v>4.3617057470896032E-4</c:v>
                </c:pt>
                <c:pt idx="3010">
                  <c:v>4.3556798263664831E-4</c:v>
                </c:pt>
                <c:pt idx="3011">
                  <c:v>4.3498378050192769E-4</c:v>
                </c:pt>
                <c:pt idx="3012">
                  <c:v>4.3432004376294729E-4</c:v>
                </c:pt>
                <c:pt idx="3013">
                  <c:v>4.33806735715139E-4</c:v>
                </c:pt>
                <c:pt idx="3014">
                  <c:v>4.3341015850385068E-4</c:v>
                </c:pt>
                <c:pt idx="3015">
                  <c:v>4.3297003184986711E-4</c:v>
                </c:pt>
                <c:pt idx="3016">
                  <c:v>4.3231893349253322E-4</c:v>
                </c:pt>
                <c:pt idx="3017">
                  <c:v>4.3173986589763392E-4</c:v>
                </c:pt>
                <c:pt idx="3018">
                  <c:v>4.3122456951632122E-4</c:v>
                </c:pt>
                <c:pt idx="3019">
                  <c:v>4.3061473039821891E-4</c:v>
                </c:pt>
                <c:pt idx="3020">
                  <c:v>4.3006796546027451E-4</c:v>
                </c:pt>
                <c:pt idx="3021">
                  <c:v>4.2945460246745528E-4</c:v>
                </c:pt>
                <c:pt idx="3022">
                  <c:v>4.2898715108410235E-4</c:v>
                </c:pt>
                <c:pt idx="3023">
                  <c:v>4.2830123698466168E-4</c:v>
                </c:pt>
                <c:pt idx="3024">
                  <c:v>4.2779021413298884E-4</c:v>
                </c:pt>
                <c:pt idx="3025">
                  <c:v>4.2717338156719205E-4</c:v>
                </c:pt>
                <c:pt idx="3026">
                  <c:v>4.267442497713824E-4</c:v>
                </c:pt>
                <c:pt idx="3027">
                  <c:v>4.2624988278337295E-4</c:v>
                </c:pt>
                <c:pt idx="3028">
                  <c:v>4.256996991204888E-4</c:v>
                </c:pt>
                <c:pt idx="3029">
                  <c:v>4.25190410374717E-4</c:v>
                </c:pt>
                <c:pt idx="3030">
                  <c:v>4.2467347060278496E-4</c:v>
                </c:pt>
                <c:pt idx="3031">
                  <c:v>4.2406280975016813E-4</c:v>
                </c:pt>
                <c:pt idx="3032">
                  <c:v>4.2375460201247533E-4</c:v>
                </c:pt>
                <c:pt idx="3033">
                  <c:v>4.2329383355429984E-4</c:v>
                </c:pt>
                <c:pt idx="3034">
                  <c:v>4.2281863890667788E-4</c:v>
                </c:pt>
                <c:pt idx="3035">
                  <c:v>4.2235509974646973E-4</c:v>
                </c:pt>
                <c:pt idx="3036">
                  <c:v>4.2171645084291865E-4</c:v>
                </c:pt>
                <c:pt idx="3037">
                  <c:v>4.2118562641087578E-4</c:v>
                </c:pt>
                <c:pt idx="3038">
                  <c:v>4.2062788499464909E-4</c:v>
                </c:pt>
                <c:pt idx="3039">
                  <c:v>4.2023408529694894E-4</c:v>
                </c:pt>
                <c:pt idx="3040">
                  <c:v>4.1967835026934184E-4</c:v>
                </c:pt>
                <c:pt idx="3041">
                  <c:v>4.1914634905134828E-4</c:v>
                </c:pt>
                <c:pt idx="3042">
                  <c:v>4.1860422167249985E-4</c:v>
                </c:pt>
                <c:pt idx="3043">
                  <c:v>4.1817909420601812E-4</c:v>
                </c:pt>
                <c:pt idx="3044">
                  <c:v>4.1769520900835087E-4</c:v>
                </c:pt>
                <c:pt idx="3045">
                  <c:v>4.1717044455850195E-4</c:v>
                </c:pt>
                <c:pt idx="3046">
                  <c:v>4.1662576528595353E-4</c:v>
                </c:pt>
                <c:pt idx="3047">
                  <c:v>4.1603406482918192E-4</c:v>
                </c:pt>
                <c:pt idx="3048">
                  <c:v>4.1538892715999422E-4</c:v>
                </c:pt>
                <c:pt idx="3049">
                  <c:v>4.1479321379956079E-4</c:v>
                </c:pt>
                <c:pt idx="3050">
                  <c:v>4.1418617140747722E-4</c:v>
                </c:pt>
                <c:pt idx="3051">
                  <c:v>4.1343691697653771E-4</c:v>
                </c:pt>
                <c:pt idx="3052">
                  <c:v>4.1300504155124533E-4</c:v>
                </c:pt>
                <c:pt idx="3053">
                  <c:v>4.1240722202449877E-4</c:v>
                </c:pt>
                <c:pt idx="3054">
                  <c:v>4.1178711202203503E-4</c:v>
                </c:pt>
                <c:pt idx="3055">
                  <c:v>4.1128030938517322E-4</c:v>
                </c:pt>
                <c:pt idx="3056">
                  <c:v>4.1080054747607317E-4</c:v>
                </c:pt>
                <c:pt idx="3057">
                  <c:v>4.1024278322874998E-4</c:v>
                </c:pt>
                <c:pt idx="3058">
                  <c:v>4.0969336282789477E-4</c:v>
                </c:pt>
                <c:pt idx="3059">
                  <c:v>4.0924905901609262E-4</c:v>
                </c:pt>
                <c:pt idx="3060">
                  <c:v>4.0876146539909881E-4</c:v>
                </c:pt>
                <c:pt idx="3061">
                  <c:v>4.0836691906418138E-4</c:v>
                </c:pt>
                <c:pt idx="3062">
                  <c:v>4.0782876251925406E-4</c:v>
                </c:pt>
                <c:pt idx="3063">
                  <c:v>4.0737498425360175E-4</c:v>
                </c:pt>
                <c:pt idx="3064">
                  <c:v>4.0698136240425526E-4</c:v>
                </c:pt>
                <c:pt idx="3065">
                  <c:v>4.0667356987189346E-4</c:v>
                </c:pt>
                <c:pt idx="3066">
                  <c:v>4.0616448953092164E-4</c:v>
                </c:pt>
                <c:pt idx="3067">
                  <c:v>4.0568215913298032E-4</c:v>
                </c:pt>
                <c:pt idx="3068">
                  <c:v>4.0526598909902483E-4</c:v>
                </c:pt>
                <c:pt idx="3069">
                  <c:v>4.0464259905982945E-4</c:v>
                </c:pt>
                <c:pt idx="3070">
                  <c:v>4.0427989259405608E-4</c:v>
                </c:pt>
                <c:pt idx="3071">
                  <c:v>4.0380701050891492E-4</c:v>
                </c:pt>
                <c:pt idx="3072">
                  <c:v>4.0322596724349884E-4</c:v>
                </c:pt>
                <c:pt idx="3073">
                  <c:v>4.0273860046176048E-4</c:v>
                </c:pt>
                <c:pt idx="3074">
                  <c:v>4.0227188212184914E-4</c:v>
                </c:pt>
                <c:pt idx="3075">
                  <c:v>4.0162098958466686E-4</c:v>
                </c:pt>
                <c:pt idx="3076">
                  <c:v>4.0104067785870354E-4</c:v>
                </c:pt>
                <c:pt idx="3077">
                  <c:v>4.0058164881456219E-4</c:v>
                </c:pt>
                <c:pt idx="3078">
                  <c:v>4.0013481121148358E-4</c:v>
                </c:pt>
                <c:pt idx="3079">
                  <c:v>3.9966571250575053E-4</c:v>
                </c:pt>
                <c:pt idx="3080">
                  <c:v>3.9927326970804828E-4</c:v>
                </c:pt>
                <c:pt idx="3081">
                  <c:v>3.9869618102454608E-4</c:v>
                </c:pt>
                <c:pt idx="3082">
                  <c:v>3.9808855737782255E-4</c:v>
                </c:pt>
                <c:pt idx="3083">
                  <c:v>3.9756620595046341E-4</c:v>
                </c:pt>
                <c:pt idx="3084">
                  <c:v>3.9712201748764222E-4</c:v>
                </c:pt>
                <c:pt idx="3085">
                  <c:v>3.9679097445485497E-4</c:v>
                </c:pt>
                <c:pt idx="3086">
                  <c:v>3.962562532602705E-4</c:v>
                </c:pt>
                <c:pt idx="3087">
                  <c:v>3.9578297349131188E-4</c:v>
                </c:pt>
                <c:pt idx="3088">
                  <c:v>3.9534220954914342E-4</c:v>
                </c:pt>
                <c:pt idx="3089">
                  <c:v>3.9476673117784181E-4</c:v>
                </c:pt>
                <c:pt idx="3090">
                  <c:v>3.9441485649677541E-4</c:v>
                </c:pt>
                <c:pt idx="3091">
                  <c:v>3.9381352428502297E-4</c:v>
                </c:pt>
                <c:pt idx="3092">
                  <c:v>3.9339785332538152E-4</c:v>
                </c:pt>
                <c:pt idx="3093">
                  <c:v>3.9296629531302991E-4</c:v>
                </c:pt>
                <c:pt idx="3094">
                  <c:v>3.9260259252915907E-4</c:v>
                </c:pt>
                <c:pt idx="3095">
                  <c:v>3.9225239513379461E-4</c:v>
                </c:pt>
                <c:pt idx="3096">
                  <c:v>3.9168825311619419E-4</c:v>
                </c:pt>
                <c:pt idx="3097">
                  <c:v>3.9122938915344492E-4</c:v>
                </c:pt>
                <c:pt idx="3098">
                  <c:v>3.9069780905768545E-4</c:v>
                </c:pt>
                <c:pt idx="3099">
                  <c:v>3.9015234815717079E-4</c:v>
                </c:pt>
                <c:pt idx="3100">
                  <c:v>3.8967755367960781E-4</c:v>
                </c:pt>
                <c:pt idx="3101">
                  <c:v>3.8910822742449318E-4</c:v>
                </c:pt>
                <c:pt idx="3102">
                  <c:v>3.8859761062622978E-4</c:v>
                </c:pt>
                <c:pt idx="3103">
                  <c:v>3.8818268537433746E-4</c:v>
                </c:pt>
                <c:pt idx="3104">
                  <c:v>3.8777478935330252E-4</c:v>
                </c:pt>
                <c:pt idx="3105">
                  <c:v>3.8731871492830741E-4</c:v>
                </c:pt>
                <c:pt idx="3106">
                  <c:v>3.8686246030989916E-4</c:v>
                </c:pt>
                <c:pt idx="3107">
                  <c:v>3.8636109244655881E-4</c:v>
                </c:pt>
                <c:pt idx="3108">
                  <c:v>3.8581158311458554E-4</c:v>
                </c:pt>
                <c:pt idx="3109">
                  <c:v>3.8538619568716237E-4</c:v>
                </c:pt>
                <c:pt idx="3110">
                  <c:v>3.8486988481535947E-4</c:v>
                </c:pt>
                <c:pt idx="3111">
                  <c:v>3.843881591256379E-4</c:v>
                </c:pt>
                <c:pt idx="3112">
                  <c:v>3.8400151756374558E-4</c:v>
                </c:pt>
                <c:pt idx="3113">
                  <c:v>3.8362087846936023E-4</c:v>
                </c:pt>
                <c:pt idx="3114">
                  <c:v>3.8313894438950219E-4</c:v>
                </c:pt>
                <c:pt idx="3115">
                  <c:v>3.8264416177888859E-4</c:v>
                </c:pt>
                <c:pt idx="3116">
                  <c:v>3.8220644332805944E-4</c:v>
                </c:pt>
                <c:pt idx="3117">
                  <c:v>3.8176638424301611E-4</c:v>
                </c:pt>
                <c:pt idx="3118">
                  <c:v>3.8128889678199803E-4</c:v>
                </c:pt>
                <c:pt idx="3119">
                  <c:v>3.8089100307166088E-4</c:v>
                </c:pt>
                <c:pt idx="3120">
                  <c:v>3.8046252474632222E-4</c:v>
                </c:pt>
                <c:pt idx="3121">
                  <c:v>3.8001805846199569E-4</c:v>
                </c:pt>
                <c:pt idx="3122">
                  <c:v>3.7957797625757313E-4</c:v>
                </c:pt>
                <c:pt idx="3123">
                  <c:v>3.7904457801093614E-4</c:v>
                </c:pt>
                <c:pt idx="3124">
                  <c:v>3.7869710552560507E-4</c:v>
                </c:pt>
                <c:pt idx="3125">
                  <c:v>3.7831661953747619E-4</c:v>
                </c:pt>
                <c:pt idx="3126">
                  <c:v>3.7776838454513001E-4</c:v>
                </c:pt>
                <c:pt idx="3127">
                  <c:v>3.7733784641794121E-4</c:v>
                </c:pt>
                <c:pt idx="3128">
                  <c:v>3.7674529785505751E-4</c:v>
                </c:pt>
                <c:pt idx="3129">
                  <c:v>3.7638034082058936E-4</c:v>
                </c:pt>
                <c:pt idx="3130">
                  <c:v>3.7605739841299385E-4</c:v>
                </c:pt>
                <c:pt idx="3131">
                  <c:v>3.7564552809978637E-4</c:v>
                </c:pt>
                <c:pt idx="3132">
                  <c:v>3.753852623876807E-4</c:v>
                </c:pt>
                <c:pt idx="3133">
                  <c:v>3.7492172285454349E-4</c:v>
                </c:pt>
                <c:pt idx="3134">
                  <c:v>3.7458303274380956E-4</c:v>
                </c:pt>
                <c:pt idx="3135">
                  <c:v>3.7418063945738385E-4</c:v>
                </c:pt>
                <c:pt idx="3136">
                  <c:v>3.7381892161646125E-4</c:v>
                </c:pt>
                <c:pt idx="3137">
                  <c:v>3.7336902336552899E-4</c:v>
                </c:pt>
                <c:pt idx="3138">
                  <c:v>3.7302897295025012E-4</c:v>
                </c:pt>
                <c:pt idx="3139">
                  <c:v>3.7268258591231725E-4</c:v>
                </c:pt>
                <c:pt idx="3140">
                  <c:v>3.7215460089619394E-4</c:v>
                </c:pt>
                <c:pt idx="3141">
                  <c:v>3.717727921724524E-4</c:v>
                </c:pt>
                <c:pt idx="3142">
                  <c:v>3.7135545603138499E-4</c:v>
                </c:pt>
                <c:pt idx="3143">
                  <c:v>3.7084937705913085E-4</c:v>
                </c:pt>
                <c:pt idx="3144">
                  <c:v>3.7046861675971013E-4</c:v>
                </c:pt>
                <c:pt idx="3145">
                  <c:v>3.6999337242502847E-4</c:v>
                </c:pt>
                <c:pt idx="3146">
                  <c:v>3.6965140217191451E-4</c:v>
                </c:pt>
                <c:pt idx="3147">
                  <c:v>3.6927420056839452E-4</c:v>
                </c:pt>
                <c:pt idx="3148">
                  <c:v>3.6901601905291241E-4</c:v>
                </c:pt>
                <c:pt idx="3149">
                  <c:v>3.6863850062596247E-4</c:v>
                </c:pt>
                <c:pt idx="3150">
                  <c:v>3.6826022785862696E-4</c:v>
                </c:pt>
                <c:pt idx="3151">
                  <c:v>3.6776495034956637E-4</c:v>
                </c:pt>
                <c:pt idx="3152">
                  <c:v>3.6718830623927299E-4</c:v>
                </c:pt>
                <c:pt idx="3153">
                  <c:v>3.6684178029820405E-4</c:v>
                </c:pt>
                <c:pt idx="3154">
                  <c:v>3.6642511670804392E-4</c:v>
                </c:pt>
                <c:pt idx="3155">
                  <c:v>3.6594702596444054E-4</c:v>
                </c:pt>
                <c:pt idx="3156">
                  <c:v>3.6544745662306182E-4</c:v>
                </c:pt>
                <c:pt idx="3157">
                  <c:v>3.6490423792454778E-4</c:v>
                </c:pt>
                <c:pt idx="3158">
                  <c:v>3.6436867510112356E-4</c:v>
                </c:pt>
                <c:pt idx="3159">
                  <c:v>3.6387471690264514E-4</c:v>
                </c:pt>
                <c:pt idx="3160">
                  <c:v>3.6345847361894321E-4</c:v>
                </c:pt>
                <c:pt idx="3161">
                  <c:v>3.6294634497145278E-4</c:v>
                </c:pt>
                <c:pt idx="3162">
                  <c:v>3.6248660769716605E-4</c:v>
                </c:pt>
                <c:pt idx="3163">
                  <c:v>3.6213100528065695E-4</c:v>
                </c:pt>
                <c:pt idx="3164">
                  <c:v>3.6173880723785757E-4</c:v>
                </c:pt>
                <c:pt idx="3165">
                  <c:v>3.6121852592777969E-4</c:v>
                </c:pt>
                <c:pt idx="3166">
                  <c:v>3.6092457125274724E-4</c:v>
                </c:pt>
                <c:pt idx="3167">
                  <c:v>3.6050138067457888E-4</c:v>
                </c:pt>
                <c:pt idx="3168">
                  <c:v>3.6011843181208E-4</c:v>
                </c:pt>
                <c:pt idx="3169">
                  <c:v>3.5980633122544036E-4</c:v>
                </c:pt>
                <c:pt idx="3170">
                  <c:v>3.5942114089445405E-4</c:v>
                </c:pt>
                <c:pt idx="3171">
                  <c:v>3.5901619676647305E-4</c:v>
                </c:pt>
                <c:pt idx="3172">
                  <c:v>3.5862626484817249E-4</c:v>
                </c:pt>
                <c:pt idx="3173">
                  <c:v>3.5820678983354559E-4</c:v>
                </c:pt>
                <c:pt idx="3174">
                  <c:v>3.5782455094807532E-4</c:v>
                </c:pt>
                <c:pt idx="3175">
                  <c:v>3.5751821559422685E-4</c:v>
                </c:pt>
                <c:pt idx="3176">
                  <c:v>3.5734431737853486E-4</c:v>
                </c:pt>
                <c:pt idx="3177">
                  <c:v>3.5699702538986161E-4</c:v>
                </c:pt>
                <c:pt idx="3178">
                  <c:v>3.5664565182548866E-4</c:v>
                </c:pt>
                <c:pt idx="3179">
                  <c:v>3.5632299306988192E-4</c:v>
                </c:pt>
                <c:pt idx="3180">
                  <c:v>3.5595022837549484E-4</c:v>
                </c:pt>
                <c:pt idx="3181">
                  <c:v>3.5554990105161514E-4</c:v>
                </c:pt>
                <c:pt idx="3182">
                  <c:v>3.5515717097143123E-4</c:v>
                </c:pt>
                <c:pt idx="3183">
                  <c:v>3.5482635401035844E-4</c:v>
                </c:pt>
                <c:pt idx="3184">
                  <c:v>3.5446729327906051E-4</c:v>
                </c:pt>
                <c:pt idx="3185">
                  <c:v>3.5408996049134431E-4</c:v>
                </c:pt>
                <c:pt idx="3186">
                  <c:v>3.5371931797733831E-4</c:v>
                </c:pt>
                <c:pt idx="3187">
                  <c:v>3.5338146364405598E-4</c:v>
                </c:pt>
                <c:pt idx="3188">
                  <c:v>3.5318160453501292E-4</c:v>
                </c:pt>
                <c:pt idx="3189">
                  <c:v>3.5285687173369453E-4</c:v>
                </c:pt>
                <c:pt idx="3190">
                  <c:v>3.5244411366887508E-4</c:v>
                </c:pt>
                <c:pt idx="3191">
                  <c:v>3.5202264565062841E-4</c:v>
                </c:pt>
                <c:pt idx="3192">
                  <c:v>3.5193993102471485E-4</c:v>
                </c:pt>
                <c:pt idx="3193">
                  <c:v>3.5165820053527521E-4</c:v>
                </c:pt>
                <c:pt idx="3194">
                  <c:v>3.5125587462438813E-4</c:v>
                </c:pt>
                <c:pt idx="3195">
                  <c:v>3.510068760604494E-4</c:v>
                </c:pt>
                <c:pt idx="3196">
                  <c:v>3.5068761714882865E-4</c:v>
                </c:pt>
                <c:pt idx="3197">
                  <c:v>3.5036388054310167E-4</c:v>
                </c:pt>
                <c:pt idx="3198">
                  <c:v>3.5004106671194287E-4</c:v>
                </c:pt>
                <c:pt idx="3199">
                  <c:v>3.4969053344011131E-4</c:v>
                </c:pt>
                <c:pt idx="3200">
                  <c:v>3.4929846542238222E-4</c:v>
                </c:pt>
                <c:pt idx="3201">
                  <c:v>3.4890635313999398E-4</c:v>
                </c:pt>
                <c:pt idx="3202">
                  <c:v>3.486538593486094E-4</c:v>
                </c:pt>
                <c:pt idx="3203">
                  <c:v>3.4828669633792293E-4</c:v>
                </c:pt>
                <c:pt idx="3204">
                  <c:v>3.4804433869922762E-4</c:v>
                </c:pt>
                <c:pt idx="3205">
                  <c:v>3.4784036493614416E-4</c:v>
                </c:pt>
                <c:pt idx="3206">
                  <c:v>3.4744297903394294E-4</c:v>
                </c:pt>
                <c:pt idx="3207">
                  <c:v>3.4718194149722481E-4</c:v>
                </c:pt>
                <c:pt idx="3208">
                  <c:v>3.4675128532160566E-4</c:v>
                </c:pt>
                <c:pt idx="3209">
                  <c:v>3.4652443205647666E-4</c:v>
                </c:pt>
                <c:pt idx="3210">
                  <c:v>3.4626112111096067E-4</c:v>
                </c:pt>
                <c:pt idx="3211">
                  <c:v>3.4593360419801289E-4</c:v>
                </c:pt>
                <c:pt idx="3212">
                  <c:v>3.4544291929373137E-4</c:v>
                </c:pt>
                <c:pt idx="3213">
                  <c:v>3.451188919941708E-4</c:v>
                </c:pt>
                <c:pt idx="3214">
                  <c:v>3.4468517433336254E-4</c:v>
                </c:pt>
                <c:pt idx="3215">
                  <c:v>3.4426315551584958E-4</c:v>
                </c:pt>
                <c:pt idx="3216">
                  <c:v>3.4381678291047472E-4</c:v>
                </c:pt>
                <c:pt idx="3217">
                  <c:v>3.430888832889277E-4</c:v>
                </c:pt>
                <c:pt idx="3218">
                  <c:v>3.4247362233558046E-4</c:v>
                </c:pt>
                <c:pt idx="3219">
                  <c:v>3.4166488387767568E-4</c:v>
                </c:pt>
                <c:pt idx="3220">
                  <c:v>3.4113206439821518E-4</c:v>
                </c:pt>
                <c:pt idx="3221">
                  <c:v>3.4084477530849588E-4</c:v>
                </c:pt>
                <c:pt idx="3222">
                  <c:v>3.4056693937993879E-4</c:v>
                </c:pt>
                <c:pt idx="3223">
                  <c:v>3.4047735776560712E-4</c:v>
                </c:pt>
                <c:pt idx="3224">
                  <c:v>3.4049457287561695E-4</c:v>
                </c:pt>
                <c:pt idx="3225">
                  <c:v>3.4055698238449726E-4</c:v>
                </c:pt>
                <c:pt idx="3226">
                  <c:v>3.4061428129837662E-4</c:v>
                </c:pt>
                <c:pt idx="3227">
                  <c:v>3.4061441748601396E-4</c:v>
                </c:pt>
                <c:pt idx="3228">
                  <c:v>3.406791281084398E-4</c:v>
                </c:pt>
                <c:pt idx="3229">
                  <c:v>3.4064211012214409E-4</c:v>
                </c:pt>
                <c:pt idx="3230">
                  <c:v>3.406042617644725E-4</c:v>
                </c:pt>
                <c:pt idx="3231">
                  <c:v>3.4055216803772831E-4</c:v>
                </c:pt>
                <c:pt idx="3232">
                  <c:v>3.4050240729075403E-4</c:v>
                </c:pt>
                <c:pt idx="3233">
                  <c:v>3.404444842289882E-4</c:v>
                </c:pt>
                <c:pt idx="3234">
                  <c:v>3.4027982531808419E-4</c:v>
                </c:pt>
                <c:pt idx="3235">
                  <c:v>3.4009849439704852E-4</c:v>
                </c:pt>
                <c:pt idx="3236">
                  <c:v>3.3994152026598694E-4</c:v>
                </c:pt>
                <c:pt idx="3237">
                  <c:v>3.3975689842438489E-4</c:v>
                </c:pt>
                <c:pt idx="3238">
                  <c:v>3.3948960303179106E-4</c:v>
                </c:pt>
                <c:pt idx="3239">
                  <c:v>3.3921160169833234E-4</c:v>
                </c:pt>
                <c:pt idx="3240">
                  <c:v>3.3886158727956198E-4</c:v>
                </c:pt>
                <c:pt idx="3241">
                  <c:v>3.3864168872362884E-4</c:v>
                </c:pt>
                <c:pt idx="3242">
                  <c:v>3.3835495434011639E-4</c:v>
                </c:pt>
                <c:pt idx="3243">
                  <c:v>3.3797804925250155E-4</c:v>
                </c:pt>
                <c:pt idx="3244">
                  <c:v>3.3784487317819995E-4</c:v>
                </c:pt>
                <c:pt idx="3245">
                  <c:v>3.3769529618780643E-4</c:v>
                </c:pt>
                <c:pt idx="3246">
                  <c:v>3.3822526385746159E-4</c:v>
                </c:pt>
                <c:pt idx="3247">
                  <c:v>3.3794079237358071E-4</c:v>
                </c:pt>
                <c:pt idx="3248">
                  <c:v>3.3764778594292603E-4</c:v>
                </c:pt>
                <c:pt idx="3249">
                  <c:v>3.3730568390736345E-4</c:v>
                </c:pt>
                <c:pt idx="3250">
                  <c:v>3.3700648418549833E-4</c:v>
                </c:pt>
                <c:pt idx="3251">
                  <c:v>3.365912627359347E-4</c:v>
                </c:pt>
                <c:pt idx="3252">
                  <c:v>3.3624935788870706E-4</c:v>
                </c:pt>
                <c:pt idx="3253">
                  <c:v>3.3589782198556884E-4</c:v>
                </c:pt>
                <c:pt idx="3254">
                  <c:v>3.3554788139917148E-4</c:v>
                </c:pt>
                <c:pt idx="3255">
                  <c:v>3.3523794328214993E-4</c:v>
                </c:pt>
                <c:pt idx="3256">
                  <c:v>3.3496976728370018E-4</c:v>
                </c:pt>
                <c:pt idx="3257">
                  <c:v>3.3458915945086792E-4</c:v>
                </c:pt>
                <c:pt idx="3258">
                  <c:v>3.342818234302397E-4</c:v>
                </c:pt>
                <c:pt idx="3259">
                  <c:v>3.3405128469155324E-4</c:v>
                </c:pt>
                <c:pt idx="3260">
                  <c:v>3.3378432115886339E-4</c:v>
                </c:pt>
                <c:pt idx="3261">
                  <c:v>3.3362578054741668E-4</c:v>
                </c:pt>
                <c:pt idx="3262">
                  <c:v>3.3344069775661454E-4</c:v>
                </c:pt>
                <c:pt idx="3263">
                  <c:v>3.3310117667851891E-4</c:v>
                </c:pt>
                <c:pt idx="3264">
                  <c:v>3.3295308768434436E-4</c:v>
                </c:pt>
                <c:pt idx="3265">
                  <c:v>3.3261487811820148E-4</c:v>
                </c:pt>
                <c:pt idx="3266">
                  <c:v>3.3236011362088345E-4</c:v>
                </c:pt>
                <c:pt idx="3267">
                  <c:v>3.3213341971111035E-4</c:v>
                </c:pt>
                <c:pt idx="3268">
                  <c:v>3.3208797464727424E-4</c:v>
                </c:pt>
                <c:pt idx="3269">
                  <c:v>3.3179226107345151E-4</c:v>
                </c:pt>
                <c:pt idx="3270">
                  <c:v>3.3156566091571081E-4</c:v>
                </c:pt>
                <c:pt idx="3271">
                  <c:v>3.3135438359853706E-4</c:v>
                </c:pt>
                <c:pt idx="3272">
                  <c:v>3.3114002003680262E-4</c:v>
                </c:pt>
                <c:pt idx="3273">
                  <c:v>3.308959108405892E-4</c:v>
                </c:pt>
                <c:pt idx="3274">
                  <c:v>3.3064229552377751E-4</c:v>
                </c:pt>
                <c:pt idx="3275">
                  <c:v>3.3035716332963121E-4</c:v>
                </c:pt>
                <c:pt idx="3276">
                  <c:v>3.3010482635063588E-4</c:v>
                </c:pt>
                <c:pt idx="3277">
                  <c:v>3.2988689169628321E-4</c:v>
                </c:pt>
                <c:pt idx="3278">
                  <c:v>3.2968697688682955E-4</c:v>
                </c:pt>
                <c:pt idx="3279">
                  <c:v>3.2947806892990174E-4</c:v>
                </c:pt>
                <c:pt idx="3280">
                  <c:v>3.2914739048329437E-4</c:v>
                </c:pt>
                <c:pt idx="3281">
                  <c:v>3.2903128841316339E-4</c:v>
                </c:pt>
                <c:pt idx="3282">
                  <c:v>3.288987717872959E-4</c:v>
                </c:pt>
                <c:pt idx="3283">
                  <c:v>3.2858555298006912E-4</c:v>
                </c:pt>
                <c:pt idx="3284">
                  <c:v>3.2830304516699092E-4</c:v>
                </c:pt>
                <c:pt idx="3285">
                  <c:v>3.2803849301892571E-4</c:v>
                </c:pt>
                <c:pt idx="3286">
                  <c:v>3.2784484010514375E-4</c:v>
                </c:pt>
                <c:pt idx="3287">
                  <c:v>3.2770792086538606E-4</c:v>
                </c:pt>
                <c:pt idx="3288">
                  <c:v>3.2757786106682549E-4</c:v>
                </c:pt>
                <c:pt idx="3289">
                  <c:v>3.2738322540674502E-4</c:v>
                </c:pt>
                <c:pt idx="3290">
                  <c:v>3.2707617521391861E-4</c:v>
                </c:pt>
                <c:pt idx="3291">
                  <c:v>3.2686674499396873E-4</c:v>
                </c:pt>
                <c:pt idx="3292">
                  <c:v>3.2663811661189942E-4</c:v>
                </c:pt>
                <c:pt idx="3293">
                  <c:v>3.2648435647141032E-4</c:v>
                </c:pt>
                <c:pt idx="3294">
                  <c:v>3.2641317272780949E-4</c:v>
                </c:pt>
                <c:pt idx="3295">
                  <c:v>3.2613990695302584E-4</c:v>
                </c:pt>
                <c:pt idx="3296">
                  <c:v>3.2584008670396116E-4</c:v>
                </c:pt>
                <c:pt idx="3297">
                  <c:v>3.2566349874313231E-4</c:v>
                </c:pt>
                <c:pt idx="3298">
                  <c:v>3.2548781090937357E-4</c:v>
                </c:pt>
                <c:pt idx="3299">
                  <c:v>3.2515586725899887E-4</c:v>
                </c:pt>
                <c:pt idx="3300">
                  <c:v>3.2489552741507159E-4</c:v>
                </c:pt>
                <c:pt idx="3301">
                  <c:v>3.2471024399622597E-4</c:v>
                </c:pt>
                <c:pt idx="3302">
                  <c:v>3.2447026461296456E-4</c:v>
                </c:pt>
                <c:pt idx="3303">
                  <c:v>3.2423672835811096E-4</c:v>
                </c:pt>
                <c:pt idx="3304">
                  <c:v>3.2401674356977964E-4</c:v>
                </c:pt>
                <c:pt idx="3305">
                  <c:v>3.2376844739326615E-4</c:v>
                </c:pt>
                <c:pt idx="3306">
                  <c:v>3.2363110960676941E-4</c:v>
                </c:pt>
                <c:pt idx="3307">
                  <c:v>3.2343626449476298E-4</c:v>
                </c:pt>
                <c:pt idx="3308">
                  <c:v>3.2331669011989724E-4</c:v>
                </c:pt>
                <c:pt idx="3309">
                  <c:v>3.2316512414451302E-4</c:v>
                </c:pt>
                <c:pt idx="3310">
                  <c:v>3.2299415123916296E-4</c:v>
                </c:pt>
                <c:pt idx="3311">
                  <c:v>3.2277810553998877E-4</c:v>
                </c:pt>
                <c:pt idx="3312">
                  <c:v>3.2270648047420293E-4</c:v>
                </c:pt>
                <c:pt idx="3313">
                  <c:v>3.2262094299690362E-4</c:v>
                </c:pt>
                <c:pt idx="3314">
                  <c:v>3.2243040242278212E-4</c:v>
                </c:pt>
                <c:pt idx="3315">
                  <c:v>3.2222260690806834E-4</c:v>
                </c:pt>
                <c:pt idx="3316">
                  <c:v>3.2196205794935643E-4</c:v>
                </c:pt>
                <c:pt idx="3317">
                  <c:v>3.2177637335084359E-4</c:v>
                </c:pt>
                <c:pt idx="3318">
                  <c:v>3.2152419899252169E-4</c:v>
                </c:pt>
                <c:pt idx="3319">
                  <c:v>3.2144231731472551E-4</c:v>
                </c:pt>
                <c:pt idx="3320">
                  <c:v>3.2129381459575939E-4</c:v>
                </c:pt>
                <c:pt idx="3321">
                  <c:v>3.2116089232663014E-4</c:v>
                </c:pt>
                <c:pt idx="3322">
                  <c:v>3.2098146195813599E-4</c:v>
                </c:pt>
                <c:pt idx="3323">
                  <c:v>3.2083274501007485E-4</c:v>
                </c:pt>
                <c:pt idx="3324">
                  <c:v>3.2059046658520753E-4</c:v>
                </c:pt>
                <c:pt idx="3325">
                  <c:v>3.2038147309428907E-4</c:v>
                </c:pt>
                <c:pt idx="3326">
                  <c:v>3.2020259398253233E-4</c:v>
                </c:pt>
                <c:pt idx="3327">
                  <c:v>3.2004235860148291E-4</c:v>
                </c:pt>
                <c:pt idx="3328">
                  <c:v>3.1975592133714711E-4</c:v>
                </c:pt>
                <c:pt idx="3329">
                  <c:v>3.1964985096403137E-4</c:v>
                </c:pt>
                <c:pt idx="3330">
                  <c:v>3.1943156555544439E-4</c:v>
                </c:pt>
                <c:pt idx="3331">
                  <c:v>3.1927633592775454E-4</c:v>
                </c:pt>
                <c:pt idx="3332">
                  <c:v>3.1909204718154089E-4</c:v>
                </c:pt>
                <c:pt idx="3333">
                  <c:v>3.1901214922626831E-4</c:v>
                </c:pt>
                <c:pt idx="3334">
                  <c:v>3.1897045123719731E-4</c:v>
                </c:pt>
                <c:pt idx="3335">
                  <c:v>3.1877875436408815E-4</c:v>
                </c:pt>
                <c:pt idx="3336">
                  <c:v>3.1863308872856651E-4</c:v>
                </c:pt>
                <c:pt idx="3337">
                  <c:v>3.1851965937964362E-4</c:v>
                </c:pt>
                <c:pt idx="3338">
                  <c:v>3.1831333478472064E-4</c:v>
                </c:pt>
                <c:pt idx="3339">
                  <c:v>3.1823862170459214E-4</c:v>
                </c:pt>
                <c:pt idx="3340">
                  <c:v>3.1797378811756593E-4</c:v>
                </c:pt>
                <c:pt idx="3341">
                  <c:v>3.1778399410450041E-4</c:v>
                </c:pt>
                <c:pt idx="3342">
                  <c:v>3.1767845681413784E-4</c:v>
                </c:pt>
                <c:pt idx="3343">
                  <c:v>3.1778545381787006E-4</c:v>
                </c:pt>
                <c:pt idx="3344">
                  <c:v>3.1767080979768213E-4</c:v>
                </c:pt>
                <c:pt idx="3345">
                  <c:v>3.1744232074870947E-4</c:v>
                </c:pt>
                <c:pt idx="3346">
                  <c:v>3.171098183315684E-4</c:v>
                </c:pt>
                <c:pt idx="3347">
                  <c:v>3.1697795190177694E-4</c:v>
                </c:pt>
                <c:pt idx="3348">
                  <c:v>3.1663188030943212E-4</c:v>
                </c:pt>
                <c:pt idx="3349">
                  <c:v>3.164205594455689E-4</c:v>
                </c:pt>
                <c:pt idx="3350">
                  <c:v>3.1631348863467155E-4</c:v>
                </c:pt>
                <c:pt idx="3351">
                  <c:v>3.1602973651699909E-4</c:v>
                </c:pt>
                <c:pt idx="3352">
                  <c:v>3.1579280386972248E-4</c:v>
                </c:pt>
                <c:pt idx="3353">
                  <c:v>3.1567658328767015E-4</c:v>
                </c:pt>
                <c:pt idx="3354">
                  <c:v>3.1560381670721918E-4</c:v>
                </c:pt>
                <c:pt idx="3355">
                  <c:v>3.1545713695295408E-4</c:v>
                </c:pt>
                <c:pt idx="3356">
                  <c:v>3.153437918293292E-4</c:v>
                </c:pt>
                <c:pt idx="3357">
                  <c:v>3.1517420543670686E-4</c:v>
                </c:pt>
                <c:pt idx="3358">
                  <c:v>3.1497753324478825E-4</c:v>
                </c:pt>
                <c:pt idx="3359">
                  <c:v>3.1483392601197352E-4</c:v>
                </c:pt>
                <c:pt idx="3360">
                  <c:v>3.1466628397394691E-4</c:v>
                </c:pt>
                <c:pt idx="3361">
                  <c:v>3.1440240121707863E-4</c:v>
                </c:pt>
                <c:pt idx="3362">
                  <c:v>3.1418564987937772E-4</c:v>
                </c:pt>
                <c:pt idx="3363">
                  <c:v>3.1409650036320062E-4</c:v>
                </c:pt>
                <c:pt idx="3364">
                  <c:v>3.1403469067125785E-4</c:v>
                </c:pt>
                <c:pt idx="3365">
                  <c:v>3.1391864867107047E-4</c:v>
                </c:pt>
                <c:pt idx="3366">
                  <c:v>3.1379850573496189E-4</c:v>
                </c:pt>
                <c:pt idx="3367">
                  <c:v>3.1367936399301631E-4</c:v>
                </c:pt>
                <c:pt idx="3368">
                  <c:v>3.1339200075306928E-4</c:v>
                </c:pt>
                <c:pt idx="3369">
                  <c:v>3.1335358274313369E-4</c:v>
                </c:pt>
                <c:pt idx="3370">
                  <c:v>3.1311636001069796E-4</c:v>
                </c:pt>
                <c:pt idx="3371">
                  <c:v>3.1308199089269216E-4</c:v>
                </c:pt>
                <c:pt idx="3372">
                  <c:v>3.1303851790582182E-4</c:v>
                </c:pt>
                <c:pt idx="3373">
                  <c:v>3.1289638766383144E-4</c:v>
                </c:pt>
                <c:pt idx="3374">
                  <c:v>3.1270852200682175E-4</c:v>
                </c:pt>
                <c:pt idx="3375">
                  <c:v>3.124939250359819E-4</c:v>
                </c:pt>
                <c:pt idx="3376">
                  <c:v>3.1227589640240856E-4</c:v>
                </c:pt>
                <c:pt idx="3377">
                  <c:v>3.1207132203942911E-4</c:v>
                </c:pt>
                <c:pt idx="3378">
                  <c:v>3.1190841890922275E-4</c:v>
                </c:pt>
                <c:pt idx="3379">
                  <c:v>3.1178745302198077E-4</c:v>
                </c:pt>
                <c:pt idx="3380">
                  <c:v>3.1155385195591581E-4</c:v>
                </c:pt>
                <c:pt idx="3381">
                  <c:v>3.1148682034679286E-4</c:v>
                </c:pt>
                <c:pt idx="3382">
                  <c:v>3.113557079590381E-4</c:v>
                </c:pt>
                <c:pt idx="3383">
                  <c:v>3.1119670885410808E-4</c:v>
                </c:pt>
                <c:pt idx="3384">
                  <c:v>3.1113684163144043E-4</c:v>
                </c:pt>
                <c:pt idx="3385">
                  <c:v>3.110344774284225E-4</c:v>
                </c:pt>
                <c:pt idx="3386">
                  <c:v>3.1083969064010921E-4</c:v>
                </c:pt>
                <c:pt idx="3387">
                  <c:v>3.1075520629057958E-4</c:v>
                </c:pt>
                <c:pt idx="3388">
                  <c:v>3.1051425016648309E-4</c:v>
                </c:pt>
                <c:pt idx="3389">
                  <c:v>3.1037591517641284E-4</c:v>
                </c:pt>
                <c:pt idx="3390">
                  <c:v>3.1023312453485377E-4</c:v>
                </c:pt>
                <c:pt idx="3391">
                  <c:v>3.0995705417617833E-4</c:v>
                </c:pt>
                <c:pt idx="3392">
                  <c:v>3.098055625113774E-4</c:v>
                </c:pt>
                <c:pt idx="3393">
                  <c:v>3.0962872460810046E-4</c:v>
                </c:pt>
                <c:pt idx="3394">
                  <c:v>3.0938301357054794E-4</c:v>
                </c:pt>
                <c:pt idx="3395">
                  <c:v>3.0919991719969078E-4</c:v>
                </c:pt>
                <c:pt idx="3396">
                  <c:v>3.0914595301789505E-4</c:v>
                </c:pt>
                <c:pt idx="3397">
                  <c:v>3.0896250557570129E-4</c:v>
                </c:pt>
                <c:pt idx="3398">
                  <c:v>3.0885251834010541E-4</c:v>
                </c:pt>
                <c:pt idx="3399">
                  <c:v>3.087032526070527E-4</c:v>
                </c:pt>
                <c:pt idx="3400">
                  <c:v>3.0845643232411388E-4</c:v>
                </c:pt>
                <c:pt idx="3401">
                  <c:v>3.0835695617032047E-4</c:v>
                </c:pt>
                <c:pt idx="3402">
                  <c:v>3.082773258660275E-4</c:v>
                </c:pt>
                <c:pt idx="3403">
                  <c:v>3.0810040230539251E-4</c:v>
                </c:pt>
                <c:pt idx="3404">
                  <c:v>3.0787407510599502E-4</c:v>
                </c:pt>
                <c:pt idx="3405">
                  <c:v>3.078182086370296E-4</c:v>
                </c:pt>
                <c:pt idx="3406">
                  <c:v>3.0763267130895402E-4</c:v>
                </c:pt>
                <c:pt idx="3407">
                  <c:v>3.0747007032349004E-4</c:v>
                </c:pt>
                <c:pt idx="3408">
                  <c:v>3.0724565029963515E-4</c:v>
                </c:pt>
                <c:pt idx="3409">
                  <c:v>3.0709482776287652E-4</c:v>
                </c:pt>
                <c:pt idx="3410">
                  <c:v>3.0695580428915592E-4</c:v>
                </c:pt>
                <c:pt idx="3411">
                  <c:v>3.0672367373092311E-4</c:v>
                </c:pt>
                <c:pt idx="3412">
                  <c:v>3.0649137985446287E-4</c:v>
                </c:pt>
                <c:pt idx="3413">
                  <c:v>3.0629997079082994E-4</c:v>
                </c:pt>
                <c:pt idx="3414">
                  <c:v>3.0629360005346185E-4</c:v>
                </c:pt>
                <c:pt idx="3415">
                  <c:v>3.0614180430045578E-4</c:v>
                </c:pt>
                <c:pt idx="3416">
                  <c:v>3.0587563965784773E-4</c:v>
                </c:pt>
                <c:pt idx="3417">
                  <c:v>3.0566351449470142E-4</c:v>
                </c:pt>
                <c:pt idx="3418">
                  <c:v>3.0546117092814076E-4</c:v>
                </c:pt>
                <c:pt idx="3419">
                  <c:v>3.0531904528857689E-4</c:v>
                </c:pt>
                <c:pt idx="3420">
                  <c:v>3.0515973291162288E-4</c:v>
                </c:pt>
                <c:pt idx="3421">
                  <c:v>3.0499221933553397E-4</c:v>
                </c:pt>
                <c:pt idx="3422">
                  <c:v>3.0481167963964691E-4</c:v>
                </c:pt>
                <c:pt idx="3423">
                  <c:v>3.0465457305486004E-4</c:v>
                </c:pt>
                <c:pt idx="3424">
                  <c:v>3.0435443595383592E-4</c:v>
                </c:pt>
                <c:pt idx="3425">
                  <c:v>3.0408452414026432E-4</c:v>
                </c:pt>
                <c:pt idx="3426">
                  <c:v>3.0387134173200472E-4</c:v>
                </c:pt>
                <c:pt idx="3427">
                  <c:v>3.0380745535441494E-4</c:v>
                </c:pt>
                <c:pt idx="3428">
                  <c:v>3.036187060745799E-4</c:v>
                </c:pt>
                <c:pt idx="3429">
                  <c:v>3.0343828013202278E-4</c:v>
                </c:pt>
                <c:pt idx="3430">
                  <c:v>3.0334954833680994E-4</c:v>
                </c:pt>
                <c:pt idx="3431">
                  <c:v>3.03304322220035E-4</c:v>
                </c:pt>
                <c:pt idx="3432">
                  <c:v>3.0346104813122967E-4</c:v>
                </c:pt>
                <c:pt idx="3433">
                  <c:v>3.0337551148307886E-4</c:v>
                </c:pt>
                <c:pt idx="3434">
                  <c:v>3.0330393819014319E-4</c:v>
                </c:pt>
                <c:pt idx="3435">
                  <c:v>3.0307058849004745E-4</c:v>
                </c:pt>
                <c:pt idx="3436">
                  <c:v>3.0309116110074029E-4</c:v>
                </c:pt>
                <c:pt idx="3437">
                  <c:v>3.0300890790199855E-4</c:v>
                </c:pt>
                <c:pt idx="3438">
                  <c:v>3.0282521196043629E-4</c:v>
                </c:pt>
                <c:pt idx="3439">
                  <c:v>3.0264173557206591E-4</c:v>
                </c:pt>
                <c:pt idx="3440">
                  <c:v>3.0234241011410683E-4</c:v>
                </c:pt>
                <c:pt idx="3441">
                  <c:v>3.0213011294794213E-4</c:v>
                </c:pt>
                <c:pt idx="3442">
                  <c:v>3.018795404887086E-4</c:v>
                </c:pt>
                <c:pt idx="3443">
                  <c:v>3.0170937275651993E-4</c:v>
                </c:pt>
                <c:pt idx="3444">
                  <c:v>3.0142344997672628E-4</c:v>
                </c:pt>
                <c:pt idx="3445">
                  <c:v>3.0119176797957519E-4</c:v>
                </c:pt>
                <c:pt idx="3446">
                  <c:v>3.0094789098622732E-4</c:v>
                </c:pt>
                <c:pt idx="3447">
                  <c:v>3.0073170447922619E-4</c:v>
                </c:pt>
                <c:pt idx="3448">
                  <c:v>3.0041403580116616E-4</c:v>
                </c:pt>
                <c:pt idx="3449">
                  <c:v>3.0022572915373527E-4</c:v>
                </c:pt>
                <c:pt idx="3450">
                  <c:v>2.9993282018035683E-4</c:v>
                </c:pt>
                <c:pt idx="3451">
                  <c:v>2.9962861181908359E-4</c:v>
                </c:pt>
                <c:pt idx="3452">
                  <c:v>2.9950015595866337E-4</c:v>
                </c:pt>
                <c:pt idx="3453">
                  <c:v>2.9919840238851978E-4</c:v>
                </c:pt>
                <c:pt idx="3454">
                  <c:v>2.9893366943609947E-4</c:v>
                </c:pt>
                <c:pt idx="3455">
                  <c:v>2.9863647714490976E-4</c:v>
                </c:pt>
                <c:pt idx="3456">
                  <c:v>2.9845812652293664E-4</c:v>
                </c:pt>
                <c:pt idx="3457">
                  <c:v>2.9808155739881093E-4</c:v>
                </c:pt>
                <c:pt idx="3458">
                  <c:v>2.9781234572511618E-4</c:v>
                </c:pt>
                <c:pt idx="3459">
                  <c:v>2.9759656714832224E-4</c:v>
                </c:pt>
                <c:pt idx="3460">
                  <c:v>2.9728256489078872E-4</c:v>
                </c:pt>
                <c:pt idx="3461">
                  <c:v>2.9707138070614824E-4</c:v>
                </c:pt>
                <c:pt idx="3462">
                  <c:v>2.9684862079328961E-4</c:v>
                </c:pt>
                <c:pt idx="3463">
                  <c:v>2.9666080479061368E-4</c:v>
                </c:pt>
                <c:pt idx="3464">
                  <c:v>2.9641481845874956E-4</c:v>
                </c:pt>
                <c:pt idx="3465">
                  <c:v>2.9619309814102936E-4</c:v>
                </c:pt>
                <c:pt idx="3466">
                  <c:v>2.9608480423776797E-4</c:v>
                </c:pt>
                <c:pt idx="3467">
                  <c:v>2.9596554546043168E-4</c:v>
                </c:pt>
                <c:pt idx="3468">
                  <c:v>2.9584033382798323E-4</c:v>
                </c:pt>
                <c:pt idx="3469">
                  <c:v>2.9569564355267193E-4</c:v>
                </c:pt>
                <c:pt idx="3470">
                  <c:v>2.9557684470273173E-4</c:v>
                </c:pt>
                <c:pt idx="3471">
                  <c:v>2.9543746242922253E-4</c:v>
                </c:pt>
                <c:pt idx="3472">
                  <c:v>2.9514404511103563E-4</c:v>
                </c:pt>
                <c:pt idx="3473">
                  <c:v>2.9506670522500336E-4</c:v>
                </c:pt>
                <c:pt idx="3474">
                  <c:v>2.947960398220801E-4</c:v>
                </c:pt>
                <c:pt idx="3475">
                  <c:v>2.946332578898986E-4</c:v>
                </c:pt>
                <c:pt idx="3476">
                  <c:v>2.9438805774449807E-4</c:v>
                </c:pt>
                <c:pt idx="3477">
                  <c:v>2.9410854666866716E-4</c:v>
                </c:pt>
                <c:pt idx="3478">
                  <c:v>2.9388933866335629E-4</c:v>
                </c:pt>
                <c:pt idx="3479">
                  <c:v>2.9363312174061912E-4</c:v>
                </c:pt>
                <c:pt idx="3480">
                  <c:v>2.9340679261923719E-4</c:v>
                </c:pt>
                <c:pt idx="3481">
                  <c:v>2.9310155661607613E-4</c:v>
                </c:pt>
                <c:pt idx="3482">
                  <c:v>2.9283724802445606E-4</c:v>
                </c:pt>
                <c:pt idx="3483">
                  <c:v>2.9258379536214205E-4</c:v>
                </c:pt>
                <c:pt idx="3484">
                  <c:v>2.9230470463793162E-4</c:v>
                </c:pt>
                <c:pt idx="3485">
                  <c:v>2.9198982462794198E-4</c:v>
                </c:pt>
                <c:pt idx="3486">
                  <c:v>2.9170656069847384E-4</c:v>
                </c:pt>
                <c:pt idx="3487">
                  <c:v>2.914508485212717E-4</c:v>
                </c:pt>
                <c:pt idx="3488">
                  <c:v>2.9123482056201745E-4</c:v>
                </c:pt>
                <c:pt idx="3489">
                  <c:v>2.9089289522259268E-4</c:v>
                </c:pt>
                <c:pt idx="3490">
                  <c:v>2.9060829583516998E-4</c:v>
                </c:pt>
                <c:pt idx="3491">
                  <c:v>2.9039711097000279E-4</c:v>
                </c:pt>
                <c:pt idx="3492">
                  <c:v>2.9006277808096712E-4</c:v>
                </c:pt>
                <c:pt idx="3493">
                  <c:v>2.8981554744676101E-4</c:v>
                </c:pt>
                <c:pt idx="3494">
                  <c:v>2.8958366362857646E-4</c:v>
                </c:pt>
                <c:pt idx="3495">
                  <c:v>2.8937977498858034E-4</c:v>
                </c:pt>
                <c:pt idx="3496">
                  <c:v>2.8911579263184281E-4</c:v>
                </c:pt>
                <c:pt idx="3497">
                  <c:v>2.8892463321827889E-4</c:v>
                </c:pt>
                <c:pt idx="3498">
                  <c:v>2.8868229164876792E-4</c:v>
                </c:pt>
                <c:pt idx="3499">
                  <c:v>2.8837866259544395E-4</c:v>
                </c:pt>
                <c:pt idx="3500">
                  <c:v>2.8793282795695492E-4</c:v>
                </c:pt>
                <c:pt idx="3501">
                  <c:v>2.8758136935191567E-4</c:v>
                </c:pt>
                <c:pt idx="3502">
                  <c:v>2.8723301311779138E-4</c:v>
                </c:pt>
                <c:pt idx="3503">
                  <c:v>2.869850367081598E-4</c:v>
                </c:pt>
                <c:pt idx="3504">
                  <c:v>2.8656609507617451E-4</c:v>
                </c:pt>
                <c:pt idx="3505">
                  <c:v>2.8574013403505854E-4</c:v>
                </c:pt>
                <c:pt idx="3506">
                  <c:v>2.8485649375856241E-4</c:v>
                </c:pt>
                <c:pt idx="3507">
                  <c:v>2.8431991131857675E-4</c:v>
                </c:pt>
                <c:pt idx="3508">
                  <c:v>2.8374449839063036E-4</c:v>
                </c:pt>
                <c:pt idx="3509">
                  <c:v>2.8345796702764154E-4</c:v>
                </c:pt>
                <c:pt idx="3510">
                  <c:v>2.8329346763368969E-4</c:v>
                </c:pt>
                <c:pt idx="3511">
                  <c:v>2.8314708714442013E-4</c:v>
                </c:pt>
                <c:pt idx="3512">
                  <c:v>2.8330575379236243E-4</c:v>
                </c:pt>
                <c:pt idx="3513">
                  <c:v>2.8347021920049491E-4</c:v>
                </c:pt>
                <c:pt idx="3514">
                  <c:v>2.8344683108485775E-4</c:v>
                </c:pt>
                <c:pt idx="3515">
                  <c:v>2.8359242668052288E-4</c:v>
                </c:pt>
                <c:pt idx="3516">
                  <c:v>2.8360822189693141E-4</c:v>
                </c:pt>
                <c:pt idx="3517">
                  <c:v>2.8370370743697256E-4</c:v>
                </c:pt>
                <c:pt idx="3518">
                  <c:v>2.8360410445006081E-4</c:v>
                </c:pt>
                <c:pt idx="3519">
                  <c:v>2.8352891570218098E-4</c:v>
                </c:pt>
                <c:pt idx="3520">
                  <c:v>2.8346121088025454E-4</c:v>
                </c:pt>
                <c:pt idx="3521">
                  <c:v>2.8349864193410182E-4</c:v>
                </c:pt>
                <c:pt idx="3522">
                  <c:v>2.8341640911939845E-4</c:v>
                </c:pt>
                <c:pt idx="3523">
                  <c:v>2.831814049676547E-4</c:v>
                </c:pt>
                <c:pt idx="3524">
                  <c:v>2.8310448188562185E-4</c:v>
                </c:pt>
                <c:pt idx="3525">
                  <c:v>2.8292903614132552E-4</c:v>
                </c:pt>
                <c:pt idx="3526">
                  <c:v>2.8265649764005427E-4</c:v>
                </c:pt>
                <c:pt idx="3527">
                  <c:v>2.823687712151123E-4</c:v>
                </c:pt>
                <c:pt idx="3528">
                  <c:v>2.821909816141761E-4</c:v>
                </c:pt>
                <c:pt idx="3529">
                  <c:v>2.819280722825219E-4</c:v>
                </c:pt>
                <c:pt idx="3530">
                  <c:v>2.8164281603092547E-4</c:v>
                </c:pt>
                <c:pt idx="3531">
                  <c:v>2.8129784820729066E-4</c:v>
                </c:pt>
                <c:pt idx="3532">
                  <c:v>2.8103440877789488E-4</c:v>
                </c:pt>
                <c:pt idx="3533">
                  <c:v>2.8080384719685666E-4</c:v>
                </c:pt>
                <c:pt idx="3534">
                  <c:v>2.805529109242245E-4</c:v>
                </c:pt>
                <c:pt idx="3535">
                  <c:v>2.8017206026341202E-4</c:v>
                </c:pt>
                <c:pt idx="3536">
                  <c:v>2.7976122884856277E-4</c:v>
                </c:pt>
                <c:pt idx="3537">
                  <c:v>2.7950745292767607E-4</c:v>
                </c:pt>
                <c:pt idx="3538">
                  <c:v>2.7919612141583762E-4</c:v>
                </c:pt>
                <c:pt idx="3539">
                  <c:v>2.7896229926602906E-4</c:v>
                </c:pt>
                <c:pt idx="3540">
                  <c:v>2.785463498126925E-4</c:v>
                </c:pt>
                <c:pt idx="3541">
                  <c:v>2.7825928841711364E-4</c:v>
                </c:pt>
                <c:pt idx="3542">
                  <c:v>2.7791958368498295E-4</c:v>
                </c:pt>
                <c:pt idx="3543">
                  <c:v>2.775796351431756E-4</c:v>
                </c:pt>
                <c:pt idx="3544">
                  <c:v>2.7735268358116587E-4</c:v>
                </c:pt>
                <c:pt idx="3545">
                  <c:v>2.7705753753056692E-4</c:v>
                </c:pt>
                <c:pt idx="3546">
                  <c:v>2.7664592521465858E-4</c:v>
                </c:pt>
                <c:pt idx="3547">
                  <c:v>2.7631447807474987E-4</c:v>
                </c:pt>
                <c:pt idx="3548">
                  <c:v>2.7600837448035737E-4</c:v>
                </c:pt>
                <c:pt idx="3549">
                  <c:v>2.7573217177914218E-4</c:v>
                </c:pt>
                <c:pt idx="3550">
                  <c:v>2.7525139781486336E-4</c:v>
                </c:pt>
                <c:pt idx="3551">
                  <c:v>2.7491190840836928E-4</c:v>
                </c:pt>
                <c:pt idx="3552">
                  <c:v>2.7462599954362405E-4</c:v>
                </c:pt>
                <c:pt idx="3553">
                  <c:v>2.74337955218531E-4</c:v>
                </c:pt>
                <c:pt idx="3554">
                  <c:v>2.741564079482448E-4</c:v>
                </c:pt>
                <c:pt idx="3555">
                  <c:v>2.7390926365621185E-4</c:v>
                </c:pt>
                <c:pt idx="3556">
                  <c:v>2.7372249017805316E-4</c:v>
                </c:pt>
                <c:pt idx="3557">
                  <c:v>2.7341998979825443E-4</c:v>
                </c:pt>
                <c:pt idx="3558">
                  <c:v>2.731288876533127E-4</c:v>
                </c:pt>
                <c:pt idx="3559">
                  <c:v>2.7288665170819551E-4</c:v>
                </c:pt>
                <c:pt idx="3560">
                  <c:v>2.7260391983606794E-4</c:v>
                </c:pt>
                <c:pt idx="3561">
                  <c:v>2.7228953513690776E-4</c:v>
                </c:pt>
                <c:pt idx="3562">
                  <c:v>2.7195528842463486E-4</c:v>
                </c:pt>
                <c:pt idx="3563">
                  <c:v>2.7161883947129489E-4</c:v>
                </c:pt>
                <c:pt idx="3564">
                  <c:v>2.7128734750560734E-4</c:v>
                </c:pt>
                <c:pt idx="3565">
                  <c:v>2.7098951976660537E-4</c:v>
                </c:pt>
                <c:pt idx="3566">
                  <c:v>2.7061955184112536E-4</c:v>
                </c:pt>
                <c:pt idx="3567">
                  <c:v>2.7020563829898819E-4</c:v>
                </c:pt>
                <c:pt idx="3568">
                  <c:v>2.699366475120123E-4</c:v>
                </c:pt>
                <c:pt idx="3569">
                  <c:v>2.6957697990682473E-4</c:v>
                </c:pt>
                <c:pt idx="3570">
                  <c:v>2.6919073914409688E-4</c:v>
                </c:pt>
                <c:pt idx="3571">
                  <c:v>2.6873454187613448E-4</c:v>
                </c:pt>
                <c:pt idx="3572">
                  <c:v>2.6841963708981124E-4</c:v>
                </c:pt>
                <c:pt idx="3573">
                  <c:v>2.6819831532281054E-4</c:v>
                </c:pt>
                <c:pt idx="3574">
                  <c:v>2.6787335286231588E-4</c:v>
                </c:pt>
                <c:pt idx="3575">
                  <c:v>2.6760528624495452E-4</c:v>
                </c:pt>
                <c:pt idx="3576">
                  <c:v>2.6738475659036139E-4</c:v>
                </c:pt>
                <c:pt idx="3577">
                  <c:v>2.6715498067188785E-4</c:v>
                </c:pt>
                <c:pt idx="3578">
                  <c:v>2.6691088492062498E-4</c:v>
                </c:pt>
                <c:pt idx="3579">
                  <c:v>2.6652833592677856E-4</c:v>
                </c:pt>
                <c:pt idx="3580">
                  <c:v>2.6633081712918507E-4</c:v>
                </c:pt>
                <c:pt idx="3581">
                  <c:v>2.6596277365490448E-4</c:v>
                </c:pt>
                <c:pt idx="3582">
                  <c:v>2.6553855483181488E-4</c:v>
                </c:pt>
                <c:pt idx="3583">
                  <c:v>2.6526082130196146E-4</c:v>
                </c:pt>
                <c:pt idx="3584">
                  <c:v>2.6492335485477357E-4</c:v>
                </c:pt>
                <c:pt idx="3585">
                  <c:v>2.6447356327032533E-4</c:v>
                </c:pt>
                <c:pt idx="3586">
                  <c:v>2.6415959163016676E-4</c:v>
                </c:pt>
                <c:pt idx="3587">
                  <c:v>2.6368111144168399E-4</c:v>
                </c:pt>
                <c:pt idx="3588">
                  <c:v>2.632909385378997E-4</c:v>
                </c:pt>
                <c:pt idx="3589">
                  <c:v>2.6296460596086257E-4</c:v>
                </c:pt>
                <c:pt idx="3590">
                  <c:v>2.6252219272497108E-4</c:v>
                </c:pt>
                <c:pt idx="3591">
                  <c:v>2.6218927688467688E-4</c:v>
                </c:pt>
                <c:pt idx="3592">
                  <c:v>2.6180508152007909E-4</c:v>
                </c:pt>
                <c:pt idx="3593">
                  <c:v>2.6144124099391466E-4</c:v>
                </c:pt>
                <c:pt idx="3594">
                  <c:v>2.6110608729360994E-4</c:v>
                </c:pt>
                <c:pt idx="3595">
                  <c:v>2.6070326676196499E-4</c:v>
                </c:pt>
                <c:pt idx="3596">
                  <c:v>2.6033947308344601E-4</c:v>
                </c:pt>
                <c:pt idx="3597">
                  <c:v>2.599132044920308E-4</c:v>
                </c:pt>
                <c:pt idx="3598">
                  <c:v>2.5956196316329722E-4</c:v>
                </c:pt>
                <c:pt idx="3599">
                  <c:v>2.5923819013909345E-4</c:v>
                </c:pt>
                <c:pt idx="3600">
                  <c:v>2.5897641590807746E-4</c:v>
                </c:pt>
                <c:pt idx="3601">
                  <c:v>2.5856006111269191E-4</c:v>
                </c:pt>
                <c:pt idx="3602">
                  <c:v>2.5829100969229662E-4</c:v>
                </c:pt>
                <c:pt idx="3603">
                  <c:v>2.5799750837466652E-4</c:v>
                </c:pt>
                <c:pt idx="3604">
                  <c:v>2.5771272545593095E-4</c:v>
                </c:pt>
                <c:pt idx="3605">
                  <c:v>2.5732194925653836E-4</c:v>
                </c:pt>
                <c:pt idx="3606">
                  <c:v>2.5686591660251508E-4</c:v>
                </c:pt>
                <c:pt idx="3607">
                  <c:v>2.565081814548574E-4</c:v>
                </c:pt>
                <c:pt idx="3608">
                  <c:v>2.5624176691092478E-4</c:v>
                </c:pt>
                <c:pt idx="3609">
                  <c:v>2.5600772483747676E-4</c:v>
                </c:pt>
                <c:pt idx="3610">
                  <c:v>2.55469260172265E-4</c:v>
                </c:pt>
                <c:pt idx="3611">
                  <c:v>2.5519389632349743E-4</c:v>
                </c:pt>
                <c:pt idx="3612">
                  <c:v>2.5485907594268928E-4</c:v>
                </c:pt>
                <c:pt idx="3613">
                  <c:v>2.5454161246479774E-4</c:v>
                </c:pt>
                <c:pt idx="3614">
                  <c:v>2.5426125729805372E-4</c:v>
                </c:pt>
                <c:pt idx="3615">
                  <c:v>2.5407852867160045E-4</c:v>
                </c:pt>
                <c:pt idx="3616">
                  <c:v>2.5383036663282379E-4</c:v>
                </c:pt>
                <c:pt idx="3617">
                  <c:v>2.5347443797951345E-4</c:v>
                </c:pt>
                <c:pt idx="3618">
                  <c:v>2.531083316662705E-4</c:v>
                </c:pt>
                <c:pt idx="3619">
                  <c:v>2.5271054096571576E-4</c:v>
                </c:pt>
                <c:pt idx="3620">
                  <c:v>2.5223275281363941E-4</c:v>
                </c:pt>
                <c:pt idx="3621">
                  <c:v>2.517209110456374E-4</c:v>
                </c:pt>
                <c:pt idx="3622">
                  <c:v>2.5127619441817881E-4</c:v>
                </c:pt>
                <c:pt idx="3623">
                  <c:v>2.5092295667099339E-4</c:v>
                </c:pt>
                <c:pt idx="3624">
                  <c:v>2.505507099833064E-4</c:v>
                </c:pt>
                <c:pt idx="3625">
                  <c:v>2.5016503119191992E-4</c:v>
                </c:pt>
                <c:pt idx="3626">
                  <c:v>2.4983862673386533E-4</c:v>
                </c:pt>
                <c:pt idx="3627">
                  <c:v>2.4944135790113905E-4</c:v>
                </c:pt>
                <c:pt idx="3628">
                  <c:v>2.4909431340614229E-4</c:v>
                </c:pt>
                <c:pt idx="3629">
                  <c:v>2.4886533550551489E-4</c:v>
                </c:pt>
                <c:pt idx="3630">
                  <c:v>2.4840250390362873E-4</c:v>
                </c:pt>
                <c:pt idx="3631">
                  <c:v>2.4813113004361261E-4</c:v>
                </c:pt>
                <c:pt idx="3632">
                  <c:v>2.4781661005034058E-4</c:v>
                </c:pt>
                <c:pt idx="3633">
                  <c:v>2.474010859375641E-4</c:v>
                </c:pt>
                <c:pt idx="3634">
                  <c:v>2.4709472496674517E-4</c:v>
                </c:pt>
                <c:pt idx="3635">
                  <c:v>2.4666178790691209E-4</c:v>
                </c:pt>
                <c:pt idx="3636">
                  <c:v>2.4636310970383519E-4</c:v>
                </c:pt>
                <c:pt idx="3637">
                  <c:v>2.460547071665805E-4</c:v>
                </c:pt>
                <c:pt idx="3638">
                  <c:v>2.4572195679818936E-4</c:v>
                </c:pt>
                <c:pt idx="3639">
                  <c:v>2.4544034755641803E-4</c:v>
                </c:pt>
                <c:pt idx="3640">
                  <c:v>2.4499010415336616E-4</c:v>
                </c:pt>
                <c:pt idx="3641">
                  <c:v>2.4454061718508756E-4</c:v>
                </c:pt>
                <c:pt idx="3642">
                  <c:v>2.4429222447371057E-4</c:v>
                </c:pt>
                <c:pt idx="3643">
                  <c:v>2.4406108063073593E-4</c:v>
                </c:pt>
                <c:pt idx="3644">
                  <c:v>2.4375444025124808E-4</c:v>
                </c:pt>
                <c:pt idx="3645">
                  <c:v>2.43525391110484E-4</c:v>
                </c:pt>
                <c:pt idx="3646">
                  <c:v>2.4322983428110977E-4</c:v>
                </c:pt>
                <c:pt idx="3647">
                  <c:v>2.4289615011945489E-4</c:v>
                </c:pt>
                <c:pt idx="3648">
                  <c:v>2.4256015118773717E-4</c:v>
                </c:pt>
                <c:pt idx="3649">
                  <c:v>2.4230461456112008E-4</c:v>
                </c:pt>
                <c:pt idx="3650">
                  <c:v>2.419657852516997E-4</c:v>
                </c:pt>
                <c:pt idx="3651">
                  <c:v>2.4156174492360913E-4</c:v>
                </c:pt>
                <c:pt idx="3652">
                  <c:v>2.4119415317253235E-4</c:v>
                </c:pt>
                <c:pt idx="3653">
                  <c:v>2.4089645189844739E-4</c:v>
                </c:pt>
                <c:pt idx="3654">
                  <c:v>2.4048714229970699E-4</c:v>
                </c:pt>
                <c:pt idx="3655">
                  <c:v>2.401182413638018E-4</c:v>
                </c:pt>
                <c:pt idx="3656">
                  <c:v>2.3975154186686885E-4</c:v>
                </c:pt>
                <c:pt idx="3657">
                  <c:v>2.3948575732553527E-4</c:v>
                </c:pt>
                <c:pt idx="3658">
                  <c:v>2.3916059099339144E-4</c:v>
                </c:pt>
                <c:pt idx="3659">
                  <c:v>2.3873544559033306E-4</c:v>
                </c:pt>
                <c:pt idx="3660">
                  <c:v>2.3834865142670104E-4</c:v>
                </c:pt>
                <c:pt idx="3661">
                  <c:v>2.3813040202750861E-4</c:v>
                </c:pt>
                <c:pt idx="3662">
                  <c:v>2.3772750311113486E-4</c:v>
                </c:pt>
                <c:pt idx="3663">
                  <c:v>2.3749844039353845E-4</c:v>
                </c:pt>
                <c:pt idx="3664">
                  <c:v>2.3722512712695076E-4</c:v>
                </c:pt>
                <c:pt idx="3665">
                  <c:v>2.3679144892807229E-4</c:v>
                </c:pt>
                <c:pt idx="3666">
                  <c:v>2.3641634114600395E-4</c:v>
                </c:pt>
                <c:pt idx="3667">
                  <c:v>2.3611300472990484E-4</c:v>
                </c:pt>
                <c:pt idx="3668">
                  <c:v>2.3570694481797678E-4</c:v>
                </c:pt>
                <c:pt idx="3669">
                  <c:v>2.3531698606033113E-4</c:v>
                </c:pt>
                <c:pt idx="3670">
                  <c:v>2.3493717055423532E-4</c:v>
                </c:pt>
                <c:pt idx="3671">
                  <c:v>2.3453450530452067E-4</c:v>
                </c:pt>
                <c:pt idx="3672">
                  <c:v>2.3421153241035136E-4</c:v>
                </c:pt>
                <c:pt idx="3673">
                  <c:v>2.337949090608714E-4</c:v>
                </c:pt>
                <c:pt idx="3674">
                  <c:v>2.3342264005609572E-4</c:v>
                </c:pt>
                <c:pt idx="3675">
                  <c:v>2.3310612289015876E-4</c:v>
                </c:pt>
                <c:pt idx="3676">
                  <c:v>2.3279366883315254E-4</c:v>
                </c:pt>
                <c:pt idx="3677">
                  <c:v>2.3236743016711615E-4</c:v>
                </c:pt>
                <c:pt idx="3678">
                  <c:v>2.3197168949698685E-4</c:v>
                </c:pt>
                <c:pt idx="3679">
                  <c:v>2.3167625810198352E-4</c:v>
                </c:pt>
                <c:pt idx="3680">
                  <c:v>2.3126375764501606E-4</c:v>
                </c:pt>
                <c:pt idx="3681">
                  <c:v>2.3090254169830446E-4</c:v>
                </c:pt>
                <c:pt idx="3682">
                  <c:v>2.3056079276488842E-4</c:v>
                </c:pt>
                <c:pt idx="3683">
                  <c:v>2.3016887465618138E-4</c:v>
                </c:pt>
                <c:pt idx="3684">
                  <c:v>2.2979441023588025E-4</c:v>
                </c:pt>
                <c:pt idx="3685">
                  <c:v>2.2955649542379382E-4</c:v>
                </c:pt>
                <c:pt idx="3686">
                  <c:v>2.2926632140626846E-4</c:v>
                </c:pt>
                <c:pt idx="3687">
                  <c:v>2.2897750202026211E-4</c:v>
                </c:pt>
                <c:pt idx="3688">
                  <c:v>2.2867644236918236E-4</c:v>
                </c:pt>
                <c:pt idx="3689">
                  <c:v>2.2838790321868361E-4</c:v>
                </c:pt>
                <c:pt idx="3690">
                  <c:v>2.2786229711677241E-4</c:v>
                </c:pt>
                <c:pt idx="3691">
                  <c:v>2.2766048541457895E-4</c:v>
                </c:pt>
                <c:pt idx="3692">
                  <c:v>2.272275748973252E-4</c:v>
                </c:pt>
                <c:pt idx="3693">
                  <c:v>2.2701658008943821E-4</c:v>
                </c:pt>
                <c:pt idx="3694">
                  <c:v>2.267107868807646E-4</c:v>
                </c:pt>
                <c:pt idx="3695">
                  <c:v>2.2643432289224351E-4</c:v>
                </c:pt>
                <c:pt idx="3696">
                  <c:v>2.2610395749795491E-4</c:v>
                </c:pt>
                <c:pt idx="3697">
                  <c:v>2.2584560658758836E-4</c:v>
                </c:pt>
                <c:pt idx="3698">
                  <c:v>2.2541084737503442E-4</c:v>
                </c:pt>
                <c:pt idx="3699">
                  <c:v>2.251016212339006E-4</c:v>
                </c:pt>
                <c:pt idx="3700">
                  <c:v>2.2473900964114493E-4</c:v>
                </c:pt>
                <c:pt idx="3701">
                  <c:v>2.2434435675190554E-4</c:v>
                </c:pt>
                <c:pt idx="3702">
                  <c:v>2.2404122416266851E-4</c:v>
                </c:pt>
                <c:pt idx="3703">
                  <c:v>2.2381309176044034E-4</c:v>
                </c:pt>
                <c:pt idx="3704">
                  <c:v>2.2350788585740112E-4</c:v>
                </c:pt>
                <c:pt idx="3705">
                  <c:v>2.2313307911721788E-4</c:v>
                </c:pt>
                <c:pt idx="3706">
                  <c:v>2.2283671201026657E-4</c:v>
                </c:pt>
                <c:pt idx="3707">
                  <c:v>2.2251304945415207E-4</c:v>
                </c:pt>
                <c:pt idx="3708">
                  <c:v>2.2203013923639801E-4</c:v>
                </c:pt>
                <c:pt idx="3709">
                  <c:v>2.2175530858945498E-4</c:v>
                </c:pt>
                <c:pt idx="3710">
                  <c:v>2.214783403162809E-4</c:v>
                </c:pt>
                <c:pt idx="3711">
                  <c:v>2.2129362776317324E-4</c:v>
                </c:pt>
                <c:pt idx="3712">
                  <c:v>2.2091930598559873E-4</c:v>
                </c:pt>
                <c:pt idx="3713">
                  <c:v>2.2066240927337262E-4</c:v>
                </c:pt>
                <c:pt idx="3714">
                  <c:v>2.2048450915908313E-4</c:v>
                </c:pt>
                <c:pt idx="3715">
                  <c:v>2.2002665572573853E-4</c:v>
                </c:pt>
                <c:pt idx="3716">
                  <c:v>2.196231478549922E-4</c:v>
                </c:pt>
                <c:pt idx="3717">
                  <c:v>2.1934547055945823E-4</c:v>
                </c:pt>
                <c:pt idx="3718">
                  <c:v>2.1911263895156195E-4</c:v>
                </c:pt>
                <c:pt idx="3719">
                  <c:v>2.1875285234184579E-4</c:v>
                </c:pt>
                <c:pt idx="3720">
                  <c:v>2.1849550985429089E-4</c:v>
                </c:pt>
                <c:pt idx="3721">
                  <c:v>2.1820752689243199E-4</c:v>
                </c:pt>
                <c:pt idx="3722">
                  <c:v>2.1788049832881202E-4</c:v>
                </c:pt>
                <c:pt idx="3723">
                  <c:v>2.1758545856409635E-4</c:v>
                </c:pt>
                <c:pt idx="3724">
                  <c:v>2.1726018330798502E-4</c:v>
                </c:pt>
                <c:pt idx="3725">
                  <c:v>2.1686389501164639E-4</c:v>
                </c:pt>
                <c:pt idx="3726">
                  <c:v>2.1660368723399616E-4</c:v>
                </c:pt>
                <c:pt idx="3727">
                  <c:v>2.1620786606761145E-4</c:v>
                </c:pt>
                <c:pt idx="3728">
                  <c:v>2.1594870255308373E-4</c:v>
                </c:pt>
                <c:pt idx="3729">
                  <c:v>2.1569675626165039E-4</c:v>
                </c:pt>
                <c:pt idx="3730">
                  <c:v>2.154075970631363E-4</c:v>
                </c:pt>
                <c:pt idx="3731">
                  <c:v>2.1518986609087102E-4</c:v>
                </c:pt>
                <c:pt idx="3732">
                  <c:v>2.1487405533789845E-4</c:v>
                </c:pt>
                <c:pt idx="3733">
                  <c:v>2.1452471481974756E-4</c:v>
                </c:pt>
                <c:pt idx="3734">
                  <c:v>2.142137851835821E-4</c:v>
                </c:pt>
                <c:pt idx="3735">
                  <c:v>2.1386081408827456E-4</c:v>
                </c:pt>
                <c:pt idx="3736">
                  <c:v>2.1357290159645909E-4</c:v>
                </c:pt>
                <c:pt idx="3737">
                  <c:v>2.1313572022455985E-4</c:v>
                </c:pt>
                <c:pt idx="3738">
                  <c:v>2.1284871938769752E-4</c:v>
                </c:pt>
                <c:pt idx="3739">
                  <c:v>2.1254092648219857E-4</c:v>
                </c:pt>
                <c:pt idx="3740">
                  <c:v>2.1220209627042133E-4</c:v>
                </c:pt>
                <c:pt idx="3741">
                  <c:v>2.1178167359132494E-4</c:v>
                </c:pt>
                <c:pt idx="3742">
                  <c:v>2.114390258816076E-4</c:v>
                </c:pt>
                <c:pt idx="3743">
                  <c:v>2.1106104408260634E-4</c:v>
                </c:pt>
                <c:pt idx="3744">
                  <c:v>2.1076510924409204E-4</c:v>
                </c:pt>
                <c:pt idx="3745">
                  <c:v>2.1046605286276714E-4</c:v>
                </c:pt>
                <c:pt idx="3746">
                  <c:v>2.1026381968972872E-4</c:v>
                </c:pt>
                <c:pt idx="3747">
                  <c:v>2.1007097557451137E-4</c:v>
                </c:pt>
                <c:pt idx="3748">
                  <c:v>2.0975771612358489E-4</c:v>
                </c:pt>
                <c:pt idx="3749">
                  <c:v>2.0955256938525696E-4</c:v>
                </c:pt>
                <c:pt idx="3750">
                  <c:v>2.0925164788224566E-4</c:v>
                </c:pt>
                <c:pt idx="3751">
                  <c:v>2.0886961978002882E-4</c:v>
                </c:pt>
                <c:pt idx="3752">
                  <c:v>2.0861992814813412E-4</c:v>
                </c:pt>
                <c:pt idx="3753">
                  <c:v>2.082183464398714E-4</c:v>
                </c:pt>
                <c:pt idx="3754">
                  <c:v>2.0794700181069349E-4</c:v>
                </c:pt>
                <c:pt idx="3755">
                  <c:v>2.0768190963009033E-4</c:v>
                </c:pt>
                <c:pt idx="3756">
                  <c:v>2.0738198725702266E-4</c:v>
                </c:pt>
                <c:pt idx="3757">
                  <c:v>2.070534503697961E-4</c:v>
                </c:pt>
                <c:pt idx="3758">
                  <c:v>2.0667317368683688E-4</c:v>
                </c:pt>
                <c:pt idx="3759">
                  <c:v>2.0647166202745636E-4</c:v>
                </c:pt>
                <c:pt idx="3760">
                  <c:v>2.0612604759086205E-4</c:v>
                </c:pt>
                <c:pt idx="3761">
                  <c:v>2.0580067576470693E-4</c:v>
                </c:pt>
                <c:pt idx="3762">
                  <c:v>2.0546475645416408E-4</c:v>
                </c:pt>
                <c:pt idx="3763">
                  <c:v>2.051065727038531E-4</c:v>
                </c:pt>
                <c:pt idx="3764">
                  <c:v>2.0489605450284493E-4</c:v>
                </c:pt>
                <c:pt idx="3765">
                  <c:v>2.0469125419572638E-4</c:v>
                </c:pt>
                <c:pt idx="3766">
                  <c:v>2.0430157998064239E-4</c:v>
                </c:pt>
                <c:pt idx="3767">
                  <c:v>2.0406977829387737E-4</c:v>
                </c:pt>
                <c:pt idx="3768">
                  <c:v>2.0386831544557177E-4</c:v>
                </c:pt>
                <c:pt idx="3769">
                  <c:v>2.034986099575761E-4</c:v>
                </c:pt>
                <c:pt idx="3770">
                  <c:v>2.0332200644884835E-4</c:v>
                </c:pt>
                <c:pt idx="3771">
                  <c:v>2.0304881394701208E-4</c:v>
                </c:pt>
                <c:pt idx="3772">
                  <c:v>2.0272098473791787E-4</c:v>
                </c:pt>
                <c:pt idx="3773">
                  <c:v>2.0246300139765698E-4</c:v>
                </c:pt>
                <c:pt idx="3774">
                  <c:v>2.0214433503267434E-4</c:v>
                </c:pt>
                <c:pt idx="3775">
                  <c:v>2.0180237333806286E-4</c:v>
                </c:pt>
                <c:pt idx="3776">
                  <c:v>2.014906577895344E-4</c:v>
                </c:pt>
                <c:pt idx="3777">
                  <c:v>2.013088332658859E-4</c:v>
                </c:pt>
                <c:pt idx="3778">
                  <c:v>2.0102855141369399E-4</c:v>
                </c:pt>
                <c:pt idx="3779">
                  <c:v>2.0077894931177012E-4</c:v>
                </c:pt>
                <c:pt idx="3780">
                  <c:v>2.0034637019517089E-4</c:v>
                </c:pt>
                <c:pt idx="3781">
                  <c:v>2.0007717302503657E-4</c:v>
                </c:pt>
                <c:pt idx="3782">
                  <c:v>1.9986706556964409E-4</c:v>
                </c:pt>
                <c:pt idx="3783">
                  <c:v>1.9953012824369787E-4</c:v>
                </c:pt>
                <c:pt idx="3784">
                  <c:v>1.9920624201313439E-4</c:v>
                </c:pt>
                <c:pt idx="3785">
                  <c:v>1.9889421164181046E-4</c:v>
                </c:pt>
                <c:pt idx="3786">
                  <c:v>1.9857491491711044E-4</c:v>
                </c:pt>
                <c:pt idx="3787">
                  <c:v>1.982518227045094E-4</c:v>
                </c:pt>
                <c:pt idx="3788">
                  <c:v>1.9790540266972426E-4</c:v>
                </c:pt>
                <c:pt idx="3789">
                  <c:v>1.9761803789913776E-4</c:v>
                </c:pt>
                <c:pt idx="3790">
                  <c:v>1.9737521293591344E-4</c:v>
                </c:pt>
                <c:pt idx="3791">
                  <c:v>1.9717830862273124E-4</c:v>
                </c:pt>
                <c:pt idx="3792">
                  <c:v>1.9696005638739477E-4</c:v>
                </c:pt>
                <c:pt idx="3793">
                  <c:v>1.9665247672792535E-4</c:v>
                </c:pt>
                <c:pt idx="3794">
                  <c:v>1.9638816847044344E-4</c:v>
                </c:pt>
                <c:pt idx="3795">
                  <c:v>1.9610172396443247E-4</c:v>
                </c:pt>
                <c:pt idx="3796">
                  <c:v>1.9574662622443736E-4</c:v>
                </c:pt>
                <c:pt idx="3797">
                  <c:v>1.9535406308264567E-4</c:v>
                </c:pt>
                <c:pt idx="3798">
                  <c:v>1.95140753330261E-4</c:v>
                </c:pt>
                <c:pt idx="3799">
                  <c:v>1.9494078686045789E-4</c:v>
                </c:pt>
                <c:pt idx="3800">
                  <c:v>1.9467308731236784E-4</c:v>
                </c:pt>
                <c:pt idx="3801">
                  <c:v>1.9455739934844571E-4</c:v>
                </c:pt>
                <c:pt idx="3802">
                  <c:v>1.9422162452955872E-4</c:v>
                </c:pt>
                <c:pt idx="3803">
                  <c:v>1.9398513499869992E-4</c:v>
                </c:pt>
                <c:pt idx="3804">
                  <c:v>1.9372798611237845E-4</c:v>
                </c:pt>
                <c:pt idx="3805">
                  <c:v>1.9355434301757127E-4</c:v>
                </c:pt>
                <c:pt idx="3806">
                  <c:v>1.9322590991344805E-4</c:v>
                </c:pt>
                <c:pt idx="3807">
                  <c:v>1.929901170163862E-4</c:v>
                </c:pt>
                <c:pt idx="3808">
                  <c:v>1.9268402842528444E-4</c:v>
                </c:pt>
                <c:pt idx="3809">
                  <c:v>1.9258519830037699E-4</c:v>
                </c:pt>
                <c:pt idx="3810">
                  <c:v>1.9230138788167871E-4</c:v>
                </c:pt>
                <c:pt idx="3811">
                  <c:v>1.9195177327337542E-4</c:v>
                </c:pt>
                <c:pt idx="3812">
                  <c:v>1.9165315487692486E-4</c:v>
                </c:pt>
                <c:pt idx="3813">
                  <c:v>1.913988780569793E-4</c:v>
                </c:pt>
                <c:pt idx="3814">
                  <c:v>1.9127964198108446E-4</c:v>
                </c:pt>
                <c:pt idx="3815">
                  <c:v>1.9105609474368566E-4</c:v>
                </c:pt>
                <c:pt idx="3816">
                  <c:v>1.9080952392040834E-4</c:v>
                </c:pt>
                <c:pt idx="3817">
                  <c:v>1.906088171379087E-4</c:v>
                </c:pt>
                <c:pt idx="3818">
                  <c:v>1.9038587701767192E-4</c:v>
                </c:pt>
                <c:pt idx="3819">
                  <c:v>1.9005767589077001E-4</c:v>
                </c:pt>
                <c:pt idx="3820">
                  <c:v>1.8979779108809381E-4</c:v>
                </c:pt>
                <c:pt idx="3821">
                  <c:v>1.8946500156899663E-4</c:v>
                </c:pt>
                <c:pt idx="3822">
                  <c:v>1.8924198424138494E-4</c:v>
                </c:pt>
                <c:pt idx="3823">
                  <c:v>1.8904066908045005E-4</c:v>
                </c:pt>
                <c:pt idx="3824">
                  <c:v>1.8880075427217207E-4</c:v>
                </c:pt>
                <c:pt idx="3825">
                  <c:v>1.8852537480375234E-4</c:v>
                </c:pt>
                <c:pt idx="3826">
                  <c:v>1.883225475512282E-4</c:v>
                </c:pt>
                <c:pt idx="3827">
                  <c:v>1.8806549864254659E-4</c:v>
                </c:pt>
                <c:pt idx="3828">
                  <c:v>1.878129159545885E-4</c:v>
                </c:pt>
                <c:pt idx="3829">
                  <c:v>1.8751858416552828E-4</c:v>
                </c:pt>
                <c:pt idx="3830">
                  <c:v>1.8719674988743331E-4</c:v>
                </c:pt>
                <c:pt idx="3831">
                  <c:v>1.8697883869206266E-4</c:v>
                </c:pt>
                <c:pt idx="3832">
                  <c:v>1.8684429093354185E-4</c:v>
                </c:pt>
                <c:pt idx="3833">
                  <c:v>1.865172843872754E-4</c:v>
                </c:pt>
                <c:pt idx="3834">
                  <c:v>1.8639820951135439E-4</c:v>
                </c:pt>
                <c:pt idx="3835">
                  <c:v>1.8623842054227697E-4</c:v>
                </c:pt>
                <c:pt idx="3836">
                  <c:v>1.8605445924237986E-4</c:v>
                </c:pt>
                <c:pt idx="3837">
                  <c:v>1.8582047270944305E-4</c:v>
                </c:pt>
                <c:pt idx="3838">
                  <c:v>1.8549019822346611E-4</c:v>
                </c:pt>
                <c:pt idx="3839">
                  <c:v>1.8520039831298335E-4</c:v>
                </c:pt>
                <c:pt idx="3840">
                  <c:v>1.8496785956956455E-4</c:v>
                </c:pt>
                <c:pt idx="3841">
                  <c:v>1.8480336193470943E-4</c:v>
                </c:pt>
                <c:pt idx="3842">
                  <c:v>1.84484255768192E-4</c:v>
                </c:pt>
                <c:pt idx="3843">
                  <c:v>1.8415797728457264E-4</c:v>
                </c:pt>
                <c:pt idx="3844">
                  <c:v>1.8396438193256227E-4</c:v>
                </c:pt>
                <c:pt idx="3845">
                  <c:v>1.8363788909336464E-4</c:v>
                </c:pt>
                <c:pt idx="3846">
                  <c:v>1.8341437658245388E-4</c:v>
                </c:pt>
                <c:pt idx="3847">
                  <c:v>1.8322198228486574E-4</c:v>
                </c:pt>
                <c:pt idx="3848">
                  <c:v>1.8281243886034102E-4</c:v>
                </c:pt>
                <c:pt idx="3849">
                  <c:v>1.8268678064553372E-4</c:v>
                </c:pt>
                <c:pt idx="3850">
                  <c:v>1.8258450015710078E-4</c:v>
                </c:pt>
                <c:pt idx="3851">
                  <c:v>1.8227607774480025E-4</c:v>
                </c:pt>
                <c:pt idx="3852">
                  <c:v>1.8210009264551776E-4</c:v>
                </c:pt>
                <c:pt idx="3853">
                  <c:v>1.818265647828778E-4</c:v>
                </c:pt>
                <c:pt idx="3854">
                  <c:v>1.8162333725628486E-4</c:v>
                </c:pt>
                <c:pt idx="3855">
                  <c:v>1.8136503842286603E-4</c:v>
                </c:pt>
                <c:pt idx="3856">
                  <c:v>1.8108346291942657E-4</c:v>
                </c:pt>
                <c:pt idx="3857">
                  <c:v>1.8089795413119475E-4</c:v>
                </c:pt>
                <c:pt idx="3858">
                  <c:v>1.806529117646976E-4</c:v>
                </c:pt>
                <c:pt idx="3859">
                  <c:v>1.804487278895152E-4</c:v>
                </c:pt>
                <c:pt idx="3860">
                  <c:v>1.8025002656504212E-4</c:v>
                </c:pt>
                <c:pt idx="3861">
                  <c:v>1.7995886241878328E-4</c:v>
                </c:pt>
                <c:pt idx="3862">
                  <c:v>1.7975908463163835E-4</c:v>
                </c:pt>
                <c:pt idx="3863">
                  <c:v>1.7946664049143767E-4</c:v>
                </c:pt>
                <c:pt idx="3864">
                  <c:v>1.7913258593598536E-4</c:v>
                </c:pt>
                <c:pt idx="3865">
                  <c:v>1.7897060626508257E-4</c:v>
                </c:pt>
                <c:pt idx="3866">
                  <c:v>1.7870445000969353E-4</c:v>
                </c:pt>
                <c:pt idx="3867">
                  <c:v>1.7856965949551463E-4</c:v>
                </c:pt>
                <c:pt idx="3868">
                  <c:v>1.7827312881075655E-4</c:v>
                </c:pt>
                <c:pt idx="3869">
                  <c:v>1.7790578836519982E-4</c:v>
                </c:pt>
                <c:pt idx="3870">
                  <c:v>1.7771275407791907E-4</c:v>
                </c:pt>
                <c:pt idx="3871">
                  <c:v>1.7727284996337677E-4</c:v>
                </c:pt>
                <c:pt idx="3872">
                  <c:v>1.7709578961540379E-4</c:v>
                </c:pt>
                <c:pt idx="3873">
                  <c:v>1.7684619954990162E-4</c:v>
                </c:pt>
                <c:pt idx="3874">
                  <c:v>1.767173159556072E-4</c:v>
                </c:pt>
                <c:pt idx="3875">
                  <c:v>1.7646571395669617E-4</c:v>
                </c:pt>
                <c:pt idx="3876">
                  <c:v>1.7630495152132423E-4</c:v>
                </c:pt>
                <c:pt idx="3877">
                  <c:v>1.7621236196327283E-4</c:v>
                </c:pt>
                <c:pt idx="3878">
                  <c:v>1.7603833826913728E-4</c:v>
                </c:pt>
                <c:pt idx="3879">
                  <c:v>1.7591191118121935E-4</c:v>
                </c:pt>
                <c:pt idx="3880">
                  <c:v>1.7563978374058998E-4</c:v>
                </c:pt>
                <c:pt idx="3881">
                  <c:v>1.7538154977605837E-4</c:v>
                </c:pt>
                <c:pt idx="3882">
                  <c:v>1.7505640813745649E-4</c:v>
                </c:pt>
                <c:pt idx="3883">
                  <c:v>1.7480243786928494E-4</c:v>
                </c:pt>
                <c:pt idx="3884">
                  <c:v>1.74525049113145E-4</c:v>
                </c:pt>
                <c:pt idx="3885">
                  <c:v>1.7425780147320796E-4</c:v>
                </c:pt>
                <c:pt idx="3886">
                  <c:v>1.7422291067160797E-4</c:v>
                </c:pt>
                <c:pt idx="3887">
                  <c:v>1.7398122262652038E-4</c:v>
                </c:pt>
                <c:pt idx="3888">
                  <c:v>1.7382925708843267E-4</c:v>
                </c:pt>
                <c:pt idx="3889">
                  <c:v>1.7344217672172143E-4</c:v>
                </c:pt>
                <c:pt idx="3890">
                  <c:v>1.731865809487301E-4</c:v>
                </c:pt>
                <c:pt idx="3891">
                  <c:v>1.7284490840146341E-4</c:v>
                </c:pt>
                <c:pt idx="3892">
                  <c:v>1.7239757414087137E-4</c:v>
                </c:pt>
                <c:pt idx="3893">
                  <c:v>1.7208748619054916E-4</c:v>
                </c:pt>
                <c:pt idx="3894">
                  <c:v>1.7184122947359288E-4</c:v>
                </c:pt>
                <c:pt idx="3895">
                  <c:v>1.7158078300168864E-4</c:v>
                </c:pt>
                <c:pt idx="3896">
                  <c:v>1.7127735044096006E-4</c:v>
                </c:pt>
                <c:pt idx="3897">
                  <c:v>1.7108768879209725E-4</c:v>
                </c:pt>
                <c:pt idx="3898">
                  <c:v>1.709215304309408E-4</c:v>
                </c:pt>
                <c:pt idx="3899">
                  <c:v>1.7060887726313574E-4</c:v>
                </c:pt>
                <c:pt idx="3900">
                  <c:v>1.7046765517350274E-4</c:v>
                </c:pt>
                <c:pt idx="3901">
                  <c:v>1.7008401651445566E-4</c:v>
                </c:pt>
                <c:pt idx="3902">
                  <c:v>1.6995789566702122E-4</c:v>
                </c:pt>
                <c:pt idx="3903">
                  <c:v>1.6966736721655119E-4</c:v>
                </c:pt>
                <c:pt idx="3904">
                  <c:v>1.6936765892629527E-4</c:v>
                </c:pt>
                <c:pt idx="3905">
                  <c:v>1.6905095554381645E-4</c:v>
                </c:pt>
                <c:pt idx="3906">
                  <c:v>1.6895446623471104E-4</c:v>
                </c:pt>
                <c:pt idx="3907">
                  <c:v>1.6865478422250951E-4</c:v>
                </c:pt>
                <c:pt idx="3908">
                  <c:v>1.6855775123279194E-4</c:v>
                </c:pt>
                <c:pt idx="3909">
                  <c:v>1.6832164879879269E-4</c:v>
                </c:pt>
                <c:pt idx="3910">
                  <c:v>1.681242215907017E-4</c:v>
                </c:pt>
                <c:pt idx="3911">
                  <c:v>1.6786493112743348E-4</c:v>
                </c:pt>
                <c:pt idx="3912">
                  <c:v>1.6766480822289224E-4</c:v>
                </c:pt>
                <c:pt idx="3913">
                  <c:v>1.6751899890304626E-4</c:v>
                </c:pt>
                <c:pt idx="3914">
                  <c:v>1.6718516305699153E-4</c:v>
                </c:pt>
                <c:pt idx="3915">
                  <c:v>1.6702748785839245E-4</c:v>
                </c:pt>
                <c:pt idx="3916">
                  <c:v>1.667785590944498E-4</c:v>
                </c:pt>
                <c:pt idx="3917">
                  <c:v>1.6655178862491548E-4</c:v>
                </c:pt>
                <c:pt idx="3918">
                  <c:v>1.6637084413572613E-4</c:v>
                </c:pt>
                <c:pt idx="3919">
                  <c:v>1.6616578028442655E-4</c:v>
                </c:pt>
                <c:pt idx="3920">
                  <c:v>1.6599436381913173E-4</c:v>
                </c:pt>
                <c:pt idx="3921">
                  <c:v>1.6565836440104052E-4</c:v>
                </c:pt>
                <c:pt idx="3922">
                  <c:v>1.6543145931612602E-4</c:v>
                </c:pt>
                <c:pt idx="3923">
                  <c:v>1.651158934422954E-4</c:v>
                </c:pt>
                <c:pt idx="3924">
                  <c:v>1.6490048003633796E-4</c:v>
                </c:pt>
                <c:pt idx="3925">
                  <c:v>1.6476306575792667E-4</c:v>
                </c:pt>
                <c:pt idx="3926">
                  <c:v>1.6445541780943818E-4</c:v>
                </c:pt>
                <c:pt idx="3927">
                  <c:v>1.6429196166828418E-4</c:v>
                </c:pt>
                <c:pt idx="3928">
                  <c:v>1.6403402652036579E-4</c:v>
                </c:pt>
                <c:pt idx="3929">
                  <c:v>1.639568652642176E-4</c:v>
                </c:pt>
                <c:pt idx="3930">
                  <c:v>1.6371105638923194E-4</c:v>
                </c:pt>
                <c:pt idx="3931">
                  <c:v>1.6344502942137998E-4</c:v>
                </c:pt>
                <c:pt idx="3932">
                  <c:v>1.6323362215253374E-4</c:v>
                </c:pt>
                <c:pt idx="3933">
                  <c:v>1.6303860729066148E-4</c:v>
                </c:pt>
                <c:pt idx="3934">
                  <c:v>1.6286637902143217E-4</c:v>
                </c:pt>
                <c:pt idx="3935">
                  <c:v>1.6271569477026708E-4</c:v>
                </c:pt>
                <c:pt idx="3936">
                  <c:v>1.6244615075622045E-4</c:v>
                </c:pt>
                <c:pt idx="3937">
                  <c:v>1.6221774556454043E-4</c:v>
                </c:pt>
                <c:pt idx="3938">
                  <c:v>1.6206613350015165E-4</c:v>
                </c:pt>
                <c:pt idx="3939">
                  <c:v>1.6183036032657474E-4</c:v>
                </c:pt>
                <c:pt idx="3940">
                  <c:v>1.6158987492229365E-4</c:v>
                </c:pt>
                <c:pt idx="3941">
                  <c:v>1.6135192630118176E-4</c:v>
                </c:pt>
                <c:pt idx="3942">
                  <c:v>1.6102274858034843E-4</c:v>
                </c:pt>
                <c:pt idx="3943">
                  <c:v>1.6079040983825357E-4</c:v>
                </c:pt>
                <c:pt idx="3944">
                  <c:v>1.6070673690380001E-4</c:v>
                </c:pt>
                <c:pt idx="3945">
                  <c:v>1.6049378248477947E-4</c:v>
                </c:pt>
                <c:pt idx="3946">
                  <c:v>1.6028665327576464E-4</c:v>
                </c:pt>
                <c:pt idx="3947">
                  <c:v>1.6009906673609742E-4</c:v>
                </c:pt>
                <c:pt idx="3948">
                  <c:v>1.5989424294970744E-4</c:v>
                </c:pt>
                <c:pt idx="3949">
                  <c:v>1.5970698606258116E-4</c:v>
                </c:pt>
                <c:pt idx="3950">
                  <c:v>1.5948583240540536E-4</c:v>
                </c:pt>
                <c:pt idx="3951">
                  <c:v>1.5933512008446722E-4</c:v>
                </c:pt>
                <c:pt idx="3952">
                  <c:v>1.5921172617908573E-4</c:v>
                </c:pt>
                <c:pt idx="3953">
                  <c:v>1.589442790082688E-4</c:v>
                </c:pt>
                <c:pt idx="3954">
                  <c:v>1.5875840000001946E-4</c:v>
                </c:pt>
                <c:pt idx="3955">
                  <c:v>1.5855823344269036E-4</c:v>
                </c:pt>
                <c:pt idx="3956">
                  <c:v>1.5826506198495362E-4</c:v>
                </c:pt>
                <c:pt idx="3957">
                  <c:v>1.5798325790262151E-4</c:v>
                </c:pt>
                <c:pt idx="3958">
                  <c:v>1.5776931059379221E-4</c:v>
                </c:pt>
                <c:pt idx="3959">
                  <c:v>1.5768757857962868E-4</c:v>
                </c:pt>
                <c:pt idx="3960">
                  <c:v>1.5746452933679107E-4</c:v>
                </c:pt>
                <c:pt idx="3961">
                  <c:v>1.5727377860113304E-4</c:v>
                </c:pt>
                <c:pt idx="3962">
                  <c:v>1.5705842661879036E-4</c:v>
                </c:pt>
                <c:pt idx="3963">
                  <c:v>1.5675426631596849E-4</c:v>
                </c:pt>
                <c:pt idx="3964">
                  <c:v>1.5661884573015425E-4</c:v>
                </c:pt>
                <c:pt idx="3965">
                  <c:v>1.5627548827002605E-4</c:v>
                </c:pt>
                <c:pt idx="3966">
                  <c:v>1.5610940578360366E-4</c:v>
                </c:pt>
                <c:pt idx="3967">
                  <c:v>1.5599353232339223E-4</c:v>
                </c:pt>
                <c:pt idx="3968">
                  <c:v>1.5576221643485663E-4</c:v>
                </c:pt>
                <c:pt idx="3969">
                  <c:v>1.5550566115349077E-4</c:v>
                </c:pt>
                <c:pt idx="3970">
                  <c:v>1.5525608205022923E-4</c:v>
                </c:pt>
                <c:pt idx="3971">
                  <c:v>1.551182679589868E-4</c:v>
                </c:pt>
                <c:pt idx="3972">
                  <c:v>1.549765226501127E-4</c:v>
                </c:pt>
                <c:pt idx="3973">
                  <c:v>1.5468984387933911E-4</c:v>
                </c:pt>
                <c:pt idx="3974">
                  <c:v>1.5454402972416657E-4</c:v>
                </c:pt>
                <c:pt idx="3975">
                  <c:v>1.5429746462691527E-4</c:v>
                </c:pt>
                <c:pt idx="3976">
                  <c:v>1.5404017674132311E-4</c:v>
                </c:pt>
                <c:pt idx="3977">
                  <c:v>1.537505976143763E-4</c:v>
                </c:pt>
                <c:pt idx="3978">
                  <c:v>1.5370458271867283E-4</c:v>
                </c:pt>
                <c:pt idx="3979">
                  <c:v>1.5337723403775714E-4</c:v>
                </c:pt>
                <c:pt idx="3980">
                  <c:v>1.5322098243654385E-4</c:v>
                </c:pt>
                <c:pt idx="3981">
                  <c:v>1.5304608614992378E-4</c:v>
                </c:pt>
                <c:pt idx="3982">
                  <c:v>1.5275608620273721E-4</c:v>
                </c:pt>
                <c:pt idx="3983">
                  <c:v>1.5261482839546155E-4</c:v>
                </c:pt>
                <c:pt idx="3984">
                  <c:v>1.5236382902891361E-4</c:v>
                </c:pt>
                <c:pt idx="3985">
                  <c:v>1.5219149186027054E-4</c:v>
                </c:pt>
                <c:pt idx="3986">
                  <c:v>1.5204097100887627E-4</c:v>
                </c:pt>
                <c:pt idx="3987">
                  <c:v>1.5173965419700537E-4</c:v>
                </c:pt>
                <c:pt idx="3988">
                  <c:v>1.5161511279452271E-4</c:v>
                </c:pt>
                <c:pt idx="3989">
                  <c:v>1.5142998115910198E-4</c:v>
                </c:pt>
                <c:pt idx="3990">
                  <c:v>1.5110748030471163E-4</c:v>
                </c:pt>
                <c:pt idx="3991">
                  <c:v>1.5086899550900901E-4</c:v>
                </c:pt>
                <c:pt idx="3992">
                  <c:v>1.5064234803884082E-4</c:v>
                </c:pt>
                <c:pt idx="3993">
                  <c:v>1.5050658138120767E-4</c:v>
                </c:pt>
                <c:pt idx="3994">
                  <c:v>1.5040630406427182E-4</c:v>
                </c:pt>
                <c:pt idx="3995">
                  <c:v>1.5029324989934969E-4</c:v>
                </c:pt>
                <c:pt idx="3996">
                  <c:v>1.5007813631973558E-4</c:v>
                </c:pt>
                <c:pt idx="3997">
                  <c:v>1.5000288438284963E-4</c:v>
                </c:pt>
                <c:pt idx="3998">
                  <c:v>1.4972540243530336E-4</c:v>
                </c:pt>
                <c:pt idx="3999">
                  <c:v>1.4932936146734937E-4</c:v>
                </c:pt>
                <c:pt idx="4000">
                  <c:v>1.490302489627011E-4</c:v>
                </c:pt>
                <c:pt idx="4001">
                  <c:v>1.4883947952143575E-4</c:v>
                </c:pt>
                <c:pt idx="4002">
                  <c:v>1.4853410574020638E-4</c:v>
                </c:pt>
                <c:pt idx="4003">
                  <c:v>1.4826590560744181E-4</c:v>
                </c:pt>
                <c:pt idx="4004">
                  <c:v>1.4797553614659815E-4</c:v>
                </c:pt>
                <c:pt idx="4005">
                  <c:v>1.4772409531700571E-4</c:v>
                </c:pt>
                <c:pt idx="4006">
                  <c:v>1.4751157803901741E-4</c:v>
                </c:pt>
                <c:pt idx="4007">
                  <c:v>1.4720872483335527E-4</c:v>
                </c:pt>
                <c:pt idx="4008">
                  <c:v>1.4700091147372947E-4</c:v>
                </c:pt>
                <c:pt idx="4009">
                  <c:v>1.468252890252184E-4</c:v>
                </c:pt>
                <c:pt idx="4010">
                  <c:v>1.4661743255247448E-4</c:v>
                </c:pt>
                <c:pt idx="4011">
                  <c:v>1.4643112660094688E-4</c:v>
                </c:pt>
                <c:pt idx="4012">
                  <c:v>1.4618386600480382E-4</c:v>
                </c:pt>
                <c:pt idx="4013">
                  <c:v>1.4593312463027209E-4</c:v>
                </c:pt>
                <c:pt idx="4014">
                  <c:v>1.4571045205972108E-4</c:v>
                </c:pt>
                <c:pt idx="4015">
                  <c:v>1.4557705519054853E-4</c:v>
                </c:pt>
                <c:pt idx="4016">
                  <c:v>1.4541298302728605E-4</c:v>
                </c:pt>
                <c:pt idx="4017">
                  <c:v>1.4518818488664693E-4</c:v>
                </c:pt>
                <c:pt idx="4018">
                  <c:v>1.4497079142397425E-4</c:v>
                </c:pt>
                <c:pt idx="4019">
                  <c:v>1.4474496738560067E-4</c:v>
                </c:pt>
                <c:pt idx="4020">
                  <c:v>1.446523224359753E-4</c:v>
                </c:pt>
                <c:pt idx="4021">
                  <c:v>1.4443084831237604E-4</c:v>
                </c:pt>
                <c:pt idx="4022">
                  <c:v>1.4428653033238587E-4</c:v>
                </c:pt>
                <c:pt idx="4023">
                  <c:v>1.4408377985404891E-4</c:v>
                </c:pt>
                <c:pt idx="4024">
                  <c:v>1.4395793288544365E-4</c:v>
                </c:pt>
                <c:pt idx="4025">
                  <c:v>1.4373925891298782E-4</c:v>
                </c:pt>
                <c:pt idx="4026">
                  <c:v>1.4361700298259908E-4</c:v>
                </c:pt>
                <c:pt idx="4027">
                  <c:v>1.4326451351025964E-4</c:v>
                </c:pt>
                <c:pt idx="4028">
                  <c:v>1.4308183986728391E-4</c:v>
                </c:pt>
                <c:pt idx="4029">
                  <c:v>1.4282613713452249E-4</c:v>
                </c:pt>
                <c:pt idx="4030">
                  <c:v>1.4267986430644355E-4</c:v>
                </c:pt>
                <c:pt idx="4031">
                  <c:v>1.4246162610650483E-4</c:v>
                </c:pt>
                <c:pt idx="4032">
                  <c:v>1.4241011489613684E-4</c:v>
                </c:pt>
                <c:pt idx="4033">
                  <c:v>1.4227374984051661E-4</c:v>
                </c:pt>
                <c:pt idx="4034">
                  <c:v>1.4194015029457018E-4</c:v>
                </c:pt>
                <c:pt idx="4035">
                  <c:v>1.4195374472617613E-4</c:v>
                </c:pt>
                <c:pt idx="4036">
                  <c:v>1.4159819879942462E-4</c:v>
                </c:pt>
                <c:pt idx="4037">
                  <c:v>1.414532997879044E-4</c:v>
                </c:pt>
                <c:pt idx="4038">
                  <c:v>1.4133988059753847E-4</c:v>
                </c:pt>
                <c:pt idx="4039">
                  <c:v>1.4114711762851147E-4</c:v>
                </c:pt>
                <c:pt idx="4040">
                  <c:v>1.409062002328624E-4</c:v>
                </c:pt>
                <c:pt idx="4041">
                  <c:v>1.406693791559951E-4</c:v>
                </c:pt>
                <c:pt idx="4042">
                  <c:v>1.4029839403295036E-4</c:v>
                </c:pt>
                <c:pt idx="4043">
                  <c:v>1.4022934653162565E-4</c:v>
                </c:pt>
                <c:pt idx="4044">
                  <c:v>1.4011078449242142E-4</c:v>
                </c:pt>
                <c:pt idx="4045">
                  <c:v>1.4001754959273941E-4</c:v>
                </c:pt>
                <c:pt idx="4046">
                  <c:v>1.3975373778826638E-4</c:v>
                </c:pt>
                <c:pt idx="4047">
                  <c:v>1.3977521941522402E-4</c:v>
                </c:pt>
                <c:pt idx="4048">
                  <c:v>1.3961303831372507E-4</c:v>
                </c:pt>
                <c:pt idx="4049">
                  <c:v>1.3953599448767766E-4</c:v>
                </c:pt>
                <c:pt idx="4050">
                  <c:v>1.3924967291904176E-4</c:v>
                </c:pt>
                <c:pt idx="4051">
                  <c:v>1.3918950087001618E-4</c:v>
                </c:pt>
                <c:pt idx="4052">
                  <c:v>1.3895524393534373E-4</c:v>
                </c:pt>
                <c:pt idx="4053">
                  <c:v>1.3885034209718786E-4</c:v>
                </c:pt>
                <c:pt idx="4054">
                  <c:v>1.3864427637721625E-4</c:v>
                </c:pt>
                <c:pt idx="4055">
                  <c:v>1.384306590458867E-4</c:v>
                </c:pt>
                <c:pt idx="4056">
                  <c:v>1.3821886743366324E-4</c:v>
                </c:pt>
                <c:pt idx="4057">
                  <c:v>1.3798307720953444E-4</c:v>
                </c:pt>
                <c:pt idx="4058">
                  <c:v>1.3788344472714895E-4</c:v>
                </c:pt>
                <c:pt idx="4059">
                  <c:v>1.3762004123308924E-4</c:v>
                </c:pt>
                <c:pt idx="4060">
                  <c:v>1.3739837526972816E-4</c:v>
                </c:pt>
                <c:pt idx="4061">
                  <c:v>1.3724686623932988E-4</c:v>
                </c:pt>
                <c:pt idx="4062">
                  <c:v>1.3697081253617711E-4</c:v>
                </c:pt>
                <c:pt idx="4063">
                  <c:v>1.3673388852725239E-4</c:v>
                </c:pt>
                <c:pt idx="4064">
                  <c:v>1.3649570903006506E-4</c:v>
                </c:pt>
                <c:pt idx="4065">
                  <c:v>1.3627664817395215E-4</c:v>
                </c:pt>
                <c:pt idx="4066">
                  <c:v>1.3601884155999539E-4</c:v>
                </c:pt>
                <c:pt idx="4067">
                  <c:v>1.3597040799204348E-4</c:v>
                </c:pt>
                <c:pt idx="4068">
                  <c:v>1.3559186878165793E-4</c:v>
                </c:pt>
                <c:pt idx="4069">
                  <c:v>1.3543679017674845E-4</c:v>
                </c:pt>
                <c:pt idx="4070">
                  <c:v>1.3541962666438416E-4</c:v>
                </c:pt>
                <c:pt idx="4071">
                  <c:v>1.350819268631119E-4</c:v>
                </c:pt>
                <c:pt idx="4072">
                  <c:v>1.3497296948710881E-4</c:v>
                </c:pt>
                <c:pt idx="4073">
                  <c:v>1.3474732616161291E-4</c:v>
                </c:pt>
                <c:pt idx="4074">
                  <c:v>1.3462325931907582E-4</c:v>
                </c:pt>
                <c:pt idx="4075">
                  <c:v>1.3441711777599765E-4</c:v>
                </c:pt>
                <c:pt idx="4076">
                  <c:v>1.3425559313970159E-4</c:v>
                </c:pt>
                <c:pt idx="4077">
                  <c:v>1.3405986058539205E-4</c:v>
                </c:pt>
                <c:pt idx="4078">
                  <c:v>1.3391744978903393E-4</c:v>
                </c:pt>
                <c:pt idx="4079">
                  <c:v>1.3357859859899223E-4</c:v>
                </c:pt>
                <c:pt idx="4080">
                  <c:v>1.3333907453633056E-4</c:v>
                </c:pt>
                <c:pt idx="4081">
                  <c:v>1.332506982449978E-4</c:v>
                </c:pt>
                <c:pt idx="4082">
                  <c:v>1.3304294053526143E-4</c:v>
                </c:pt>
                <c:pt idx="4083">
                  <c:v>1.3289386535368606E-4</c:v>
                </c:pt>
                <c:pt idx="4084">
                  <c:v>1.3257838084915812E-4</c:v>
                </c:pt>
                <c:pt idx="4085">
                  <c:v>1.3251974258013318E-4</c:v>
                </c:pt>
                <c:pt idx="4086">
                  <c:v>1.323602152248481E-4</c:v>
                </c:pt>
                <c:pt idx="4087">
                  <c:v>1.3206725201837409E-4</c:v>
                </c:pt>
                <c:pt idx="4088">
                  <c:v>1.320236263796417E-4</c:v>
                </c:pt>
                <c:pt idx="4089">
                  <c:v>1.3182093890931883E-4</c:v>
                </c:pt>
                <c:pt idx="4090">
                  <c:v>1.315552097146613E-4</c:v>
                </c:pt>
                <c:pt idx="4091">
                  <c:v>1.3150535582600659E-4</c:v>
                </c:pt>
                <c:pt idx="4092">
                  <c:v>1.3139126636030972E-4</c:v>
                </c:pt>
                <c:pt idx="4093">
                  <c:v>1.3108813004822527E-4</c:v>
                </c:pt>
                <c:pt idx="4094">
                  <c:v>1.3102889150177832E-4</c:v>
                </c:pt>
                <c:pt idx="4095">
                  <c:v>1.3062102584595502E-4</c:v>
                </c:pt>
                <c:pt idx="4096">
                  <c:v>1.306335812283269E-4</c:v>
                </c:pt>
                <c:pt idx="4097">
                  <c:v>1.3043689155460618E-4</c:v>
                </c:pt>
                <c:pt idx="4098">
                  <c:v>1.3020081701175463E-4</c:v>
                </c:pt>
                <c:pt idx="4099">
                  <c:v>1.2992106962785173E-4</c:v>
                </c:pt>
                <c:pt idx="4100">
                  <c:v>1.2962019138706624E-4</c:v>
                </c:pt>
                <c:pt idx="4101">
                  <c:v>1.2941134555284609E-4</c:v>
                </c:pt>
                <c:pt idx="4102">
                  <c:v>1.2929238626745621E-4</c:v>
                </c:pt>
                <c:pt idx="4103">
                  <c:v>1.2910542828009945E-4</c:v>
                </c:pt>
                <c:pt idx="4104">
                  <c:v>1.287493736432778E-4</c:v>
                </c:pt>
                <c:pt idx="4105">
                  <c:v>1.2888056647562118E-4</c:v>
                </c:pt>
                <c:pt idx="4106">
                  <c:v>1.2880328741244398E-4</c:v>
                </c:pt>
                <c:pt idx="4107">
                  <c:v>1.285918991331697E-4</c:v>
                </c:pt>
                <c:pt idx="4108">
                  <c:v>1.2852552828258605E-4</c:v>
                </c:pt>
                <c:pt idx="4109">
                  <c:v>1.2845693747415553E-4</c:v>
                </c:pt>
                <c:pt idx="4110">
                  <c:v>1.2839900459110881E-4</c:v>
                </c:pt>
                <c:pt idx="4111">
                  <c:v>1.2839828463630934E-4</c:v>
                </c:pt>
                <c:pt idx="4112">
                  <c:v>1.2826391611392071E-4</c:v>
                </c:pt>
                <c:pt idx="4113">
                  <c:v>1.281332691100155E-4</c:v>
                </c:pt>
                <c:pt idx="4114">
                  <c:v>1.2792394531215096E-4</c:v>
                </c:pt>
                <c:pt idx="4115">
                  <c:v>1.2784532557312466E-4</c:v>
                </c:pt>
                <c:pt idx="4116">
                  <c:v>1.2758273989787531E-4</c:v>
                </c:pt>
                <c:pt idx="4117">
                  <c:v>1.2746721522972421E-4</c:v>
                </c:pt>
                <c:pt idx="4118">
                  <c:v>1.2733166115616473E-4</c:v>
                </c:pt>
                <c:pt idx="4119">
                  <c:v>1.2729925202209963E-4</c:v>
                </c:pt>
                <c:pt idx="4120">
                  <c:v>1.2720236928680337E-4</c:v>
                </c:pt>
                <c:pt idx="4121">
                  <c:v>1.269773676894246E-4</c:v>
                </c:pt>
                <c:pt idx="4122">
                  <c:v>1.2677836563481046E-4</c:v>
                </c:pt>
                <c:pt idx="4123">
                  <c:v>1.2660066497907825E-4</c:v>
                </c:pt>
                <c:pt idx="4124">
                  <c:v>1.2663788418719964E-4</c:v>
                </c:pt>
                <c:pt idx="4125">
                  <c:v>1.2628697008933607E-4</c:v>
                </c:pt>
                <c:pt idx="4126">
                  <c:v>1.2624344896537779E-4</c:v>
                </c:pt>
                <c:pt idx="4127">
                  <c:v>1.2582905532758086E-4</c:v>
                </c:pt>
                <c:pt idx="4128">
                  <c:v>1.257318252817053E-4</c:v>
                </c:pt>
                <c:pt idx="4129">
                  <c:v>1.2550103082099826E-4</c:v>
                </c:pt>
                <c:pt idx="4130">
                  <c:v>1.250675847492648E-4</c:v>
                </c:pt>
                <c:pt idx="4131">
                  <c:v>1.2496395327409211E-4</c:v>
                </c:pt>
                <c:pt idx="4132">
                  <c:v>1.2488781136099121E-4</c:v>
                </c:pt>
                <c:pt idx="4133">
                  <c:v>1.246915580143188E-4</c:v>
                </c:pt>
                <c:pt idx="4134">
                  <c:v>1.245729341983376E-4</c:v>
                </c:pt>
                <c:pt idx="4135">
                  <c:v>1.2434726175352572E-4</c:v>
                </c:pt>
                <c:pt idx="4136">
                  <c:v>1.2416561724305051E-4</c:v>
                </c:pt>
                <c:pt idx="4137">
                  <c:v>1.2397845141547825E-4</c:v>
                </c:pt>
                <c:pt idx="4138">
                  <c:v>1.2398196584775399E-4</c:v>
                </c:pt>
                <c:pt idx="4139">
                  <c:v>1.2392114398894474E-4</c:v>
                </c:pt>
                <c:pt idx="4140">
                  <c:v>1.2363656576103833E-4</c:v>
                </c:pt>
                <c:pt idx="4141">
                  <c:v>1.2336718547553308E-4</c:v>
                </c:pt>
                <c:pt idx="4142">
                  <c:v>1.2323334027200265E-4</c:v>
                </c:pt>
                <c:pt idx="4143">
                  <c:v>1.2307205498240261E-4</c:v>
                </c:pt>
                <c:pt idx="4144">
                  <c:v>1.2269853804716514E-4</c:v>
                </c:pt>
                <c:pt idx="4145">
                  <c:v>1.2275853336861492E-4</c:v>
                </c:pt>
                <c:pt idx="4146">
                  <c:v>1.2250883368771688E-4</c:v>
                </c:pt>
                <c:pt idx="4147">
                  <c:v>1.2235392893040952E-4</c:v>
                </c:pt>
                <c:pt idx="4148">
                  <c:v>1.2212314078773536E-4</c:v>
                </c:pt>
                <c:pt idx="4149">
                  <c:v>1.2196472363311373E-4</c:v>
                </c:pt>
                <c:pt idx="4150">
                  <c:v>1.2169286346871531E-4</c:v>
                </c:pt>
                <c:pt idx="4151">
                  <c:v>1.2167610543145579E-4</c:v>
                </c:pt>
                <c:pt idx="4152">
                  <c:v>1.2145701832927186E-4</c:v>
                </c:pt>
                <c:pt idx="4153">
                  <c:v>1.2128122155406065E-4</c:v>
                </c:pt>
                <c:pt idx="4154">
                  <c:v>1.2111927835414667E-4</c:v>
                </c:pt>
                <c:pt idx="4155">
                  <c:v>1.2082762716020101E-4</c:v>
                </c:pt>
                <c:pt idx="4156">
                  <c:v>1.2076560696685503E-4</c:v>
                </c:pt>
                <c:pt idx="4157">
                  <c:v>1.2079655749541783E-4</c:v>
                </c:pt>
                <c:pt idx="4158">
                  <c:v>1.2034025273065153E-4</c:v>
                </c:pt>
                <c:pt idx="4159">
                  <c:v>1.2017561903465541E-4</c:v>
                </c:pt>
                <c:pt idx="4160">
                  <c:v>1.2001256437413406E-4</c:v>
                </c:pt>
                <c:pt idx="4161">
                  <c:v>1.1989545434200297E-4</c:v>
                </c:pt>
                <c:pt idx="4162">
                  <c:v>1.1967473569011102E-4</c:v>
                </c:pt>
                <c:pt idx="4163">
                  <c:v>1.1957083349822257E-4</c:v>
                </c:pt>
                <c:pt idx="4164">
                  <c:v>1.1933591540320916E-4</c:v>
                </c:pt>
                <c:pt idx="4165">
                  <c:v>1.1910755664322874E-4</c:v>
                </c:pt>
                <c:pt idx="4166">
                  <c:v>1.1904480916177207E-4</c:v>
                </c:pt>
                <c:pt idx="4167">
                  <c:v>1.1882159785904376E-4</c:v>
                </c:pt>
                <c:pt idx="4168">
                  <c:v>1.1873570467441193E-4</c:v>
                </c:pt>
                <c:pt idx="4169">
                  <c:v>1.1843286534827003E-4</c:v>
                </c:pt>
                <c:pt idx="4170">
                  <c:v>1.1827067528622341E-4</c:v>
                </c:pt>
                <c:pt idx="4171">
                  <c:v>1.1805671682735988E-4</c:v>
                </c:pt>
                <c:pt idx="4172">
                  <c:v>1.1782494314784499E-4</c:v>
                </c:pt>
                <c:pt idx="4173">
                  <c:v>1.177190459973208E-4</c:v>
                </c:pt>
                <c:pt idx="4174">
                  <c:v>1.1750536680509463E-4</c:v>
                </c:pt>
                <c:pt idx="4175">
                  <c:v>1.1742451168378068E-4</c:v>
                </c:pt>
                <c:pt idx="4176">
                  <c:v>1.1720599194786737E-4</c:v>
                </c:pt>
                <c:pt idx="4177">
                  <c:v>1.1712629247537761E-4</c:v>
                </c:pt>
                <c:pt idx="4178">
                  <c:v>1.1707631943389293E-4</c:v>
                </c:pt>
                <c:pt idx="4179">
                  <c:v>1.169680546010031E-4</c:v>
                </c:pt>
                <c:pt idx="4180">
                  <c:v>1.1687681419906158E-4</c:v>
                </c:pt>
                <c:pt idx="4181">
                  <c:v>1.1681636159986335E-4</c:v>
                </c:pt>
                <c:pt idx="4182">
                  <c:v>1.1680158883650899E-4</c:v>
                </c:pt>
                <c:pt idx="4183">
                  <c:v>1.1675400041741547E-4</c:v>
                </c:pt>
                <c:pt idx="4184">
                  <c:v>1.1627553493519558E-4</c:v>
                </c:pt>
                <c:pt idx="4185">
                  <c:v>1.1621249475851248E-4</c:v>
                </c:pt>
                <c:pt idx="4186">
                  <c:v>1.1583434578080418E-4</c:v>
                </c:pt>
                <c:pt idx="4187">
                  <c:v>1.1575042161413394E-4</c:v>
                </c:pt>
                <c:pt idx="4188">
                  <c:v>1.1530835585096827E-4</c:v>
                </c:pt>
                <c:pt idx="4189">
                  <c:v>1.1497015266790155E-4</c:v>
                </c:pt>
                <c:pt idx="4190">
                  <c:v>1.1488914507933523E-4</c:v>
                </c:pt>
                <c:pt idx="4191">
                  <c:v>1.1452039750036638E-4</c:v>
                </c:pt>
                <c:pt idx="4192">
                  <c:v>1.1432385801948972E-4</c:v>
                </c:pt>
                <c:pt idx="4193">
                  <c:v>1.1412407936273177E-4</c:v>
                </c:pt>
                <c:pt idx="4194">
                  <c:v>1.1393422450704991E-4</c:v>
                </c:pt>
                <c:pt idx="4195">
                  <c:v>1.1379671786514942E-4</c:v>
                </c:pt>
                <c:pt idx="4196">
                  <c:v>1.1371848086198753E-4</c:v>
                </c:pt>
                <c:pt idx="4197">
                  <c:v>1.1343718634962606E-4</c:v>
                </c:pt>
                <c:pt idx="4198">
                  <c:v>1.1330264581208397E-4</c:v>
                </c:pt>
                <c:pt idx="4199">
                  <c:v>1.1312855895996245E-4</c:v>
                </c:pt>
                <c:pt idx="4200">
                  <c:v>1.1286620389898728E-4</c:v>
                </c:pt>
                <c:pt idx="4201">
                  <c:v>1.1288500480732083E-4</c:v>
                </c:pt>
                <c:pt idx="4202">
                  <c:v>1.1272702121602334E-4</c:v>
                </c:pt>
                <c:pt idx="4203">
                  <c:v>1.1254441272863478E-4</c:v>
                </c:pt>
                <c:pt idx="4204">
                  <c:v>1.124633065515587E-4</c:v>
                </c:pt>
                <c:pt idx="4205">
                  <c:v>1.1234296434741978E-4</c:v>
                </c:pt>
                <c:pt idx="4206">
                  <c:v>1.1226234086390059E-4</c:v>
                </c:pt>
                <c:pt idx="4207">
                  <c:v>1.1212969033062594E-4</c:v>
                </c:pt>
                <c:pt idx="4208">
                  <c:v>1.1207650640640805E-4</c:v>
                </c:pt>
                <c:pt idx="4209">
                  <c:v>1.1191136737687082E-4</c:v>
                </c:pt>
                <c:pt idx="4210">
                  <c:v>1.117741632658102E-4</c:v>
                </c:pt>
                <c:pt idx="4211">
                  <c:v>1.1164066603476473E-4</c:v>
                </c:pt>
                <c:pt idx="4212">
                  <c:v>1.1145874556174125E-4</c:v>
                </c:pt>
                <c:pt idx="4213">
                  <c:v>1.1138379254698316E-4</c:v>
                </c:pt>
                <c:pt idx="4214">
                  <c:v>1.1130415524446431E-4</c:v>
                </c:pt>
                <c:pt idx="4215">
                  <c:v>1.1105111836397856E-4</c:v>
                </c:pt>
                <c:pt idx="4216">
                  <c:v>1.10820663738144E-4</c:v>
                </c:pt>
                <c:pt idx="4217">
                  <c:v>1.1054839438346747E-4</c:v>
                </c:pt>
                <c:pt idx="4218">
                  <c:v>1.1042676264504782E-4</c:v>
                </c:pt>
                <c:pt idx="4219">
                  <c:v>1.1036657348690671E-4</c:v>
                </c:pt>
                <c:pt idx="4220">
                  <c:v>1.1029523871873997E-4</c:v>
                </c:pt>
                <c:pt idx="4221">
                  <c:v>1.1011233190500896E-4</c:v>
                </c:pt>
                <c:pt idx="4222">
                  <c:v>1.0996339628663257E-4</c:v>
                </c:pt>
                <c:pt idx="4223">
                  <c:v>1.0980959993641503E-4</c:v>
                </c:pt>
                <c:pt idx="4224">
                  <c:v>1.0960333939192333E-4</c:v>
                </c:pt>
                <c:pt idx="4225">
                  <c:v>1.0952797086603021E-4</c:v>
                </c:pt>
                <c:pt idx="4226">
                  <c:v>1.0932775488431001E-4</c:v>
                </c:pt>
                <c:pt idx="4227">
                  <c:v>1.0915654169766022E-4</c:v>
                </c:pt>
                <c:pt idx="4228">
                  <c:v>1.0893905403799917E-4</c:v>
                </c:pt>
                <c:pt idx="4229">
                  <c:v>1.0877759647162801E-4</c:v>
                </c:pt>
                <c:pt idx="4230">
                  <c:v>1.0870614770021958E-4</c:v>
                </c:pt>
                <c:pt idx="4231">
                  <c:v>1.0852005185420535E-4</c:v>
                </c:pt>
                <c:pt idx="4232">
                  <c:v>1.0835678265255057E-4</c:v>
                </c:pt>
                <c:pt idx="4233">
                  <c:v>1.0819615376282306E-4</c:v>
                </c:pt>
                <c:pt idx="4234">
                  <c:v>1.0805805183279323E-4</c:v>
                </c:pt>
                <c:pt idx="4235">
                  <c:v>1.0780162127972997E-4</c:v>
                </c:pt>
                <c:pt idx="4236">
                  <c:v>1.0768246791587195E-4</c:v>
                </c:pt>
                <c:pt idx="4237">
                  <c:v>1.0748591387221715E-4</c:v>
                </c:pt>
                <c:pt idx="4238">
                  <c:v>1.071911213272609E-4</c:v>
                </c:pt>
                <c:pt idx="4239">
                  <c:v>1.0708360144155798E-4</c:v>
                </c:pt>
                <c:pt idx="4240">
                  <c:v>1.069362057152873E-4</c:v>
                </c:pt>
                <c:pt idx="4241">
                  <c:v>1.0673048366138163E-4</c:v>
                </c:pt>
                <c:pt idx="4242">
                  <c:v>1.0666423137354979E-4</c:v>
                </c:pt>
                <c:pt idx="4243">
                  <c:v>1.0650133242782107E-4</c:v>
                </c:pt>
                <c:pt idx="4244">
                  <c:v>1.0637039422611761E-4</c:v>
                </c:pt>
                <c:pt idx="4245">
                  <c:v>1.0623110753913842E-4</c:v>
                </c:pt>
                <c:pt idx="4246">
                  <c:v>1.0612383689383186E-4</c:v>
                </c:pt>
                <c:pt idx="4247">
                  <c:v>1.0602453363830583E-4</c:v>
                </c:pt>
                <c:pt idx="4248">
                  <c:v>1.0598576717439546E-4</c:v>
                </c:pt>
                <c:pt idx="4249">
                  <c:v>1.0588353285037631E-4</c:v>
                </c:pt>
                <c:pt idx="4250">
                  <c:v>1.0584119068851023E-4</c:v>
                </c:pt>
                <c:pt idx="4251">
                  <c:v>1.0564740967856685E-4</c:v>
                </c:pt>
                <c:pt idx="4252">
                  <c:v>1.0563270602116084E-4</c:v>
                </c:pt>
                <c:pt idx="4253">
                  <c:v>1.0552964783920742E-4</c:v>
                </c:pt>
                <c:pt idx="4254">
                  <c:v>1.0531858278236343E-4</c:v>
                </c:pt>
                <c:pt idx="4255">
                  <c:v>1.0525806510818776E-4</c:v>
                </c:pt>
                <c:pt idx="4256">
                  <c:v>1.0507148397923943E-4</c:v>
                </c:pt>
                <c:pt idx="4257">
                  <c:v>1.0493859658798044E-4</c:v>
                </c:pt>
                <c:pt idx="4258">
                  <c:v>1.046767642675032E-4</c:v>
                </c:pt>
                <c:pt idx="4259">
                  <c:v>1.045172132934667E-4</c:v>
                </c:pt>
                <c:pt idx="4260">
                  <c:v>1.0445902993341519E-4</c:v>
                </c:pt>
                <c:pt idx="4261">
                  <c:v>1.0422135609372367E-4</c:v>
                </c:pt>
                <c:pt idx="4262">
                  <c:v>1.039807303273762E-4</c:v>
                </c:pt>
                <c:pt idx="4263">
                  <c:v>1.0390900334907413E-4</c:v>
                </c:pt>
                <c:pt idx="4264">
                  <c:v>1.0371704181124088E-4</c:v>
                </c:pt>
                <c:pt idx="4265">
                  <c:v>1.0388414071647509E-4</c:v>
                </c:pt>
                <c:pt idx="4266">
                  <c:v>1.0363429987870983E-4</c:v>
                </c:pt>
                <c:pt idx="4267">
                  <c:v>1.0343476980333237E-4</c:v>
                </c:pt>
                <c:pt idx="4268">
                  <c:v>1.0338629151290457E-4</c:v>
                </c:pt>
                <c:pt idx="4269">
                  <c:v>1.032855198474454E-4</c:v>
                </c:pt>
                <c:pt idx="4270">
                  <c:v>1.0336141898145115E-4</c:v>
                </c:pt>
                <c:pt idx="4271">
                  <c:v>1.0327375292019247E-4</c:v>
                </c:pt>
                <c:pt idx="4272">
                  <c:v>1.0310605382024538E-4</c:v>
                </c:pt>
                <c:pt idx="4273">
                  <c:v>1.0289176272573575E-4</c:v>
                </c:pt>
                <c:pt idx="4274">
                  <c:v>1.0274126607057928E-4</c:v>
                </c:pt>
                <c:pt idx="4275">
                  <c:v>1.0273784986820811E-4</c:v>
                </c:pt>
                <c:pt idx="4276">
                  <c:v>1.0259118226913138E-4</c:v>
                </c:pt>
                <c:pt idx="4277">
                  <c:v>1.024731170805501E-4</c:v>
                </c:pt>
                <c:pt idx="4278">
                  <c:v>1.0240497716683863E-4</c:v>
                </c:pt>
                <c:pt idx="4279">
                  <c:v>1.0225573148832799E-4</c:v>
                </c:pt>
                <c:pt idx="4280">
                  <c:v>1.0202097825796768E-4</c:v>
                </c:pt>
                <c:pt idx="4281">
                  <c:v>1.0176686664904009E-4</c:v>
                </c:pt>
                <c:pt idx="4282">
                  <c:v>1.016125111891671E-4</c:v>
                </c:pt>
                <c:pt idx="4283">
                  <c:v>1.0147946656504141E-4</c:v>
                </c:pt>
                <c:pt idx="4284">
                  <c:v>1.0125556373437967E-4</c:v>
                </c:pt>
                <c:pt idx="4285">
                  <c:v>1.0120598567278812E-4</c:v>
                </c:pt>
                <c:pt idx="4286">
                  <c:v>1.0101258660950712E-4</c:v>
                </c:pt>
                <c:pt idx="4287">
                  <c:v>1.0079465776114922E-4</c:v>
                </c:pt>
                <c:pt idx="4288">
                  <c:v>1.0077754549695016E-4</c:v>
                </c:pt>
                <c:pt idx="4289">
                  <c:v>1.0064563875382662E-4</c:v>
                </c:pt>
                <c:pt idx="4290">
                  <c:v>1.0053405819881822E-4</c:v>
                </c:pt>
                <c:pt idx="4291">
                  <c:v>1.0028407206824077E-4</c:v>
                </c:pt>
                <c:pt idx="4292">
                  <c:v>1.0006657571410513E-4</c:v>
                </c:pt>
                <c:pt idx="4293">
                  <c:v>9.9904296719372418E-5</c:v>
                </c:pt>
                <c:pt idx="4294">
                  <c:v>9.9759082216143796E-5</c:v>
                </c:pt>
                <c:pt idx="4295">
                  <c:v>9.9709484690575344E-5</c:v>
                </c:pt>
                <c:pt idx="4296">
                  <c:v>9.9641007498124263E-5</c:v>
                </c:pt>
                <c:pt idx="4297">
                  <c:v>9.9629876715210403E-5</c:v>
                </c:pt>
                <c:pt idx="4298">
                  <c:v>9.9525103355949836E-5</c:v>
                </c:pt>
                <c:pt idx="4299">
                  <c:v>9.9541335939501926E-5</c:v>
                </c:pt>
                <c:pt idx="4300">
                  <c:v>9.9291200860465977E-5</c:v>
                </c:pt>
                <c:pt idx="4301">
                  <c:v>9.9283029239114769E-5</c:v>
                </c:pt>
                <c:pt idx="4302">
                  <c:v>9.9093470900815379E-5</c:v>
                </c:pt>
                <c:pt idx="4303">
                  <c:v>9.8764624130256827E-5</c:v>
                </c:pt>
                <c:pt idx="4304">
                  <c:v>9.8659701853015679E-5</c:v>
                </c:pt>
                <c:pt idx="4305">
                  <c:v>9.8532144060022318E-5</c:v>
                </c:pt>
                <c:pt idx="4306">
                  <c:v>9.8355833932392884E-5</c:v>
                </c:pt>
                <c:pt idx="4307">
                  <c:v>9.815666757123424E-5</c:v>
                </c:pt>
                <c:pt idx="4308">
                  <c:v>9.7824208651178045E-5</c:v>
                </c:pt>
                <c:pt idx="4309">
                  <c:v>9.7608436897652054E-5</c:v>
                </c:pt>
                <c:pt idx="4310">
                  <c:v>9.7478882144923248E-5</c:v>
                </c:pt>
              </c:numCache>
            </c:numRef>
          </c:yVal>
          <c:smooth val="1"/>
        </c:ser>
        <c:axId val="103482112"/>
        <c:axId val="103484032"/>
      </c:scatterChart>
      <c:scatterChart>
        <c:scatterStyle val="smoothMarker"/>
        <c:ser>
          <c:idx val="3"/>
          <c:order val="4"/>
          <c:tx>
            <c:v>Mittelwert</c:v>
          </c:tx>
          <c:spPr>
            <a:ln>
              <a:solidFill>
                <a:schemeClr val="accent3">
                  <a:lumMod val="50000"/>
                </a:schemeClr>
              </a:solidFill>
            </a:ln>
          </c:spPr>
          <c:marker>
            <c:symbol val="none"/>
          </c:marker>
          <c:xVal>
            <c:numRef>
              <c:f>'Raw data'!$L$3:$L$4313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data'!$R$3:$R$4313</c:f>
              <c:numCache>
                <c:formatCode>0</c:formatCode>
                <c:ptCount val="4311"/>
                <c:pt idx="0">
                  <c:v>6.765998766876672E-3</c:v>
                </c:pt>
                <c:pt idx="1">
                  <c:v>4.0597111962062171E-2</c:v>
                </c:pt>
                <c:pt idx="2">
                  <c:v>0.104036928379888</c:v>
                </c:pt>
                <c:pt idx="3">
                  <c:v>0.18379782682374909</c:v>
                </c:pt>
                <c:pt idx="4">
                  <c:v>0.27031530034115508</c:v>
                </c:pt>
                <c:pt idx="5">
                  <c:v>0.35833018683464773</c:v>
                </c:pt>
                <c:pt idx="6">
                  <c:v>0.4450097523306708</c:v>
                </c:pt>
                <c:pt idx="7">
                  <c:v>0.52894792462359586</c:v>
                </c:pt>
                <c:pt idx="8">
                  <c:v>0.60951105946452422</c:v>
                </c:pt>
                <c:pt idx="9">
                  <c:v>0.68642662269322197</c:v>
                </c:pt>
                <c:pt idx="10">
                  <c:v>0.76007391429669879</c:v>
                </c:pt>
                <c:pt idx="11">
                  <c:v>0.8301274579090745</c:v>
                </c:pt>
                <c:pt idx="12">
                  <c:v>0.89683184120278625</c:v>
                </c:pt>
                <c:pt idx="13">
                  <c:v>0.96058921720918089</c:v>
                </c:pt>
                <c:pt idx="14">
                  <c:v>1.021620534790014</c:v>
                </c:pt>
                <c:pt idx="15">
                  <c:v>1.0801063650479388</c:v>
                </c:pt>
                <c:pt idx="16">
                  <c:v>1.1362851264975897</c:v>
                </c:pt>
                <c:pt idx="17">
                  <c:v>1.1902979256463244</c:v>
                </c:pt>
                <c:pt idx="18">
                  <c:v>1.2424661849027074</c:v>
                </c:pt>
                <c:pt idx="19">
                  <c:v>1.2929095125832446</c:v>
                </c:pt>
                <c:pt idx="20">
                  <c:v>1.3415867767568679</c:v>
                </c:pt>
                <c:pt idx="21">
                  <c:v>1.3888866418889849</c:v>
                </c:pt>
                <c:pt idx="22">
                  <c:v>1.4347989642047021</c:v>
                </c:pt>
                <c:pt idx="23">
                  <c:v>1.4793379435239906</c:v>
                </c:pt>
                <c:pt idx="24">
                  <c:v>1.5226854118954929</c:v>
                </c:pt>
                <c:pt idx="25">
                  <c:v>1.5648933754402028</c:v>
                </c:pt>
                <c:pt idx="26">
                  <c:v>1.6060550127788062</c:v>
                </c:pt>
                <c:pt idx="27">
                  <c:v>1.6462726557755394</c:v>
                </c:pt>
                <c:pt idx="28">
                  <c:v>1.6854673389302095</c:v>
                </c:pt>
                <c:pt idx="29">
                  <c:v>1.723800811092274</c:v>
                </c:pt>
                <c:pt idx="30">
                  <c:v>1.7613271787464924</c:v>
                </c:pt>
                <c:pt idx="31">
                  <c:v>1.7979683517143159</c:v>
                </c:pt>
                <c:pt idx="32">
                  <c:v>1.833872823867025</c:v>
                </c:pt>
                <c:pt idx="33">
                  <c:v>1.8690897213414186</c:v>
                </c:pt>
                <c:pt idx="34">
                  <c:v>1.9036448079917394</c:v>
                </c:pt>
                <c:pt idx="35">
                  <c:v>1.9374351169543917</c:v>
                </c:pt>
                <c:pt idx="36">
                  <c:v>1.9705421775213403</c:v>
                </c:pt>
                <c:pt idx="37">
                  <c:v>2.0031240359073781</c:v>
                </c:pt>
                <c:pt idx="38">
                  <c:v>2.0350457545984386</c:v>
                </c:pt>
                <c:pt idx="39">
                  <c:v>2.0664631494346621</c:v>
                </c:pt>
                <c:pt idx="40">
                  <c:v>2.0972442298602192</c:v>
                </c:pt>
                <c:pt idx="41">
                  <c:v>2.1274985616969486</c:v>
                </c:pt>
                <c:pt idx="42">
                  <c:v>2.1573811848822868</c:v>
                </c:pt>
                <c:pt idx="43">
                  <c:v>2.1866448575147417</c:v>
                </c:pt>
                <c:pt idx="44">
                  <c:v>2.2155301827028535</c:v>
                </c:pt>
                <c:pt idx="45">
                  <c:v>2.2438513451761524</c:v>
                </c:pt>
                <c:pt idx="46">
                  <c:v>2.2717019255915858</c:v>
                </c:pt>
                <c:pt idx="47">
                  <c:v>2.2991496562292233</c:v>
                </c:pt>
                <c:pt idx="48">
                  <c:v>2.3262203584562595</c:v>
                </c:pt>
                <c:pt idx="49">
                  <c:v>2.3528728632233715</c:v>
                </c:pt>
                <c:pt idx="50">
                  <c:v>2.3791171708442689</c:v>
                </c:pt>
                <c:pt idx="51">
                  <c:v>2.4049304725722536</c:v>
                </c:pt>
                <c:pt idx="52">
                  <c:v>2.4304040778343476</c:v>
                </c:pt>
                <c:pt idx="53">
                  <c:v>2.4554717098074752</c:v>
                </c:pt>
                <c:pt idx="54">
                  <c:v>2.4802097900210831</c:v>
                </c:pt>
                <c:pt idx="55">
                  <c:v>2.5046492595909817</c:v>
                </c:pt>
                <c:pt idx="56">
                  <c:v>2.5287679730813695</c:v>
                </c:pt>
                <c:pt idx="57">
                  <c:v>2.5524659819922597</c:v>
                </c:pt>
                <c:pt idx="58">
                  <c:v>2.5759307056458995</c:v>
                </c:pt>
                <c:pt idx="59">
                  <c:v>2.5990515830140311</c:v>
                </c:pt>
                <c:pt idx="60">
                  <c:v>2.6219917617909476</c:v>
                </c:pt>
                <c:pt idx="61">
                  <c:v>2.6444489965671734</c:v>
                </c:pt>
                <c:pt idx="62">
                  <c:v>2.6667934677092173</c:v>
                </c:pt>
                <c:pt idx="63">
                  <c:v>2.6888199001768212</c:v>
                </c:pt>
                <c:pt idx="64">
                  <c:v>2.7106376534505059</c:v>
                </c:pt>
                <c:pt idx="65">
                  <c:v>2.7321938301752597</c:v>
                </c:pt>
                <c:pt idx="66">
                  <c:v>2.7534954128284204</c:v>
                </c:pt>
                <c:pt idx="67">
                  <c:v>2.7745181855039678</c:v>
                </c:pt>
                <c:pt idx="68">
                  <c:v>2.7952748648908443</c:v>
                </c:pt>
                <c:pt idx="69">
                  <c:v>2.8158792717301284</c:v>
                </c:pt>
                <c:pt idx="70">
                  <c:v>2.8362072303108836</c:v>
                </c:pt>
                <c:pt idx="71">
                  <c:v>2.8564030603224286</c:v>
                </c:pt>
                <c:pt idx="72">
                  <c:v>2.8763110194463994</c:v>
                </c:pt>
                <c:pt idx="73">
                  <c:v>2.8959857441735304</c:v>
                </c:pt>
                <c:pt idx="74">
                  <c:v>2.915509583580802</c:v>
                </c:pt>
                <c:pt idx="75">
                  <c:v>2.9349110810054286</c:v>
                </c:pt>
                <c:pt idx="76">
                  <c:v>2.9540244210741475</c:v>
                </c:pt>
                <c:pt idx="77">
                  <c:v>2.9730477184028072</c:v>
                </c:pt>
                <c:pt idx="78">
                  <c:v>2.991842206296957</c:v>
                </c:pt>
                <c:pt idx="79">
                  <c:v>3.0104895881154179</c:v>
                </c:pt>
                <c:pt idx="80">
                  <c:v>3.029038784659674</c:v>
                </c:pt>
                <c:pt idx="81">
                  <c:v>3.0473281419632086</c:v>
                </c:pt>
                <c:pt idx="82">
                  <c:v>3.0654677393835246</c:v>
                </c:pt>
                <c:pt idx="83">
                  <c:v>3.0834328623004237</c:v>
                </c:pt>
                <c:pt idx="84">
                  <c:v>3.1012994137108856</c:v>
                </c:pt>
                <c:pt idx="85">
                  <c:v>3.1189956980852589</c:v>
                </c:pt>
                <c:pt idx="86">
                  <c:v>3.136619734672939</c:v>
                </c:pt>
                <c:pt idx="87">
                  <c:v>3.1540839450074043</c:v>
                </c:pt>
                <c:pt idx="88">
                  <c:v>3.171363743735685</c:v>
                </c:pt>
                <c:pt idx="89">
                  <c:v>3.1885100045781587</c:v>
                </c:pt>
                <c:pt idx="90">
                  <c:v>3.2055937471718279</c:v>
                </c:pt>
                <c:pt idx="91">
                  <c:v>3.2225952473447648</c:v>
                </c:pt>
                <c:pt idx="92">
                  <c:v>3.2393257156723552</c:v>
                </c:pt>
                <c:pt idx="93">
                  <c:v>3.2559713722886814</c:v>
                </c:pt>
                <c:pt idx="94">
                  <c:v>3.2725800506158844</c:v>
                </c:pt>
                <c:pt idx="95">
                  <c:v>3.2891461757632787</c:v>
                </c:pt>
                <c:pt idx="96">
                  <c:v>3.3056234770901933</c:v>
                </c:pt>
                <c:pt idx="97">
                  <c:v>3.3218534590839823</c:v>
                </c:pt>
                <c:pt idx="98">
                  <c:v>3.3380398624175522</c:v>
                </c:pt>
                <c:pt idx="99">
                  <c:v>3.3541717131833351</c:v>
                </c:pt>
                <c:pt idx="100">
                  <c:v>3.3702187522976406</c:v>
                </c:pt>
                <c:pt idx="101">
                  <c:v>3.3861720878104853</c:v>
                </c:pt>
                <c:pt idx="102">
                  <c:v>3.402003727180043</c:v>
                </c:pt>
                <c:pt idx="103">
                  <c:v>3.4177798601981597</c:v>
                </c:pt>
                <c:pt idx="104">
                  <c:v>3.433467761112293</c:v>
                </c:pt>
                <c:pt idx="105">
                  <c:v>3.449079344627958</c:v>
                </c:pt>
                <c:pt idx="106">
                  <c:v>3.4646085379171909</c:v>
                </c:pt>
                <c:pt idx="107">
                  <c:v>3.4800944329414811</c:v>
                </c:pt>
                <c:pt idx="108">
                  <c:v>3.4954889979520898</c:v>
                </c:pt>
                <c:pt idx="109">
                  <c:v>3.5108264701232037</c:v>
                </c:pt>
                <c:pt idx="110">
                  <c:v>3.5261003904831667</c:v>
                </c:pt>
                <c:pt idx="111">
                  <c:v>3.5413158196139838</c:v>
                </c:pt>
                <c:pt idx="112">
                  <c:v>3.5564817167449982</c:v>
                </c:pt>
                <c:pt idx="113">
                  <c:v>3.5715686886604185</c:v>
                </c:pt>
                <c:pt idx="114">
                  <c:v>3.5866093046360326</c:v>
                </c:pt>
                <c:pt idx="115">
                  <c:v>3.601635112266603</c:v>
                </c:pt>
                <c:pt idx="116">
                  <c:v>3.6165801759736733</c:v>
                </c:pt>
                <c:pt idx="117">
                  <c:v>3.6314926690336908</c:v>
                </c:pt>
                <c:pt idx="118">
                  <c:v>3.6463779335458821</c:v>
                </c:pt>
                <c:pt idx="119">
                  <c:v>3.6612286986655516</c:v>
                </c:pt>
                <c:pt idx="120">
                  <c:v>3.6760224417198137</c:v>
                </c:pt>
                <c:pt idx="121">
                  <c:v>3.6907943735761899</c:v>
                </c:pt>
                <c:pt idx="122">
                  <c:v>3.7055082063939917</c:v>
                </c:pt>
                <c:pt idx="123">
                  <c:v>3.7201938251201607</c:v>
                </c:pt>
                <c:pt idx="124">
                  <c:v>3.7348666902530439</c:v>
                </c:pt>
                <c:pt idx="125">
                  <c:v>3.7495115878014458</c:v>
                </c:pt>
                <c:pt idx="126">
                  <c:v>3.7641270950986851</c:v>
                </c:pt>
                <c:pt idx="127">
                  <c:v>3.7787258937140322</c:v>
                </c:pt>
                <c:pt idx="128">
                  <c:v>3.7933246923293811</c:v>
                </c:pt>
                <c:pt idx="129">
                  <c:v>3.8079077486034136</c:v>
                </c:pt>
                <c:pt idx="130">
                  <c:v>3.8224573132218422</c:v>
                </c:pt>
                <c:pt idx="131">
                  <c:v>3.8369894215182496</c:v>
                </c:pt>
                <c:pt idx="132">
                  <c:v>3.8515113545067718</c:v>
                </c:pt>
                <c:pt idx="133">
                  <c:v>3.8660297755786486</c:v>
                </c:pt>
                <c:pt idx="134">
                  <c:v>3.8805361952715054</c:v>
                </c:pt>
                <c:pt idx="135">
                  <c:v>3.8950353378472085</c:v>
                </c:pt>
                <c:pt idx="136">
                  <c:v>3.909535083692953</c:v>
                </c:pt>
                <c:pt idx="137">
                  <c:v>3.9240316397776502</c:v>
                </c:pt>
                <c:pt idx="138">
                  <c:v>3.9385274316963543</c:v>
                </c:pt>
                <c:pt idx="139">
                  <c:v>3.9530250704022505</c:v>
                </c:pt>
                <c:pt idx="140">
                  <c:v>3.9675278047795488</c:v>
                </c:pt>
                <c:pt idx="141">
                  <c:v>3.9820338013301164</c:v>
                </c:pt>
                <c:pt idx="142">
                  <c:v>3.9965534248927796</c:v>
                </c:pt>
                <c:pt idx="143">
                  <c:v>4.0110810782950379</c:v>
                </c:pt>
                <c:pt idx="144">
                  <c:v>4.0256225853996845</c:v>
                </c:pt>
                <c:pt idx="145">
                  <c:v>4.0401680759936305</c:v>
                </c:pt>
                <c:pt idx="146">
                  <c:v>4.0547213745414457</c:v>
                </c:pt>
                <c:pt idx="147">
                  <c:v>4.0692881192281094</c:v>
                </c:pt>
                <c:pt idx="148">
                  <c:v>4.0838843568989942</c:v>
                </c:pt>
                <c:pt idx="149">
                  <c:v>4.0985002429645743</c:v>
                </c:pt>
                <c:pt idx="150">
                  <c:v>4.1131571125172055</c:v>
                </c:pt>
                <c:pt idx="151">
                  <c:v>4.1278239264018897</c:v>
                </c:pt>
                <c:pt idx="152">
                  <c:v>4.1424988906562961</c:v>
                </c:pt>
                <c:pt idx="153">
                  <c:v>4.1571949756236526</c:v>
                </c:pt>
                <c:pt idx="154">
                  <c:v>4.1719393968526903</c:v>
                </c:pt>
                <c:pt idx="155">
                  <c:v>4.1866941817468382</c:v>
                </c:pt>
                <c:pt idx="156">
                  <c:v>4.2014763282563958</c:v>
                </c:pt>
                <c:pt idx="157">
                  <c:v>4.2163255045692214</c:v>
                </c:pt>
                <c:pt idx="158">
                  <c:v>4.2311884619655213</c:v>
                </c:pt>
                <c:pt idx="159">
                  <c:v>4.2460647312646964</c:v>
                </c:pt>
                <c:pt idx="160">
                  <c:v>4.2609828539939247</c:v>
                </c:pt>
                <c:pt idx="161">
                  <c:v>4.2759495659269691</c:v>
                </c:pt>
                <c:pt idx="162">
                  <c:v>4.2909643110241529</c:v>
                </c:pt>
                <c:pt idx="163">
                  <c:v>4.3060077911762855</c:v>
                </c:pt>
                <c:pt idx="164">
                  <c:v>4.3210954036615536</c:v>
                </c:pt>
                <c:pt idx="165">
                  <c:v>4.3362469950740401</c:v>
                </c:pt>
                <c:pt idx="166">
                  <c:v>4.3514332328344221</c:v>
                </c:pt>
                <c:pt idx="167">
                  <c:v>4.3666378449861121</c:v>
                </c:pt>
                <c:pt idx="168">
                  <c:v>4.3818802099934073</c:v>
                </c:pt>
                <c:pt idx="169">
                  <c:v>4.3971952028458094</c:v>
                </c:pt>
                <c:pt idx="170">
                  <c:v>4.4125477735366614</c:v>
                </c:pt>
                <c:pt idx="171">
                  <c:v>4.4279963969198572</c:v>
                </c:pt>
                <c:pt idx="172">
                  <c:v>4.4434645411372129</c:v>
                </c:pt>
                <c:pt idx="173">
                  <c:v>4.4589757915198396</c:v>
                </c:pt>
                <c:pt idx="174">
                  <c:v>4.4745226978432369</c:v>
                </c:pt>
                <c:pt idx="175">
                  <c:v>4.4901413341837353</c:v>
                </c:pt>
                <c:pt idx="176">
                  <c:v>4.505826903529508</c:v>
                </c:pt>
                <c:pt idx="177">
                  <c:v>4.5215798082910723</c:v>
                </c:pt>
                <c:pt idx="178">
                  <c:v>4.5373665873482878</c:v>
                </c:pt>
                <c:pt idx="179">
                  <c:v>4.553243299057911</c:v>
                </c:pt>
                <c:pt idx="180">
                  <c:v>4.5691562385756859</c:v>
                </c:pt>
                <c:pt idx="181">
                  <c:v>4.5851266914464714</c:v>
                </c:pt>
                <c:pt idx="182">
                  <c:v>4.6011108299136145</c:v>
                </c:pt>
                <c:pt idx="183">
                  <c:v>4.617171367776379</c:v>
                </c:pt>
                <c:pt idx="184">
                  <c:v>4.6333066292772811</c:v>
                </c:pt>
                <c:pt idx="185">
                  <c:v>4.6495260579605064</c:v>
                </c:pt>
                <c:pt idx="186">
                  <c:v>4.6657845406758032</c:v>
                </c:pt>
                <c:pt idx="187">
                  <c:v>4.6821225789175571</c:v>
                </c:pt>
                <c:pt idx="188">
                  <c:v>4.6985517684721296</c:v>
                </c:pt>
                <c:pt idx="189">
                  <c:v>4.7150172414657376</c:v>
                </c:pt>
                <c:pt idx="190">
                  <c:v>4.731556430354348</c:v>
                </c:pt>
                <c:pt idx="191">
                  <c:v>4.7482051201868405</c:v>
                </c:pt>
                <c:pt idx="192">
                  <c:v>4.7648742472776098</c:v>
                </c:pt>
                <c:pt idx="193">
                  <c:v>4.7815848444590667</c:v>
                </c:pt>
                <c:pt idx="194">
                  <c:v>4.7984216826462758</c:v>
                </c:pt>
                <c:pt idx="195">
                  <c:v>4.8153413240862069</c:v>
                </c:pt>
                <c:pt idx="196">
                  <c:v>4.8323570940253031</c:v>
                </c:pt>
                <c:pt idx="197">
                  <c:v>4.8494682444039379</c:v>
                </c:pt>
                <c:pt idx="198">
                  <c:v>4.8666640838328012</c:v>
                </c:pt>
                <c:pt idx="199">
                  <c:v>4.8839739346843816</c:v>
                </c:pt>
                <c:pt idx="200">
                  <c:v>4.9014454115462369</c:v>
                </c:pt>
                <c:pt idx="201">
                  <c:v>4.9190291571149514</c:v>
                </c:pt>
                <c:pt idx="202">
                  <c:v>4.9366257926587744</c:v>
                </c:pt>
                <c:pt idx="203">
                  <c:v>4.9545897419901008</c:v>
                </c:pt>
                <c:pt idx="204">
                  <c:v>4.9726666182387191</c:v>
                </c:pt>
                <c:pt idx="205">
                  <c:v>4.9907521521303773</c:v>
                </c:pt>
                <c:pt idx="206">
                  <c:v>5.0088469707915007</c:v>
                </c:pt>
                <c:pt idx="207">
                  <c:v>5.0269605083056428</c:v>
                </c:pt>
                <c:pt idx="208">
                  <c:v>5.045158601881826</c:v>
                </c:pt>
                <c:pt idx="209">
                  <c:v>5.0636016598632478</c:v>
                </c:pt>
                <c:pt idx="210">
                  <c:v>5.0822164904343081</c:v>
                </c:pt>
                <c:pt idx="211">
                  <c:v>5.1009969221285862</c:v>
                </c:pt>
                <c:pt idx="212">
                  <c:v>5.1198884720178706</c:v>
                </c:pt>
                <c:pt idx="213">
                  <c:v>5.1389408300290187</c:v>
                </c:pt>
                <c:pt idx="214">
                  <c:v>5.1581415006533344</c:v>
                </c:pt>
                <c:pt idx="215">
                  <c:v>5.1775130828817186</c:v>
                </c:pt>
                <c:pt idx="216">
                  <c:v>5.1969538842057466</c:v>
                </c:pt>
                <c:pt idx="217">
                  <c:v>5.2165151104468563</c:v>
                </c:pt>
                <c:pt idx="218">
                  <c:v>5.2363477012428916</c:v>
                </c:pt>
                <c:pt idx="219">
                  <c:v>5.2562656221814565</c:v>
                </c:pt>
                <c:pt idx="220">
                  <c:v>5.2763786638565504</c:v>
                </c:pt>
                <c:pt idx="221">
                  <c:v>5.2967090662367102</c:v>
                </c:pt>
                <c:pt idx="222">
                  <c:v>5.3171513415710203</c:v>
                </c:pt>
                <c:pt idx="223">
                  <c:v>5.3376850959090572</c:v>
                </c:pt>
                <c:pt idx="224">
                  <c:v>5.3583893247980079</c:v>
                </c:pt>
                <c:pt idx="225">
                  <c:v>5.3793574022378801</c:v>
                </c:pt>
                <c:pt idx="226">
                  <c:v>5.400539535568285</c:v>
                </c:pt>
                <c:pt idx="227">
                  <c:v>5.4217244251332071</c:v>
                </c:pt>
                <c:pt idx="228">
                  <c:v>5.4430198770703315</c:v>
                </c:pt>
                <c:pt idx="229">
                  <c:v>5.4645125313878058</c:v>
                </c:pt>
                <c:pt idx="230">
                  <c:v>5.4861870521949383</c:v>
                </c:pt>
                <c:pt idx="231">
                  <c:v>5.5081602294026464</c:v>
                </c:pt>
                <c:pt idx="232">
                  <c:v>5.5301648188746784</c:v>
                </c:pt>
                <c:pt idx="233">
                  <c:v>5.5521694083467095</c:v>
                </c:pt>
                <c:pt idx="234">
                  <c:v>5.5743566655758015</c:v>
                </c:pt>
                <c:pt idx="235">
                  <c:v>5.596590603787611</c:v>
                </c:pt>
                <c:pt idx="236">
                  <c:v>5.6189152053064273</c:v>
                </c:pt>
                <c:pt idx="237">
                  <c:v>5.6415374652087795</c:v>
                </c:pt>
                <c:pt idx="238">
                  <c:v>5.6643237339177892</c:v>
                </c:pt>
                <c:pt idx="239">
                  <c:v>5.6872091972447709</c:v>
                </c:pt>
                <c:pt idx="240">
                  <c:v>5.7103008535874453</c:v>
                </c:pt>
                <c:pt idx="241">
                  <c:v>5.7335782625873399</c:v>
                </c:pt>
                <c:pt idx="242">
                  <c:v>5.7569245506673949</c:v>
                </c:pt>
                <c:pt idx="243">
                  <c:v>5.78034525633048</c:v>
                </c:pt>
                <c:pt idx="244">
                  <c:v>5.8038372651875356</c:v>
                </c:pt>
                <c:pt idx="245">
                  <c:v>5.8274179483007655</c:v>
                </c:pt>
                <c:pt idx="246">
                  <c:v>5.8513211992266401</c:v>
                </c:pt>
                <c:pt idx="247">
                  <c:v>5.8753190509417221</c:v>
                </c:pt>
                <c:pt idx="248">
                  <c:v>5.8994580368027085</c:v>
                </c:pt>
                <c:pt idx="249">
                  <c:v>5.9237729378723181</c:v>
                </c:pt>
                <c:pt idx="250">
                  <c:v>5.9480878389419267</c:v>
                </c:pt>
                <c:pt idx="251">
                  <c:v>5.9726063312055464</c:v>
                </c:pt>
                <c:pt idx="252">
                  <c:v>5.9973232839306672</c:v>
                </c:pt>
                <c:pt idx="253">
                  <c:v>6.0221416698091668</c:v>
                </c:pt>
                <c:pt idx="254">
                  <c:v>6.0470163711902813</c:v>
                </c:pt>
                <c:pt idx="255">
                  <c:v>6.0721725836552238</c:v>
                </c:pt>
                <c:pt idx="256">
                  <c:v>6.0973735577560451</c:v>
                </c:pt>
                <c:pt idx="257">
                  <c:v>6.1228872808804971</c:v>
                </c:pt>
                <c:pt idx="258">
                  <c:v>6.1486340260902272</c:v>
                </c:pt>
                <c:pt idx="259">
                  <c:v>6.1744364192537446</c:v>
                </c:pt>
                <c:pt idx="260">
                  <c:v>6.2003252738179047</c:v>
                </c:pt>
                <c:pt idx="261">
                  <c:v>6.2262707460431779</c:v>
                </c:pt>
                <c:pt idx="262">
                  <c:v>6.2522845069335276</c:v>
                </c:pt>
                <c:pt idx="263">
                  <c:v>6.2783807393337234</c:v>
                </c:pt>
                <c:pt idx="264">
                  <c:v>6.3045535528348235</c:v>
                </c:pt>
                <c:pt idx="265">
                  <c:v>6.3312000213594306</c:v>
                </c:pt>
                <c:pt idx="266">
                  <c:v>6.3579382522033345</c:v>
                </c:pt>
                <c:pt idx="267">
                  <c:v>6.3847712093683455</c:v>
                </c:pt>
                <c:pt idx="268">
                  <c:v>6.4116478861544586</c:v>
                </c:pt>
                <c:pt idx="269">
                  <c:v>6.4387716587090713</c:v>
                </c:pt>
                <c:pt idx="270">
                  <c:v>6.4661015173679512</c:v>
                </c:pt>
                <c:pt idx="271">
                  <c:v>6.493534337031595</c:v>
                </c:pt>
                <c:pt idx="272">
                  <c:v>6.5210844003598236</c:v>
                </c:pt>
                <c:pt idx="273">
                  <c:v>6.5488783079638004</c:v>
                </c:pt>
                <c:pt idx="274">
                  <c:v>6.5767828875131515</c:v>
                </c:pt>
                <c:pt idx="275">
                  <c:v>6.6049015816307994</c:v>
                </c:pt>
                <c:pt idx="276">
                  <c:v>6.6331965961559476</c:v>
                </c:pt>
                <c:pt idx="277">
                  <c:v>6.6615845711646813</c:v>
                </c:pt>
                <c:pt idx="278">
                  <c:v>6.6901538995361021</c:v>
                </c:pt>
                <c:pt idx="279">
                  <c:v>6.7188844015911986</c:v>
                </c:pt>
                <c:pt idx="280">
                  <c:v>6.7478111971700274</c:v>
                </c:pt>
                <c:pt idx="281">
                  <c:v>6.7769057964073589</c:v>
                </c:pt>
                <c:pt idx="282">
                  <c:v>6.8063189612211783</c:v>
                </c:pt>
                <c:pt idx="283">
                  <c:v>6.8357481289285964</c:v>
                </c:pt>
                <c:pt idx="284">
                  <c:v>6.8651979341208884</c:v>
                </c:pt>
                <c:pt idx="285">
                  <c:v>6.8948017912133333</c:v>
                </c:pt>
                <c:pt idx="286">
                  <c:v>6.9245389367129464</c:v>
                </c:pt>
                <c:pt idx="287">
                  <c:v>6.9545706538392169</c:v>
                </c:pt>
                <c:pt idx="288">
                  <c:v>6.9847750976895799</c:v>
                </c:pt>
                <c:pt idx="289">
                  <c:v>7.0152423560478852</c:v>
                </c:pt>
                <c:pt idx="290">
                  <c:v>7.0458503019357552</c:v>
                </c:pt>
                <c:pt idx="291">
                  <c:v>7.0765367094477218</c:v>
                </c:pt>
                <c:pt idx="292">
                  <c:v>7.1073201458780808</c:v>
                </c:pt>
                <c:pt idx="293">
                  <c:v>7.1383329820161627</c:v>
                </c:pt>
                <c:pt idx="294">
                  <c:v>7.1696253168559698</c:v>
                </c:pt>
                <c:pt idx="295">
                  <c:v>7.2010729409124199</c:v>
                </c:pt>
                <c:pt idx="296">
                  <c:v>7.2325230871627904</c:v>
                </c:pt>
                <c:pt idx="297">
                  <c:v>7.2642543122637564</c:v>
                </c:pt>
                <c:pt idx="298">
                  <c:v>7.2964411628121413</c:v>
                </c:pt>
                <c:pt idx="299">
                  <c:v>7.3286899646401764</c:v>
                </c:pt>
                <c:pt idx="300">
                  <c:v>7.3610884830490795</c:v>
                </c:pt>
                <c:pt idx="301">
                  <c:v>7.3935175727209845</c:v>
                </c:pt>
                <c:pt idx="302">
                  <c:v>7.426053122738467</c:v>
                </c:pt>
                <c:pt idx="303">
                  <c:v>7.4586912186156837</c:v>
                </c:pt>
                <c:pt idx="304">
                  <c:v>7.4914362359644624</c:v>
                </c:pt>
                <c:pt idx="305">
                  <c:v>7.5241964222781359</c:v>
                </c:pt>
                <c:pt idx="306">
                  <c:v>7.5571925277222647</c:v>
                </c:pt>
                <c:pt idx="307">
                  <c:v>7.5906355944305597</c:v>
                </c:pt>
                <c:pt idx="308">
                  <c:v>7.6241744661825379</c:v>
                </c:pt>
                <c:pt idx="309">
                  <c:v>7.6579615666433458</c:v>
                </c:pt>
                <c:pt idx="310">
                  <c:v>7.6919034503158512</c:v>
                </c:pt>
                <c:pt idx="311">
                  <c:v>7.7259478690213266</c:v>
                </c:pt>
                <c:pt idx="312">
                  <c:v>7.7603318519549971</c:v>
                </c:pt>
                <c:pt idx="313">
                  <c:v>7.795080140256534</c:v>
                </c:pt>
                <c:pt idx="314">
                  <c:v>7.8298284285580682</c:v>
                </c:pt>
                <c:pt idx="315">
                  <c:v>7.8646959622001384</c:v>
                </c:pt>
                <c:pt idx="316">
                  <c:v>7.8996541500779491</c:v>
                </c:pt>
                <c:pt idx="317">
                  <c:v>7.9347003048935134</c:v>
                </c:pt>
                <c:pt idx="318">
                  <c:v>7.9698548695085227</c:v>
                </c:pt>
                <c:pt idx="319">
                  <c:v>8.0051735377499842</c:v>
                </c:pt>
                <c:pt idx="320">
                  <c:v>8.0405179569182028</c:v>
                </c:pt>
                <c:pt idx="321">
                  <c:v>8.0763047634624012</c:v>
                </c:pt>
                <c:pt idx="322">
                  <c:v>8.1121224372407514</c:v>
                </c:pt>
                <c:pt idx="323">
                  <c:v>8.1482770274163556</c:v>
                </c:pt>
                <c:pt idx="324">
                  <c:v>8.1846050936782699</c:v>
                </c:pt>
                <c:pt idx="325">
                  <c:v>8.2210562066801209</c:v>
                </c:pt>
                <c:pt idx="326">
                  <c:v>8.2576693227116138</c:v>
                </c:pt>
                <c:pt idx="327">
                  <c:v>8.2944976237008916</c:v>
                </c:pt>
                <c:pt idx="328">
                  <c:v>8.3314670587154964</c:v>
                </c:pt>
                <c:pt idx="329">
                  <c:v>8.3687831538344231</c:v>
                </c:pt>
                <c:pt idx="330">
                  <c:v>8.4061648731101002</c:v>
                </c:pt>
                <c:pt idx="331">
                  <c:v>8.4436491963846727</c:v>
                </c:pt>
                <c:pt idx="332">
                  <c:v>8.4812241088201858</c:v>
                </c:pt>
                <c:pt idx="333">
                  <c:v>8.5189378193113772</c:v>
                </c:pt>
                <c:pt idx="334">
                  <c:v>8.556959771410531</c:v>
                </c:pt>
                <c:pt idx="335">
                  <c:v>8.5951538331905653</c:v>
                </c:pt>
                <c:pt idx="336">
                  <c:v>8.633508335358453</c:v>
                </c:pt>
                <c:pt idx="337">
                  <c:v>8.6720856306327754</c:v>
                </c:pt>
                <c:pt idx="338">
                  <c:v>8.7108045844708499</c:v>
                </c:pt>
                <c:pt idx="339">
                  <c:v>8.749638936185077</c:v>
                </c:pt>
                <c:pt idx="340">
                  <c:v>8.788655642375824</c:v>
                </c:pt>
                <c:pt idx="341">
                  <c:v>8.8278785118752356</c:v>
                </c:pt>
                <c:pt idx="342">
                  <c:v>8.8672699097870762</c:v>
                </c:pt>
                <c:pt idx="343">
                  <c:v>8.9069626998223601</c:v>
                </c:pt>
                <c:pt idx="344">
                  <c:v>8.9467629407469431</c:v>
                </c:pt>
                <c:pt idx="345">
                  <c:v>8.9866967262345803</c:v>
                </c:pt>
                <c:pt idx="346">
                  <c:v>9.0266784868994865</c:v>
                </c:pt>
                <c:pt idx="347">
                  <c:v>9.0668457780524285</c:v>
                </c:pt>
                <c:pt idx="348">
                  <c:v>9.1072644443584512</c:v>
                </c:pt>
                <c:pt idx="349">
                  <c:v>9.1478221770162289</c:v>
                </c:pt>
                <c:pt idx="350">
                  <c:v>9.1886103230748457</c:v>
                </c:pt>
                <c:pt idx="351">
                  <c:v>9.2295307778333076</c:v>
                </c:pt>
                <c:pt idx="352">
                  <c:v>9.2706671550576942</c:v>
                </c:pt>
                <c:pt idx="353">
                  <c:v>9.3119760743804356</c:v>
                </c:pt>
                <c:pt idx="354">
                  <c:v>9.3534162865710364</c:v>
                </c:pt>
                <c:pt idx="355">
                  <c:v>9.3951195494643152</c:v>
                </c:pt>
                <c:pt idx="356">
                  <c:v>9.4369494630129118</c:v>
                </c:pt>
                <c:pt idx="357">
                  <c:v>9.4788370685488452</c:v>
                </c:pt>
                <c:pt idx="358">
                  <c:v>9.5209430079489117</c:v>
                </c:pt>
                <c:pt idx="359">
                  <c:v>9.563243067739343</c:v>
                </c:pt>
                <c:pt idx="360">
                  <c:v>9.6057066938311735</c:v>
                </c:pt>
                <c:pt idx="361">
                  <c:v>9.6483569559248874</c:v>
                </c:pt>
                <c:pt idx="362">
                  <c:v>9.691163655014849</c:v>
                </c:pt>
                <c:pt idx="363">
                  <c:v>9.7341896563211971</c:v>
                </c:pt>
                <c:pt idx="364">
                  <c:v>9.7773383276199901</c:v>
                </c:pt>
                <c:pt idx="365">
                  <c:v>9.8207239019765336</c:v>
                </c:pt>
                <c:pt idx="366">
                  <c:v>9.8642155419396502</c:v>
                </c:pt>
                <c:pt idx="367">
                  <c:v>9.9078737858554593</c:v>
                </c:pt>
                <c:pt idx="368">
                  <c:v>9.9517125726632987</c:v>
                </c:pt>
                <c:pt idx="369">
                  <c:v>9.9957670726873165</c:v>
                </c:pt>
                <c:pt idx="370">
                  <c:v>10.03994861164942</c:v>
                </c:pt>
                <c:pt idx="371">
                  <c:v>10.084363148607299</c:v>
                </c:pt>
                <c:pt idx="372">
                  <c:v>10.128865996425219</c:v>
                </c:pt>
                <c:pt idx="373">
                  <c:v>10.173538822851205</c:v>
                </c:pt>
                <c:pt idx="374">
                  <c:v>10.218466450802755</c:v>
                </c:pt>
                <c:pt idx="375">
                  <c:v>10.263468628156874</c:v>
                </c:pt>
                <c:pt idx="376">
                  <c:v>10.308727195738783</c:v>
                </c:pt>
                <c:pt idx="377">
                  <c:v>10.354074051828224</c:v>
                </c:pt>
                <c:pt idx="378">
                  <c:v>10.399542269672491</c:v>
                </c:pt>
                <c:pt idx="379">
                  <c:v>10.445326364171487</c:v>
                </c:pt>
                <c:pt idx="380">
                  <c:v>10.491228375222708</c:v>
                </c:pt>
                <c:pt idx="381">
                  <c:v>10.537214924097103</c:v>
                </c:pt>
                <c:pt idx="382">
                  <c:v>10.583394753264965</c:v>
                </c:pt>
                <c:pt idx="383">
                  <c:v>10.629785624622851</c:v>
                </c:pt>
                <c:pt idx="384">
                  <c:v>10.676344739553539</c:v>
                </c:pt>
                <c:pt idx="385">
                  <c:v>10.723051603271426</c:v>
                </c:pt>
                <c:pt idx="386">
                  <c:v>10.769936129892869</c:v>
                </c:pt>
                <c:pt idx="387">
                  <c:v>10.817004226128091</c:v>
                </c:pt>
                <c:pt idx="388">
                  <c:v>10.864255795428907</c:v>
                </c:pt>
                <c:pt idx="389">
                  <c:v>10.911686424419972</c:v>
                </c:pt>
                <c:pt idx="390">
                  <c:v>10.959221332333115</c:v>
                </c:pt>
                <c:pt idx="391">
                  <c:v>11.006909177440571</c:v>
                </c:pt>
                <c:pt idx="392">
                  <c:v>11.054860919855448</c:v>
                </c:pt>
                <c:pt idx="393">
                  <c:v>11.102989978075701</c:v>
                </c:pt>
                <c:pt idx="394">
                  <c:v>11.151239204194475</c:v>
                </c:pt>
                <c:pt idx="395">
                  <c:v>11.199528365254967</c:v>
                </c:pt>
                <c:pt idx="396">
                  <c:v>11.247955169386586</c:v>
                </c:pt>
                <c:pt idx="397">
                  <c:v>11.296514265439804</c:v>
                </c:pt>
                <c:pt idx="398">
                  <c:v>11.345298453283482</c:v>
                </c:pt>
                <c:pt idx="399">
                  <c:v>11.394310531480503</c:v>
                </c:pt>
                <c:pt idx="400">
                  <c:v>11.443506508598336</c:v>
                </c:pt>
                <c:pt idx="401">
                  <c:v>11.492841245031968</c:v>
                </c:pt>
                <c:pt idx="402">
                  <c:v>11.542262181540483</c:v>
                </c:pt>
                <c:pt idx="403">
                  <c:v>11.591909843312123</c:v>
                </c:pt>
                <c:pt idx="404">
                  <c:v>11.641703272737026</c:v>
                </c:pt>
                <c:pt idx="405">
                  <c:v>11.691609180639484</c:v>
                </c:pt>
                <c:pt idx="406">
                  <c:v>11.741754994680683</c:v>
                </c:pt>
                <c:pt idx="407">
                  <c:v>11.792079129915894</c:v>
                </c:pt>
                <c:pt idx="408">
                  <c:v>11.842478056922037</c:v>
                </c:pt>
                <c:pt idx="409">
                  <c:v>11.893012131210535</c:v>
                </c:pt>
                <c:pt idx="410">
                  <c:v>11.94375471653413</c:v>
                </c:pt>
                <c:pt idx="411">
                  <c:v>11.99460775307274</c:v>
                </c:pt>
                <c:pt idx="412">
                  <c:v>12.045615437627747</c:v>
                </c:pt>
                <c:pt idx="413">
                  <c:v>12.096830838296595</c:v>
                </c:pt>
                <c:pt idx="414">
                  <c:v>12.148130596566073</c:v>
                </c:pt>
                <c:pt idx="415">
                  <c:v>12.199706451988725</c:v>
                </c:pt>
                <c:pt idx="416">
                  <c:v>12.251443452587715</c:v>
                </c:pt>
                <c:pt idx="417">
                  <c:v>12.303276206627851</c:v>
                </c:pt>
                <c:pt idx="418">
                  <c:v>12.355108960667984</c:v>
                </c:pt>
                <c:pt idx="419">
                  <c:v>12.407107482078024</c:v>
                </c:pt>
                <c:pt idx="420">
                  <c:v>12.459396572072585</c:v>
                </c:pt>
                <c:pt idx="421">
                  <c:v>12.511788721697188</c:v>
                </c:pt>
                <c:pt idx="422">
                  <c:v>12.564342208660644</c:v>
                </c:pt>
                <c:pt idx="423">
                  <c:v>12.617068895650537</c:v>
                </c:pt>
                <c:pt idx="424">
                  <c:v>12.669875523614067</c:v>
                </c:pt>
                <c:pt idx="425">
                  <c:v>12.722940741723345</c:v>
                </c:pt>
                <c:pt idx="426">
                  <c:v>12.776093325417733</c:v>
                </c:pt>
                <c:pt idx="427">
                  <c:v>12.829393843153646</c:v>
                </c:pt>
                <c:pt idx="428">
                  <c:v>12.882814049114705</c:v>
                </c:pt>
                <c:pt idx="429">
                  <c:v>12.936350242505982</c:v>
                </c:pt>
                <c:pt idx="430">
                  <c:v>12.990074302552113</c:v>
                </c:pt>
                <c:pt idx="431">
                  <c:v>13.043937052892165</c:v>
                </c:pt>
                <c:pt idx="432">
                  <c:v>13.097987808286897</c:v>
                </c:pt>
                <c:pt idx="433">
                  <c:v>13.152115312393533</c:v>
                </c:pt>
                <c:pt idx="434">
                  <c:v>13.206418963672826</c:v>
                </c:pt>
                <c:pt idx="435">
                  <c:v>13.260870658210726</c:v>
                </c:pt>
                <c:pt idx="436">
                  <c:v>13.315505654031284</c:v>
                </c:pt>
                <c:pt idx="437">
                  <c:v>13.370280849413998</c:v>
                </c:pt>
                <c:pt idx="438">
                  <c:v>13.425145570656275</c:v>
                </c:pt>
                <c:pt idx="439">
                  <c:v>13.480185823184472</c:v>
                </c:pt>
                <c:pt idx="440">
                  <c:v>13.535326171886322</c:v>
                </c:pt>
                <c:pt idx="441">
                  <c:v>13.590578721457277</c:v>
                </c:pt>
                <c:pt idx="442">
                  <c:v>13.64595976958875</c:v>
                </c:pt>
                <c:pt idx="443">
                  <c:v>13.701503531328745</c:v>
                </c:pt>
                <c:pt idx="444">
                  <c:v>13.757192730794168</c:v>
                </c:pt>
                <c:pt idx="445">
                  <c:v>13.813054156122535</c:v>
                </c:pt>
                <c:pt idx="446">
                  <c:v>13.869099479831874</c:v>
                </c:pt>
                <c:pt idx="447">
                  <c:v>13.9251835421547</c:v>
                </c:pt>
                <c:pt idx="448">
                  <c:v>13.981369468898114</c:v>
                </c:pt>
                <c:pt idx="449">
                  <c:v>14.037740553844905</c:v>
                </c:pt>
                <c:pt idx="450">
                  <c:v>14.094226859866763</c:v>
                </c:pt>
                <c:pt idx="451">
                  <c:v>14.15090710015132</c:v>
                </c:pt>
                <c:pt idx="452">
                  <c:v>14.207636624903406</c:v>
                </c:pt>
                <c:pt idx="453">
                  <c:v>14.264545037809874</c:v>
                </c:pt>
                <c:pt idx="454">
                  <c:v>14.321568412774512</c:v>
                </c:pt>
                <c:pt idx="455">
                  <c:v>14.378726608877921</c:v>
                </c:pt>
                <c:pt idx="456">
                  <c:v>14.436017290940137</c:v>
                </c:pt>
                <c:pt idx="457">
                  <c:v>14.493426722873078</c:v>
                </c:pt>
                <c:pt idx="458">
                  <c:v>14.551000935654651</c:v>
                </c:pt>
                <c:pt idx="459">
                  <c:v>14.608647774656877</c:v>
                </c:pt>
                <c:pt idx="460">
                  <c:v>14.666465552544722</c:v>
                </c:pt>
                <c:pt idx="461">
                  <c:v>14.72435745948283</c:v>
                </c:pt>
                <c:pt idx="462">
                  <c:v>14.782366047052701</c:v>
                </c:pt>
                <c:pt idx="463">
                  <c:v>14.84053091639279</c:v>
                </c:pt>
                <c:pt idx="464">
                  <c:v>14.898837033837172</c:v>
                </c:pt>
                <c:pt idx="465">
                  <c:v>14.957306101621363</c:v>
                </c:pt>
                <c:pt idx="466">
                  <c:v>15.015885834943333</c:v>
                </c:pt>
                <c:pt idx="467">
                  <c:v>15.074469910048117</c:v>
                </c:pt>
                <c:pt idx="468">
                  <c:v>15.133175565261196</c:v>
                </c:pt>
                <c:pt idx="469">
                  <c:v>15.192127790810416</c:v>
                </c:pt>
                <c:pt idx="470">
                  <c:v>15.251168484845058</c:v>
                </c:pt>
                <c:pt idx="471">
                  <c:v>15.310213749501958</c:v>
                </c:pt>
                <c:pt idx="472">
                  <c:v>15.369525476973068</c:v>
                </c:pt>
                <c:pt idx="473">
                  <c:v>15.428984402555573</c:v>
                </c:pt>
                <c:pt idx="474">
                  <c:v>15.488470715202553</c:v>
                </c:pt>
                <c:pt idx="475">
                  <c:v>15.548036757713476</c:v>
                </c:pt>
                <c:pt idx="476">
                  <c:v>15.607666859619124</c:v>
                </c:pt>
                <c:pt idx="477">
                  <c:v>15.66734935337233</c:v>
                </c:pt>
                <c:pt idx="478">
                  <c:v>15.727263457748419</c:v>
                </c:pt>
                <c:pt idx="479">
                  <c:v>15.787315332340693</c:v>
                </c:pt>
                <c:pt idx="480">
                  <c:v>15.847439495366384</c:v>
                </c:pt>
                <c:pt idx="481">
                  <c:v>15.907699927033667</c:v>
                </c:pt>
                <c:pt idx="482">
                  <c:v>15.968113002149552</c:v>
                </c:pt>
                <c:pt idx="483">
                  <c:v>16.028588698143491</c:v>
                </c:pt>
                <c:pt idx="484">
                  <c:v>16.089081500631337</c:v>
                </c:pt>
                <c:pt idx="485">
                  <c:v>16.149762383297922</c:v>
                </c:pt>
                <c:pt idx="486">
                  <c:v>16.210551350866936</c:v>
                </c:pt>
                <c:pt idx="487">
                  <c:v>16.271459728380236</c:v>
                </c:pt>
                <c:pt idx="488">
                  <c:v>16.332481111139408</c:v>
                </c:pt>
                <c:pt idx="489">
                  <c:v>16.393563449872477</c:v>
                </c:pt>
                <c:pt idx="490">
                  <c:v>16.454716595069453</c:v>
                </c:pt>
                <c:pt idx="491">
                  <c:v>16.516024205868497</c:v>
                </c:pt>
                <c:pt idx="492">
                  <c:v>16.577422252790114</c:v>
                </c:pt>
                <c:pt idx="493">
                  <c:v>16.638908369072993</c:v>
                </c:pt>
                <c:pt idx="494">
                  <c:v>16.700491988509562</c:v>
                </c:pt>
                <c:pt idx="495">
                  <c:v>16.762304172063754</c:v>
                </c:pt>
                <c:pt idx="496">
                  <c:v>16.824151013814706</c:v>
                </c:pt>
                <c:pt idx="497">
                  <c:v>16.886044629177302</c:v>
                </c:pt>
                <c:pt idx="498">
                  <c:v>16.948011341998818</c:v>
                </c:pt>
                <c:pt idx="499">
                  <c:v>17.010001095919854</c:v>
                </c:pt>
                <c:pt idx="500">
                  <c:v>17.072082920813493</c:v>
                </c:pt>
                <c:pt idx="501">
                  <c:v>17.1343755806849</c:v>
                </c:pt>
                <c:pt idx="502">
                  <c:v>17.196706251208177</c:v>
                </c:pt>
                <c:pt idx="503">
                  <c:v>17.259145864704465</c:v>
                </c:pt>
                <c:pt idx="504">
                  <c:v>17.321666675556845</c:v>
                </c:pt>
                <c:pt idx="505">
                  <c:v>17.38433104235844</c:v>
                </c:pt>
                <c:pt idx="506">
                  <c:v>17.447065299049854</c:v>
                </c:pt>
                <c:pt idx="507">
                  <c:v>17.509910038946984</c:v>
                </c:pt>
                <c:pt idx="508">
                  <c:v>17.572843475238169</c:v>
                </c:pt>
                <c:pt idx="509">
                  <c:v>17.63583718223795</c:v>
                </c:pt>
                <c:pt idx="510">
                  <c:v>17.698911952688853</c:v>
                </c:pt>
                <c:pt idx="511">
                  <c:v>17.76201467736162</c:v>
                </c:pt>
                <c:pt idx="512">
                  <c:v>17.825223733398772</c:v>
                </c:pt>
                <c:pt idx="513">
                  <c:v>17.888548920239163</c:v>
                </c:pt>
                <c:pt idx="514">
                  <c:v>17.951913068503139</c:v>
                </c:pt>
                <c:pt idx="515">
                  <c:v>18.015403231862624</c:v>
                </c:pt>
                <c:pt idx="516">
                  <c:v>18.078984852748793</c:v>
                </c:pt>
                <c:pt idx="517">
                  <c:v>18.142603228048703</c:v>
                </c:pt>
                <c:pt idx="518">
                  <c:v>18.206311346167837</c:v>
                </c:pt>
                <c:pt idx="519">
                  <c:v>18.270066048867012</c:v>
                </c:pt>
                <c:pt idx="520">
                  <c:v>18.333900826055096</c:v>
                </c:pt>
                <c:pt idx="521">
                  <c:v>18.397834602639197</c:v>
                </c:pt>
                <c:pt idx="522">
                  <c:v>18.461867338336095</c:v>
                </c:pt>
                <c:pt idx="523">
                  <c:v>18.5260114976981</c:v>
                </c:pt>
                <c:pt idx="524">
                  <c:v>18.59017805100342</c:v>
                </c:pt>
                <c:pt idx="525">
                  <c:v>18.654420144011439</c:v>
                </c:pt>
                <c:pt idx="526">
                  <c:v>18.718729704310061</c:v>
                </c:pt>
                <c:pt idx="527">
                  <c:v>18.783111486819632</c:v>
                </c:pt>
                <c:pt idx="528">
                  <c:v>18.847558138507875</c:v>
                </c:pt>
                <c:pt idx="529">
                  <c:v>18.912099764714043</c:v>
                </c:pt>
                <c:pt idx="530">
                  <c:v>18.976707986950348</c:v>
                </c:pt>
                <c:pt idx="531">
                  <c:v>19.041376167279985</c:v>
                </c:pt>
                <c:pt idx="532">
                  <c:v>19.106109086553051</c:v>
                </c:pt>
                <c:pt idx="533">
                  <c:v>19.170919869347181</c:v>
                </c:pt>
                <c:pt idx="534">
                  <c:v>19.235798594666395</c:v>
                </c:pt>
                <c:pt idx="535">
                  <c:v>19.300745485011486</c:v>
                </c:pt>
                <c:pt idx="536">
                  <c:v>19.36575924298818</c:v>
                </c:pt>
                <c:pt idx="537">
                  <c:v>19.430811833550266</c:v>
                </c:pt>
                <c:pt idx="538">
                  <c:v>19.495962723354175</c:v>
                </c:pt>
                <c:pt idx="539">
                  <c:v>19.561150148193224</c:v>
                </c:pt>
                <c:pt idx="540">
                  <c:v>19.626405638238385</c:v>
                </c:pt>
                <c:pt idx="541">
                  <c:v>19.691799738079265</c:v>
                </c:pt>
                <c:pt idx="542">
                  <c:v>19.757209256611176</c:v>
                </c:pt>
                <c:pt idx="543">
                  <c:v>19.822653498187041</c:v>
                </c:pt>
                <c:pt idx="544">
                  <c:v>19.888127498018832</c:v>
                </c:pt>
                <c:pt idx="545">
                  <c:v>19.953627874558094</c:v>
                </c:pt>
                <c:pt idx="546">
                  <c:v>20.019186986992306</c:v>
                </c:pt>
                <c:pt idx="547">
                  <c:v>20.084848108708957</c:v>
                </c:pt>
                <c:pt idx="548">
                  <c:v>20.150576756671775</c:v>
                </c:pt>
                <c:pt idx="549">
                  <c:v>20.216364486869484</c:v>
                </c:pt>
                <c:pt idx="550">
                  <c:v>20.282207599850974</c:v>
                </c:pt>
                <c:pt idx="551">
                  <c:v>20.34808179845923</c:v>
                </c:pt>
                <c:pt idx="552">
                  <c:v>20.414005341368558</c:v>
                </c:pt>
                <c:pt idx="553">
                  <c:v>20.479997723949438</c:v>
                </c:pt>
                <c:pt idx="554">
                  <c:v>20.546032085259576</c:v>
                </c:pt>
                <c:pt idx="555">
                  <c:v>20.612120823197483</c:v>
                </c:pt>
                <c:pt idx="556">
                  <c:v>20.678256109560728</c:v>
                </c:pt>
                <c:pt idx="557">
                  <c:v>20.744465003039725</c:v>
                </c:pt>
                <c:pt idx="558">
                  <c:v>20.810698806742558</c:v>
                </c:pt>
                <c:pt idx="559">
                  <c:v>20.876958494799933</c:v>
                </c:pt>
                <c:pt idx="560">
                  <c:v>20.943274546453733</c:v>
                </c:pt>
                <c:pt idx="561">
                  <c:v>21.009636544226908</c:v>
                </c:pt>
                <c:pt idx="562">
                  <c:v>21.07605860912718</c:v>
                </c:pt>
                <c:pt idx="563">
                  <c:v>21.142508951322604</c:v>
                </c:pt>
                <c:pt idx="564">
                  <c:v>21.209004906004434</c:v>
                </c:pt>
                <c:pt idx="565">
                  <c:v>21.275547705753191</c:v>
                </c:pt>
                <c:pt idx="566">
                  <c:v>21.342129892772235</c:v>
                </c:pt>
                <c:pt idx="567">
                  <c:v>21.40875085297921</c:v>
                </c:pt>
                <c:pt idx="568">
                  <c:v>21.475423636730753</c:v>
                </c:pt>
                <c:pt idx="569">
                  <c:v>21.542124029328814</c:v>
                </c:pt>
                <c:pt idx="570">
                  <c:v>21.608884372832431</c:v>
                </c:pt>
                <c:pt idx="571">
                  <c:v>21.675660622857631</c:v>
                </c:pt>
                <c:pt idx="572">
                  <c:v>21.742457260779499</c:v>
                </c:pt>
                <c:pt idx="573">
                  <c:v>21.809300455956645</c:v>
                </c:pt>
                <c:pt idx="574">
                  <c:v>21.876196695828419</c:v>
                </c:pt>
                <c:pt idx="575">
                  <c:v>21.943127464475982</c:v>
                </c:pt>
                <c:pt idx="576">
                  <c:v>22.010058233123559</c:v>
                </c:pt>
                <c:pt idx="577">
                  <c:v>22.077050017916179</c:v>
                </c:pt>
                <c:pt idx="578">
                  <c:v>22.144074942605151</c:v>
                </c:pt>
                <c:pt idx="579">
                  <c:v>22.211124052526628</c:v>
                </c:pt>
                <c:pt idx="580">
                  <c:v>22.278212567594686</c:v>
                </c:pt>
                <c:pt idx="581">
                  <c:v>22.345321869860733</c:v>
                </c:pt>
                <c:pt idx="582">
                  <c:v>22.412465267262689</c:v>
                </c:pt>
                <c:pt idx="583">
                  <c:v>22.47963401036111</c:v>
                </c:pt>
                <c:pt idx="584">
                  <c:v>22.546841534787823</c:v>
                </c:pt>
                <c:pt idx="585">
                  <c:v>22.614068723182044</c:v>
                </c:pt>
                <c:pt idx="586">
                  <c:v>22.681329883102983</c:v>
                </c:pt>
                <c:pt idx="587">
                  <c:v>22.748611643818872</c:v>
                </c:pt>
                <c:pt idx="588">
                  <c:v>22.815913284213263</c:v>
                </c:pt>
                <c:pt idx="589">
                  <c:v>22.883243232914317</c:v>
                </c:pt>
                <c:pt idx="590">
                  <c:v>22.950598925016546</c:v>
                </c:pt>
                <c:pt idx="591">
                  <c:v>23.017980748249808</c:v>
                </c:pt>
                <c:pt idx="592">
                  <c:v>23.085390116487766</c:v>
                </c:pt>
                <c:pt idx="593">
                  <c:v>23.152813153308834</c:v>
                </c:pt>
                <c:pt idx="594">
                  <c:v>23.220273787454545</c:v>
                </c:pt>
                <c:pt idx="595">
                  <c:v>23.287749769985712</c:v>
                </c:pt>
                <c:pt idx="596">
                  <c:v>23.355243598047277</c:v>
                </c:pt>
                <c:pt idx="597">
                  <c:v>23.42275244454494</c:v>
                </c:pt>
                <c:pt idx="598">
                  <c:v>23.490292759489776</c:v>
                </c:pt>
                <c:pt idx="599">
                  <c:v>23.557846095236975</c:v>
                </c:pt>
                <c:pt idx="600">
                  <c:v>23.625413076809483</c:v>
                </c:pt>
                <c:pt idx="601">
                  <c:v>23.692999248205606</c:v>
                </c:pt>
                <c:pt idx="602">
                  <c:v>23.760603649288562</c:v>
                </c:pt>
                <c:pt idx="603">
                  <c:v>23.828224503222412</c:v>
                </c:pt>
                <c:pt idx="604">
                  <c:v>23.895867178671701</c:v>
                </c:pt>
                <c:pt idx="605">
                  <c:v>23.963520636545219</c:v>
                </c:pt>
                <c:pt idx="606">
                  <c:v>24.031191352841891</c:v>
                </c:pt>
                <c:pt idx="607">
                  <c:v>24.098877303458508</c:v>
                </c:pt>
                <c:pt idx="608">
                  <c:v>24.166572699955378</c:v>
                </c:pt>
                <c:pt idx="609">
                  <c:v>24.234285306241983</c:v>
                </c:pt>
                <c:pt idx="610">
                  <c:v>24.302011780859104</c:v>
                </c:pt>
                <c:pt idx="611">
                  <c:v>24.36975058512272</c:v>
                </c:pt>
                <c:pt idx="612">
                  <c:v>24.437499615111992</c:v>
                </c:pt>
                <c:pt idx="613">
                  <c:v>24.505267912629002</c:v>
                </c:pt>
                <c:pt idx="614">
                  <c:v>24.573041440705786</c:v>
                </c:pt>
                <c:pt idx="615">
                  <c:v>24.6408218979727</c:v>
                </c:pt>
                <c:pt idx="616">
                  <c:v>24.708613811582421</c:v>
                </c:pt>
                <c:pt idx="617">
                  <c:v>24.776415640199989</c:v>
                </c:pt>
                <c:pt idx="618">
                  <c:v>24.844227061809615</c:v>
                </c:pt>
                <c:pt idx="619">
                  <c:v>24.912040829724056</c:v>
                </c:pt>
                <c:pt idx="620">
                  <c:v>24.979857475553757</c:v>
                </c:pt>
                <c:pt idx="621">
                  <c:v>25.04768233555583</c:v>
                </c:pt>
                <c:pt idx="622">
                  <c:v>25.115513333250593</c:v>
                </c:pt>
                <c:pt idx="623">
                  <c:v>25.183349981758123</c:v>
                </c:pt>
                <c:pt idx="624">
                  <c:v>25.251190756463131</c:v>
                </c:pt>
                <c:pt idx="625">
                  <c:v>25.319034039099432</c:v>
                </c:pt>
                <c:pt idx="626">
                  <c:v>25.386878269965742</c:v>
                </c:pt>
                <c:pt idx="627">
                  <c:v>25.454730031425292</c:v>
                </c:pt>
                <c:pt idx="628">
                  <c:v>25.522582483525625</c:v>
                </c:pt>
                <c:pt idx="629">
                  <c:v>25.59043340509352</c:v>
                </c:pt>
                <c:pt idx="630">
                  <c:v>25.658284245562427</c:v>
                </c:pt>
                <c:pt idx="631">
                  <c:v>25.726138261505824</c:v>
                </c:pt>
                <c:pt idx="632">
                  <c:v>25.793990652990431</c:v>
                </c:pt>
                <c:pt idx="633">
                  <c:v>25.86184277399677</c:v>
                </c:pt>
                <c:pt idx="634">
                  <c:v>25.929691691293801</c:v>
                </c:pt>
                <c:pt idx="635">
                  <c:v>25.997537312801661</c:v>
                </c:pt>
                <c:pt idx="636">
                  <c:v>26.065377605337904</c:v>
                </c:pt>
                <c:pt idx="637">
                  <c:v>26.133217897874161</c:v>
                </c:pt>
                <c:pt idx="638">
                  <c:v>26.201054151797035</c:v>
                </c:pt>
                <c:pt idx="639">
                  <c:v>26.26888728378421</c:v>
                </c:pt>
                <c:pt idx="640">
                  <c:v>26.3367176736208</c:v>
                </c:pt>
                <c:pt idx="641">
                  <c:v>26.404539012536198</c:v>
                </c:pt>
                <c:pt idx="642">
                  <c:v>26.472351824999031</c:v>
                </c:pt>
                <c:pt idx="643">
                  <c:v>26.540160290545824</c:v>
                </c:pt>
                <c:pt idx="644">
                  <c:v>26.607965307201127</c:v>
                </c:pt>
                <c:pt idx="645">
                  <c:v>26.675750493362287</c:v>
                </c:pt>
                <c:pt idx="646">
                  <c:v>26.74352976269785</c:v>
                </c:pt>
                <c:pt idx="647">
                  <c:v>26.811306391469188</c:v>
                </c:pt>
                <c:pt idx="648">
                  <c:v>26.879078763983653</c:v>
                </c:pt>
                <c:pt idx="649">
                  <c:v>26.94683702796635</c:v>
                </c:pt>
                <c:pt idx="650">
                  <c:v>27.014585979635928</c:v>
                </c:pt>
                <c:pt idx="651">
                  <c:v>27.082322868096028</c:v>
                </c:pt>
                <c:pt idx="652">
                  <c:v>27.150044920645691</c:v>
                </c:pt>
                <c:pt idx="653">
                  <c:v>27.217762328714183</c:v>
                </c:pt>
                <c:pt idx="654">
                  <c:v>27.285468017398575</c:v>
                </c:pt>
                <c:pt idx="655">
                  <c:v>27.353156220583237</c:v>
                </c:pt>
                <c:pt idx="656">
                  <c:v>27.420835709050564</c:v>
                </c:pt>
                <c:pt idx="657">
                  <c:v>27.488498822184948</c:v>
                </c:pt>
                <c:pt idx="658">
                  <c:v>27.556143460553116</c:v>
                </c:pt>
                <c:pt idx="659">
                  <c:v>27.623782299089417</c:v>
                </c:pt>
                <c:pt idx="660">
                  <c:v>27.691394588334283</c:v>
                </c:pt>
                <c:pt idx="661">
                  <c:v>27.75899150157414</c:v>
                </c:pt>
                <c:pt idx="662">
                  <c:v>27.826582522047516</c:v>
                </c:pt>
                <c:pt idx="663">
                  <c:v>27.894173542520889</c:v>
                </c:pt>
                <c:pt idx="664">
                  <c:v>27.961759476597841</c:v>
                </c:pt>
                <c:pt idx="665">
                  <c:v>28.029303671775551</c:v>
                </c:pt>
                <c:pt idx="666">
                  <c:v>28.096835254861883</c:v>
                </c:pt>
                <c:pt idx="667">
                  <c:v>28.164350883504536</c:v>
                </c:pt>
                <c:pt idx="668">
                  <c:v>28.231841168259049</c:v>
                </c:pt>
                <c:pt idx="669">
                  <c:v>28.299316506968108</c:v>
                </c:pt>
                <c:pt idx="670">
                  <c:v>28.366784791214144</c:v>
                </c:pt>
                <c:pt idx="671">
                  <c:v>28.434218603896191</c:v>
                </c:pt>
                <c:pt idx="672">
                  <c:v>28.501631939481264</c:v>
                </c:pt>
                <c:pt idx="673">
                  <c:v>28.569036438536582</c:v>
                </c:pt>
                <c:pt idx="674">
                  <c:v>28.636428567618012</c:v>
                </c:pt>
                <c:pt idx="675">
                  <c:v>28.703812008229246</c:v>
                </c:pt>
                <c:pt idx="676">
                  <c:v>28.771149219938351</c:v>
                </c:pt>
                <c:pt idx="677">
                  <c:v>28.838474117370438</c:v>
                </c:pt>
                <c:pt idx="678">
                  <c:v>28.905779013352898</c:v>
                </c:pt>
                <c:pt idx="679">
                  <c:v>28.973044034167224</c:v>
                </c:pt>
                <c:pt idx="680">
                  <c:v>29.040290796439571</c:v>
                </c:pt>
                <c:pt idx="681">
                  <c:v>29.107526331767691</c:v>
                </c:pt>
                <c:pt idx="682">
                  <c:v>29.174752598842463</c:v>
                </c:pt>
                <c:pt idx="683">
                  <c:v>29.241957584916182</c:v>
                </c:pt>
                <c:pt idx="684">
                  <c:v>29.309132843084228</c:v>
                </c:pt>
                <c:pt idx="685">
                  <c:v>29.376257049681723</c:v>
                </c:pt>
                <c:pt idx="686">
                  <c:v>29.443381256279192</c:v>
                </c:pt>
                <c:pt idx="687">
                  <c:v>29.51048390330849</c:v>
                </c:pt>
                <c:pt idx="688">
                  <c:v>29.577548208543973</c:v>
                </c:pt>
                <c:pt idx="689">
                  <c:v>29.644588133793867</c:v>
                </c:pt>
                <c:pt idx="690">
                  <c:v>29.71159901410838</c:v>
                </c:pt>
                <c:pt idx="691">
                  <c:v>29.778583712422453</c:v>
                </c:pt>
                <c:pt idx="692">
                  <c:v>29.845539109523425</c:v>
                </c:pt>
                <c:pt idx="693">
                  <c:v>29.912467798877316</c:v>
                </c:pt>
                <c:pt idx="694">
                  <c:v>29.97936395500027</c:v>
                </c:pt>
                <c:pt idx="695">
                  <c:v>30.046213149553115</c:v>
                </c:pt>
                <c:pt idx="696">
                  <c:v>30.113033293368595</c:v>
                </c:pt>
                <c:pt idx="697">
                  <c:v>30.179829419605348</c:v>
                </c:pt>
                <c:pt idx="698">
                  <c:v>30.2466169383809</c:v>
                </c:pt>
                <c:pt idx="699">
                  <c:v>30.313395596107632</c:v>
                </c:pt>
                <c:pt idx="700">
                  <c:v>30.380103362535156</c:v>
                </c:pt>
                <c:pt idx="701">
                  <c:v>30.446763467027122</c:v>
                </c:pt>
                <c:pt idx="702">
                  <c:v>30.513397415074095</c:v>
                </c:pt>
                <c:pt idx="703">
                  <c:v>30.580001814738917</c:v>
                </c:pt>
                <c:pt idx="704">
                  <c:v>30.646578335688048</c:v>
                </c:pt>
                <c:pt idx="705">
                  <c:v>30.713154373114616</c:v>
                </c:pt>
                <c:pt idx="706">
                  <c:v>30.779730410541173</c:v>
                </c:pt>
                <c:pt idx="707">
                  <c:v>30.846286084485016</c:v>
                </c:pt>
                <c:pt idx="708">
                  <c:v>30.912795241224813</c:v>
                </c:pt>
                <c:pt idx="709">
                  <c:v>30.979223401565626</c:v>
                </c:pt>
                <c:pt idx="710">
                  <c:v>31.045604843884359</c:v>
                </c:pt>
                <c:pt idx="711">
                  <c:v>31.111959103357457</c:v>
                </c:pt>
                <c:pt idx="712">
                  <c:v>31.178285252386768</c:v>
                </c:pt>
                <c:pt idx="713">
                  <c:v>31.244594248227376</c:v>
                </c:pt>
                <c:pt idx="714">
                  <c:v>31.310885655442391</c:v>
                </c:pt>
                <c:pt idx="715">
                  <c:v>31.377086203060667</c:v>
                </c:pt>
                <c:pt idx="716">
                  <c:v>31.443281141005262</c:v>
                </c:pt>
                <c:pt idx="717">
                  <c:v>31.509448294461716</c:v>
                </c:pt>
                <c:pt idx="718">
                  <c:v>31.575577654848132</c:v>
                </c:pt>
                <c:pt idx="719">
                  <c:v>31.641650660321851</c:v>
                </c:pt>
                <c:pt idx="720">
                  <c:v>31.707671523336366</c:v>
                </c:pt>
                <c:pt idx="721">
                  <c:v>31.773672741971758</c:v>
                </c:pt>
                <c:pt idx="722">
                  <c:v>31.839647435996781</c:v>
                </c:pt>
                <c:pt idx="723">
                  <c:v>31.90557099108652</c:v>
                </c:pt>
                <c:pt idx="724">
                  <c:v>31.971456535533189</c:v>
                </c:pt>
                <c:pt idx="725">
                  <c:v>32.037306239069068</c:v>
                </c:pt>
                <c:pt idx="726">
                  <c:v>32.103113662248674</c:v>
                </c:pt>
                <c:pt idx="727">
                  <c:v>32.168870067751605</c:v>
                </c:pt>
                <c:pt idx="728">
                  <c:v>32.234591801718345</c:v>
                </c:pt>
                <c:pt idx="729">
                  <c:v>32.300262065885853</c:v>
                </c:pt>
                <c:pt idx="730">
                  <c:v>32.365924391013046</c:v>
                </c:pt>
                <c:pt idx="731">
                  <c:v>32.431542319254959</c:v>
                </c:pt>
                <c:pt idx="732">
                  <c:v>32.49706312064086</c:v>
                </c:pt>
                <c:pt idx="733">
                  <c:v>32.562569194922681</c:v>
                </c:pt>
                <c:pt idx="734">
                  <c:v>32.628054630599813</c:v>
                </c:pt>
                <c:pt idx="735">
                  <c:v>32.693525977948234</c:v>
                </c:pt>
                <c:pt idx="736">
                  <c:v>32.758975999479524</c:v>
                </c:pt>
                <c:pt idx="737">
                  <c:v>32.824336434777365</c:v>
                </c:pt>
                <c:pt idx="738">
                  <c:v>32.889654717249492</c:v>
                </c:pt>
                <c:pt idx="739">
                  <c:v>32.954907906241175</c:v>
                </c:pt>
                <c:pt idx="740">
                  <c:v>33.020129434496404</c:v>
                </c:pt>
                <c:pt idx="741">
                  <c:v>33.085329879189288</c:v>
                </c:pt>
                <c:pt idx="742">
                  <c:v>33.150467214283893</c:v>
                </c:pt>
                <c:pt idx="743">
                  <c:v>33.215573299005577</c:v>
                </c:pt>
                <c:pt idx="744">
                  <c:v>33.280635982923137</c:v>
                </c:pt>
                <c:pt idx="745">
                  <c:v>33.345645138830754</c:v>
                </c:pt>
                <c:pt idx="746">
                  <c:v>33.410610036360275</c:v>
                </c:pt>
                <c:pt idx="747">
                  <c:v>33.475493402037202</c:v>
                </c:pt>
                <c:pt idx="748">
                  <c:v>33.540337154310812</c:v>
                </c:pt>
                <c:pt idx="749">
                  <c:v>33.605162599695134</c:v>
                </c:pt>
                <c:pt idx="750">
                  <c:v>33.669962415137981</c:v>
                </c:pt>
                <c:pt idx="751">
                  <c:v>33.73474408757842</c:v>
                </c:pt>
                <c:pt idx="752">
                  <c:v>33.799426265228803</c:v>
                </c:pt>
                <c:pt idx="753">
                  <c:v>33.864043209610188</c:v>
                </c:pt>
                <c:pt idx="754">
                  <c:v>33.928637022705935</c:v>
                </c:pt>
                <c:pt idx="755">
                  <c:v>33.993188678154709</c:v>
                </c:pt>
                <c:pt idx="756">
                  <c:v>34.057740333603469</c:v>
                </c:pt>
                <c:pt idx="757">
                  <c:v>34.122265106896265</c:v>
                </c:pt>
                <c:pt idx="758">
                  <c:v>34.186686325719954</c:v>
                </c:pt>
                <c:pt idx="759">
                  <c:v>34.251060246184053</c:v>
                </c:pt>
                <c:pt idx="760">
                  <c:v>34.315406992493351</c:v>
                </c:pt>
                <c:pt idx="761">
                  <c:v>34.379693149184803</c:v>
                </c:pt>
                <c:pt idx="762">
                  <c:v>34.443914059528076</c:v>
                </c:pt>
                <c:pt idx="763">
                  <c:v>34.508103706459849</c:v>
                </c:pt>
                <c:pt idx="764">
                  <c:v>34.572234284414193</c:v>
                </c:pt>
                <c:pt idx="765">
                  <c:v>34.636330894033684</c:v>
                </c:pt>
                <c:pt idx="766">
                  <c:v>34.70037336389548</c:v>
                </c:pt>
                <c:pt idx="767">
                  <c:v>34.764363491948522</c:v>
                </c:pt>
                <c:pt idx="768">
                  <c:v>34.828299738067315</c:v>
                </c:pt>
                <c:pt idx="769">
                  <c:v>34.892183374053815</c:v>
                </c:pt>
                <c:pt idx="770">
                  <c:v>34.956022047903474</c:v>
                </c:pt>
                <c:pt idx="771">
                  <c:v>35.019794974678611</c:v>
                </c:pt>
                <c:pt idx="772">
                  <c:v>35.083532292797734</c:v>
                </c:pt>
                <c:pt idx="773">
                  <c:v>35.147190642252404</c:v>
                </c:pt>
                <c:pt idx="774">
                  <c:v>35.210772342512854</c:v>
                </c:pt>
                <c:pt idx="775">
                  <c:v>35.274337161155842</c:v>
                </c:pt>
                <c:pt idx="776">
                  <c:v>35.337869592941118</c:v>
                </c:pt>
                <c:pt idx="777">
                  <c:v>35.401373992230553</c:v>
                </c:pt>
                <c:pt idx="778">
                  <c:v>35.464849773121415</c:v>
                </c:pt>
                <c:pt idx="779">
                  <c:v>35.528275207111577</c:v>
                </c:pt>
                <c:pt idx="780">
                  <c:v>35.591600631072296</c:v>
                </c:pt>
                <c:pt idx="781">
                  <c:v>35.654865192473594</c:v>
                </c:pt>
                <c:pt idx="782">
                  <c:v>35.718100107210546</c:v>
                </c:pt>
                <c:pt idx="783">
                  <c:v>35.781273157934692</c:v>
                </c:pt>
                <c:pt idx="784">
                  <c:v>35.844385786543945</c:v>
                </c:pt>
                <c:pt idx="785">
                  <c:v>35.907452727505543</c:v>
                </c:pt>
                <c:pt idx="786">
                  <c:v>35.970460031929385</c:v>
                </c:pt>
                <c:pt idx="787">
                  <c:v>36.033427158635298</c:v>
                </c:pt>
                <c:pt idx="788">
                  <c:v>36.096327707591186</c:v>
                </c:pt>
                <c:pt idx="789">
                  <c:v>36.159194023263417</c:v>
                </c:pt>
                <c:pt idx="790">
                  <c:v>36.221999364369253</c:v>
                </c:pt>
                <c:pt idx="791">
                  <c:v>36.284738329228205</c:v>
                </c:pt>
                <c:pt idx="792">
                  <c:v>36.347448410591191</c:v>
                </c:pt>
                <c:pt idx="793">
                  <c:v>36.410060543389584</c:v>
                </c:pt>
                <c:pt idx="794">
                  <c:v>36.47262981960602</c:v>
                </c:pt>
                <c:pt idx="795">
                  <c:v>36.535186647552507</c:v>
                </c:pt>
                <c:pt idx="796">
                  <c:v>36.597705389158456</c:v>
                </c:pt>
                <c:pt idx="797">
                  <c:v>36.660116559452277</c:v>
                </c:pt>
                <c:pt idx="798">
                  <c:v>36.722456771092027</c:v>
                </c:pt>
                <c:pt idx="799">
                  <c:v>36.784776168146564</c:v>
                </c:pt>
                <c:pt idx="800">
                  <c:v>36.847067746137455</c:v>
                </c:pt>
                <c:pt idx="801">
                  <c:v>36.909330231968958</c:v>
                </c:pt>
                <c:pt idx="802">
                  <c:v>36.971537214377648</c:v>
                </c:pt>
                <c:pt idx="803">
                  <c:v>37.033645024238766</c:v>
                </c:pt>
                <c:pt idx="804">
                  <c:v>37.09570289606323</c:v>
                </c:pt>
                <c:pt idx="805">
                  <c:v>37.157695332392755</c:v>
                </c:pt>
                <c:pt idx="806">
                  <c:v>37.219625337219426</c:v>
                </c:pt>
                <c:pt idx="807">
                  <c:v>37.281480359970956</c:v>
                </c:pt>
                <c:pt idx="808">
                  <c:v>37.343297305574929</c:v>
                </c:pt>
                <c:pt idx="809">
                  <c:v>37.405066722778535</c:v>
                </c:pt>
                <c:pt idx="810">
                  <c:v>37.466836139982156</c:v>
                </c:pt>
                <c:pt idx="811">
                  <c:v>37.528528039812173</c:v>
                </c:pt>
                <c:pt idx="812">
                  <c:v>37.590013820836653</c:v>
                </c:pt>
                <c:pt idx="813">
                  <c:v>37.651478765704844</c:v>
                </c:pt>
                <c:pt idx="814">
                  <c:v>37.712943710573064</c:v>
                </c:pt>
                <c:pt idx="815">
                  <c:v>37.774408655441249</c:v>
                </c:pt>
                <c:pt idx="816">
                  <c:v>37.835873600309455</c:v>
                </c:pt>
                <c:pt idx="817">
                  <c:v>37.897318789317147</c:v>
                </c:pt>
                <c:pt idx="818">
                  <c:v>37.958643869645186</c:v>
                </c:pt>
                <c:pt idx="819">
                  <c:v>38.019968949973261</c:v>
                </c:pt>
                <c:pt idx="820">
                  <c:v>38.081190574857352</c:v>
                </c:pt>
                <c:pt idx="821">
                  <c:v>38.142341896103659</c:v>
                </c:pt>
                <c:pt idx="822">
                  <c:v>38.203371639503821</c:v>
                </c:pt>
                <c:pt idx="823">
                  <c:v>38.264370621430743</c:v>
                </c:pt>
                <c:pt idx="824">
                  <c:v>38.325317707351836</c:v>
                </c:pt>
                <c:pt idx="825">
                  <c:v>38.386243818061125</c:v>
                </c:pt>
                <c:pt idx="826">
                  <c:v>38.44714681346273</c:v>
                </c:pt>
                <c:pt idx="827">
                  <c:v>38.508023130712282</c:v>
                </c:pt>
                <c:pt idx="828">
                  <c:v>38.568827527028532</c:v>
                </c:pt>
                <c:pt idx="829">
                  <c:v>38.629526336687547</c:v>
                </c:pt>
                <c:pt idx="830">
                  <c:v>38.690190215057683</c:v>
                </c:pt>
                <c:pt idx="831">
                  <c:v>38.750790350916375</c:v>
                </c:pt>
                <c:pt idx="832">
                  <c:v>38.811347720165962</c:v>
                </c:pt>
                <c:pt idx="833">
                  <c:v>38.871835814619352</c:v>
                </c:pt>
                <c:pt idx="834">
                  <c:v>38.932283162995731</c:v>
                </c:pt>
                <c:pt idx="835">
                  <c:v>38.992680876738604</c:v>
                </c:pt>
                <c:pt idx="836">
                  <c:v>39.052935874609211</c:v>
                </c:pt>
                <c:pt idx="837">
                  <c:v>39.113100988693049</c:v>
                </c:pt>
                <c:pt idx="838">
                  <c:v>39.173217305263343</c:v>
                </c:pt>
                <c:pt idx="839">
                  <c:v>39.233326030628611</c:v>
                </c:pt>
                <c:pt idx="840">
                  <c:v>39.293434755993857</c:v>
                </c:pt>
                <c:pt idx="841">
                  <c:v>39.353531875424686</c:v>
                </c:pt>
                <c:pt idx="842">
                  <c:v>39.413577077035704</c:v>
                </c:pt>
                <c:pt idx="843">
                  <c:v>39.473587933421207</c:v>
                </c:pt>
                <c:pt idx="844">
                  <c:v>39.533588839927994</c:v>
                </c:pt>
                <c:pt idx="845">
                  <c:v>39.593545385222555</c:v>
                </c:pt>
                <c:pt idx="846">
                  <c:v>39.653490223065702</c:v>
                </c:pt>
                <c:pt idx="847">
                  <c:v>39.713221425043642</c:v>
                </c:pt>
                <c:pt idx="848">
                  <c:v>39.772930821456299</c:v>
                </c:pt>
                <c:pt idx="849">
                  <c:v>39.832594856897849</c:v>
                </c:pt>
                <c:pt idx="850">
                  <c:v>39.892183450326385</c:v>
                </c:pt>
                <c:pt idx="851">
                  <c:v>39.951733772812908</c:v>
                </c:pt>
                <c:pt idx="852">
                  <c:v>40.011223896506195</c:v>
                </c:pt>
                <c:pt idx="853">
                  <c:v>40.070671018028079</c:v>
                </c:pt>
                <c:pt idx="854">
                  <c:v>40.130056884192008</c:v>
                </c:pt>
                <c:pt idx="855">
                  <c:v>40.189388305793521</c:v>
                </c:pt>
                <c:pt idx="856">
                  <c:v>40.248663365188143</c:v>
                </c:pt>
                <c:pt idx="857">
                  <c:v>40.307847311448718</c:v>
                </c:pt>
                <c:pt idx="858">
                  <c:v>40.366979007780841</c:v>
                </c:pt>
                <c:pt idx="859">
                  <c:v>40.426081932314908</c:v>
                </c:pt>
                <c:pt idx="860">
                  <c:v>40.485159680483079</c:v>
                </c:pt>
                <c:pt idx="861">
                  <c:v>40.54419632447258</c:v>
                </c:pt>
                <c:pt idx="862">
                  <c:v>40.603220351106145</c:v>
                </c:pt>
                <c:pt idx="863">
                  <c:v>40.662141300649537</c:v>
                </c:pt>
                <c:pt idx="864">
                  <c:v>40.721001225968813</c:v>
                </c:pt>
                <c:pt idx="865">
                  <c:v>40.77983194524144</c:v>
                </c:pt>
                <c:pt idx="866">
                  <c:v>40.838591664343902</c:v>
                </c:pt>
                <c:pt idx="867">
                  <c:v>40.897313608521806</c:v>
                </c:pt>
                <c:pt idx="868">
                  <c:v>40.955970360935531</c:v>
                </c:pt>
                <c:pt idx="869">
                  <c:v>41.014574287300846</c:v>
                </c:pt>
                <c:pt idx="870">
                  <c:v>41.073132023978168</c:v>
                </c:pt>
                <c:pt idx="871">
                  <c:v>41.131648666669001</c:v>
                </c:pt>
                <c:pt idx="872">
                  <c:v>41.190077024138553</c:v>
                </c:pt>
                <c:pt idx="873">
                  <c:v>41.248480649632008</c:v>
                </c:pt>
                <c:pt idx="874">
                  <c:v>41.306846484854269</c:v>
                </c:pt>
                <c:pt idx="875">
                  <c:v>41.365184005839971</c:v>
                </c:pt>
                <c:pt idx="876">
                  <c:v>41.423443680542043</c:v>
                </c:pt>
                <c:pt idx="877">
                  <c:v>41.481662601357158</c:v>
                </c:pt>
                <c:pt idx="878">
                  <c:v>41.539764199444619</c:v>
                </c:pt>
                <c:pt idx="879">
                  <c:v>41.597847060001897</c:v>
                </c:pt>
                <c:pt idx="880">
                  <c:v>41.65589477389539</c:v>
                </c:pt>
                <c:pt idx="881">
                  <c:v>41.713906425110125</c:v>
                </c:pt>
                <c:pt idx="882">
                  <c:v>41.771908020800367</c:v>
                </c:pt>
                <c:pt idx="883">
                  <c:v>41.829873127738949</c:v>
                </c:pt>
                <c:pt idx="884">
                  <c:v>41.88770413447304</c:v>
                </c:pt>
                <c:pt idx="885">
                  <c:v>41.945465765429461</c:v>
                </c:pt>
                <c:pt idx="886">
                  <c:v>42.003217630082695</c:v>
                </c:pt>
                <c:pt idx="887">
                  <c:v>42.060969494735929</c:v>
                </c:pt>
                <c:pt idx="888">
                  <c:v>42.118691887175679</c:v>
                </c:pt>
                <c:pt idx="889">
                  <c:v>42.17629876622221</c:v>
                </c:pt>
                <c:pt idx="890">
                  <c:v>42.233849702620304</c:v>
                </c:pt>
                <c:pt idx="891">
                  <c:v>42.291400639018391</c:v>
                </c:pt>
                <c:pt idx="892">
                  <c:v>42.348874900498409</c:v>
                </c:pt>
                <c:pt idx="893">
                  <c:v>42.406298279312551</c:v>
                </c:pt>
                <c:pt idx="894">
                  <c:v>42.46368499868526</c:v>
                </c:pt>
                <c:pt idx="895">
                  <c:v>42.521043670078001</c:v>
                </c:pt>
                <c:pt idx="896">
                  <c:v>42.578368488516915</c:v>
                </c:pt>
                <c:pt idx="897">
                  <c:v>42.635559739697982</c:v>
                </c:pt>
                <c:pt idx="898">
                  <c:v>42.692720524943212</c:v>
                </c:pt>
                <c:pt idx="899">
                  <c:v>42.749859313061698</c:v>
                </c:pt>
                <c:pt idx="900">
                  <c:v>42.806975064972114</c:v>
                </c:pt>
                <c:pt idx="901">
                  <c:v>42.864066193099646</c:v>
                </c:pt>
                <c:pt idx="902">
                  <c:v>42.921133833189856</c:v>
                </c:pt>
                <c:pt idx="903">
                  <c:v>42.978115903403769</c:v>
                </c:pt>
                <c:pt idx="904">
                  <c:v>43.035018532796116</c:v>
                </c:pt>
                <c:pt idx="905">
                  <c:v>43.091882545356597</c:v>
                </c:pt>
                <c:pt idx="906">
                  <c:v>43.14872394977597</c:v>
                </c:pt>
                <c:pt idx="907">
                  <c:v>43.205512815310037</c:v>
                </c:pt>
                <c:pt idx="908">
                  <c:v>43.262239226856487</c:v>
                </c:pt>
                <c:pt idx="909">
                  <c:v>43.318953374244373</c:v>
                </c:pt>
                <c:pt idx="910">
                  <c:v>43.375572364388759</c:v>
                </c:pt>
                <c:pt idx="911">
                  <c:v>43.432177741598103</c:v>
                </c:pt>
                <c:pt idx="912">
                  <c:v>43.488744701293626</c:v>
                </c:pt>
                <c:pt idx="913">
                  <c:v>43.545303159408277</c:v>
                </c:pt>
                <c:pt idx="914">
                  <c:v>43.601765980613131</c:v>
                </c:pt>
                <c:pt idx="915">
                  <c:v>43.65819301981751</c:v>
                </c:pt>
                <c:pt idx="916">
                  <c:v>43.71459770233897</c:v>
                </c:pt>
                <c:pt idx="917">
                  <c:v>43.770950545046205</c:v>
                </c:pt>
                <c:pt idx="918">
                  <c:v>43.82724298739425</c:v>
                </c:pt>
                <c:pt idx="919">
                  <c:v>43.883487313362906</c:v>
                </c:pt>
                <c:pt idx="920">
                  <c:v>43.939714250577772</c:v>
                </c:pt>
                <c:pt idx="921">
                  <c:v>43.995896134679974</c:v>
                </c:pt>
                <c:pt idx="922">
                  <c:v>44.051996517535159</c:v>
                </c:pt>
                <c:pt idx="923">
                  <c:v>44.108044147977182</c:v>
                </c:pt>
                <c:pt idx="924">
                  <c:v>44.164091778419177</c:v>
                </c:pt>
                <c:pt idx="925">
                  <c:v>44.220139408861193</c:v>
                </c:pt>
                <c:pt idx="926">
                  <c:v>44.276105080850378</c:v>
                </c:pt>
                <c:pt idx="927">
                  <c:v>44.332038255721258</c:v>
                </c:pt>
                <c:pt idx="928">
                  <c:v>44.387941007775055</c:v>
                </c:pt>
                <c:pt idx="929">
                  <c:v>44.443815287801989</c:v>
                </c:pt>
                <c:pt idx="930">
                  <c:v>44.499673665878817</c:v>
                </c:pt>
                <c:pt idx="931">
                  <c:v>44.555447715278852</c:v>
                </c:pt>
                <c:pt idx="932">
                  <c:v>44.611178942779645</c:v>
                </c:pt>
                <c:pt idx="933">
                  <c:v>44.666844425328264</c:v>
                </c:pt>
                <c:pt idx="934">
                  <c:v>44.722508313194091</c:v>
                </c:pt>
                <c:pt idx="935">
                  <c:v>44.778100799928012</c:v>
                </c:pt>
                <c:pt idx="936">
                  <c:v>44.833641071136896</c:v>
                </c:pt>
                <c:pt idx="937">
                  <c:v>44.889151282786663</c:v>
                </c:pt>
                <c:pt idx="938">
                  <c:v>44.944637752894351</c:v>
                </c:pt>
                <c:pt idx="939">
                  <c:v>45.000083117963804</c:v>
                </c:pt>
                <c:pt idx="940">
                  <c:v>45.055508390931486</c:v>
                </c:pt>
                <c:pt idx="941">
                  <c:v>45.110933663899146</c:v>
                </c:pt>
                <c:pt idx="942">
                  <c:v>45.166316432390666</c:v>
                </c:pt>
                <c:pt idx="943">
                  <c:v>45.221641436102857</c:v>
                </c:pt>
                <c:pt idx="944">
                  <c:v>45.276919062247451</c:v>
                </c:pt>
                <c:pt idx="945">
                  <c:v>45.332148678400543</c:v>
                </c:pt>
                <c:pt idx="946">
                  <c:v>45.38736411212291</c:v>
                </c:pt>
                <c:pt idx="947">
                  <c:v>45.442531039649076</c:v>
                </c:pt>
                <c:pt idx="948">
                  <c:v>45.49765175132567</c:v>
                </c:pt>
                <c:pt idx="949">
                  <c:v>45.552741853623694</c:v>
                </c:pt>
                <c:pt idx="950">
                  <c:v>45.607791311593886</c:v>
                </c:pt>
                <c:pt idx="951">
                  <c:v>45.662791075789556</c:v>
                </c:pt>
                <c:pt idx="952">
                  <c:v>45.717747627370322</c:v>
                </c:pt>
                <c:pt idx="953">
                  <c:v>45.772690878101159</c:v>
                </c:pt>
                <c:pt idx="954">
                  <c:v>45.827618439685196</c:v>
                </c:pt>
                <c:pt idx="955">
                  <c:v>45.882509574489681</c:v>
                </c:pt>
                <c:pt idx="956">
                  <c:v>45.93734801342454</c:v>
                </c:pt>
                <c:pt idx="957">
                  <c:v>45.99215416727769</c:v>
                </c:pt>
                <c:pt idx="958">
                  <c:v>46.046929125336348</c:v>
                </c:pt>
                <c:pt idx="959">
                  <c:v>46.101668164213308</c:v>
                </c:pt>
                <c:pt idx="960">
                  <c:v>46.156362852461733</c:v>
                </c:pt>
                <c:pt idx="961">
                  <c:v>46.211033180362683</c:v>
                </c:pt>
                <c:pt idx="962">
                  <c:v>46.265680227035539</c:v>
                </c:pt>
                <c:pt idx="963">
                  <c:v>46.320286259040166</c:v>
                </c:pt>
                <c:pt idx="964">
                  <c:v>46.374838647478008</c:v>
                </c:pt>
                <c:pt idx="965">
                  <c:v>46.429366145580332</c:v>
                </c:pt>
                <c:pt idx="966">
                  <c:v>46.483882890738705</c:v>
                </c:pt>
                <c:pt idx="967">
                  <c:v>46.538372351127649</c:v>
                </c:pt>
                <c:pt idx="968">
                  <c:v>46.5928301751213</c:v>
                </c:pt>
                <c:pt idx="969">
                  <c:v>46.647246050525474</c:v>
                </c:pt>
                <c:pt idx="970">
                  <c:v>46.701618751296294</c:v>
                </c:pt>
                <c:pt idx="971">
                  <c:v>46.755971656815788</c:v>
                </c:pt>
                <c:pt idx="972">
                  <c:v>46.810303572614266</c:v>
                </c:pt>
                <c:pt idx="973">
                  <c:v>46.864598371926562</c:v>
                </c:pt>
                <c:pt idx="974">
                  <c:v>46.918860926452112</c:v>
                </c:pt>
                <c:pt idx="975">
                  <c:v>46.973094783016244</c:v>
                </c:pt>
                <c:pt idx="976">
                  <c:v>47.027291278856865</c:v>
                </c:pt>
                <c:pt idx="977">
                  <c:v>47.081471079869928</c:v>
                </c:pt>
                <c:pt idx="978">
                  <c:v>47.135612224135663</c:v>
                </c:pt>
                <c:pt idx="979">
                  <c:v>47.189691538786342</c:v>
                </c:pt>
                <c:pt idx="980">
                  <c:v>47.243760392781816</c:v>
                </c:pt>
                <c:pt idx="981">
                  <c:v>47.297806751602899</c:v>
                </c:pt>
                <c:pt idx="982">
                  <c:v>47.35184002083534</c:v>
                </c:pt>
                <c:pt idx="983">
                  <c:v>47.405857090828455</c:v>
                </c:pt>
                <c:pt idx="984">
                  <c:v>47.459859522712819</c:v>
                </c:pt>
                <c:pt idx="985">
                  <c:v>47.513852716300832</c:v>
                </c:pt>
                <c:pt idx="986">
                  <c:v>47.567823636057206</c:v>
                </c:pt>
                <c:pt idx="987">
                  <c:v>47.621725790185913</c:v>
                </c:pt>
                <c:pt idx="988">
                  <c:v>47.675595324318138</c:v>
                </c:pt>
                <c:pt idx="989">
                  <c:v>47.729452340777016</c:v>
                </c:pt>
                <c:pt idx="990">
                  <c:v>47.783269750835636</c:v>
                </c:pt>
                <c:pt idx="991">
                  <c:v>47.837053390465151</c:v>
                </c:pt>
                <c:pt idx="992">
                  <c:v>47.890824816819453</c:v>
                </c:pt>
                <c:pt idx="993">
                  <c:v>47.944586005004794</c:v>
                </c:pt>
                <c:pt idx="994">
                  <c:v>47.998302578640164</c:v>
                </c:pt>
                <c:pt idx="995">
                  <c:v>48.052006829026631</c:v>
                </c:pt>
                <c:pt idx="996">
                  <c:v>48.105677971481626</c:v>
                </c:pt>
                <c:pt idx="997">
                  <c:v>48.159305425987455</c:v>
                </c:pt>
                <c:pt idx="998">
                  <c:v>48.212919574834253</c:v>
                </c:pt>
                <c:pt idx="999">
                  <c:v>48.266525839182819</c:v>
                </c:pt>
                <c:pt idx="1000">
                  <c:v>48.320101582696289</c:v>
                </c:pt>
                <c:pt idx="1001">
                  <c:v>48.373642060150829</c:v>
                </c:pt>
                <c:pt idx="1002">
                  <c:v>48.427160614631006</c:v>
                </c:pt>
                <c:pt idx="1003">
                  <c:v>48.480678227766369</c:v>
                </c:pt>
                <c:pt idx="1004">
                  <c:v>48.534162780801914</c:v>
                </c:pt>
                <c:pt idx="1005">
                  <c:v>48.587610593737971</c:v>
                </c:pt>
                <c:pt idx="1006">
                  <c:v>48.641048865605754</c:v>
                </c:pt>
                <c:pt idx="1007">
                  <c:v>48.69445075812051</c:v>
                </c:pt>
                <c:pt idx="1008">
                  <c:v>48.747842010404646</c:v>
                </c:pt>
                <c:pt idx="1009">
                  <c:v>48.801204407058592</c:v>
                </c:pt>
                <c:pt idx="1010">
                  <c:v>48.854540666535435</c:v>
                </c:pt>
                <c:pt idx="1011">
                  <c:v>48.907855291897668</c:v>
                </c:pt>
                <c:pt idx="1012">
                  <c:v>48.961164994684779</c:v>
                </c:pt>
                <c:pt idx="1013">
                  <c:v>49.014450340509164</c:v>
                </c:pt>
                <c:pt idx="1014">
                  <c:v>49.067706706677782</c:v>
                </c:pt>
                <c:pt idx="1015">
                  <c:v>49.120946111621635</c:v>
                </c:pt>
                <c:pt idx="1016">
                  <c:v>49.174161312613286</c:v>
                </c:pt>
                <c:pt idx="1017">
                  <c:v>49.22736130597653</c:v>
                </c:pt>
                <c:pt idx="1018">
                  <c:v>49.280536145623302</c:v>
                </c:pt>
                <c:pt idx="1019">
                  <c:v>49.333698326943576</c:v>
                </c:pt>
                <c:pt idx="1020">
                  <c:v>49.386832097742506</c:v>
                </c:pt>
                <c:pt idx="1021">
                  <c:v>49.439953509647403</c:v>
                </c:pt>
                <c:pt idx="1022">
                  <c:v>49.493051116824539</c:v>
                </c:pt>
                <c:pt idx="1023">
                  <c:v>49.546130385451796</c:v>
                </c:pt>
                <c:pt idx="1024">
                  <c:v>49.59918274249825</c:v>
                </c:pt>
                <c:pt idx="1025">
                  <c:v>49.652226612506546</c:v>
                </c:pt>
                <c:pt idx="1026">
                  <c:v>49.705257819523638</c:v>
                </c:pt>
                <c:pt idx="1027">
                  <c:v>49.758271007311365</c:v>
                </c:pt>
                <c:pt idx="1028">
                  <c:v>49.811245673253929</c:v>
                </c:pt>
                <c:pt idx="1029">
                  <c:v>49.864212596739407</c:v>
                </c:pt>
                <c:pt idx="1030">
                  <c:v>49.917171256202025</c:v>
                </c:pt>
                <c:pt idx="1031">
                  <c:v>49.970097293272502</c:v>
                </c:pt>
                <c:pt idx="1032">
                  <c:v>50.023014506222253</c:v>
                </c:pt>
                <c:pt idx="1033">
                  <c:v>50.075919332151315</c:v>
                </c:pt>
                <c:pt idx="1034">
                  <c:v>50.128802423801602</c:v>
                </c:pt>
                <c:pt idx="1035">
                  <c:v>50.181662678715369</c:v>
                </c:pt>
                <c:pt idx="1036">
                  <c:v>50.234517581251346</c:v>
                </c:pt>
                <c:pt idx="1037">
                  <c:v>50.287350316012997</c:v>
                </c:pt>
                <c:pt idx="1038">
                  <c:v>50.340169350523624</c:v>
                </c:pt>
                <c:pt idx="1039">
                  <c:v>50.392975741095022</c:v>
                </c:pt>
                <c:pt idx="1040">
                  <c:v>50.445764710137141</c:v>
                </c:pt>
                <c:pt idx="1041">
                  <c:v>50.498526088899681</c:v>
                </c:pt>
                <c:pt idx="1042">
                  <c:v>50.551279834560596</c:v>
                </c:pt>
                <c:pt idx="1043">
                  <c:v>50.604023258458909</c:v>
                </c:pt>
                <c:pt idx="1044">
                  <c:v>50.656753889447664</c:v>
                </c:pt>
                <c:pt idx="1045">
                  <c:v>50.709463720396691</c:v>
                </c:pt>
                <c:pt idx="1046">
                  <c:v>50.762154254289719</c:v>
                </c:pt>
                <c:pt idx="1047">
                  <c:v>50.81483452779851</c:v>
                </c:pt>
                <c:pt idx="1048">
                  <c:v>50.867503823465221</c:v>
                </c:pt>
                <c:pt idx="1049">
                  <c:v>50.920170361898457</c:v>
                </c:pt>
                <c:pt idx="1050">
                  <c:v>50.972822448001914</c:v>
                </c:pt>
                <c:pt idx="1051">
                  <c:v>51.025448400332827</c:v>
                </c:pt>
                <c:pt idx="1052">
                  <c:v>51.07806335251086</c:v>
                </c:pt>
                <c:pt idx="1053">
                  <c:v>51.130671687636799</c:v>
                </c:pt>
                <c:pt idx="1054">
                  <c:v>51.18326611334642</c:v>
                </c:pt>
                <c:pt idx="1055">
                  <c:v>51.235843664717386</c:v>
                </c:pt>
                <c:pt idx="1056">
                  <c:v>51.288410433374871</c:v>
                </c:pt>
                <c:pt idx="1057">
                  <c:v>51.340960035316328</c:v>
                </c:pt>
                <c:pt idx="1058">
                  <c:v>51.393501453207065</c:v>
                </c:pt>
                <c:pt idx="1059">
                  <c:v>51.446026936947987</c:v>
                </c:pt>
                <c:pt idx="1060">
                  <c:v>51.498541958013398</c:v>
                </c:pt>
                <c:pt idx="1061">
                  <c:v>51.551036664592949</c:v>
                </c:pt>
                <c:pt idx="1062">
                  <c:v>51.603525895562939</c:v>
                </c:pt>
                <c:pt idx="1063">
                  <c:v>51.656006439438507</c:v>
                </c:pt>
                <c:pt idx="1064">
                  <c:v>51.708475879912143</c:v>
                </c:pt>
                <c:pt idx="1065">
                  <c:v>51.760930173200506</c:v>
                </c:pt>
                <c:pt idx="1066">
                  <c:v>51.813377358895508</c:v>
                </c:pt>
                <c:pt idx="1067">
                  <c:v>51.865819356683758</c:v>
                </c:pt>
                <c:pt idx="1068">
                  <c:v>51.918243301401411</c:v>
                </c:pt>
                <c:pt idx="1069">
                  <c:v>51.970659782229454</c:v>
                </c:pt>
                <c:pt idx="1070">
                  <c:v>52.023062482373803</c:v>
                </c:pt>
                <c:pt idx="1071">
                  <c:v>52.075456198953511</c:v>
                </c:pt>
                <c:pt idx="1072">
                  <c:v>52.127840262426275</c:v>
                </c:pt>
                <c:pt idx="1073">
                  <c:v>52.180212952955038</c:v>
                </c:pt>
                <c:pt idx="1074">
                  <c:v>52.232572923688643</c:v>
                </c:pt>
                <c:pt idx="1075">
                  <c:v>52.284921370098516</c:v>
                </c:pt>
                <c:pt idx="1076">
                  <c:v>52.337266400227136</c:v>
                </c:pt>
                <c:pt idx="1077">
                  <c:v>52.389600728822479</c:v>
                </c:pt>
                <c:pt idx="1078">
                  <c:v>52.441933972726957</c:v>
                </c:pt>
                <c:pt idx="1079">
                  <c:v>52.494255639568863</c:v>
                </c:pt>
                <c:pt idx="1080">
                  <c:v>52.546570328265332</c:v>
                </c:pt>
                <c:pt idx="1081">
                  <c:v>52.59887492714202</c:v>
                </c:pt>
                <c:pt idx="1082">
                  <c:v>52.651175382068182</c:v>
                </c:pt>
                <c:pt idx="1083">
                  <c:v>52.703470716607306</c:v>
                </c:pt>
                <c:pt idx="1084">
                  <c:v>52.75575579293163</c:v>
                </c:pt>
                <c:pt idx="1085">
                  <c:v>52.808036824053353</c:v>
                </c:pt>
                <c:pt idx="1086">
                  <c:v>52.860310294716314</c:v>
                </c:pt>
                <c:pt idx="1087">
                  <c:v>52.912577808362315</c:v>
                </c:pt>
                <c:pt idx="1088">
                  <c:v>52.964842417472383</c:v>
                </c:pt>
                <c:pt idx="1089">
                  <c:v>53.017103666239834</c:v>
                </c:pt>
                <c:pt idx="1090">
                  <c:v>53.069361711298427</c:v>
                </c:pt>
                <c:pt idx="1091">
                  <c:v>53.121612537167309</c:v>
                </c:pt>
                <c:pt idx="1092">
                  <c:v>53.173857244187587</c:v>
                </c:pt>
                <c:pt idx="1093">
                  <c:v>53.22609851952231</c:v>
                </c:pt>
                <c:pt idx="1094">
                  <c:v>53.278331656513963</c:v>
                </c:pt>
                <c:pt idx="1095">
                  <c:v>53.33055757689165</c:v>
                </c:pt>
                <c:pt idx="1096">
                  <c:v>53.382779064233908</c:v>
                </c:pt>
                <c:pt idx="1097">
                  <c:v>53.434992831548485</c:v>
                </c:pt>
                <c:pt idx="1098">
                  <c:v>53.487202414583642</c:v>
                </c:pt>
                <c:pt idx="1099">
                  <c:v>53.539408402170068</c:v>
                </c:pt>
                <c:pt idx="1100">
                  <c:v>53.591608788099251</c:v>
                </c:pt>
                <c:pt idx="1101">
                  <c:v>53.643804817434344</c:v>
                </c:pt>
                <c:pt idx="1102">
                  <c:v>53.695993526807378</c:v>
                </c:pt>
                <c:pt idx="1103">
                  <c:v>53.748175973186484</c:v>
                </c:pt>
                <c:pt idx="1104">
                  <c:v>53.800356048026885</c:v>
                </c:pt>
                <c:pt idx="1105">
                  <c:v>53.852529872029493</c:v>
                </c:pt>
                <c:pt idx="1106">
                  <c:v>53.904699941391293</c:v>
                </c:pt>
                <c:pt idx="1107">
                  <c:v>53.956862946020401</c:v>
                </c:pt>
                <c:pt idx="1108">
                  <c:v>54.009023077789102</c:v>
                </c:pt>
                <c:pt idx="1109">
                  <c:v>54.061181363022648</c:v>
                </c:pt>
                <c:pt idx="1110">
                  <c:v>54.113331508550132</c:v>
                </c:pt>
                <c:pt idx="1111">
                  <c:v>54.165479387590032</c:v>
                </c:pt>
                <c:pt idx="1112">
                  <c:v>54.21762101882269</c:v>
                </c:pt>
                <c:pt idx="1113">
                  <c:v>54.269758465113092</c:v>
                </c:pt>
                <c:pt idx="1114">
                  <c:v>54.321891231999928</c:v>
                </c:pt>
                <c:pt idx="1115">
                  <c:v>54.374021432500236</c:v>
                </c:pt>
                <c:pt idx="1116">
                  <c:v>54.426148519230665</c:v>
                </c:pt>
                <c:pt idx="1117">
                  <c:v>54.478269739404162</c:v>
                </c:pt>
                <c:pt idx="1118">
                  <c:v>54.530387732046954</c:v>
                </c:pt>
                <c:pt idx="1119">
                  <c:v>54.582502874965535</c:v>
                </c:pt>
                <c:pt idx="1120">
                  <c:v>54.634616617846696</c:v>
                </c:pt>
                <c:pt idx="1121">
                  <c:v>54.686726573058657</c:v>
                </c:pt>
                <c:pt idx="1122">
                  <c:v>54.738835511981542</c:v>
                </c:pt>
                <c:pt idx="1123">
                  <c:v>54.790940988215468</c:v>
                </c:pt>
                <c:pt idx="1124">
                  <c:v>54.843042922501809</c:v>
                </c:pt>
                <c:pt idx="1125">
                  <c:v>54.895143457769073</c:v>
                </c:pt>
                <c:pt idx="1126">
                  <c:v>54.947241947519814</c:v>
                </c:pt>
                <c:pt idx="1127">
                  <c:v>54.99933950738513</c:v>
                </c:pt>
                <c:pt idx="1128">
                  <c:v>55.051436455384163</c:v>
                </c:pt>
                <c:pt idx="1129">
                  <c:v>55.103531957735456</c:v>
                </c:pt>
                <c:pt idx="1130">
                  <c:v>55.155625943301672</c:v>
                </c:pt>
                <c:pt idx="1131">
                  <c:v>55.207717729913426</c:v>
                </c:pt>
                <c:pt idx="1132">
                  <c:v>55.259807950527986</c:v>
                </c:pt>
                <c:pt idx="1133">
                  <c:v>55.31189768424116</c:v>
                </c:pt>
                <c:pt idx="1134">
                  <c:v>55.363986352451988</c:v>
                </c:pt>
                <c:pt idx="1135">
                  <c:v>55.416074023386848</c:v>
                </c:pt>
                <c:pt idx="1136">
                  <c:v>55.468162678655411</c:v>
                </c:pt>
                <c:pt idx="1137">
                  <c:v>55.520249456097048</c:v>
                </c:pt>
                <c:pt idx="1138">
                  <c:v>55.572336141163156</c:v>
                </c:pt>
                <c:pt idx="1139">
                  <c:v>55.624422088085232</c:v>
                </c:pt>
                <c:pt idx="1140">
                  <c:v>55.676506943544112</c:v>
                </c:pt>
                <c:pt idx="1141">
                  <c:v>55.728592007040838</c:v>
                </c:pt>
                <c:pt idx="1142">
                  <c:v>55.780678782570135</c:v>
                </c:pt>
                <c:pt idx="1143">
                  <c:v>55.832766479959375</c:v>
                </c:pt>
                <c:pt idx="1144">
                  <c:v>55.884853892613016</c:v>
                </c:pt>
                <c:pt idx="1145">
                  <c:v>55.936941730150103</c:v>
                </c:pt>
                <c:pt idx="1146">
                  <c:v>55.989028672165972</c:v>
                </c:pt>
                <c:pt idx="1147">
                  <c:v>56.041116251274154</c:v>
                </c:pt>
                <c:pt idx="1148">
                  <c:v>56.093204440081784</c:v>
                </c:pt>
                <c:pt idx="1149">
                  <c:v>56.145293236862081</c:v>
                </c:pt>
                <c:pt idx="1150">
                  <c:v>56.197384214964039</c:v>
                </c:pt>
                <c:pt idx="1151">
                  <c:v>56.249475884238919</c:v>
                </c:pt>
                <c:pt idx="1152">
                  <c:v>56.301567554314786</c:v>
                </c:pt>
                <c:pt idx="1153">
                  <c:v>56.353658475444362</c:v>
                </c:pt>
                <c:pt idx="1154">
                  <c:v>56.405747824047332</c:v>
                </c:pt>
                <c:pt idx="1155">
                  <c:v>56.457837991193834</c:v>
                </c:pt>
                <c:pt idx="1156">
                  <c:v>56.509928158340344</c:v>
                </c:pt>
                <c:pt idx="1157">
                  <c:v>56.562018722364506</c:v>
                </c:pt>
                <c:pt idx="1158">
                  <c:v>56.614110434168168</c:v>
                </c:pt>
                <c:pt idx="1159">
                  <c:v>56.666203276050268</c:v>
                </c:pt>
                <c:pt idx="1160">
                  <c:v>56.718299804687092</c:v>
                </c:pt>
                <c:pt idx="1161">
                  <c:v>56.770397458340369</c:v>
                </c:pt>
                <c:pt idx="1162">
                  <c:v>56.822495276327722</c:v>
                </c:pt>
                <c:pt idx="1163">
                  <c:v>56.8745937226279</c:v>
                </c:pt>
                <c:pt idx="1164">
                  <c:v>56.926696045515833</c:v>
                </c:pt>
                <c:pt idx="1165">
                  <c:v>56.978803153286698</c:v>
                </c:pt>
                <c:pt idx="1166">
                  <c:v>57.030911911336361</c:v>
                </c:pt>
                <c:pt idx="1167">
                  <c:v>57.083020839716525</c:v>
                </c:pt>
                <c:pt idx="1168">
                  <c:v>57.135129768096711</c:v>
                </c:pt>
                <c:pt idx="1169">
                  <c:v>57.187238696476861</c:v>
                </c:pt>
                <c:pt idx="1170">
                  <c:v>57.239347624857032</c:v>
                </c:pt>
                <c:pt idx="1171">
                  <c:v>57.291457024233281</c:v>
                </c:pt>
                <c:pt idx="1172">
                  <c:v>57.343569880997343</c:v>
                </c:pt>
                <c:pt idx="1173">
                  <c:v>57.395685823624426</c:v>
                </c:pt>
                <c:pt idx="1174">
                  <c:v>57.447802511102289</c:v>
                </c:pt>
                <c:pt idx="1175">
                  <c:v>57.499922068891003</c:v>
                </c:pt>
                <c:pt idx="1176">
                  <c:v>57.5520442841487</c:v>
                </c:pt>
                <c:pt idx="1177">
                  <c:v>57.604172141921289</c:v>
                </c:pt>
                <c:pt idx="1178">
                  <c:v>57.65630130503073</c:v>
                </c:pt>
                <c:pt idx="1179">
                  <c:v>57.708431153234208</c:v>
                </c:pt>
                <c:pt idx="1180">
                  <c:v>57.760563122479084</c:v>
                </c:pt>
                <c:pt idx="1181">
                  <c:v>57.812696099326075</c:v>
                </c:pt>
                <c:pt idx="1182">
                  <c:v>57.864830064108205</c:v>
                </c:pt>
                <c:pt idx="1183">
                  <c:v>57.916967802527203</c:v>
                </c:pt>
                <c:pt idx="1184">
                  <c:v>57.969113588920706</c:v>
                </c:pt>
                <c:pt idx="1185">
                  <c:v>58.021261258370707</c:v>
                </c:pt>
                <c:pt idx="1186">
                  <c:v>58.073408927820722</c:v>
                </c:pt>
                <c:pt idx="1187">
                  <c:v>58.125556597270723</c:v>
                </c:pt>
                <c:pt idx="1188">
                  <c:v>58.177704266720738</c:v>
                </c:pt>
                <c:pt idx="1189">
                  <c:v>58.229853873273115</c:v>
                </c:pt>
                <c:pt idx="1190">
                  <c:v>58.28201303807122</c:v>
                </c:pt>
                <c:pt idx="1191">
                  <c:v>58.334171842058382</c:v>
                </c:pt>
                <c:pt idx="1192">
                  <c:v>58.386331280639993</c:v>
                </c:pt>
                <c:pt idx="1193">
                  <c:v>58.438496159285776</c:v>
                </c:pt>
                <c:pt idx="1194">
                  <c:v>58.490663257871624</c:v>
                </c:pt>
                <c:pt idx="1195">
                  <c:v>58.542833463429503</c:v>
                </c:pt>
                <c:pt idx="1196">
                  <c:v>58.595005108561026</c:v>
                </c:pt>
                <c:pt idx="1197">
                  <c:v>58.647178309622355</c:v>
                </c:pt>
                <c:pt idx="1198">
                  <c:v>58.699354492264376</c:v>
                </c:pt>
                <c:pt idx="1199">
                  <c:v>58.751532251246587</c:v>
                </c:pt>
                <c:pt idx="1200">
                  <c:v>58.803711469060403</c:v>
                </c:pt>
                <c:pt idx="1201">
                  <c:v>58.855900896405217</c:v>
                </c:pt>
                <c:pt idx="1202">
                  <c:v>58.908090374729838</c:v>
                </c:pt>
                <c:pt idx="1203">
                  <c:v>58.960279484693238</c:v>
                </c:pt>
                <c:pt idx="1204">
                  <c:v>59.012469239809505</c:v>
                </c:pt>
                <c:pt idx="1205">
                  <c:v>59.064660796513905</c:v>
                </c:pt>
                <c:pt idx="1206">
                  <c:v>59.116857751031795</c:v>
                </c:pt>
                <c:pt idx="1207">
                  <c:v>59.169059966394883</c:v>
                </c:pt>
                <c:pt idx="1208">
                  <c:v>59.221266244928771</c:v>
                </c:pt>
                <c:pt idx="1209">
                  <c:v>59.273475543168587</c:v>
                </c:pt>
                <c:pt idx="1210">
                  <c:v>59.325687436794439</c:v>
                </c:pt>
                <c:pt idx="1211">
                  <c:v>59.377901192606174</c:v>
                </c:pt>
                <c:pt idx="1212">
                  <c:v>59.430117130160838</c:v>
                </c:pt>
                <c:pt idx="1213">
                  <c:v>59.482333797178008</c:v>
                </c:pt>
                <c:pt idx="1214">
                  <c:v>59.534551018897666</c:v>
                </c:pt>
                <c:pt idx="1215">
                  <c:v>59.586772948957609</c:v>
                </c:pt>
                <c:pt idx="1216">
                  <c:v>59.638997055173178</c:v>
                </c:pt>
                <c:pt idx="1217">
                  <c:v>59.691221800308554</c:v>
                </c:pt>
                <c:pt idx="1218">
                  <c:v>59.743449849797663</c:v>
                </c:pt>
                <c:pt idx="1219">
                  <c:v>59.795678637102327</c:v>
                </c:pt>
                <c:pt idx="1220">
                  <c:v>59.847912281641158</c:v>
                </c:pt>
                <c:pt idx="1221">
                  <c:v>59.900148676942194</c:v>
                </c:pt>
                <c:pt idx="1222">
                  <c:v>59.95238620554975</c:v>
                </c:pt>
                <c:pt idx="1223">
                  <c:v>60.00463228004751</c:v>
                </c:pt>
                <c:pt idx="1224">
                  <c:v>60.056881951940824</c:v>
                </c:pt>
                <c:pt idx="1225">
                  <c:v>60.109135012913846</c:v>
                </c:pt>
                <c:pt idx="1226">
                  <c:v>60.161389799412596</c:v>
                </c:pt>
                <c:pt idx="1227">
                  <c:v>60.213645227947943</c:v>
                </c:pt>
                <c:pt idx="1228">
                  <c:v>60.265903197747903</c:v>
                </c:pt>
                <c:pt idx="1229">
                  <c:v>60.318164461629259</c:v>
                </c:pt>
                <c:pt idx="1230">
                  <c:v>60.370428902186887</c:v>
                </c:pt>
                <c:pt idx="1231">
                  <c:v>60.422694658976404</c:v>
                </c:pt>
                <c:pt idx="1232">
                  <c:v>60.4749621527126</c:v>
                </c:pt>
                <c:pt idx="1233">
                  <c:v>60.527233911258165</c:v>
                </c:pt>
                <c:pt idx="1234">
                  <c:v>60.57950883764704</c:v>
                </c:pt>
                <c:pt idx="1235">
                  <c:v>60.631785626657653</c:v>
                </c:pt>
                <c:pt idx="1236">
                  <c:v>60.684064352080583</c:v>
                </c:pt>
                <c:pt idx="1237">
                  <c:v>60.736344852385031</c:v>
                </c:pt>
                <c:pt idx="1238">
                  <c:v>60.788627825126099</c:v>
                </c:pt>
                <c:pt idx="1239">
                  <c:v>60.840910886934118</c:v>
                </c:pt>
                <c:pt idx="1240">
                  <c:v>60.893194633034256</c:v>
                </c:pt>
                <c:pt idx="1241">
                  <c:v>60.945483501014827</c:v>
                </c:pt>
                <c:pt idx="1242">
                  <c:v>60.997775596244281</c:v>
                </c:pt>
                <c:pt idx="1243">
                  <c:v>61.050067740138651</c:v>
                </c:pt>
                <c:pt idx="1244">
                  <c:v>61.10236171523033</c:v>
                </c:pt>
                <c:pt idx="1245">
                  <c:v>61.154660190957578</c:v>
                </c:pt>
                <c:pt idx="1246">
                  <c:v>61.206959648343471</c:v>
                </c:pt>
                <c:pt idx="1247">
                  <c:v>61.259260773615189</c:v>
                </c:pt>
                <c:pt idx="1248">
                  <c:v>61.311563597457138</c:v>
                </c:pt>
                <c:pt idx="1249">
                  <c:v>61.363866257004538</c:v>
                </c:pt>
                <c:pt idx="1250">
                  <c:v>61.416169009174624</c:v>
                </c:pt>
                <c:pt idx="1251">
                  <c:v>61.468471856552235</c:v>
                </c:pt>
                <c:pt idx="1252">
                  <c:v>61.520776628896783</c:v>
                </c:pt>
                <c:pt idx="1253">
                  <c:v>61.573082177912497</c:v>
                </c:pt>
                <c:pt idx="1254">
                  <c:v>61.625385573854601</c:v>
                </c:pt>
                <c:pt idx="1255">
                  <c:v>61.677689344004349</c:v>
                </c:pt>
                <c:pt idx="1256">
                  <c:v>61.729998210126617</c:v>
                </c:pt>
                <c:pt idx="1257">
                  <c:v>61.782308882216505</c:v>
                </c:pt>
                <c:pt idx="1258">
                  <c:v>61.834620284576474</c:v>
                </c:pt>
                <c:pt idx="1259">
                  <c:v>61.886931924566937</c:v>
                </c:pt>
                <c:pt idx="1260">
                  <c:v>61.939244258820352</c:v>
                </c:pt>
                <c:pt idx="1261">
                  <c:v>61.991557004136205</c:v>
                </c:pt>
                <c:pt idx="1262">
                  <c:v>62.043869762995634</c:v>
                </c:pt>
                <c:pt idx="1263">
                  <c:v>62.096184286211923</c:v>
                </c:pt>
                <c:pt idx="1264">
                  <c:v>62.148499651662149</c:v>
                </c:pt>
                <c:pt idx="1265">
                  <c:v>62.200815636642986</c:v>
                </c:pt>
                <c:pt idx="1266">
                  <c:v>62.253132111323943</c:v>
                </c:pt>
                <c:pt idx="1267">
                  <c:v>62.30544859417229</c:v>
                </c:pt>
                <c:pt idx="1268">
                  <c:v>62.357765328720781</c:v>
                </c:pt>
                <c:pt idx="1269">
                  <c:v>62.410083612361987</c:v>
                </c:pt>
                <c:pt idx="1270">
                  <c:v>62.462401987504222</c:v>
                </c:pt>
                <c:pt idx="1271">
                  <c:v>62.514718884139874</c:v>
                </c:pt>
                <c:pt idx="1272">
                  <c:v>62.567036232513686</c:v>
                </c:pt>
                <c:pt idx="1273">
                  <c:v>62.619355611764455</c:v>
                </c:pt>
                <c:pt idx="1274">
                  <c:v>62.671676169054905</c:v>
                </c:pt>
                <c:pt idx="1275">
                  <c:v>62.723997201402376</c:v>
                </c:pt>
                <c:pt idx="1276">
                  <c:v>62.776320273413447</c:v>
                </c:pt>
                <c:pt idx="1277">
                  <c:v>62.82864339617106</c:v>
                </c:pt>
                <c:pt idx="1278">
                  <c:v>62.880964304489204</c:v>
                </c:pt>
                <c:pt idx="1279">
                  <c:v>62.933283777177429</c:v>
                </c:pt>
                <c:pt idx="1280">
                  <c:v>62.985602644961673</c:v>
                </c:pt>
                <c:pt idx="1281">
                  <c:v>63.037920606758384</c:v>
                </c:pt>
                <c:pt idx="1282">
                  <c:v>63.090235633461077</c:v>
                </c:pt>
                <c:pt idx="1283">
                  <c:v>63.14254894233148</c:v>
                </c:pt>
                <c:pt idx="1284">
                  <c:v>63.194862202771681</c:v>
                </c:pt>
                <c:pt idx="1285">
                  <c:v>63.247175116932311</c:v>
                </c:pt>
                <c:pt idx="1286">
                  <c:v>63.299487898396926</c:v>
                </c:pt>
                <c:pt idx="1287">
                  <c:v>63.351800896068355</c:v>
                </c:pt>
                <c:pt idx="1288">
                  <c:v>63.404109908197881</c:v>
                </c:pt>
                <c:pt idx="1289">
                  <c:v>63.456415367848642</c:v>
                </c:pt>
                <c:pt idx="1290">
                  <c:v>63.508715872687432</c:v>
                </c:pt>
                <c:pt idx="1291">
                  <c:v>63.561013957075218</c:v>
                </c:pt>
                <c:pt idx="1292">
                  <c:v>63.613306345392324</c:v>
                </c:pt>
                <c:pt idx="1293">
                  <c:v>63.665595032886195</c:v>
                </c:pt>
                <c:pt idx="1294">
                  <c:v>63.717883334118106</c:v>
                </c:pt>
                <c:pt idx="1295">
                  <c:v>63.770172287898497</c:v>
                </c:pt>
                <c:pt idx="1296">
                  <c:v>63.822461969325495</c:v>
                </c:pt>
                <c:pt idx="1297">
                  <c:v>63.874750211543542</c:v>
                </c:pt>
                <c:pt idx="1298">
                  <c:v>63.927038453761597</c:v>
                </c:pt>
                <c:pt idx="1299">
                  <c:v>63.979328391758614</c:v>
                </c:pt>
                <c:pt idx="1300">
                  <c:v>64.031617543169801</c:v>
                </c:pt>
                <c:pt idx="1301">
                  <c:v>64.083900118271501</c:v>
                </c:pt>
                <c:pt idx="1302">
                  <c:v>64.136180885224249</c:v>
                </c:pt>
                <c:pt idx="1303">
                  <c:v>64.188460244467052</c:v>
                </c:pt>
                <c:pt idx="1304">
                  <c:v>64.240738830634612</c:v>
                </c:pt>
                <c:pt idx="1305">
                  <c:v>64.293017554355913</c:v>
                </c:pt>
                <c:pt idx="1306">
                  <c:v>64.345293880234692</c:v>
                </c:pt>
                <c:pt idx="1307">
                  <c:v>64.397570384033742</c:v>
                </c:pt>
                <c:pt idx="1308">
                  <c:v>64.449849787654699</c:v>
                </c:pt>
                <c:pt idx="1309">
                  <c:v>64.502130805975057</c:v>
                </c:pt>
                <c:pt idx="1310">
                  <c:v>64.554422014239478</c:v>
                </c:pt>
                <c:pt idx="1311">
                  <c:v>64.606709947853616</c:v>
                </c:pt>
                <c:pt idx="1312">
                  <c:v>64.658999957188627</c:v>
                </c:pt>
                <c:pt idx="1313">
                  <c:v>64.71129012427204</c:v>
                </c:pt>
                <c:pt idx="1314">
                  <c:v>64.763576815525468</c:v>
                </c:pt>
                <c:pt idx="1315">
                  <c:v>64.815862837775967</c:v>
                </c:pt>
                <c:pt idx="1316">
                  <c:v>64.868148555894336</c:v>
                </c:pt>
                <c:pt idx="1317">
                  <c:v>64.920432294742668</c:v>
                </c:pt>
                <c:pt idx="1318">
                  <c:v>64.972715385287913</c:v>
                </c:pt>
                <c:pt idx="1319">
                  <c:v>65.024993162048276</c:v>
                </c:pt>
                <c:pt idx="1320">
                  <c:v>65.077267426619457</c:v>
                </c:pt>
                <c:pt idx="1321">
                  <c:v>65.129539503226468</c:v>
                </c:pt>
                <c:pt idx="1322">
                  <c:v>65.18180924395979</c:v>
                </c:pt>
                <c:pt idx="1323">
                  <c:v>65.23407810504014</c:v>
                </c:pt>
                <c:pt idx="1324">
                  <c:v>65.286340162837647</c:v>
                </c:pt>
                <c:pt idx="1325">
                  <c:v>65.338601187372547</c:v>
                </c:pt>
                <c:pt idx="1326">
                  <c:v>65.390857743904959</c:v>
                </c:pt>
                <c:pt idx="1327">
                  <c:v>65.443110204299657</c:v>
                </c:pt>
                <c:pt idx="1328">
                  <c:v>65.495355076501639</c:v>
                </c:pt>
                <c:pt idx="1329">
                  <c:v>65.547596641026516</c:v>
                </c:pt>
                <c:pt idx="1330">
                  <c:v>65.59983665632835</c:v>
                </c:pt>
                <c:pt idx="1331">
                  <c:v>65.652066429288013</c:v>
                </c:pt>
                <c:pt idx="1332">
                  <c:v>65.704290555452971</c:v>
                </c:pt>
                <c:pt idx="1333">
                  <c:v>65.756509673142943</c:v>
                </c:pt>
                <c:pt idx="1334">
                  <c:v>65.808723448111436</c:v>
                </c:pt>
                <c:pt idx="1335">
                  <c:v>65.86093289256965</c:v>
                </c:pt>
                <c:pt idx="1336">
                  <c:v>65.91313561257914</c:v>
                </c:pt>
                <c:pt idx="1337">
                  <c:v>65.965334019941608</c:v>
                </c:pt>
                <c:pt idx="1338">
                  <c:v>66.017522574886556</c:v>
                </c:pt>
                <c:pt idx="1339">
                  <c:v>66.069701876420481</c:v>
                </c:pt>
                <c:pt idx="1340">
                  <c:v>66.121877963854999</c:v>
                </c:pt>
                <c:pt idx="1341">
                  <c:v>66.174052006123674</c:v>
                </c:pt>
                <c:pt idx="1342">
                  <c:v>66.226223948614987</c:v>
                </c:pt>
                <c:pt idx="1343">
                  <c:v>66.278382646332219</c:v>
                </c:pt>
                <c:pt idx="1344">
                  <c:v>66.330534028283878</c:v>
                </c:pt>
                <c:pt idx="1345">
                  <c:v>66.382685410235581</c:v>
                </c:pt>
                <c:pt idx="1346">
                  <c:v>66.434830482563541</c:v>
                </c:pt>
                <c:pt idx="1347">
                  <c:v>66.486939663055523</c:v>
                </c:pt>
                <c:pt idx="1348">
                  <c:v>66.539045496353879</c:v>
                </c:pt>
                <c:pt idx="1349">
                  <c:v>66.591148811497689</c:v>
                </c:pt>
                <c:pt idx="1350">
                  <c:v>66.643250229152954</c:v>
                </c:pt>
                <c:pt idx="1351">
                  <c:v>66.695347999856224</c:v>
                </c:pt>
                <c:pt idx="1352">
                  <c:v>66.747441973815398</c:v>
                </c:pt>
                <c:pt idx="1353">
                  <c:v>66.799533766926473</c:v>
                </c:pt>
                <c:pt idx="1354">
                  <c:v>66.851623353427499</c:v>
                </c:pt>
                <c:pt idx="1355">
                  <c:v>66.903709834325184</c:v>
                </c:pt>
                <c:pt idx="1356">
                  <c:v>66.955793721082713</c:v>
                </c:pt>
                <c:pt idx="1357">
                  <c:v>67.007866989808448</c:v>
                </c:pt>
                <c:pt idx="1358">
                  <c:v>67.059916494857021</c:v>
                </c:pt>
                <c:pt idx="1359">
                  <c:v>67.111961938618563</c:v>
                </c:pt>
                <c:pt idx="1360">
                  <c:v>67.16399900956425</c:v>
                </c:pt>
                <c:pt idx="1361">
                  <c:v>67.216028308844145</c:v>
                </c:pt>
                <c:pt idx="1362">
                  <c:v>67.26805289891746</c:v>
                </c:pt>
                <c:pt idx="1363">
                  <c:v>67.320071764799096</c:v>
                </c:pt>
                <c:pt idx="1364">
                  <c:v>67.372085161732699</c:v>
                </c:pt>
                <c:pt idx="1365">
                  <c:v>67.424089303194691</c:v>
                </c:pt>
                <c:pt idx="1366">
                  <c:v>67.476083082206614</c:v>
                </c:pt>
                <c:pt idx="1367">
                  <c:v>67.528063912604324</c:v>
                </c:pt>
                <c:pt idx="1368">
                  <c:v>67.580035893376049</c:v>
                </c:pt>
                <c:pt idx="1369">
                  <c:v>67.632003891208853</c:v>
                </c:pt>
                <c:pt idx="1370">
                  <c:v>67.683963490207958</c:v>
                </c:pt>
                <c:pt idx="1371">
                  <c:v>67.735914077248893</c:v>
                </c:pt>
                <c:pt idx="1372">
                  <c:v>67.787857033463624</c:v>
                </c:pt>
                <c:pt idx="1373">
                  <c:v>67.839796939427927</c:v>
                </c:pt>
                <c:pt idx="1374">
                  <c:v>67.891720141621221</c:v>
                </c:pt>
                <c:pt idx="1375">
                  <c:v>67.943631296685012</c:v>
                </c:pt>
                <c:pt idx="1376">
                  <c:v>67.995534938761153</c:v>
                </c:pt>
                <c:pt idx="1377">
                  <c:v>68.047428464299642</c:v>
                </c:pt>
                <c:pt idx="1378">
                  <c:v>68.099310979575591</c:v>
                </c:pt>
                <c:pt idx="1379">
                  <c:v>68.151184571790253</c:v>
                </c:pt>
                <c:pt idx="1380">
                  <c:v>68.203044678560133</c:v>
                </c:pt>
                <c:pt idx="1381">
                  <c:v>68.254894081332509</c:v>
                </c:pt>
                <c:pt idx="1382">
                  <c:v>68.306729959822093</c:v>
                </c:pt>
                <c:pt idx="1383">
                  <c:v>68.358561448408238</c:v>
                </c:pt>
                <c:pt idx="1384">
                  <c:v>68.410373886842322</c:v>
                </c:pt>
                <c:pt idx="1385">
                  <c:v>68.462177578436894</c:v>
                </c:pt>
                <c:pt idx="1386">
                  <c:v>68.513974685895036</c:v>
                </c:pt>
                <c:pt idx="1387">
                  <c:v>68.565765689394922</c:v>
                </c:pt>
                <c:pt idx="1388">
                  <c:v>68.617551227460282</c:v>
                </c:pt>
                <c:pt idx="1389">
                  <c:v>68.669327681883104</c:v>
                </c:pt>
                <c:pt idx="1390">
                  <c:v>68.721082980334742</c:v>
                </c:pt>
                <c:pt idx="1391">
                  <c:v>68.772827679355103</c:v>
                </c:pt>
                <c:pt idx="1392">
                  <c:v>68.824557981686581</c:v>
                </c:pt>
                <c:pt idx="1393">
                  <c:v>68.876266889075268</c:v>
                </c:pt>
                <c:pt idx="1394">
                  <c:v>68.927968605670415</c:v>
                </c:pt>
                <c:pt idx="1395">
                  <c:v>68.979668788079465</c:v>
                </c:pt>
                <c:pt idx="1396">
                  <c:v>69.031362378336354</c:v>
                </c:pt>
                <c:pt idx="1397">
                  <c:v>69.083055325536407</c:v>
                </c:pt>
                <c:pt idx="1398">
                  <c:v>69.134734224682049</c:v>
                </c:pt>
                <c:pt idx="1399">
                  <c:v>69.186368342033319</c:v>
                </c:pt>
                <c:pt idx="1400">
                  <c:v>69.237994848797399</c:v>
                </c:pt>
                <c:pt idx="1401">
                  <c:v>69.289618986238537</c:v>
                </c:pt>
                <c:pt idx="1402">
                  <c:v>69.341235808030532</c:v>
                </c:pt>
                <c:pt idx="1403">
                  <c:v>69.392847628981258</c:v>
                </c:pt>
                <c:pt idx="1404">
                  <c:v>69.444459449931998</c:v>
                </c:pt>
                <c:pt idx="1405">
                  <c:v>69.496064719411663</c:v>
                </c:pt>
                <c:pt idx="1406">
                  <c:v>69.547661691913461</c:v>
                </c:pt>
                <c:pt idx="1407">
                  <c:v>69.599257109779415</c:v>
                </c:pt>
                <c:pt idx="1408">
                  <c:v>69.650842957462316</c:v>
                </c:pt>
                <c:pt idx="1409">
                  <c:v>69.702405484431281</c:v>
                </c:pt>
                <c:pt idx="1410">
                  <c:v>69.753944809848363</c:v>
                </c:pt>
                <c:pt idx="1411">
                  <c:v>69.805473069496927</c:v>
                </c:pt>
                <c:pt idx="1412">
                  <c:v>69.856991634110045</c:v>
                </c:pt>
                <c:pt idx="1413">
                  <c:v>69.908496342465824</c:v>
                </c:pt>
                <c:pt idx="1414">
                  <c:v>69.959987913725968</c:v>
                </c:pt>
                <c:pt idx="1415">
                  <c:v>70.011467719102299</c:v>
                </c:pt>
                <c:pt idx="1416">
                  <c:v>70.062940969105071</c:v>
                </c:pt>
                <c:pt idx="1417">
                  <c:v>70.114409694573283</c:v>
                </c:pt>
                <c:pt idx="1418">
                  <c:v>70.165862412086184</c:v>
                </c:pt>
                <c:pt idx="1419">
                  <c:v>70.21730703328943</c:v>
                </c:pt>
                <c:pt idx="1420">
                  <c:v>70.268742256158362</c:v>
                </c:pt>
                <c:pt idx="1421">
                  <c:v>70.320167266764017</c:v>
                </c:pt>
                <c:pt idx="1422">
                  <c:v>70.371580438386687</c:v>
                </c:pt>
                <c:pt idx="1423">
                  <c:v>70.422980506256877</c:v>
                </c:pt>
                <c:pt idx="1424">
                  <c:v>70.474371537698403</c:v>
                </c:pt>
                <c:pt idx="1425">
                  <c:v>70.525735799585973</c:v>
                </c:pt>
                <c:pt idx="1426">
                  <c:v>70.57708957703484</c:v>
                </c:pt>
                <c:pt idx="1427">
                  <c:v>70.62844335448365</c:v>
                </c:pt>
                <c:pt idx="1428">
                  <c:v>70.679795810701634</c:v>
                </c:pt>
                <c:pt idx="1429">
                  <c:v>70.731132671353365</c:v>
                </c:pt>
                <c:pt idx="1430">
                  <c:v>70.782451561412699</c:v>
                </c:pt>
                <c:pt idx="1431">
                  <c:v>70.833754775252586</c:v>
                </c:pt>
                <c:pt idx="1432">
                  <c:v>70.885056614934314</c:v>
                </c:pt>
                <c:pt idx="1433">
                  <c:v>70.936333785482773</c:v>
                </c:pt>
                <c:pt idx="1434">
                  <c:v>70.987606786926591</c:v>
                </c:pt>
                <c:pt idx="1435">
                  <c:v>71.038873359175071</c:v>
                </c:pt>
                <c:pt idx="1436">
                  <c:v>71.090127924093622</c:v>
                </c:pt>
                <c:pt idx="1437">
                  <c:v>71.141360933238303</c:v>
                </c:pt>
                <c:pt idx="1438">
                  <c:v>71.192587653849287</c:v>
                </c:pt>
                <c:pt idx="1439">
                  <c:v>71.243807306763514</c:v>
                </c:pt>
                <c:pt idx="1440">
                  <c:v>71.295009442523778</c:v>
                </c:pt>
                <c:pt idx="1441">
                  <c:v>71.346207700578006</c:v>
                </c:pt>
                <c:pt idx="1442">
                  <c:v>71.397389675378491</c:v>
                </c:pt>
                <c:pt idx="1443">
                  <c:v>71.448553817518373</c:v>
                </c:pt>
                <c:pt idx="1444">
                  <c:v>71.499714155298662</c:v>
                </c:pt>
                <c:pt idx="1445">
                  <c:v>71.550868525638009</c:v>
                </c:pt>
                <c:pt idx="1446">
                  <c:v>71.602010762605659</c:v>
                </c:pt>
                <c:pt idx="1447">
                  <c:v>71.653135765583599</c:v>
                </c:pt>
                <c:pt idx="1448">
                  <c:v>71.704255285529698</c:v>
                </c:pt>
                <c:pt idx="1449">
                  <c:v>71.755356692063387</c:v>
                </c:pt>
                <c:pt idx="1450">
                  <c:v>71.806450959386268</c:v>
                </c:pt>
                <c:pt idx="1451">
                  <c:v>71.857542153957638</c:v>
                </c:pt>
                <c:pt idx="1452">
                  <c:v>71.908617044032198</c:v>
                </c:pt>
                <c:pt idx="1453">
                  <c:v>71.959682525723807</c:v>
                </c:pt>
                <c:pt idx="1454">
                  <c:v>72.010738115047943</c:v>
                </c:pt>
                <c:pt idx="1455">
                  <c:v>72.061782934456275</c:v>
                </c:pt>
                <c:pt idx="1456">
                  <c:v>72.112810348278543</c:v>
                </c:pt>
                <c:pt idx="1457">
                  <c:v>72.163834494425288</c:v>
                </c:pt>
                <c:pt idx="1458">
                  <c:v>72.214841823041013</c:v>
                </c:pt>
                <c:pt idx="1459">
                  <c:v>72.265837563052017</c:v>
                </c:pt>
                <c:pt idx="1460">
                  <c:v>72.316821812441844</c:v>
                </c:pt>
                <c:pt idx="1461">
                  <c:v>72.367801546327485</c:v>
                </c:pt>
                <c:pt idx="1462">
                  <c:v>72.418769590296904</c:v>
                </c:pt>
                <c:pt idx="1463">
                  <c:v>72.46972541910803</c:v>
                </c:pt>
                <c:pt idx="1464">
                  <c:v>72.520669820616064</c:v>
                </c:pt>
                <c:pt idx="1465">
                  <c:v>72.571601229496409</c:v>
                </c:pt>
                <c:pt idx="1466">
                  <c:v>72.622523198374708</c:v>
                </c:pt>
                <c:pt idx="1467">
                  <c:v>72.673433602274088</c:v>
                </c:pt>
                <c:pt idx="1468">
                  <c:v>72.724334448571838</c:v>
                </c:pt>
                <c:pt idx="1469">
                  <c:v>72.775222260632404</c:v>
                </c:pt>
                <c:pt idx="1470">
                  <c:v>72.8260990576034</c:v>
                </c:pt>
                <c:pt idx="1471">
                  <c:v>72.87697004493748</c:v>
                </c:pt>
                <c:pt idx="1472">
                  <c:v>72.927831301798193</c:v>
                </c:pt>
                <c:pt idx="1473">
                  <c:v>72.978674849029446</c:v>
                </c:pt>
                <c:pt idx="1474">
                  <c:v>73.029509301240154</c:v>
                </c:pt>
                <c:pt idx="1475">
                  <c:v>73.080333060741751</c:v>
                </c:pt>
                <c:pt idx="1476">
                  <c:v>73.131150594519212</c:v>
                </c:pt>
                <c:pt idx="1477">
                  <c:v>73.181950445882734</c:v>
                </c:pt>
                <c:pt idx="1478">
                  <c:v>73.232738712507427</c:v>
                </c:pt>
                <c:pt idx="1479">
                  <c:v>73.283518809368232</c:v>
                </c:pt>
                <c:pt idx="1480">
                  <c:v>73.334293764125547</c:v>
                </c:pt>
                <c:pt idx="1481">
                  <c:v>73.385050544338512</c:v>
                </c:pt>
                <c:pt idx="1482">
                  <c:v>73.435798033944067</c:v>
                </c:pt>
                <c:pt idx="1483">
                  <c:v>73.48653033425515</c:v>
                </c:pt>
                <c:pt idx="1484">
                  <c:v>73.537260838645977</c:v>
                </c:pt>
                <c:pt idx="1485">
                  <c:v>73.587973374706579</c:v>
                </c:pt>
                <c:pt idx="1486">
                  <c:v>73.63867358010387</c:v>
                </c:pt>
                <c:pt idx="1487">
                  <c:v>73.689366658930382</c:v>
                </c:pt>
                <c:pt idx="1488">
                  <c:v>73.740049531268824</c:v>
                </c:pt>
                <c:pt idx="1489">
                  <c:v>73.79071548814828</c:v>
                </c:pt>
                <c:pt idx="1490">
                  <c:v>73.841372563090061</c:v>
                </c:pt>
                <c:pt idx="1491">
                  <c:v>73.892014592799384</c:v>
                </c:pt>
                <c:pt idx="1492">
                  <c:v>73.942642589750761</c:v>
                </c:pt>
                <c:pt idx="1493">
                  <c:v>73.993265476371249</c:v>
                </c:pt>
                <c:pt idx="1494">
                  <c:v>74.043876052452418</c:v>
                </c:pt>
                <c:pt idx="1495">
                  <c:v>74.094468006881314</c:v>
                </c:pt>
                <c:pt idx="1496">
                  <c:v>74.145053125780478</c:v>
                </c:pt>
                <c:pt idx="1497">
                  <c:v>74.195634389927307</c:v>
                </c:pt>
                <c:pt idx="1498">
                  <c:v>74.246192475585076</c:v>
                </c:pt>
                <c:pt idx="1499">
                  <c:v>74.296738485871117</c:v>
                </c:pt>
                <c:pt idx="1500">
                  <c:v>74.347278788219782</c:v>
                </c:pt>
                <c:pt idx="1501">
                  <c:v>74.397819090568433</c:v>
                </c:pt>
                <c:pt idx="1502">
                  <c:v>74.448351469520702</c:v>
                </c:pt>
                <c:pt idx="1503">
                  <c:v>74.4988703645204</c:v>
                </c:pt>
                <c:pt idx="1504">
                  <c:v>74.549374884619198</c:v>
                </c:pt>
                <c:pt idx="1505">
                  <c:v>74.599875401472204</c:v>
                </c:pt>
                <c:pt idx="1506">
                  <c:v>74.650359820777268</c:v>
                </c:pt>
                <c:pt idx="1507">
                  <c:v>74.700831448471689</c:v>
                </c:pt>
                <c:pt idx="1508">
                  <c:v>74.751293600658329</c:v>
                </c:pt>
                <c:pt idx="1509">
                  <c:v>74.801741753380256</c:v>
                </c:pt>
                <c:pt idx="1510">
                  <c:v>74.85218162987303</c:v>
                </c:pt>
                <c:pt idx="1511">
                  <c:v>74.902599905329893</c:v>
                </c:pt>
                <c:pt idx="1512">
                  <c:v>74.953004667913078</c:v>
                </c:pt>
                <c:pt idx="1513">
                  <c:v>75.003400471553263</c:v>
                </c:pt>
                <c:pt idx="1514">
                  <c:v>75.053796275193491</c:v>
                </c:pt>
                <c:pt idx="1515">
                  <c:v>75.104183907197267</c:v>
                </c:pt>
                <c:pt idx="1516">
                  <c:v>75.154558374152614</c:v>
                </c:pt>
                <c:pt idx="1517">
                  <c:v>75.20493284110799</c:v>
                </c:pt>
                <c:pt idx="1518">
                  <c:v>75.255278980065981</c:v>
                </c:pt>
                <c:pt idx="1519">
                  <c:v>75.305607885566573</c:v>
                </c:pt>
                <c:pt idx="1520">
                  <c:v>75.355920537957886</c:v>
                </c:pt>
                <c:pt idx="1521">
                  <c:v>75.406224022370367</c:v>
                </c:pt>
                <c:pt idx="1522">
                  <c:v>75.456518018703051</c:v>
                </c:pt>
                <c:pt idx="1523">
                  <c:v>75.506812015035806</c:v>
                </c:pt>
                <c:pt idx="1524">
                  <c:v>75.557087938178171</c:v>
                </c:pt>
                <c:pt idx="1525">
                  <c:v>75.607340737674406</c:v>
                </c:pt>
                <c:pt idx="1526">
                  <c:v>75.657581942954295</c:v>
                </c:pt>
                <c:pt idx="1527">
                  <c:v>75.707818620354146</c:v>
                </c:pt>
                <c:pt idx="1528">
                  <c:v>75.758048215407172</c:v>
                </c:pt>
                <c:pt idx="1529">
                  <c:v>75.808263765820399</c:v>
                </c:pt>
                <c:pt idx="1530">
                  <c:v>75.85845852507741</c:v>
                </c:pt>
                <c:pt idx="1531">
                  <c:v>75.908643108087446</c:v>
                </c:pt>
                <c:pt idx="1532">
                  <c:v>75.95882222438415</c:v>
                </c:pt>
                <c:pt idx="1533">
                  <c:v>76.008996725527453</c:v>
                </c:pt>
                <c:pt idx="1534">
                  <c:v>76.059139778247882</c:v>
                </c:pt>
                <c:pt idx="1535">
                  <c:v>76.109274706730346</c:v>
                </c:pt>
                <c:pt idx="1536">
                  <c:v>76.159405563433097</c:v>
                </c:pt>
                <c:pt idx="1537">
                  <c:v>76.209526853647247</c:v>
                </c:pt>
                <c:pt idx="1538">
                  <c:v>76.259626971169766</c:v>
                </c:pt>
                <c:pt idx="1539">
                  <c:v>76.309718214796604</c:v>
                </c:pt>
                <c:pt idx="1540">
                  <c:v>76.359802222870258</c:v>
                </c:pt>
                <c:pt idx="1541">
                  <c:v>76.409869957643494</c:v>
                </c:pt>
                <c:pt idx="1542">
                  <c:v>76.4599287829693</c:v>
                </c:pt>
                <c:pt idx="1543">
                  <c:v>76.509978476151304</c:v>
                </c:pt>
                <c:pt idx="1544">
                  <c:v>76.560016932943199</c:v>
                </c:pt>
                <c:pt idx="1545">
                  <c:v>76.61004706610548</c:v>
                </c:pt>
                <c:pt idx="1546">
                  <c:v>76.660071757676747</c:v>
                </c:pt>
                <c:pt idx="1547">
                  <c:v>76.710087227409431</c:v>
                </c:pt>
                <c:pt idx="1548">
                  <c:v>76.760097036936699</c:v>
                </c:pt>
                <c:pt idx="1549">
                  <c:v>76.81009446844493</c:v>
                </c:pt>
                <c:pt idx="1550">
                  <c:v>76.860078100636287</c:v>
                </c:pt>
                <c:pt idx="1551">
                  <c:v>76.910053879441364</c:v>
                </c:pt>
                <c:pt idx="1552">
                  <c:v>76.960014137971115</c:v>
                </c:pt>
                <c:pt idx="1553">
                  <c:v>77.00996318181231</c:v>
                </c:pt>
                <c:pt idx="1554">
                  <c:v>77.059903523275253</c:v>
                </c:pt>
                <c:pt idx="1555">
                  <c:v>77.109835180378738</c:v>
                </c:pt>
                <c:pt idx="1556">
                  <c:v>77.159739060455337</c:v>
                </c:pt>
                <c:pt idx="1557">
                  <c:v>77.209638052896565</c:v>
                </c:pt>
                <c:pt idx="1558">
                  <c:v>77.259531434593697</c:v>
                </c:pt>
                <c:pt idx="1559">
                  <c:v>77.309417134988294</c:v>
                </c:pt>
                <c:pt idx="1560">
                  <c:v>77.359296354734269</c:v>
                </c:pt>
                <c:pt idx="1561">
                  <c:v>77.409147209521052</c:v>
                </c:pt>
                <c:pt idx="1562">
                  <c:v>77.458992894019119</c:v>
                </c:pt>
                <c:pt idx="1563">
                  <c:v>77.508832881632458</c:v>
                </c:pt>
                <c:pt idx="1564">
                  <c:v>77.558657426007386</c:v>
                </c:pt>
                <c:pt idx="1565">
                  <c:v>77.608468106762004</c:v>
                </c:pt>
                <c:pt idx="1566">
                  <c:v>77.658270078731235</c:v>
                </c:pt>
                <c:pt idx="1567">
                  <c:v>77.708062245626778</c:v>
                </c:pt>
                <c:pt idx="1568">
                  <c:v>77.757837563951199</c:v>
                </c:pt>
                <c:pt idx="1569">
                  <c:v>77.807607290290363</c:v>
                </c:pt>
                <c:pt idx="1570">
                  <c:v>77.85736384708197</c:v>
                </c:pt>
                <c:pt idx="1571">
                  <c:v>77.9071103816527</c:v>
                </c:pt>
                <c:pt idx="1572">
                  <c:v>77.956844319298398</c:v>
                </c:pt>
                <c:pt idx="1573">
                  <c:v>78.006564906898987</c:v>
                </c:pt>
                <c:pt idx="1574">
                  <c:v>78.056274537199926</c:v>
                </c:pt>
                <c:pt idx="1575">
                  <c:v>78.105975266321849</c:v>
                </c:pt>
                <c:pt idx="1576">
                  <c:v>78.155666366839299</c:v>
                </c:pt>
                <c:pt idx="1577">
                  <c:v>78.20534104786347</c:v>
                </c:pt>
                <c:pt idx="1578">
                  <c:v>78.255006766467446</c:v>
                </c:pt>
                <c:pt idx="1579">
                  <c:v>78.304666886065206</c:v>
                </c:pt>
                <c:pt idx="1580">
                  <c:v>78.354316501433118</c:v>
                </c:pt>
                <c:pt idx="1581">
                  <c:v>78.403940850665919</c:v>
                </c:pt>
                <c:pt idx="1582">
                  <c:v>78.453559685761178</c:v>
                </c:pt>
                <c:pt idx="1583">
                  <c:v>78.503171590706714</c:v>
                </c:pt>
                <c:pt idx="1584">
                  <c:v>78.552780014037396</c:v>
                </c:pt>
                <c:pt idx="1585">
                  <c:v>78.602364734814202</c:v>
                </c:pt>
                <c:pt idx="1586">
                  <c:v>78.651940973794538</c:v>
                </c:pt>
                <c:pt idx="1587">
                  <c:v>78.701505924139084</c:v>
                </c:pt>
                <c:pt idx="1588">
                  <c:v>78.75105893806716</c:v>
                </c:pt>
                <c:pt idx="1589">
                  <c:v>78.800596821074393</c:v>
                </c:pt>
                <c:pt idx="1590">
                  <c:v>78.850119900606984</c:v>
                </c:pt>
                <c:pt idx="1591">
                  <c:v>78.899641218379685</c:v>
                </c:pt>
                <c:pt idx="1592">
                  <c:v>78.949159286277194</c:v>
                </c:pt>
                <c:pt idx="1593">
                  <c:v>78.998654724271844</c:v>
                </c:pt>
                <c:pt idx="1594">
                  <c:v>79.048137492495869</c:v>
                </c:pt>
                <c:pt idx="1595">
                  <c:v>79.097618385035418</c:v>
                </c:pt>
                <c:pt idx="1596">
                  <c:v>79.147083210462711</c:v>
                </c:pt>
                <c:pt idx="1597">
                  <c:v>79.196512705533848</c:v>
                </c:pt>
                <c:pt idx="1598">
                  <c:v>79.245937929688509</c:v>
                </c:pt>
                <c:pt idx="1599">
                  <c:v>79.295355389322296</c:v>
                </c:pt>
                <c:pt idx="1600">
                  <c:v>79.34476762195483</c:v>
                </c:pt>
                <c:pt idx="1601">
                  <c:v>79.394174656848492</c:v>
                </c:pt>
                <c:pt idx="1602">
                  <c:v>79.443574972847742</c:v>
                </c:pt>
                <c:pt idx="1603">
                  <c:v>79.492969485156891</c:v>
                </c:pt>
                <c:pt idx="1604">
                  <c:v>79.542359665110098</c:v>
                </c:pt>
                <c:pt idx="1605">
                  <c:v>79.591715356324016</c:v>
                </c:pt>
                <c:pt idx="1606">
                  <c:v>79.641058212044115</c:v>
                </c:pt>
                <c:pt idx="1607">
                  <c:v>79.690396474771319</c:v>
                </c:pt>
                <c:pt idx="1608">
                  <c:v>79.739727369663115</c:v>
                </c:pt>
                <c:pt idx="1609">
                  <c:v>79.789043249630268</c:v>
                </c:pt>
                <c:pt idx="1610">
                  <c:v>79.838342927561996</c:v>
                </c:pt>
                <c:pt idx="1611">
                  <c:v>79.887633958306083</c:v>
                </c:pt>
                <c:pt idx="1612">
                  <c:v>79.936910456810793</c:v>
                </c:pt>
                <c:pt idx="1613">
                  <c:v>79.986172627022086</c:v>
                </c:pt>
                <c:pt idx="1614">
                  <c:v>80.035430953516766</c:v>
                </c:pt>
                <c:pt idx="1615">
                  <c:v>80.084685146359789</c:v>
                </c:pt>
                <c:pt idx="1616">
                  <c:v>80.133926267775664</c:v>
                </c:pt>
                <c:pt idx="1617">
                  <c:v>80.183146339214403</c:v>
                </c:pt>
                <c:pt idx="1618">
                  <c:v>80.232363452100472</c:v>
                </c:pt>
                <c:pt idx="1619">
                  <c:v>80.281577490913463</c:v>
                </c:pt>
                <c:pt idx="1620">
                  <c:v>80.330772110554946</c:v>
                </c:pt>
                <c:pt idx="1621">
                  <c:v>80.379959746080843</c:v>
                </c:pt>
                <c:pt idx="1622">
                  <c:v>80.429131436423447</c:v>
                </c:pt>
                <c:pt idx="1623">
                  <c:v>80.47828854633805</c:v>
                </c:pt>
                <c:pt idx="1624">
                  <c:v>80.527440283206374</c:v>
                </c:pt>
                <c:pt idx="1625">
                  <c:v>80.576586401772914</c:v>
                </c:pt>
                <c:pt idx="1626">
                  <c:v>80.625730442840634</c:v>
                </c:pt>
                <c:pt idx="1627">
                  <c:v>80.674863948212575</c:v>
                </c:pt>
                <c:pt idx="1628">
                  <c:v>80.723986631603339</c:v>
                </c:pt>
                <c:pt idx="1629">
                  <c:v>80.773090242295552</c:v>
                </c:pt>
                <c:pt idx="1630">
                  <c:v>80.822179445361741</c:v>
                </c:pt>
                <c:pt idx="1631">
                  <c:v>80.871260977988982</c:v>
                </c:pt>
                <c:pt idx="1632">
                  <c:v>80.92033826390383</c:v>
                </c:pt>
                <c:pt idx="1633">
                  <c:v>80.969399611825068</c:v>
                </c:pt>
                <c:pt idx="1634">
                  <c:v>81.018446624191611</c:v>
                </c:pt>
                <c:pt idx="1635">
                  <c:v>81.067478360573588</c:v>
                </c:pt>
                <c:pt idx="1636">
                  <c:v>81.116507428573385</c:v>
                </c:pt>
                <c:pt idx="1637">
                  <c:v>81.165525093936012</c:v>
                </c:pt>
                <c:pt idx="1638">
                  <c:v>81.214527763485265</c:v>
                </c:pt>
                <c:pt idx="1639">
                  <c:v>81.263523277431773</c:v>
                </c:pt>
                <c:pt idx="1640">
                  <c:v>81.312503313411426</c:v>
                </c:pt>
                <c:pt idx="1641">
                  <c:v>81.361476261562785</c:v>
                </c:pt>
                <c:pt idx="1642">
                  <c:v>81.410436341625314</c:v>
                </c:pt>
                <c:pt idx="1643">
                  <c:v>81.459379660395825</c:v>
                </c:pt>
                <c:pt idx="1644">
                  <c:v>81.508314420063982</c:v>
                </c:pt>
                <c:pt idx="1645">
                  <c:v>81.557239326215992</c:v>
                </c:pt>
                <c:pt idx="1646">
                  <c:v>81.606154880941446</c:v>
                </c:pt>
                <c:pt idx="1647">
                  <c:v>81.655060125299158</c:v>
                </c:pt>
                <c:pt idx="1648">
                  <c:v>81.703947893729278</c:v>
                </c:pt>
                <c:pt idx="1649">
                  <c:v>81.752826271990713</c:v>
                </c:pt>
                <c:pt idx="1650">
                  <c:v>81.801691371399087</c:v>
                </c:pt>
                <c:pt idx="1651">
                  <c:v>81.850544387181785</c:v>
                </c:pt>
                <c:pt idx="1652">
                  <c:v>81.899385662215934</c:v>
                </c:pt>
                <c:pt idx="1653">
                  <c:v>81.948213114088006</c:v>
                </c:pt>
                <c:pt idx="1654">
                  <c:v>81.99702114027771</c:v>
                </c:pt>
                <c:pt idx="1655">
                  <c:v>82.045824376861432</c:v>
                </c:pt>
                <c:pt idx="1656">
                  <c:v>82.094623333593844</c:v>
                </c:pt>
                <c:pt idx="1657">
                  <c:v>82.143416430908303</c:v>
                </c:pt>
                <c:pt idx="1658">
                  <c:v>82.192198943447082</c:v>
                </c:pt>
                <c:pt idx="1659">
                  <c:v>82.240963827880805</c:v>
                </c:pt>
                <c:pt idx="1660">
                  <c:v>82.289719039185371</c:v>
                </c:pt>
                <c:pt idx="1661">
                  <c:v>82.338463364346296</c:v>
                </c:pt>
                <c:pt idx="1662">
                  <c:v>82.38719953869581</c:v>
                </c:pt>
                <c:pt idx="1663">
                  <c:v>82.435921020915814</c:v>
                </c:pt>
                <c:pt idx="1664">
                  <c:v>82.484631690843784</c:v>
                </c:pt>
                <c:pt idx="1665">
                  <c:v>82.533335522608766</c:v>
                </c:pt>
                <c:pt idx="1666">
                  <c:v>82.58202035986379</c:v>
                </c:pt>
                <c:pt idx="1667">
                  <c:v>82.630682820099736</c:v>
                </c:pt>
                <c:pt idx="1668">
                  <c:v>82.679338665893567</c:v>
                </c:pt>
                <c:pt idx="1669">
                  <c:v>82.727972811840871</c:v>
                </c:pt>
                <c:pt idx="1670">
                  <c:v>82.776587537725874</c:v>
                </c:pt>
                <c:pt idx="1671">
                  <c:v>82.825193969829712</c:v>
                </c:pt>
                <c:pt idx="1672">
                  <c:v>82.873785324685343</c:v>
                </c:pt>
                <c:pt idx="1673">
                  <c:v>82.922368243443103</c:v>
                </c:pt>
                <c:pt idx="1674">
                  <c:v>82.970934292538587</c:v>
                </c:pt>
                <c:pt idx="1675">
                  <c:v>83.01949088285329</c:v>
                </c:pt>
                <c:pt idx="1676">
                  <c:v>83.068026183895853</c:v>
                </c:pt>
                <c:pt idx="1677">
                  <c:v>83.116561484938387</c:v>
                </c:pt>
                <c:pt idx="1678">
                  <c:v>83.165092552204811</c:v>
                </c:pt>
                <c:pt idx="1679">
                  <c:v>83.213613025992686</c:v>
                </c:pt>
                <c:pt idx="1680">
                  <c:v>83.262110845324116</c:v>
                </c:pt>
                <c:pt idx="1681">
                  <c:v>83.310602797794317</c:v>
                </c:pt>
                <c:pt idx="1682">
                  <c:v>83.359091420146086</c:v>
                </c:pt>
                <c:pt idx="1683">
                  <c:v>83.407567874612937</c:v>
                </c:pt>
                <c:pt idx="1684">
                  <c:v>83.456005354339013</c:v>
                </c:pt>
                <c:pt idx="1685">
                  <c:v>83.504439249281347</c:v>
                </c:pt>
                <c:pt idx="1686">
                  <c:v>83.552868462169968</c:v>
                </c:pt>
                <c:pt idx="1687">
                  <c:v>83.601290845593851</c:v>
                </c:pt>
                <c:pt idx="1688">
                  <c:v>83.649707187175068</c:v>
                </c:pt>
                <c:pt idx="1689">
                  <c:v>83.698107979455315</c:v>
                </c:pt>
                <c:pt idx="1690">
                  <c:v>83.746508771735606</c:v>
                </c:pt>
                <c:pt idx="1691">
                  <c:v>83.794886342191759</c:v>
                </c:pt>
                <c:pt idx="1692">
                  <c:v>83.843239244269967</c:v>
                </c:pt>
                <c:pt idx="1693">
                  <c:v>83.891580690567068</c:v>
                </c:pt>
                <c:pt idx="1694">
                  <c:v>83.939898217118554</c:v>
                </c:pt>
                <c:pt idx="1695">
                  <c:v>83.988208716975748</c:v>
                </c:pt>
                <c:pt idx="1696">
                  <c:v>84.036512653405921</c:v>
                </c:pt>
                <c:pt idx="1697">
                  <c:v>84.084797709365802</c:v>
                </c:pt>
                <c:pt idx="1698">
                  <c:v>84.133068156583377</c:v>
                </c:pt>
                <c:pt idx="1699">
                  <c:v>84.181323162726954</c:v>
                </c:pt>
                <c:pt idx="1700">
                  <c:v>84.229562001549482</c:v>
                </c:pt>
                <c:pt idx="1701">
                  <c:v>84.277789273073822</c:v>
                </c:pt>
                <c:pt idx="1702">
                  <c:v>84.325997504568136</c:v>
                </c:pt>
                <c:pt idx="1703">
                  <c:v>84.374198241054032</c:v>
                </c:pt>
                <c:pt idx="1704">
                  <c:v>84.422392606875221</c:v>
                </c:pt>
                <c:pt idx="1705">
                  <c:v>84.470587513865084</c:v>
                </c:pt>
                <c:pt idx="1706">
                  <c:v>84.51876591433286</c:v>
                </c:pt>
                <c:pt idx="1707">
                  <c:v>84.566938978805112</c:v>
                </c:pt>
                <c:pt idx="1708">
                  <c:v>84.615109408966575</c:v>
                </c:pt>
                <c:pt idx="1709">
                  <c:v>84.663270534320262</c:v>
                </c:pt>
                <c:pt idx="1710">
                  <c:v>84.711420174419743</c:v>
                </c:pt>
                <c:pt idx="1711">
                  <c:v>84.75956981451921</c:v>
                </c:pt>
                <c:pt idx="1712">
                  <c:v>84.807716462594726</c:v>
                </c:pt>
                <c:pt idx="1713">
                  <c:v>84.855856677216977</c:v>
                </c:pt>
                <c:pt idx="1714">
                  <c:v>84.903978800845749</c:v>
                </c:pt>
                <c:pt idx="1715">
                  <c:v>84.952095351888858</c:v>
                </c:pt>
                <c:pt idx="1716">
                  <c:v>85.000206594082243</c:v>
                </c:pt>
                <c:pt idx="1717">
                  <c:v>85.048307559914591</c:v>
                </c:pt>
                <c:pt idx="1718">
                  <c:v>85.096398712149693</c:v>
                </c:pt>
                <c:pt idx="1719">
                  <c:v>85.144477306861035</c:v>
                </c:pt>
                <c:pt idx="1720">
                  <c:v>85.192552726259365</c:v>
                </c:pt>
                <c:pt idx="1721">
                  <c:v>85.240628145657695</c:v>
                </c:pt>
                <c:pt idx="1722">
                  <c:v>85.288697827828287</c:v>
                </c:pt>
                <c:pt idx="1723">
                  <c:v>85.336749099903173</c:v>
                </c:pt>
                <c:pt idx="1724">
                  <c:v>85.384796228397292</c:v>
                </c:pt>
                <c:pt idx="1725">
                  <c:v>85.432843356891354</c:v>
                </c:pt>
                <c:pt idx="1726">
                  <c:v>85.480874047950039</c:v>
                </c:pt>
                <c:pt idx="1727">
                  <c:v>85.528890313968787</c:v>
                </c:pt>
                <c:pt idx="1728">
                  <c:v>85.576904745972385</c:v>
                </c:pt>
                <c:pt idx="1729">
                  <c:v>85.624919177975912</c:v>
                </c:pt>
                <c:pt idx="1730">
                  <c:v>85.672933609979452</c:v>
                </c:pt>
                <c:pt idx="1731">
                  <c:v>85.720948041982979</c:v>
                </c:pt>
                <c:pt idx="1732">
                  <c:v>85.768962473986548</c:v>
                </c:pt>
                <c:pt idx="1733">
                  <c:v>85.816976905990103</c:v>
                </c:pt>
                <c:pt idx="1734">
                  <c:v>85.864991337993629</c:v>
                </c:pt>
                <c:pt idx="1735">
                  <c:v>85.913005769997213</c:v>
                </c:pt>
                <c:pt idx="1736">
                  <c:v>85.961020202000753</c:v>
                </c:pt>
                <c:pt idx="1737">
                  <c:v>86.009028845538509</c:v>
                </c:pt>
                <c:pt idx="1738">
                  <c:v>86.057010570971542</c:v>
                </c:pt>
                <c:pt idx="1739">
                  <c:v>86.104976759766942</c:v>
                </c:pt>
                <c:pt idx="1740">
                  <c:v>86.152940826703087</c:v>
                </c:pt>
                <c:pt idx="1741">
                  <c:v>86.200895263898104</c:v>
                </c:pt>
                <c:pt idx="1742">
                  <c:v>86.248844234772577</c:v>
                </c:pt>
                <c:pt idx="1743">
                  <c:v>86.296790507626426</c:v>
                </c:pt>
                <c:pt idx="1744">
                  <c:v>86.344728736965649</c:v>
                </c:pt>
                <c:pt idx="1745">
                  <c:v>86.392657852344755</c:v>
                </c:pt>
                <c:pt idx="1746">
                  <c:v>86.440580271856334</c:v>
                </c:pt>
                <c:pt idx="1747">
                  <c:v>86.48849451384703</c:v>
                </c:pt>
                <c:pt idx="1748">
                  <c:v>86.53640394386656</c:v>
                </c:pt>
                <c:pt idx="1749">
                  <c:v>86.5843047739084</c:v>
                </c:pt>
                <c:pt idx="1750">
                  <c:v>86.632197852690581</c:v>
                </c:pt>
                <c:pt idx="1751">
                  <c:v>86.680080731606594</c:v>
                </c:pt>
                <c:pt idx="1752">
                  <c:v>86.727960388540055</c:v>
                </c:pt>
                <c:pt idx="1753">
                  <c:v>86.775828810811362</c:v>
                </c:pt>
                <c:pt idx="1754">
                  <c:v>86.823683558744492</c:v>
                </c:pt>
                <c:pt idx="1755">
                  <c:v>86.871537488086489</c:v>
                </c:pt>
                <c:pt idx="1756">
                  <c:v>86.919391417428486</c:v>
                </c:pt>
                <c:pt idx="1757">
                  <c:v>86.967244024842017</c:v>
                </c:pt>
                <c:pt idx="1758">
                  <c:v>87.015083597569983</c:v>
                </c:pt>
                <c:pt idx="1759">
                  <c:v>87.062909802669964</c:v>
                </c:pt>
                <c:pt idx="1760">
                  <c:v>87.110728138209041</c:v>
                </c:pt>
                <c:pt idx="1761">
                  <c:v>87.158536815957945</c:v>
                </c:pt>
                <c:pt idx="1762">
                  <c:v>87.206341175969499</c:v>
                </c:pt>
                <c:pt idx="1763">
                  <c:v>87.254138253447749</c:v>
                </c:pt>
                <c:pt idx="1764">
                  <c:v>87.301919698219208</c:v>
                </c:pt>
                <c:pt idx="1765">
                  <c:v>87.349697590353273</c:v>
                </c:pt>
                <c:pt idx="1766">
                  <c:v>87.397471572476604</c:v>
                </c:pt>
                <c:pt idx="1767">
                  <c:v>87.445241372370802</c:v>
                </c:pt>
                <c:pt idx="1768">
                  <c:v>87.493008314637919</c:v>
                </c:pt>
                <c:pt idx="1769">
                  <c:v>87.540768500037842</c:v>
                </c:pt>
                <c:pt idx="1770">
                  <c:v>87.588513767437064</c:v>
                </c:pt>
                <c:pt idx="1771">
                  <c:v>87.636253654716313</c:v>
                </c:pt>
                <c:pt idx="1772">
                  <c:v>87.683983067937575</c:v>
                </c:pt>
                <c:pt idx="1773">
                  <c:v>87.731708363103976</c:v>
                </c:pt>
                <c:pt idx="1774">
                  <c:v>87.779424265256893</c:v>
                </c:pt>
                <c:pt idx="1775">
                  <c:v>87.827135398778182</c:v>
                </c:pt>
                <c:pt idx="1776">
                  <c:v>87.874843826035331</c:v>
                </c:pt>
                <c:pt idx="1777">
                  <c:v>87.922550173794235</c:v>
                </c:pt>
                <c:pt idx="1778">
                  <c:v>87.970243364406286</c:v>
                </c:pt>
                <c:pt idx="1779">
                  <c:v>88.017912106444598</c:v>
                </c:pt>
                <c:pt idx="1780">
                  <c:v>88.065554512690937</c:v>
                </c:pt>
                <c:pt idx="1781">
                  <c:v>88.11319650041608</c:v>
                </c:pt>
                <c:pt idx="1782">
                  <c:v>88.16083838526265</c:v>
                </c:pt>
                <c:pt idx="1783">
                  <c:v>88.208480270109192</c:v>
                </c:pt>
                <c:pt idx="1784">
                  <c:v>88.256122154955747</c:v>
                </c:pt>
                <c:pt idx="1785">
                  <c:v>88.303761846364608</c:v>
                </c:pt>
                <c:pt idx="1786">
                  <c:v>88.351382693736099</c:v>
                </c:pt>
                <c:pt idx="1787">
                  <c:v>88.399003541107646</c:v>
                </c:pt>
                <c:pt idx="1788">
                  <c:v>88.446622140589028</c:v>
                </c:pt>
                <c:pt idx="1789">
                  <c:v>88.49423286330277</c:v>
                </c:pt>
                <c:pt idx="1790">
                  <c:v>88.541843586016498</c:v>
                </c:pt>
                <c:pt idx="1791">
                  <c:v>88.58944860918551</c:v>
                </c:pt>
                <c:pt idx="1792">
                  <c:v>88.637025125652073</c:v>
                </c:pt>
                <c:pt idx="1793">
                  <c:v>88.684575642181002</c:v>
                </c:pt>
                <c:pt idx="1794">
                  <c:v>88.732119038870522</c:v>
                </c:pt>
                <c:pt idx="1795">
                  <c:v>88.779656634658309</c:v>
                </c:pt>
                <c:pt idx="1796">
                  <c:v>88.827184679051882</c:v>
                </c:pt>
                <c:pt idx="1797">
                  <c:v>88.874705196536752</c:v>
                </c:pt>
                <c:pt idx="1798">
                  <c:v>88.922212973211657</c:v>
                </c:pt>
                <c:pt idx="1799">
                  <c:v>88.969716520778093</c:v>
                </c:pt>
                <c:pt idx="1800">
                  <c:v>89.017211816079282</c:v>
                </c:pt>
                <c:pt idx="1801">
                  <c:v>89.064698814047773</c:v>
                </c:pt>
                <c:pt idx="1802">
                  <c:v>89.112181788591954</c:v>
                </c:pt>
                <c:pt idx="1803">
                  <c:v>89.15964694032337</c:v>
                </c:pt>
                <c:pt idx="1804">
                  <c:v>89.207108999410934</c:v>
                </c:pt>
                <c:pt idx="1805">
                  <c:v>89.254567467527366</c:v>
                </c:pt>
                <c:pt idx="1806">
                  <c:v>89.302019742956972</c:v>
                </c:pt>
                <c:pt idx="1807">
                  <c:v>89.349459379574682</c:v>
                </c:pt>
                <c:pt idx="1808">
                  <c:v>89.396891866753037</c:v>
                </c:pt>
                <c:pt idx="1809">
                  <c:v>89.444320247991186</c:v>
                </c:pt>
                <c:pt idx="1810">
                  <c:v>89.491739114205814</c:v>
                </c:pt>
                <c:pt idx="1811">
                  <c:v>89.539146843920847</c:v>
                </c:pt>
                <c:pt idx="1812">
                  <c:v>89.586550824602909</c:v>
                </c:pt>
                <c:pt idx="1813">
                  <c:v>89.633945086376116</c:v>
                </c:pt>
                <c:pt idx="1814">
                  <c:v>89.681331855519318</c:v>
                </c:pt>
                <c:pt idx="1815">
                  <c:v>89.728711595044729</c:v>
                </c:pt>
                <c:pt idx="1816">
                  <c:v>89.776082782442941</c:v>
                </c:pt>
                <c:pt idx="1817">
                  <c:v>89.823449878314861</c:v>
                </c:pt>
                <c:pt idx="1818">
                  <c:v>89.870813241537775</c:v>
                </c:pt>
                <c:pt idx="1819">
                  <c:v>89.918164679575767</c:v>
                </c:pt>
                <c:pt idx="1820">
                  <c:v>89.965492915368387</c:v>
                </c:pt>
                <c:pt idx="1821">
                  <c:v>90.01281283911301</c:v>
                </c:pt>
                <c:pt idx="1822">
                  <c:v>90.060132397667346</c:v>
                </c:pt>
                <c:pt idx="1823">
                  <c:v>90.107450187604414</c:v>
                </c:pt>
                <c:pt idx="1824">
                  <c:v>90.154763092723485</c:v>
                </c:pt>
                <c:pt idx="1825">
                  <c:v>90.202072299285717</c:v>
                </c:pt>
                <c:pt idx="1826">
                  <c:v>90.249378614496166</c:v>
                </c:pt>
                <c:pt idx="1827">
                  <c:v>90.296679806250452</c:v>
                </c:pt>
                <c:pt idx="1828">
                  <c:v>90.343977817471085</c:v>
                </c:pt>
                <c:pt idx="1829">
                  <c:v>90.391271380986481</c:v>
                </c:pt>
                <c:pt idx="1830">
                  <c:v>90.438532563251542</c:v>
                </c:pt>
                <c:pt idx="1831">
                  <c:v>90.485791225361282</c:v>
                </c:pt>
                <c:pt idx="1832">
                  <c:v>90.533049887471009</c:v>
                </c:pt>
                <c:pt idx="1833">
                  <c:v>90.580300678057952</c:v>
                </c:pt>
                <c:pt idx="1834">
                  <c:v>90.627533592719146</c:v>
                </c:pt>
                <c:pt idx="1835">
                  <c:v>90.674761887232478</c:v>
                </c:pt>
                <c:pt idx="1836">
                  <c:v>90.721984886008585</c:v>
                </c:pt>
                <c:pt idx="1837">
                  <c:v>90.769195694333717</c:v>
                </c:pt>
                <c:pt idx="1838">
                  <c:v>90.816400858851267</c:v>
                </c:pt>
                <c:pt idx="1839">
                  <c:v>90.863593465660003</c:v>
                </c:pt>
                <c:pt idx="1840">
                  <c:v>90.910772227077899</c:v>
                </c:pt>
                <c:pt idx="1841">
                  <c:v>90.957946948013713</c:v>
                </c:pt>
                <c:pt idx="1842">
                  <c:v>91.005119915242219</c:v>
                </c:pt>
                <c:pt idx="1843">
                  <c:v>91.052290615051689</c:v>
                </c:pt>
                <c:pt idx="1844">
                  <c:v>91.099456536014728</c:v>
                </c:pt>
                <c:pt idx="1845">
                  <c:v>91.146617783558185</c:v>
                </c:pt>
                <c:pt idx="1846">
                  <c:v>91.193759472026741</c:v>
                </c:pt>
                <c:pt idx="1847">
                  <c:v>91.240896753790608</c:v>
                </c:pt>
                <c:pt idx="1848">
                  <c:v>91.288026697016775</c:v>
                </c:pt>
                <c:pt idx="1849">
                  <c:v>91.335152042327323</c:v>
                </c:pt>
                <c:pt idx="1850">
                  <c:v>91.382269022093539</c:v>
                </c:pt>
                <c:pt idx="1851">
                  <c:v>91.429378989754738</c:v>
                </c:pt>
                <c:pt idx="1852">
                  <c:v>91.476478634938942</c:v>
                </c:pt>
                <c:pt idx="1853">
                  <c:v>91.523575711338339</c:v>
                </c:pt>
                <c:pt idx="1854">
                  <c:v>91.570666343503419</c:v>
                </c:pt>
                <c:pt idx="1855">
                  <c:v>91.617750664055862</c:v>
                </c:pt>
                <c:pt idx="1856">
                  <c:v>91.66482834526488</c:v>
                </c:pt>
                <c:pt idx="1857">
                  <c:v>91.711895411250666</c:v>
                </c:pt>
                <c:pt idx="1858">
                  <c:v>91.758958245847694</c:v>
                </c:pt>
                <c:pt idx="1859">
                  <c:v>91.806018256988693</c:v>
                </c:pt>
                <c:pt idx="1860">
                  <c:v>91.853068608769448</c:v>
                </c:pt>
                <c:pt idx="1861">
                  <c:v>91.900112492578387</c:v>
                </c:pt>
                <c:pt idx="1862">
                  <c:v>91.947153189559955</c:v>
                </c:pt>
                <c:pt idx="1863">
                  <c:v>91.994191010855133</c:v>
                </c:pt>
                <c:pt idx="1864">
                  <c:v>92.041224119372103</c:v>
                </c:pt>
                <c:pt idx="1865">
                  <c:v>92.088254561047037</c:v>
                </c:pt>
                <c:pt idx="1866">
                  <c:v>92.135279413146748</c:v>
                </c:pt>
                <c:pt idx="1867">
                  <c:v>92.182299631859806</c:v>
                </c:pt>
                <c:pt idx="1868">
                  <c:v>92.229318154399635</c:v>
                </c:pt>
                <c:pt idx="1869">
                  <c:v>92.276331997922568</c:v>
                </c:pt>
                <c:pt idx="1870">
                  <c:v>92.323336345545158</c:v>
                </c:pt>
                <c:pt idx="1871">
                  <c:v>92.370325892043624</c:v>
                </c:pt>
                <c:pt idx="1872">
                  <c:v>92.417305389829892</c:v>
                </c:pt>
                <c:pt idx="1873">
                  <c:v>92.464283847366374</c:v>
                </c:pt>
                <c:pt idx="1874">
                  <c:v>92.511262052741301</c:v>
                </c:pt>
                <c:pt idx="1875">
                  <c:v>92.558235846082368</c:v>
                </c:pt>
                <c:pt idx="1876">
                  <c:v>92.605208953754584</c:v>
                </c:pt>
                <c:pt idx="1877">
                  <c:v>92.652182057105477</c:v>
                </c:pt>
                <c:pt idx="1878">
                  <c:v>92.699149880512437</c:v>
                </c:pt>
                <c:pt idx="1879">
                  <c:v>92.746114613589853</c:v>
                </c:pt>
                <c:pt idx="1880">
                  <c:v>92.793079346667284</c:v>
                </c:pt>
                <c:pt idx="1881">
                  <c:v>92.840039048919337</c:v>
                </c:pt>
                <c:pt idx="1882">
                  <c:v>92.886985679589969</c:v>
                </c:pt>
                <c:pt idx="1883">
                  <c:v>92.933929613046018</c:v>
                </c:pt>
                <c:pt idx="1884">
                  <c:v>92.980861874259332</c:v>
                </c:pt>
                <c:pt idx="1885">
                  <c:v>93.027782652335389</c:v>
                </c:pt>
                <c:pt idx="1886">
                  <c:v>93.074700582478116</c:v>
                </c:pt>
                <c:pt idx="1887">
                  <c:v>93.121608408766548</c:v>
                </c:pt>
                <c:pt idx="1888">
                  <c:v>93.168506933270152</c:v>
                </c:pt>
                <c:pt idx="1889">
                  <c:v>93.215404006842164</c:v>
                </c:pt>
                <c:pt idx="1890">
                  <c:v>93.262298372694318</c:v>
                </c:pt>
                <c:pt idx="1891">
                  <c:v>93.309190879278262</c:v>
                </c:pt>
                <c:pt idx="1892">
                  <c:v>93.356079378457636</c:v>
                </c:pt>
                <c:pt idx="1893">
                  <c:v>93.402964402355224</c:v>
                </c:pt>
                <c:pt idx="1894">
                  <c:v>93.449842904503612</c:v>
                </c:pt>
                <c:pt idx="1895">
                  <c:v>93.496707822992832</c:v>
                </c:pt>
                <c:pt idx="1896">
                  <c:v>93.543563666186969</c:v>
                </c:pt>
                <c:pt idx="1897">
                  <c:v>93.590416930014982</c:v>
                </c:pt>
                <c:pt idx="1898">
                  <c:v>93.637262597733383</c:v>
                </c:pt>
                <c:pt idx="1899">
                  <c:v>93.684101804502049</c:v>
                </c:pt>
                <c:pt idx="1900">
                  <c:v>93.730937424861168</c:v>
                </c:pt>
                <c:pt idx="1901">
                  <c:v>93.777767714944289</c:v>
                </c:pt>
                <c:pt idx="1902">
                  <c:v>93.824593063397927</c:v>
                </c:pt>
                <c:pt idx="1903">
                  <c:v>93.87141044729978</c:v>
                </c:pt>
                <c:pt idx="1904">
                  <c:v>93.918222733481159</c:v>
                </c:pt>
                <c:pt idx="1905">
                  <c:v>93.965028790719472</c:v>
                </c:pt>
                <c:pt idx="1906">
                  <c:v>94.011832831508571</c:v>
                </c:pt>
                <c:pt idx="1907">
                  <c:v>94.058629739347083</c:v>
                </c:pt>
                <c:pt idx="1908">
                  <c:v>94.105421276433333</c:v>
                </c:pt>
                <c:pt idx="1909">
                  <c:v>94.152207068877743</c:v>
                </c:pt>
                <c:pt idx="1910">
                  <c:v>94.198986937758164</c:v>
                </c:pt>
                <c:pt idx="1911">
                  <c:v>94.245759226574961</c:v>
                </c:pt>
                <c:pt idx="1912">
                  <c:v>94.292523705692076</c:v>
                </c:pt>
                <c:pt idx="1913">
                  <c:v>94.339286680378407</c:v>
                </c:pt>
                <c:pt idx="1914">
                  <c:v>94.386047006159444</c:v>
                </c:pt>
                <c:pt idx="1915">
                  <c:v>94.432804532062548</c:v>
                </c:pt>
                <c:pt idx="1916">
                  <c:v>94.479560368735747</c:v>
                </c:pt>
                <c:pt idx="1917">
                  <c:v>94.526313554271042</c:v>
                </c:pt>
                <c:pt idx="1918">
                  <c:v>94.573053891276146</c:v>
                </c:pt>
                <c:pt idx="1919">
                  <c:v>94.619784281470515</c:v>
                </c:pt>
                <c:pt idx="1920">
                  <c:v>94.666513322345693</c:v>
                </c:pt>
                <c:pt idx="1921">
                  <c:v>94.713237889539414</c:v>
                </c:pt>
                <c:pt idx="1922">
                  <c:v>94.759962456733163</c:v>
                </c:pt>
                <c:pt idx="1923">
                  <c:v>94.806686247060384</c:v>
                </c:pt>
                <c:pt idx="1924">
                  <c:v>94.853408655729538</c:v>
                </c:pt>
                <c:pt idx="1925">
                  <c:v>94.900116295018506</c:v>
                </c:pt>
                <c:pt idx="1926">
                  <c:v>94.946821399825637</c:v>
                </c:pt>
                <c:pt idx="1927">
                  <c:v>94.99352424126981</c:v>
                </c:pt>
                <c:pt idx="1928">
                  <c:v>95.040225125847286</c:v>
                </c:pt>
                <c:pt idx="1929">
                  <c:v>95.086908991755479</c:v>
                </c:pt>
                <c:pt idx="1930">
                  <c:v>95.133587325593439</c:v>
                </c:pt>
                <c:pt idx="1931">
                  <c:v>95.18026688489789</c:v>
                </c:pt>
                <c:pt idx="1932">
                  <c:v>95.226947175945583</c:v>
                </c:pt>
                <c:pt idx="1933">
                  <c:v>95.27362727714447</c:v>
                </c:pt>
                <c:pt idx="1934">
                  <c:v>95.320307086121304</c:v>
                </c:pt>
                <c:pt idx="1935">
                  <c:v>95.366986074227583</c:v>
                </c:pt>
                <c:pt idx="1936">
                  <c:v>95.413663708405039</c:v>
                </c:pt>
                <c:pt idx="1937">
                  <c:v>95.460339733313816</c:v>
                </c:pt>
                <c:pt idx="1938">
                  <c:v>95.507012633168245</c:v>
                </c:pt>
                <c:pt idx="1939">
                  <c:v>95.553685533022659</c:v>
                </c:pt>
                <c:pt idx="1940">
                  <c:v>95.600356494411756</c:v>
                </c:pt>
                <c:pt idx="1941">
                  <c:v>95.64702141655313</c:v>
                </c:pt>
                <c:pt idx="1942">
                  <c:v>95.693670709885183</c:v>
                </c:pt>
                <c:pt idx="1943">
                  <c:v>95.740315720508804</c:v>
                </c:pt>
                <c:pt idx="1944">
                  <c:v>95.786957114095046</c:v>
                </c:pt>
                <c:pt idx="1945">
                  <c:v>95.833591162062831</c:v>
                </c:pt>
                <c:pt idx="1946">
                  <c:v>95.880219619290727</c:v>
                </c:pt>
                <c:pt idx="1947">
                  <c:v>95.926846267948363</c:v>
                </c:pt>
                <c:pt idx="1948">
                  <c:v>95.973472916605942</c:v>
                </c:pt>
                <c:pt idx="1949">
                  <c:v>96.020097752129914</c:v>
                </c:pt>
                <c:pt idx="1950">
                  <c:v>96.066718140270041</c:v>
                </c:pt>
                <c:pt idx="1951">
                  <c:v>96.113330700362951</c:v>
                </c:pt>
                <c:pt idx="1952">
                  <c:v>96.159934662310036</c:v>
                </c:pt>
                <c:pt idx="1953">
                  <c:v>96.206536635266161</c:v>
                </c:pt>
                <c:pt idx="1954">
                  <c:v>96.253136683895661</c:v>
                </c:pt>
                <c:pt idx="1955">
                  <c:v>96.299736006957119</c:v>
                </c:pt>
                <c:pt idx="1956">
                  <c:v>96.346331995634543</c:v>
                </c:pt>
                <c:pt idx="1957">
                  <c:v>96.392923370345287</c:v>
                </c:pt>
                <c:pt idx="1958">
                  <c:v>96.439511882232523</c:v>
                </c:pt>
                <c:pt idx="1959">
                  <c:v>96.486098347308811</c:v>
                </c:pt>
                <c:pt idx="1960">
                  <c:v>96.532678814691749</c:v>
                </c:pt>
                <c:pt idx="1961">
                  <c:v>96.579247561123779</c:v>
                </c:pt>
                <c:pt idx="1962">
                  <c:v>96.625811639380814</c:v>
                </c:pt>
                <c:pt idx="1963">
                  <c:v>96.672374017749021</c:v>
                </c:pt>
                <c:pt idx="1964">
                  <c:v>96.718934517482197</c:v>
                </c:pt>
                <c:pt idx="1965">
                  <c:v>96.765491545555179</c:v>
                </c:pt>
                <c:pt idx="1966">
                  <c:v>96.812038359141127</c:v>
                </c:pt>
                <c:pt idx="1967">
                  <c:v>96.858585155857057</c:v>
                </c:pt>
                <c:pt idx="1968">
                  <c:v>96.905130824604768</c:v>
                </c:pt>
                <c:pt idx="1969">
                  <c:v>96.951661547619082</c:v>
                </c:pt>
                <c:pt idx="1970">
                  <c:v>96.998186516141942</c:v>
                </c:pt>
                <c:pt idx="1971">
                  <c:v>97.044709763047521</c:v>
                </c:pt>
                <c:pt idx="1972">
                  <c:v>97.091232005156684</c:v>
                </c:pt>
                <c:pt idx="1973">
                  <c:v>97.137747394930656</c:v>
                </c:pt>
                <c:pt idx="1974">
                  <c:v>97.18425592379468</c:v>
                </c:pt>
                <c:pt idx="1975">
                  <c:v>97.23076017558283</c:v>
                </c:pt>
                <c:pt idx="1976">
                  <c:v>97.277257996621572</c:v>
                </c:pt>
                <c:pt idx="1977">
                  <c:v>97.323754451430901</c:v>
                </c:pt>
                <c:pt idx="1978">
                  <c:v>97.370246412575199</c:v>
                </c:pt>
                <c:pt idx="1979">
                  <c:v>97.416736190008351</c:v>
                </c:pt>
                <c:pt idx="1980">
                  <c:v>97.463223988724536</c:v>
                </c:pt>
                <c:pt idx="1981">
                  <c:v>97.50970923113627</c:v>
                </c:pt>
                <c:pt idx="1982">
                  <c:v>97.556182646945501</c:v>
                </c:pt>
                <c:pt idx="1983">
                  <c:v>97.602651770271208</c:v>
                </c:pt>
                <c:pt idx="1984">
                  <c:v>97.649117642325223</c:v>
                </c:pt>
                <c:pt idx="1985">
                  <c:v>97.695583194118811</c:v>
                </c:pt>
                <c:pt idx="1986">
                  <c:v>97.742046739172523</c:v>
                </c:pt>
                <c:pt idx="1987">
                  <c:v>97.788508832733882</c:v>
                </c:pt>
                <c:pt idx="1988">
                  <c:v>97.834965350065104</c:v>
                </c:pt>
                <c:pt idx="1989">
                  <c:v>97.881416446087869</c:v>
                </c:pt>
                <c:pt idx="1990">
                  <c:v>97.927865842018164</c:v>
                </c:pt>
                <c:pt idx="1991">
                  <c:v>97.974314320334273</c:v>
                </c:pt>
                <c:pt idx="1992">
                  <c:v>98.020752983222607</c:v>
                </c:pt>
                <c:pt idx="1993">
                  <c:v>98.067189250868097</c:v>
                </c:pt>
                <c:pt idx="1994">
                  <c:v>98.113624699847975</c:v>
                </c:pt>
                <c:pt idx="1995">
                  <c:v>98.16005965427982</c:v>
                </c:pt>
                <c:pt idx="1996">
                  <c:v>98.206487229187573</c:v>
                </c:pt>
                <c:pt idx="1997">
                  <c:v>98.252911288070862</c:v>
                </c:pt>
                <c:pt idx="1998">
                  <c:v>98.299333482350633</c:v>
                </c:pt>
                <c:pt idx="1999">
                  <c:v>98.345753741595701</c:v>
                </c:pt>
                <c:pt idx="2000">
                  <c:v>98.392171196132637</c:v>
                </c:pt>
                <c:pt idx="2001">
                  <c:v>98.438588649194116</c:v>
                </c:pt>
                <c:pt idx="2002">
                  <c:v>98.485006102255554</c:v>
                </c:pt>
                <c:pt idx="2003">
                  <c:v>98.531421185323367</c:v>
                </c:pt>
                <c:pt idx="2004">
                  <c:v>98.577834605889393</c:v>
                </c:pt>
                <c:pt idx="2005">
                  <c:v>98.624240924228161</c:v>
                </c:pt>
                <c:pt idx="2006">
                  <c:v>98.670643406301892</c:v>
                </c:pt>
                <c:pt idx="2007">
                  <c:v>98.717044321912951</c:v>
                </c:pt>
                <c:pt idx="2008">
                  <c:v>98.763442750936179</c:v>
                </c:pt>
                <c:pt idx="2009">
                  <c:v>98.809839925390747</c:v>
                </c:pt>
                <c:pt idx="2010">
                  <c:v>98.856232033814635</c:v>
                </c:pt>
                <c:pt idx="2011">
                  <c:v>98.902620626500664</c:v>
                </c:pt>
                <c:pt idx="2012">
                  <c:v>98.949006707133833</c:v>
                </c:pt>
                <c:pt idx="2013">
                  <c:v>98.99538915794858</c:v>
                </c:pt>
                <c:pt idx="2014">
                  <c:v>99.041769889557443</c:v>
                </c:pt>
                <c:pt idx="2015">
                  <c:v>99.088151239811069</c:v>
                </c:pt>
                <c:pt idx="2016">
                  <c:v>99.134530643652653</c:v>
                </c:pt>
                <c:pt idx="2017">
                  <c:v>99.180910047494194</c:v>
                </c:pt>
                <c:pt idx="2018">
                  <c:v>99.227289563976967</c:v>
                </c:pt>
                <c:pt idx="2019">
                  <c:v>99.273666122402048</c:v>
                </c:pt>
                <c:pt idx="2020">
                  <c:v>99.320041577098067</c:v>
                </c:pt>
                <c:pt idx="2021">
                  <c:v>99.366415726502211</c:v>
                </c:pt>
                <c:pt idx="2022">
                  <c:v>99.412792034422338</c:v>
                </c:pt>
                <c:pt idx="2023">
                  <c:v>99.459168033053558</c:v>
                </c:pt>
                <c:pt idx="2024">
                  <c:v>99.505543121873444</c:v>
                </c:pt>
                <c:pt idx="2025">
                  <c:v>99.551919230396066</c:v>
                </c:pt>
                <c:pt idx="2026">
                  <c:v>99.59829084830497</c:v>
                </c:pt>
                <c:pt idx="2027">
                  <c:v>99.644660467882247</c:v>
                </c:pt>
                <c:pt idx="2028">
                  <c:v>99.691030087459495</c:v>
                </c:pt>
                <c:pt idx="2029">
                  <c:v>99.737408415917386</c:v>
                </c:pt>
                <c:pt idx="2030">
                  <c:v>99.783787361679728</c:v>
                </c:pt>
                <c:pt idx="2031">
                  <c:v>99.830162302151876</c:v>
                </c:pt>
                <c:pt idx="2032">
                  <c:v>99.876531706493779</c:v>
                </c:pt>
                <c:pt idx="2033">
                  <c:v>99.922896886852371</c:v>
                </c:pt>
                <c:pt idx="2034">
                  <c:v>99.969261837170095</c:v>
                </c:pt>
                <c:pt idx="2035">
                  <c:v>100.01562649108639</c:v>
                </c:pt>
                <c:pt idx="2036">
                  <c:v>100.06199029836507</c:v>
                </c:pt>
                <c:pt idx="2037">
                  <c:v>100.10835396775651</c:v>
                </c:pt>
                <c:pt idx="2038">
                  <c:v>100.15471792173189</c:v>
                </c:pt>
                <c:pt idx="2039">
                  <c:v>100.20107337378221</c:v>
                </c:pt>
                <c:pt idx="2040">
                  <c:v>100.24742674749216</c:v>
                </c:pt>
                <c:pt idx="2041">
                  <c:v>100.29377987674282</c:v>
                </c:pt>
                <c:pt idx="2042">
                  <c:v>100.34013300599355</c:v>
                </c:pt>
                <c:pt idx="2043">
                  <c:v>100.38648374513267</c:v>
                </c:pt>
                <c:pt idx="2044">
                  <c:v>100.43283247178057</c:v>
                </c:pt>
                <c:pt idx="2045">
                  <c:v>100.47918020286238</c:v>
                </c:pt>
                <c:pt idx="2046">
                  <c:v>100.52552403319135</c:v>
                </c:pt>
                <c:pt idx="2047">
                  <c:v>100.5718650090847</c:v>
                </c:pt>
                <c:pt idx="2048">
                  <c:v>100.61820335095675</c:v>
                </c:pt>
                <c:pt idx="2049">
                  <c:v>100.66453988458747</c:v>
                </c:pt>
                <c:pt idx="2050">
                  <c:v>100.71087378903012</c:v>
                </c:pt>
                <c:pt idx="2051">
                  <c:v>100.75720647334867</c:v>
                </c:pt>
                <c:pt idx="2052">
                  <c:v>100.80353889872363</c:v>
                </c:pt>
                <c:pt idx="2053">
                  <c:v>100.8498647352379</c:v>
                </c:pt>
                <c:pt idx="2054">
                  <c:v>100.89618726464352</c:v>
                </c:pt>
                <c:pt idx="2055">
                  <c:v>100.94250764133814</c:v>
                </c:pt>
                <c:pt idx="2056">
                  <c:v>100.98882773827906</c:v>
                </c:pt>
                <c:pt idx="2057">
                  <c:v>101.03514785439778</c:v>
                </c:pt>
                <c:pt idx="2058">
                  <c:v>101.08146779802227</c:v>
                </c:pt>
                <c:pt idx="2059">
                  <c:v>101.12778446801101</c:v>
                </c:pt>
                <c:pt idx="2060">
                  <c:v>101.17410093041818</c:v>
                </c:pt>
                <c:pt idx="2061">
                  <c:v>101.22041615203999</c:v>
                </c:pt>
                <c:pt idx="2062">
                  <c:v>101.26673062875687</c:v>
                </c:pt>
                <c:pt idx="2063">
                  <c:v>101.31304479123304</c:v>
                </c:pt>
                <c:pt idx="2064">
                  <c:v>101.35935760523033</c:v>
                </c:pt>
                <c:pt idx="2065">
                  <c:v>101.40566861172059</c:v>
                </c:pt>
                <c:pt idx="2066">
                  <c:v>101.45197937722691</c:v>
                </c:pt>
                <c:pt idx="2067">
                  <c:v>101.4982895294056</c:v>
                </c:pt>
                <c:pt idx="2068">
                  <c:v>101.5445992602921</c:v>
                </c:pt>
                <c:pt idx="2069">
                  <c:v>101.5909076032857</c:v>
                </c:pt>
                <c:pt idx="2070">
                  <c:v>101.63721503020707</c:v>
                </c:pt>
                <c:pt idx="2071">
                  <c:v>101.68352173673422</c:v>
                </c:pt>
                <c:pt idx="2072">
                  <c:v>101.72982755644293</c:v>
                </c:pt>
                <c:pt idx="2073">
                  <c:v>101.77613337615159</c:v>
                </c:pt>
                <c:pt idx="2074">
                  <c:v>101.8224391958603</c:v>
                </c:pt>
                <c:pt idx="2075">
                  <c:v>101.86874692252204</c:v>
                </c:pt>
                <c:pt idx="2076">
                  <c:v>101.91505513479412</c:v>
                </c:pt>
                <c:pt idx="2077">
                  <c:v>101.96136891259728</c:v>
                </c:pt>
                <c:pt idx="2078">
                  <c:v>102.00768880939739</c:v>
                </c:pt>
                <c:pt idx="2079">
                  <c:v>102.05400786740826</c:v>
                </c:pt>
                <c:pt idx="2080">
                  <c:v>102.10032615068347</c:v>
                </c:pt>
                <c:pt idx="2081">
                  <c:v>102.14664842465768</c:v>
                </c:pt>
                <c:pt idx="2082">
                  <c:v>102.19297840489486</c:v>
                </c:pt>
                <c:pt idx="2083">
                  <c:v>102.23931180287336</c:v>
                </c:pt>
                <c:pt idx="2084">
                  <c:v>102.28565064626562</c:v>
                </c:pt>
                <c:pt idx="2085">
                  <c:v>102.33199068584041</c:v>
                </c:pt>
                <c:pt idx="2086">
                  <c:v>102.37833100359251</c:v>
                </c:pt>
                <c:pt idx="2087">
                  <c:v>102.42467088187773</c:v>
                </c:pt>
                <c:pt idx="2088">
                  <c:v>102.47100979586642</c:v>
                </c:pt>
                <c:pt idx="2089">
                  <c:v>102.51734870985516</c:v>
                </c:pt>
                <c:pt idx="2090">
                  <c:v>102.56368762384389</c:v>
                </c:pt>
                <c:pt idx="2091">
                  <c:v>102.6100265378326</c:v>
                </c:pt>
                <c:pt idx="2092">
                  <c:v>102.65636545182132</c:v>
                </c:pt>
                <c:pt idx="2093">
                  <c:v>102.70270774835427</c:v>
                </c:pt>
                <c:pt idx="2094">
                  <c:v>102.74905131458844</c:v>
                </c:pt>
                <c:pt idx="2095">
                  <c:v>102.79539563318963</c:v>
                </c:pt>
                <c:pt idx="2096">
                  <c:v>102.84174126242038</c:v>
                </c:pt>
                <c:pt idx="2097">
                  <c:v>102.88808719634056</c:v>
                </c:pt>
                <c:pt idx="2098">
                  <c:v>102.93443384453396</c:v>
                </c:pt>
                <c:pt idx="2099">
                  <c:v>102.9807815382707</c:v>
                </c:pt>
                <c:pt idx="2100">
                  <c:v>103.02713008373311</c:v>
                </c:pt>
                <c:pt idx="2101">
                  <c:v>103.07347831685401</c:v>
                </c:pt>
                <c:pt idx="2102">
                  <c:v>103.1198266535101</c:v>
                </c:pt>
                <c:pt idx="2103">
                  <c:v>103.1661752547114</c:v>
                </c:pt>
                <c:pt idx="2104">
                  <c:v>103.2125236705683</c:v>
                </c:pt>
                <c:pt idx="2105">
                  <c:v>103.25886994746267</c:v>
                </c:pt>
                <c:pt idx="2106">
                  <c:v>103.30521478309419</c:v>
                </c:pt>
                <c:pt idx="2107">
                  <c:v>103.35156001120279</c:v>
                </c:pt>
                <c:pt idx="2108">
                  <c:v>103.39790590734903</c:v>
                </c:pt>
                <c:pt idx="2109">
                  <c:v>103.44425496961864</c:v>
                </c:pt>
                <c:pt idx="2110">
                  <c:v>103.49060247682451</c:v>
                </c:pt>
                <c:pt idx="2111">
                  <c:v>103.53694983598773</c:v>
                </c:pt>
                <c:pt idx="2112">
                  <c:v>103.58329728951657</c:v>
                </c:pt>
                <c:pt idx="2113">
                  <c:v>103.62964305776389</c:v>
                </c:pt>
                <c:pt idx="2114">
                  <c:v>103.6759921008276</c:v>
                </c:pt>
                <c:pt idx="2115">
                  <c:v>103.72233997079789</c:v>
                </c:pt>
                <c:pt idx="2116">
                  <c:v>103.76868639819627</c:v>
                </c:pt>
                <c:pt idx="2117">
                  <c:v>103.81503232958904</c:v>
                </c:pt>
                <c:pt idx="2118">
                  <c:v>103.86137794457126</c:v>
                </c:pt>
                <c:pt idx="2119">
                  <c:v>103.90772474105388</c:v>
                </c:pt>
                <c:pt idx="2120">
                  <c:v>103.9540726638395</c:v>
                </c:pt>
                <c:pt idx="2121">
                  <c:v>104.00042440064509</c:v>
                </c:pt>
                <c:pt idx="2122">
                  <c:v>104.04677382689775</c:v>
                </c:pt>
                <c:pt idx="2123">
                  <c:v>104.09312146127712</c:v>
                </c:pt>
                <c:pt idx="2124">
                  <c:v>104.13947062438108</c:v>
                </c:pt>
                <c:pt idx="2125">
                  <c:v>104.18582233736866</c:v>
                </c:pt>
                <c:pt idx="2126">
                  <c:v>104.23217458638874</c:v>
                </c:pt>
                <c:pt idx="2127">
                  <c:v>104.27852755987165</c:v>
                </c:pt>
                <c:pt idx="2128">
                  <c:v>104.32488245264716</c:v>
                </c:pt>
                <c:pt idx="2129">
                  <c:v>104.37123914237287</c:v>
                </c:pt>
                <c:pt idx="2130">
                  <c:v>104.41759821316981</c:v>
                </c:pt>
                <c:pt idx="2131">
                  <c:v>104.46396029373916</c:v>
                </c:pt>
                <c:pt idx="2132">
                  <c:v>104.51032560332048</c:v>
                </c:pt>
                <c:pt idx="2133">
                  <c:v>104.55669418896748</c:v>
                </c:pt>
                <c:pt idx="2134">
                  <c:v>104.60306498306639</c:v>
                </c:pt>
                <c:pt idx="2135">
                  <c:v>104.6494394355516</c:v>
                </c:pt>
                <c:pt idx="2136">
                  <c:v>104.69581666160769</c:v>
                </c:pt>
                <c:pt idx="2137">
                  <c:v>104.74219419598742</c:v>
                </c:pt>
                <c:pt idx="2138">
                  <c:v>104.7885715913398</c:v>
                </c:pt>
                <c:pt idx="2139">
                  <c:v>104.83495174984292</c:v>
                </c:pt>
                <c:pt idx="2140">
                  <c:v>104.88133226421346</c:v>
                </c:pt>
                <c:pt idx="2141">
                  <c:v>104.92771230908379</c:v>
                </c:pt>
                <c:pt idx="2142">
                  <c:v>104.97409214091095</c:v>
                </c:pt>
                <c:pt idx="2143">
                  <c:v>105.02047258108944</c:v>
                </c:pt>
                <c:pt idx="2144">
                  <c:v>105.06685855664225</c:v>
                </c:pt>
                <c:pt idx="2145">
                  <c:v>105.11324638969694</c:v>
                </c:pt>
                <c:pt idx="2146">
                  <c:v>105.15963422546263</c:v>
                </c:pt>
                <c:pt idx="2147">
                  <c:v>105.20602192521604</c:v>
                </c:pt>
                <c:pt idx="2148">
                  <c:v>105.25240841584227</c:v>
                </c:pt>
                <c:pt idx="2149">
                  <c:v>105.29879594742424</c:v>
                </c:pt>
                <c:pt idx="2150">
                  <c:v>105.34518442790973</c:v>
                </c:pt>
                <c:pt idx="2151">
                  <c:v>105.39157378862944</c:v>
                </c:pt>
                <c:pt idx="2152">
                  <c:v>105.43796411109494</c:v>
                </c:pt>
                <c:pt idx="2153">
                  <c:v>105.48435643767094</c:v>
                </c:pt>
                <c:pt idx="2154">
                  <c:v>105.53075319618524</c:v>
                </c:pt>
                <c:pt idx="2155">
                  <c:v>105.57715087152107</c:v>
                </c:pt>
                <c:pt idx="2156">
                  <c:v>105.6235492194937</c:v>
                </c:pt>
                <c:pt idx="2157">
                  <c:v>105.66995497326718</c:v>
                </c:pt>
                <c:pt idx="2158">
                  <c:v>105.71636252437503</c:v>
                </c:pt>
                <c:pt idx="2159">
                  <c:v>105.76276966362886</c:v>
                </c:pt>
                <c:pt idx="2160">
                  <c:v>105.80917632358666</c:v>
                </c:pt>
                <c:pt idx="2161">
                  <c:v>105.85558346647902</c:v>
                </c:pt>
                <c:pt idx="2162">
                  <c:v>105.90198965549912</c:v>
                </c:pt>
                <c:pt idx="2163">
                  <c:v>105.94839990992463</c:v>
                </c:pt>
                <c:pt idx="2164">
                  <c:v>105.99481369903683</c:v>
                </c:pt>
                <c:pt idx="2165">
                  <c:v>106.04122853406339</c:v>
                </c:pt>
                <c:pt idx="2166">
                  <c:v>106.08764251086437</c:v>
                </c:pt>
                <c:pt idx="2167">
                  <c:v>106.13405762494592</c:v>
                </c:pt>
                <c:pt idx="2168">
                  <c:v>106.18047407143555</c:v>
                </c:pt>
                <c:pt idx="2169">
                  <c:v>106.22689134500857</c:v>
                </c:pt>
                <c:pt idx="2170">
                  <c:v>106.27330836211028</c:v>
                </c:pt>
                <c:pt idx="2171">
                  <c:v>106.31972780686588</c:v>
                </c:pt>
                <c:pt idx="2172">
                  <c:v>106.36614682961829</c:v>
                </c:pt>
                <c:pt idx="2173">
                  <c:v>106.41256483430953</c:v>
                </c:pt>
                <c:pt idx="2174">
                  <c:v>106.45898327199689</c:v>
                </c:pt>
                <c:pt idx="2175">
                  <c:v>106.50540142929819</c:v>
                </c:pt>
                <c:pt idx="2176">
                  <c:v>106.55181734489575</c:v>
                </c:pt>
                <c:pt idx="2177">
                  <c:v>106.59823535645964</c:v>
                </c:pt>
                <c:pt idx="2178">
                  <c:v>106.64465527639835</c:v>
                </c:pt>
                <c:pt idx="2179">
                  <c:v>106.69107561384591</c:v>
                </c:pt>
                <c:pt idx="2180">
                  <c:v>106.73749699274526</c:v>
                </c:pt>
                <c:pt idx="2181">
                  <c:v>106.78391949348821</c:v>
                </c:pt>
                <c:pt idx="2182">
                  <c:v>106.83034327792228</c:v>
                </c:pt>
                <c:pt idx="2183">
                  <c:v>106.87676768020806</c:v>
                </c:pt>
                <c:pt idx="2184">
                  <c:v>106.92319454511536</c:v>
                </c:pt>
                <c:pt idx="2185">
                  <c:v>106.96962310075102</c:v>
                </c:pt>
                <c:pt idx="2186">
                  <c:v>107.01605312703327</c:v>
                </c:pt>
                <c:pt idx="2187">
                  <c:v>107.06248385905084</c:v>
                </c:pt>
                <c:pt idx="2188">
                  <c:v>107.10891524044828</c:v>
                </c:pt>
                <c:pt idx="2189">
                  <c:v>107.15534781441384</c:v>
                </c:pt>
                <c:pt idx="2190">
                  <c:v>107.20178236560781</c:v>
                </c:pt>
                <c:pt idx="2191">
                  <c:v>107.24821862528673</c:v>
                </c:pt>
                <c:pt idx="2192">
                  <c:v>107.29465585576936</c:v>
                </c:pt>
                <c:pt idx="2193">
                  <c:v>107.34109521312088</c:v>
                </c:pt>
                <c:pt idx="2194">
                  <c:v>107.38753786154604</c:v>
                </c:pt>
                <c:pt idx="2195">
                  <c:v>107.43398256003331</c:v>
                </c:pt>
                <c:pt idx="2196">
                  <c:v>107.48042763406488</c:v>
                </c:pt>
                <c:pt idx="2197">
                  <c:v>107.52687849691152</c:v>
                </c:pt>
                <c:pt idx="2198">
                  <c:v>107.57333399073315</c:v>
                </c:pt>
                <c:pt idx="2199">
                  <c:v>107.61979228411705</c:v>
                </c:pt>
                <c:pt idx="2200">
                  <c:v>107.66625232244945</c:v>
                </c:pt>
                <c:pt idx="2201">
                  <c:v>107.71271702141252</c:v>
                </c:pt>
                <c:pt idx="2202">
                  <c:v>107.75918795119405</c:v>
                </c:pt>
                <c:pt idx="2203">
                  <c:v>107.80566325984977</c:v>
                </c:pt>
                <c:pt idx="2204">
                  <c:v>107.85214207462374</c:v>
                </c:pt>
                <c:pt idx="2205">
                  <c:v>107.89862421758545</c:v>
                </c:pt>
                <c:pt idx="2206">
                  <c:v>107.94510629978267</c:v>
                </c:pt>
                <c:pt idx="2207">
                  <c:v>107.99158688980791</c:v>
                </c:pt>
                <c:pt idx="2208">
                  <c:v>108.03807143656404</c:v>
                </c:pt>
                <c:pt idx="2209">
                  <c:v>108.08456217680374</c:v>
                </c:pt>
                <c:pt idx="2210">
                  <c:v>108.13105603755669</c:v>
                </c:pt>
                <c:pt idx="2211">
                  <c:v>108.17754989830968</c:v>
                </c:pt>
                <c:pt idx="2212">
                  <c:v>108.22404375906265</c:v>
                </c:pt>
                <c:pt idx="2213">
                  <c:v>108.27053782666509</c:v>
                </c:pt>
                <c:pt idx="2214">
                  <c:v>108.31703882658981</c:v>
                </c:pt>
                <c:pt idx="2215">
                  <c:v>108.36354233610093</c:v>
                </c:pt>
                <c:pt idx="2216">
                  <c:v>108.41004786401906</c:v>
                </c:pt>
                <c:pt idx="2217">
                  <c:v>108.45655376184278</c:v>
                </c:pt>
                <c:pt idx="2218">
                  <c:v>108.5030635378825</c:v>
                </c:pt>
                <c:pt idx="2219">
                  <c:v>108.54957574867842</c:v>
                </c:pt>
                <c:pt idx="2220">
                  <c:v>108.59609130585075</c:v>
                </c:pt>
                <c:pt idx="2221">
                  <c:v>108.64260813524638</c:v>
                </c:pt>
                <c:pt idx="2222">
                  <c:v>108.68912753813872</c:v>
                </c:pt>
                <c:pt idx="2223">
                  <c:v>108.73564849290844</c:v>
                </c:pt>
                <c:pt idx="2224">
                  <c:v>108.78217097704261</c:v>
                </c:pt>
                <c:pt idx="2225">
                  <c:v>108.82869482971789</c:v>
                </c:pt>
                <c:pt idx="2226">
                  <c:v>108.87521994837559</c:v>
                </c:pt>
                <c:pt idx="2227">
                  <c:v>108.92174702208627</c:v>
                </c:pt>
                <c:pt idx="2228">
                  <c:v>108.9682767358336</c:v>
                </c:pt>
                <c:pt idx="2229">
                  <c:v>109.01480727355261</c:v>
                </c:pt>
                <c:pt idx="2230">
                  <c:v>109.06134090146961</c:v>
                </c:pt>
                <c:pt idx="2231">
                  <c:v>109.10787805276138</c:v>
                </c:pt>
                <c:pt idx="2232">
                  <c:v>109.15441909681621</c:v>
                </c:pt>
                <c:pt idx="2233">
                  <c:v>109.20096286983299</c:v>
                </c:pt>
                <c:pt idx="2234">
                  <c:v>109.24751119597644</c:v>
                </c:pt>
                <c:pt idx="2235">
                  <c:v>109.29406064948354</c:v>
                </c:pt>
                <c:pt idx="2236">
                  <c:v>109.34061175873994</c:v>
                </c:pt>
                <c:pt idx="2237">
                  <c:v>109.38717346009769</c:v>
                </c:pt>
                <c:pt idx="2238">
                  <c:v>109.43373671184381</c:v>
                </c:pt>
                <c:pt idx="2239">
                  <c:v>109.48030365108056</c:v>
                </c:pt>
                <c:pt idx="2240">
                  <c:v>109.52687444937243</c:v>
                </c:pt>
                <c:pt idx="2241">
                  <c:v>109.57344928084342</c:v>
                </c:pt>
                <c:pt idx="2242">
                  <c:v>109.62002917855159</c:v>
                </c:pt>
                <c:pt idx="2243">
                  <c:v>109.66661574674697</c:v>
                </c:pt>
                <c:pt idx="2244">
                  <c:v>109.71320425838245</c:v>
                </c:pt>
                <c:pt idx="2245">
                  <c:v>109.75979397389557</c:v>
                </c:pt>
                <c:pt idx="2246">
                  <c:v>109.80638539639064</c:v>
                </c:pt>
                <c:pt idx="2247">
                  <c:v>109.85297862982399</c:v>
                </c:pt>
                <c:pt idx="2248">
                  <c:v>109.89957442794032</c:v>
                </c:pt>
                <c:pt idx="2249">
                  <c:v>109.94617975832863</c:v>
                </c:pt>
                <c:pt idx="2250">
                  <c:v>109.99278794384141</c:v>
                </c:pt>
                <c:pt idx="2251">
                  <c:v>110.03939985136181</c:v>
                </c:pt>
                <c:pt idx="2252">
                  <c:v>110.08601545147457</c:v>
                </c:pt>
                <c:pt idx="2253">
                  <c:v>110.13263384784581</c:v>
                </c:pt>
                <c:pt idx="2254">
                  <c:v>110.17925517935478</c:v>
                </c:pt>
                <c:pt idx="2255">
                  <c:v>110.22588053608605</c:v>
                </c:pt>
                <c:pt idx="2256">
                  <c:v>110.27250963646263</c:v>
                </c:pt>
                <c:pt idx="2257">
                  <c:v>110.31914513630961</c:v>
                </c:pt>
                <c:pt idx="2258">
                  <c:v>110.3657852719025</c:v>
                </c:pt>
                <c:pt idx="2259">
                  <c:v>110.41242775585593</c:v>
                </c:pt>
                <c:pt idx="2260">
                  <c:v>110.45907511782193</c:v>
                </c:pt>
                <c:pt idx="2261">
                  <c:v>110.50572537639162</c:v>
                </c:pt>
                <c:pt idx="2262">
                  <c:v>110.55238198085884</c:v>
                </c:pt>
                <c:pt idx="2263">
                  <c:v>110.59904301753824</c:v>
                </c:pt>
                <c:pt idx="2264">
                  <c:v>110.64570604882299</c:v>
                </c:pt>
                <c:pt idx="2265">
                  <c:v>110.69237073488527</c:v>
                </c:pt>
                <c:pt idx="2266">
                  <c:v>110.73903893215972</c:v>
                </c:pt>
                <c:pt idx="2267">
                  <c:v>110.78571121408227</c:v>
                </c:pt>
                <c:pt idx="2268">
                  <c:v>110.83239259236784</c:v>
                </c:pt>
                <c:pt idx="2269">
                  <c:v>110.87907577845958</c:v>
                </c:pt>
                <c:pt idx="2270">
                  <c:v>110.92575995189971</c:v>
                </c:pt>
                <c:pt idx="2271">
                  <c:v>110.97244517087785</c:v>
                </c:pt>
                <c:pt idx="2272">
                  <c:v>111.01913594079606</c:v>
                </c:pt>
                <c:pt idx="2273">
                  <c:v>111.06583427280863</c:v>
                </c:pt>
                <c:pt idx="2274">
                  <c:v>111.11253844721121</c:v>
                </c:pt>
                <c:pt idx="2275">
                  <c:v>111.15924544745367</c:v>
                </c:pt>
                <c:pt idx="2276">
                  <c:v>111.2059603366301</c:v>
                </c:pt>
                <c:pt idx="2277">
                  <c:v>111.25268346586878</c:v>
                </c:pt>
                <c:pt idx="2278">
                  <c:v>111.29940659510747</c:v>
                </c:pt>
                <c:pt idx="2279">
                  <c:v>111.34613139847535</c:v>
                </c:pt>
                <c:pt idx="2280">
                  <c:v>111.39285851289134</c:v>
                </c:pt>
                <c:pt idx="2281">
                  <c:v>111.43958919109694</c:v>
                </c:pt>
                <c:pt idx="2282">
                  <c:v>111.48632758777292</c:v>
                </c:pt>
                <c:pt idx="2283">
                  <c:v>111.53307290258607</c:v>
                </c:pt>
                <c:pt idx="2284">
                  <c:v>111.57982297591967</c:v>
                </c:pt>
                <c:pt idx="2285">
                  <c:v>111.62657647907328</c:v>
                </c:pt>
                <c:pt idx="2286">
                  <c:v>111.67333316180196</c:v>
                </c:pt>
                <c:pt idx="2287">
                  <c:v>111.72009342392812</c:v>
                </c:pt>
                <c:pt idx="2288">
                  <c:v>111.76686156667178</c:v>
                </c:pt>
                <c:pt idx="2289">
                  <c:v>111.81363610854648</c:v>
                </c:pt>
                <c:pt idx="2290">
                  <c:v>111.8604174802951</c:v>
                </c:pt>
                <c:pt idx="2291">
                  <c:v>111.90720304751774</c:v>
                </c:pt>
                <c:pt idx="2292">
                  <c:v>111.95398931947523</c:v>
                </c:pt>
                <c:pt idx="2293">
                  <c:v>112.000779884306</c:v>
                </c:pt>
                <c:pt idx="2294">
                  <c:v>112.04757708066637</c:v>
                </c:pt>
                <c:pt idx="2295">
                  <c:v>112.09437730234434</c:v>
                </c:pt>
                <c:pt idx="2296">
                  <c:v>112.14118707359437</c:v>
                </c:pt>
                <c:pt idx="2297">
                  <c:v>112.18800006635794</c:v>
                </c:pt>
                <c:pt idx="2298">
                  <c:v>112.23481751410539</c:v>
                </c:pt>
                <c:pt idx="2299">
                  <c:v>112.28164478243383</c:v>
                </c:pt>
                <c:pt idx="2300">
                  <c:v>112.32847568370957</c:v>
                </c:pt>
                <c:pt idx="2301">
                  <c:v>112.37530826175514</c:v>
                </c:pt>
                <c:pt idx="2302">
                  <c:v>112.42214678266745</c:v>
                </c:pt>
                <c:pt idx="2303">
                  <c:v>112.46898668340387</c:v>
                </c:pt>
                <c:pt idx="2304">
                  <c:v>112.51583137511915</c:v>
                </c:pt>
                <c:pt idx="2305">
                  <c:v>112.56269198642339</c:v>
                </c:pt>
                <c:pt idx="2306">
                  <c:v>112.60955562651506</c:v>
                </c:pt>
                <c:pt idx="2307">
                  <c:v>112.65642395828837</c:v>
                </c:pt>
                <c:pt idx="2308">
                  <c:v>112.70329915984492</c:v>
                </c:pt>
                <c:pt idx="2309">
                  <c:v>112.75017743460985</c:v>
                </c:pt>
                <c:pt idx="2310">
                  <c:v>112.79706281800425</c:v>
                </c:pt>
                <c:pt idx="2311">
                  <c:v>112.84395350493278</c:v>
                </c:pt>
                <c:pt idx="2312">
                  <c:v>112.89085099142153</c:v>
                </c:pt>
                <c:pt idx="2313">
                  <c:v>112.9377540747205</c:v>
                </c:pt>
                <c:pt idx="2314">
                  <c:v>112.9846636892937</c:v>
                </c:pt>
                <c:pt idx="2315">
                  <c:v>113.03158037241342</c:v>
                </c:pt>
                <c:pt idx="2316">
                  <c:v>113.07850550159368</c:v>
                </c:pt>
                <c:pt idx="2317">
                  <c:v>113.12543706178386</c:v>
                </c:pt>
                <c:pt idx="2318">
                  <c:v>113.17237165313554</c:v>
                </c:pt>
                <c:pt idx="2319">
                  <c:v>113.21931165808431</c:v>
                </c:pt>
                <c:pt idx="2320">
                  <c:v>113.26625469815524</c:v>
                </c:pt>
                <c:pt idx="2321">
                  <c:v>113.31320120569549</c:v>
                </c:pt>
                <c:pt idx="2322">
                  <c:v>113.36015622959371</c:v>
                </c:pt>
                <c:pt idx="2323">
                  <c:v>113.40712729585763</c:v>
                </c:pt>
                <c:pt idx="2324">
                  <c:v>113.45409836212148</c:v>
                </c:pt>
                <c:pt idx="2325">
                  <c:v>113.50107588163311</c:v>
                </c:pt>
                <c:pt idx="2326">
                  <c:v>113.5480540458814</c:v>
                </c:pt>
                <c:pt idx="2327">
                  <c:v>113.59503575024388</c:v>
                </c:pt>
                <c:pt idx="2328">
                  <c:v>113.64202875647679</c:v>
                </c:pt>
                <c:pt idx="2329">
                  <c:v>113.6890253658291</c:v>
                </c:pt>
                <c:pt idx="2330">
                  <c:v>113.73603453810628</c:v>
                </c:pt>
                <c:pt idx="2331">
                  <c:v>113.78304640137767</c:v>
                </c:pt>
                <c:pt idx="2332">
                  <c:v>113.83006295583471</c:v>
                </c:pt>
                <c:pt idx="2333">
                  <c:v>113.87708994419563</c:v>
                </c:pt>
                <c:pt idx="2334">
                  <c:v>113.92412609073646</c:v>
                </c:pt>
                <c:pt idx="2335">
                  <c:v>113.97116843866519</c:v>
                </c:pt>
                <c:pt idx="2336">
                  <c:v>114.01821608482949</c:v>
                </c:pt>
                <c:pt idx="2337">
                  <c:v>114.0652673707024</c:v>
                </c:pt>
                <c:pt idx="2338">
                  <c:v>114.11233078441644</c:v>
                </c:pt>
                <c:pt idx="2339">
                  <c:v>114.15940740843376</c:v>
                </c:pt>
                <c:pt idx="2340">
                  <c:v>114.20649490138089</c:v>
                </c:pt>
                <c:pt idx="2341">
                  <c:v>114.25361055464529</c:v>
                </c:pt>
                <c:pt idx="2342">
                  <c:v>114.30073754827531</c:v>
                </c:pt>
                <c:pt idx="2343">
                  <c:v>114.34787016258424</c:v>
                </c:pt>
                <c:pt idx="2344">
                  <c:v>114.39500319121261</c:v>
                </c:pt>
                <c:pt idx="2345">
                  <c:v>114.44213936136093</c:v>
                </c:pt>
                <c:pt idx="2346">
                  <c:v>114.48927746936052</c:v>
                </c:pt>
                <c:pt idx="2347">
                  <c:v>114.5364155773601</c:v>
                </c:pt>
                <c:pt idx="2348">
                  <c:v>114.58355682152641</c:v>
                </c:pt>
                <c:pt idx="2349">
                  <c:v>114.63070732941922</c:v>
                </c:pt>
                <c:pt idx="2350">
                  <c:v>114.67786932518037</c:v>
                </c:pt>
                <c:pt idx="2351">
                  <c:v>114.72503595968315</c:v>
                </c:pt>
                <c:pt idx="2352">
                  <c:v>114.77220964373636</c:v>
                </c:pt>
                <c:pt idx="2353">
                  <c:v>114.819387031826</c:v>
                </c:pt>
                <c:pt idx="2354">
                  <c:v>114.86656626704546</c:v>
                </c:pt>
                <c:pt idx="2355">
                  <c:v>114.9137518466958</c:v>
                </c:pt>
                <c:pt idx="2356">
                  <c:v>114.96094185171674</c:v>
                </c:pt>
                <c:pt idx="2357">
                  <c:v>115.00814129683302</c:v>
                </c:pt>
                <c:pt idx="2358">
                  <c:v>115.05535079579775</c:v>
                </c:pt>
                <c:pt idx="2359">
                  <c:v>115.10257576998181</c:v>
                </c:pt>
                <c:pt idx="2360">
                  <c:v>115.14980363368657</c:v>
                </c:pt>
                <c:pt idx="2361">
                  <c:v>115.19703244421261</c:v>
                </c:pt>
                <c:pt idx="2362">
                  <c:v>115.24426834838665</c:v>
                </c:pt>
                <c:pt idx="2363">
                  <c:v>115.29150456312537</c:v>
                </c:pt>
                <c:pt idx="2364">
                  <c:v>115.33875013849277</c:v>
                </c:pt>
                <c:pt idx="2365">
                  <c:v>115.38600141420054</c:v>
                </c:pt>
                <c:pt idx="2366">
                  <c:v>115.4332624383603</c:v>
                </c:pt>
                <c:pt idx="2367">
                  <c:v>115.48052577556743</c:v>
                </c:pt>
                <c:pt idx="2368">
                  <c:v>115.52779292693931</c:v>
                </c:pt>
                <c:pt idx="2369">
                  <c:v>115.57507217827376</c:v>
                </c:pt>
                <c:pt idx="2370">
                  <c:v>115.62236675885428</c:v>
                </c:pt>
                <c:pt idx="2371">
                  <c:v>115.66967199417424</c:v>
                </c:pt>
                <c:pt idx="2372">
                  <c:v>115.71699264255524</c:v>
                </c:pt>
                <c:pt idx="2373">
                  <c:v>115.76432450156234</c:v>
                </c:pt>
                <c:pt idx="2374">
                  <c:v>115.81166386081681</c:v>
                </c:pt>
                <c:pt idx="2375">
                  <c:v>115.85901460353978</c:v>
                </c:pt>
                <c:pt idx="2376">
                  <c:v>115.90637707464477</c:v>
                </c:pt>
                <c:pt idx="2377">
                  <c:v>115.95374721852843</c:v>
                </c:pt>
                <c:pt idx="2378">
                  <c:v>116.00113054634072</c:v>
                </c:pt>
                <c:pt idx="2379">
                  <c:v>116.04851695240706</c:v>
                </c:pt>
                <c:pt idx="2380">
                  <c:v>116.09591198362972</c:v>
                </c:pt>
                <c:pt idx="2381">
                  <c:v>116.14331759460394</c:v>
                </c:pt>
                <c:pt idx="2382">
                  <c:v>116.19073405496778</c:v>
                </c:pt>
                <c:pt idx="2383">
                  <c:v>116.23816001320495</c:v>
                </c:pt>
                <c:pt idx="2384">
                  <c:v>116.28559344767973</c:v>
                </c:pt>
                <c:pt idx="2385">
                  <c:v>116.33304207168183</c:v>
                </c:pt>
                <c:pt idx="2386">
                  <c:v>116.38049812437167</c:v>
                </c:pt>
                <c:pt idx="2387">
                  <c:v>116.42795864564233</c:v>
                </c:pt>
                <c:pt idx="2388">
                  <c:v>116.47542180191022</c:v>
                </c:pt>
                <c:pt idx="2389">
                  <c:v>116.52289904344346</c:v>
                </c:pt>
                <c:pt idx="2390">
                  <c:v>116.57038904676742</c:v>
                </c:pt>
                <c:pt idx="2391">
                  <c:v>116.61788320259468</c:v>
                </c:pt>
                <c:pt idx="2392">
                  <c:v>116.66537898527632</c:v>
                </c:pt>
                <c:pt idx="2393">
                  <c:v>116.71287971198534</c:v>
                </c:pt>
                <c:pt idx="2394">
                  <c:v>116.76038857782464</c:v>
                </c:pt>
                <c:pt idx="2395">
                  <c:v>116.80790961491957</c:v>
                </c:pt>
                <c:pt idx="2396">
                  <c:v>116.85543744304142</c:v>
                </c:pt>
                <c:pt idx="2397">
                  <c:v>116.9029658823099</c:v>
                </c:pt>
                <c:pt idx="2398">
                  <c:v>116.95050345682807</c:v>
                </c:pt>
                <c:pt idx="2399">
                  <c:v>116.99805118995846</c:v>
                </c:pt>
                <c:pt idx="2400">
                  <c:v>117.04560280188578</c:v>
                </c:pt>
                <c:pt idx="2401">
                  <c:v>117.09316378895598</c:v>
                </c:pt>
                <c:pt idx="2402">
                  <c:v>117.1407301888151</c:v>
                </c:pt>
                <c:pt idx="2403">
                  <c:v>117.18830907746933</c:v>
                </c:pt>
                <c:pt idx="2404">
                  <c:v>117.23589903583363</c:v>
                </c:pt>
                <c:pt idx="2405">
                  <c:v>117.28348975047248</c:v>
                </c:pt>
                <c:pt idx="2406">
                  <c:v>117.33108977989225</c:v>
                </c:pt>
                <c:pt idx="2407">
                  <c:v>117.37870538832129</c:v>
                </c:pt>
                <c:pt idx="2408">
                  <c:v>117.42632837887513</c:v>
                </c:pt>
                <c:pt idx="2409">
                  <c:v>117.47396287028521</c:v>
                </c:pt>
                <c:pt idx="2410">
                  <c:v>117.52160392955237</c:v>
                </c:pt>
                <c:pt idx="2411">
                  <c:v>117.56925564615807</c:v>
                </c:pt>
                <c:pt idx="2412">
                  <c:v>117.61692473693081</c:v>
                </c:pt>
                <c:pt idx="2413">
                  <c:v>117.66460246525649</c:v>
                </c:pt>
                <c:pt idx="2414">
                  <c:v>117.71229132499852</c:v>
                </c:pt>
                <c:pt idx="2415">
                  <c:v>117.75998347867971</c:v>
                </c:pt>
                <c:pt idx="2416">
                  <c:v>117.80768505104852</c:v>
                </c:pt>
                <c:pt idx="2417">
                  <c:v>117.85539270453813</c:v>
                </c:pt>
                <c:pt idx="2418">
                  <c:v>117.90310367191194</c:v>
                </c:pt>
                <c:pt idx="2419">
                  <c:v>117.95083157470587</c:v>
                </c:pt>
                <c:pt idx="2420">
                  <c:v>117.99857316156326</c:v>
                </c:pt>
                <c:pt idx="2421">
                  <c:v>118.04632037401832</c:v>
                </c:pt>
                <c:pt idx="2422">
                  <c:v>118.09407782288594</c:v>
                </c:pt>
                <c:pt idx="2423">
                  <c:v>118.14184538798671</c:v>
                </c:pt>
                <c:pt idx="2424">
                  <c:v>118.18962054119876</c:v>
                </c:pt>
                <c:pt idx="2425">
                  <c:v>118.23740282601439</c:v>
                </c:pt>
                <c:pt idx="2426">
                  <c:v>118.28519501227004</c:v>
                </c:pt>
                <c:pt idx="2427">
                  <c:v>118.33299167386079</c:v>
                </c:pt>
                <c:pt idx="2428">
                  <c:v>118.38079930301684</c:v>
                </c:pt>
                <c:pt idx="2429">
                  <c:v>118.42861468941574</c:v>
                </c:pt>
                <c:pt idx="2430">
                  <c:v>118.47643757672924</c:v>
                </c:pt>
                <c:pt idx="2431">
                  <c:v>118.5242722997628</c:v>
                </c:pt>
                <c:pt idx="2432">
                  <c:v>118.57212124232021</c:v>
                </c:pt>
                <c:pt idx="2433">
                  <c:v>118.61997018487762</c:v>
                </c:pt>
                <c:pt idx="2434">
                  <c:v>118.66782304259809</c:v>
                </c:pt>
                <c:pt idx="2435">
                  <c:v>118.7156807898143</c:v>
                </c:pt>
                <c:pt idx="2436">
                  <c:v>118.76353919566075</c:v>
                </c:pt>
                <c:pt idx="2437">
                  <c:v>118.81140958870925</c:v>
                </c:pt>
                <c:pt idx="2438">
                  <c:v>118.8593019805737</c:v>
                </c:pt>
                <c:pt idx="2439">
                  <c:v>118.90720311881292</c:v>
                </c:pt>
                <c:pt idx="2440">
                  <c:v>118.95511261068097</c:v>
                </c:pt>
                <c:pt idx="2441">
                  <c:v>119.0030281298019</c:v>
                </c:pt>
                <c:pt idx="2442">
                  <c:v>119.05094804260158</c:v>
                </c:pt>
                <c:pt idx="2443">
                  <c:v>119.09888074062289</c:v>
                </c:pt>
                <c:pt idx="2444">
                  <c:v>119.14682946670376</c:v>
                </c:pt>
                <c:pt idx="2445">
                  <c:v>119.19479464281696</c:v>
                </c:pt>
                <c:pt idx="2446">
                  <c:v>119.24276499095988</c:v>
                </c:pt>
                <c:pt idx="2447">
                  <c:v>119.29073700351425</c:v>
                </c:pt>
                <c:pt idx="2448">
                  <c:v>119.33871435656269</c:v>
                </c:pt>
                <c:pt idx="2449">
                  <c:v>119.38669546271079</c:v>
                </c:pt>
                <c:pt idx="2450">
                  <c:v>119.43468027768864</c:v>
                </c:pt>
                <c:pt idx="2451">
                  <c:v>119.48267064799286</c:v>
                </c:pt>
                <c:pt idx="2452">
                  <c:v>119.5306610182971</c:v>
                </c:pt>
                <c:pt idx="2453">
                  <c:v>119.57866923790047</c:v>
                </c:pt>
                <c:pt idx="2454">
                  <c:v>119.62669812943437</c:v>
                </c:pt>
                <c:pt idx="2455">
                  <c:v>119.67472885231156</c:v>
                </c:pt>
                <c:pt idx="2456">
                  <c:v>119.72277241520693</c:v>
                </c:pt>
                <c:pt idx="2457">
                  <c:v>119.77082466358918</c:v>
                </c:pt>
                <c:pt idx="2458">
                  <c:v>119.8188860675766</c:v>
                </c:pt>
                <c:pt idx="2459">
                  <c:v>119.86695466187682</c:v>
                </c:pt>
                <c:pt idx="2460">
                  <c:v>119.91503230746969</c:v>
                </c:pt>
                <c:pt idx="2461">
                  <c:v>119.96311679102028</c:v>
                </c:pt>
                <c:pt idx="2462">
                  <c:v>120.0112084717022</c:v>
                </c:pt>
                <c:pt idx="2463">
                  <c:v>120.05931072965785</c:v>
                </c:pt>
                <c:pt idx="2464">
                  <c:v>120.10741791272906</c:v>
                </c:pt>
                <c:pt idx="2465">
                  <c:v>120.15553605320854</c:v>
                </c:pt>
                <c:pt idx="2466">
                  <c:v>120.20366051564484</c:v>
                </c:pt>
                <c:pt idx="2467">
                  <c:v>120.25179350532694</c:v>
                </c:pt>
                <c:pt idx="2468">
                  <c:v>120.2999307086222</c:v>
                </c:pt>
                <c:pt idx="2469">
                  <c:v>120.3480804993752</c:v>
                </c:pt>
                <c:pt idx="2470">
                  <c:v>120.39623484257621</c:v>
                </c:pt>
                <c:pt idx="2471">
                  <c:v>120.44439740460912</c:v>
                </c:pt>
                <c:pt idx="2472">
                  <c:v>120.49256576889734</c:v>
                </c:pt>
                <c:pt idx="2473">
                  <c:v>120.54074515608038</c:v>
                </c:pt>
                <c:pt idx="2474">
                  <c:v>120.58893171605328</c:v>
                </c:pt>
                <c:pt idx="2475">
                  <c:v>120.63712356145028</c:v>
                </c:pt>
                <c:pt idx="2476">
                  <c:v>120.68532474169638</c:v>
                </c:pt>
                <c:pt idx="2477">
                  <c:v>120.73353542677091</c:v>
                </c:pt>
                <c:pt idx="2478">
                  <c:v>120.78175654456925</c:v>
                </c:pt>
                <c:pt idx="2479">
                  <c:v>120.82998964683782</c:v>
                </c:pt>
                <c:pt idx="2480">
                  <c:v>120.87823442115231</c:v>
                </c:pt>
                <c:pt idx="2481">
                  <c:v>120.9264932569036</c:v>
                </c:pt>
                <c:pt idx="2482">
                  <c:v>120.9747636167139</c:v>
                </c:pt>
                <c:pt idx="2483">
                  <c:v>121.02306275134221</c:v>
                </c:pt>
                <c:pt idx="2484">
                  <c:v>121.07138436875694</c:v>
                </c:pt>
                <c:pt idx="2485">
                  <c:v>121.11971067032079</c:v>
                </c:pt>
                <c:pt idx="2486">
                  <c:v>121.1680427303789</c:v>
                </c:pt>
                <c:pt idx="2487">
                  <c:v>121.21638092636954</c:v>
                </c:pt>
                <c:pt idx="2488">
                  <c:v>121.26472204536121</c:v>
                </c:pt>
                <c:pt idx="2489">
                  <c:v>121.31306708099342</c:v>
                </c:pt>
                <c:pt idx="2490">
                  <c:v>121.36141765476899</c:v>
                </c:pt>
                <c:pt idx="2491">
                  <c:v>121.40976996373462</c:v>
                </c:pt>
                <c:pt idx="2492">
                  <c:v>121.45812550175282</c:v>
                </c:pt>
                <c:pt idx="2493">
                  <c:v>121.50648788878344</c:v>
                </c:pt>
                <c:pt idx="2494">
                  <c:v>121.55485567130148</c:v>
                </c:pt>
                <c:pt idx="2495">
                  <c:v>121.60323088447157</c:v>
                </c:pt>
                <c:pt idx="2496">
                  <c:v>121.65160890084485</c:v>
                </c:pt>
                <c:pt idx="2497">
                  <c:v>121.6999957736963</c:v>
                </c:pt>
                <c:pt idx="2498">
                  <c:v>121.74840248213405</c:v>
                </c:pt>
                <c:pt idx="2499">
                  <c:v>121.79683645512388</c:v>
                </c:pt>
                <c:pt idx="2500">
                  <c:v>121.84527919724826</c:v>
                </c:pt>
                <c:pt idx="2501">
                  <c:v>121.89373294658793</c:v>
                </c:pt>
                <c:pt idx="2502">
                  <c:v>121.94219175964346</c:v>
                </c:pt>
                <c:pt idx="2503">
                  <c:v>121.99066558247965</c:v>
                </c:pt>
                <c:pt idx="2504">
                  <c:v>122.0391436476236</c:v>
                </c:pt>
                <c:pt idx="2505">
                  <c:v>122.08763341494571</c:v>
                </c:pt>
                <c:pt idx="2506">
                  <c:v>122.13613687929494</c:v>
                </c:pt>
                <c:pt idx="2507">
                  <c:v>122.18464353684863</c:v>
                </c:pt>
                <c:pt idx="2508">
                  <c:v>122.23316223300161</c:v>
                </c:pt>
                <c:pt idx="2509">
                  <c:v>122.28168092915462</c:v>
                </c:pt>
                <c:pt idx="2510">
                  <c:v>122.330211996592</c:v>
                </c:pt>
                <c:pt idx="2511">
                  <c:v>122.37874642102632</c:v>
                </c:pt>
                <c:pt idx="2512">
                  <c:v>122.42729241646221</c:v>
                </c:pt>
                <c:pt idx="2513">
                  <c:v>122.47584786196857</c:v>
                </c:pt>
                <c:pt idx="2514">
                  <c:v>122.5244095770384</c:v>
                </c:pt>
                <c:pt idx="2515">
                  <c:v>122.57298477543623</c:v>
                </c:pt>
                <c:pt idx="2516">
                  <c:v>122.62156328244168</c:v>
                </c:pt>
                <c:pt idx="2517">
                  <c:v>122.67014587456333</c:v>
                </c:pt>
                <c:pt idx="2518">
                  <c:v>122.71873151969297</c:v>
                </c:pt>
                <c:pt idx="2519">
                  <c:v>122.76733193455092</c:v>
                </c:pt>
                <c:pt idx="2520">
                  <c:v>122.81594377415111</c:v>
                </c:pt>
                <c:pt idx="2521">
                  <c:v>122.86456726867767</c:v>
                </c:pt>
                <c:pt idx="2522">
                  <c:v>122.91321080257822</c:v>
                </c:pt>
                <c:pt idx="2523">
                  <c:v>122.96185933062759</c:v>
                </c:pt>
                <c:pt idx="2524">
                  <c:v>123.01051360098496</c:v>
                </c:pt>
                <c:pt idx="2525">
                  <c:v>123.05917059513965</c:v>
                </c:pt>
                <c:pt idx="2526">
                  <c:v>123.10783356487272</c:v>
                </c:pt>
                <c:pt idx="2527">
                  <c:v>123.15650013528769</c:v>
                </c:pt>
                <c:pt idx="2528">
                  <c:v>123.20517300324498</c:v>
                </c:pt>
                <c:pt idx="2529">
                  <c:v>123.25384999620078</c:v>
                </c:pt>
                <c:pt idx="2530">
                  <c:v>123.3025548801227</c:v>
                </c:pt>
                <c:pt idx="2531">
                  <c:v>123.35128631581688</c:v>
                </c:pt>
                <c:pt idx="2532">
                  <c:v>123.40002721101813</c:v>
                </c:pt>
                <c:pt idx="2533">
                  <c:v>123.4487681062193</c:v>
                </c:pt>
                <c:pt idx="2534">
                  <c:v>123.49750900142054</c:v>
                </c:pt>
                <c:pt idx="2535">
                  <c:v>123.54626505095221</c:v>
                </c:pt>
                <c:pt idx="2536">
                  <c:v>123.59504380390945</c:v>
                </c:pt>
                <c:pt idx="2537">
                  <c:v>123.64384052688374</c:v>
                </c:pt>
                <c:pt idx="2538">
                  <c:v>123.69264195957111</c:v>
                </c:pt>
                <c:pt idx="2539">
                  <c:v>123.74144955981757</c:v>
                </c:pt>
                <c:pt idx="2540">
                  <c:v>123.79028314142013</c:v>
                </c:pt>
                <c:pt idx="2541">
                  <c:v>123.8391173138733</c:v>
                </c:pt>
                <c:pt idx="2542">
                  <c:v>123.88795475562479</c:v>
                </c:pt>
                <c:pt idx="2543">
                  <c:v>123.93680635141938</c:v>
                </c:pt>
                <c:pt idx="2544">
                  <c:v>123.98567308334596</c:v>
                </c:pt>
                <c:pt idx="2545">
                  <c:v>124.03454883529476</c:v>
                </c:pt>
                <c:pt idx="2546">
                  <c:v>124.08343382838888</c:v>
                </c:pt>
                <c:pt idx="2547">
                  <c:v>124.13232280154281</c:v>
                </c:pt>
                <c:pt idx="2548">
                  <c:v>124.18122363861727</c:v>
                </c:pt>
                <c:pt idx="2549">
                  <c:v>124.23012875770007</c:v>
                </c:pt>
                <c:pt idx="2550">
                  <c:v>124.27904508933254</c:v>
                </c:pt>
                <c:pt idx="2551">
                  <c:v>124.32797018677429</c:v>
                </c:pt>
                <c:pt idx="2552">
                  <c:v>124.37690389799002</c:v>
                </c:pt>
                <c:pt idx="2553">
                  <c:v>124.42585226319105</c:v>
                </c:pt>
                <c:pt idx="2554">
                  <c:v>124.47480743244499</c:v>
                </c:pt>
                <c:pt idx="2555">
                  <c:v>124.52378058790795</c:v>
                </c:pt>
                <c:pt idx="2556">
                  <c:v>124.57277287953295</c:v>
                </c:pt>
                <c:pt idx="2557">
                  <c:v>124.62177381957876</c:v>
                </c:pt>
                <c:pt idx="2558">
                  <c:v>124.67078783202201</c:v>
                </c:pt>
                <c:pt idx="2559">
                  <c:v>124.71981393809803</c:v>
                </c:pt>
                <c:pt idx="2560">
                  <c:v>124.76884944679736</c:v>
                </c:pt>
                <c:pt idx="2561">
                  <c:v>124.81789544375786</c:v>
                </c:pt>
                <c:pt idx="2562">
                  <c:v>124.86694974466107</c:v>
                </c:pt>
                <c:pt idx="2563">
                  <c:v>124.91602022423041</c:v>
                </c:pt>
                <c:pt idx="2564">
                  <c:v>124.9650996662228</c:v>
                </c:pt>
                <c:pt idx="2565">
                  <c:v>125.01419221372971</c:v>
                </c:pt>
                <c:pt idx="2566">
                  <c:v>125.06328667991318</c:v>
                </c:pt>
                <c:pt idx="2567">
                  <c:v>125.11239701343605</c:v>
                </c:pt>
                <c:pt idx="2568">
                  <c:v>125.16151313415921</c:v>
                </c:pt>
                <c:pt idx="2569">
                  <c:v>125.21065222132761</c:v>
                </c:pt>
                <c:pt idx="2570">
                  <c:v>125.2597977824759</c:v>
                </c:pt>
                <c:pt idx="2571">
                  <c:v>125.30895445162825</c:v>
                </c:pt>
                <c:pt idx="2572">
                  <c:v>125.35811112078056</c:v>
                </c:pt>
                <c:pt idx="2573">
                  <c:v>125.40726820358513</c:v>
                </c:pt>
                <c:pt idx="2574">
                  <c:v>125.45643377422819</c:v>
                </c:pt>
                <c:pt idx="2575">
                  <c:v>125.50560735847095</c:v>
                </c:pt>
                <c:pt idx="2576">
                  <c:v>125.55480854483241</c:v>
                </c:pt>
                <c:pt idx="2577">
                  <c:v>125.60401456509751</c:v>
                </c:pt>
                <c:pt idx="2578">
                  <c:v>125.65322600746005</c:v>
                </c:pt>
                <c:pt idx="2579">
                  <c:v>125.70243957389673</c:v>
                </c:pt>
                <c:pt idx="2580">
                  <c:v>125.75166582596751</c:v>
                </c:pt>
                <c:pt idx="2581">
                  <c:v>125.80089897973598</c:v>
                </c:pt>
                <c:pt idx="2582">
                  <c:v>125.85014589162489</c:v>
                </c:pt>
                <c:pt idx="2583">
                  <c:v>125.89939652479845</c:v>
                </c:pt>
                <c:pt idx="2584">
                  <c:v>125.94865083722485</c:v>
                </c:pt>
                <c:pt idx="2585">
                  <c:v>125.99791895771527</c:v>
                </c:pt>
                <c:pt idx="2586">
                  <c:v>126.04719606884203</c:v>
                </c:pt>
                <c:pt idx="2587">
                  <c:v>126.09647758160988</c:v>
                </c:pt>
                <c:pt idx="2588">
                  <c:v>126.14576496327069</c:v>
                </c:pt>
                <c:pt idx="2589">
                  <c:v>126.19505674366295</c:v>
                </c:pt>
                <c:pt idx="2590">
                  <c:v>126.24436507422362</c:v>
                </c:pt>
                <c:pt idx="2591">
                  <c:v>126.29367942879976</c:v>
                </c:pt>
                <c:pt idx="2592">
                  <c:v>126.34300064851652</c:v>
                </c:pt>
                <c:pt idx="2593">
                  <c:v>126.3923308392288</c:v>
                </c:pt>
                <c:pt idx="2594">
                  <c:v>126.44167520038206</c:v>
                </c:pt>
                <c:pt idx="2595">
                  <c:v>126.49102171839452</c:v>
                </c:pt>
                <c:pt idx="2596">
                  <c:v>126.54037748013673</c:v>
                </c:pt>
                <c:pt idx="2597">
                  <c:v>126.58974430846217</c:v>
                </c:pt>
                <c:pt idx="2598">
                  <c:v>126.63911513582032</c:v>
                </c:pt>
                <c:pt idx="2599">
                  <c:v>126.68848919378911</c:v>
                </c:pt>
                <c:pt idx="2600">
                  <c:v>126.73788869268444</c:v>
                </c:pt>
                <c:pt idx="2601">
                  <c:v>126.78729533162694</c:v>
                </c:pt>
                <c:pt idx="2602">
                  <c:v>126.83670565697581</c:v>
                </c:pt>
                <c:pt idx="2603">
                  <c:v>126.88612035331703</c:v>
                </c:pt>
                <c:pt idx="2604">
                  <c:v>126.93553736973477</c:v>
                </c:pt>
                <c:pt idx="2605">
                  <c:v>126.98495894272304</c:v>
                </c:pt>
                <c:pt idx="2606">
                  <c:v>127.03438504710257</c:v>
                </c:pt>
                <c:pt idx="2607">
                  <c:v>127.08383891260428</c:v>
                </c:pt>
                <c:pt idx="2608">
                  <c:v>127.13330384896341</c:v>
                </c:pt>
                <c:pt idx="2609">
                  <c:v>127.1827699552301</c:v>
                </c:pt>
                <c:pt idx="2610">
                  <c:v>127.23224505961593</c:v>
                </c:pt>
                <c:pt idx="2611">
                  <c:v>127.28173580329798</c:v>
                </c:pt>
                <c:pt idx="2612">
                  <c:v>127.33123062886357</c:v>
                </c:pt>
                <c:pt idx="2613">
                  <c:v>127.38073724711616</c:v>
                </c:pt>
                <c:pt idx="2614">
                  <c:v>127.43025666548432</c:v>
                </c:pt>
                <c:pt idx="2615">
                  <c:v>127.47978199797497</c:v>
                </c:pt>
                <c:pt idx="2616">
                  <c:v>127.52931608956331</c:v>
                </c:pt>
                <c:pt idx="2617">
                  <c:v>127.57886138620501</c:v>
                </c:pt>
                <c:pt idx="2618">
                  <c:v>127.62840868418606</c:v>
                </c:pt>
                <c:pt idx="2619">
                  <c:v>127.67797051189451</c:v>
                </c:pt>
                <c:pt idx="2620">
                  <c:v>127.72753911101834</c:v>
                </c:pt>
                <c:pt idx="2621">
                  <c:v>127.777113500681</c:v>
                </c:pt>
                <c:pt idx="2622">
                  <c:v>127.8267017458938</c:v>
                </c:pt>
                <c:pt idx="2623">
                  <c:v>127.87630775052976</c:v>
                </c:pt>
                <c:pt idx="2624">
                  <c:v>127.92591915393905</c:v>
                </c:pt>
                <c:pt idx="2625">
                  <c:v>127.97553598069381</c:v>
                </c:pt>
                <c:pt idx="2626">
                  <c:v>128.02516073836617</c:v>
                </c:pt>
                <c:pt idx="2627">
                  <c:v>128.07479826052193</c:v>
                </c:pt>
                <c:pt idx="2628">
                  <c:v>128.12443905322237</c:v>
                </c:pt>
                <c:pt idx="2629">
                  <c:v>128.17409144100313</c:v>
                </c:pt>
                <c:pt idx="2630">
                  <c:v>128.22375117064396</c:v>
                </c:pt>
                <c:pt idx="2631">
                  <c:v>128.27342147153217</c:v>
                </c:pt>
                <c:pt idx="2632">
                  <c:v>128.32311118886659</c:v>
                </c:pt>
                <c:pt idx="2633">
                  <c:v>128.37280294323637</c:v>
                </c:pt>
                <c:pt idx="2634">
                  <c:v>128.42250670945901</c:v>
                </c:pt>
                <c:pt idx="2635">
                  <c:v>128.47223383020329</c:v>
                </c:pt>
                <c:pt idx="2636">
                  <c:v>128.52196845320981</c:v>
                </c:pt>
                <c:pt idx="2637">
                  <c:v>128.57170783969144</c:v>
                </c:pt>
                <c:pt idx="2638">
                  <c:v>128.62145661922651</c:v>
                </c:pt>
                <c:pt idx="2639">
                  <c:v>128.67121184254898</c:v>
                </c:pt>
                <c:pt idx="2640">
                  <c:v>128.72098383948065</c:v>
                </c:pt>
                <c:pt idx="2641">
                  <c:v>128.77076609659821</c:v>
                </c:pt>
                <c:pt idx="2642">
                  <c:v>128.82056273494851</c:v>
                </c:pt>
                <c:pt idx="2643">
                  <c:v>128.87036233276683</c:v>
                </c:pt>
                <c:pt idx="2644">
                  <c:v>128.92016438011171</c:v>
                </c:pt>
                <c:pt idx="2645">
                  <c:v>128.9699815451375</c:v>
                </c:pt>
                <c:pt idx="2646">
                  <c:v>129.0198081705723</c:v>
                </c:pt>
                <c:pt idx="2647">
                  <c:v>129.06964305583259</c:v>
                </c:pt>
                <c:pt idx="2648">
                  <c:v>129.11948937182038</c:v>
                </c:pt>
                <c:pt idx="2649">
                  <c:v>129.16933950384151</c:v>
                </c:pt>
                <c:pt idx="2650">
                  <c:v>129.21919778885515</c:v>
                </c:pt>
                <c:pt idx="2651">
                  <c:v>129.26906665558238</c:v>
                </c:pt>
                <c:pt idx="2652">
                  <c:v>129.31894128944074</c:v>
                </c:pt>
                <c:pt idx="2653">
                  <c:v>129.36882724714482</c:v>
                </c:pt>
                <c:pt idx="2654">
                  <c:v>129.41871431274757</c:v>
                </c:pt>
                <c:pt idx="2655">
                  <c:v>129.46861319855955</c:v>
                </c:pt>
                <c:pt idx="2656">
                  <c:v>129.5185221971783</c:v>
                </c:pt>
                <c:pt idx="2657">
                  <c:v>129.56843865730974</c:v>
                </c:pt>
                <c:pt idx="2658">
                  <c:v>129.61835962276783</c:v>
                </c:pt>
                <c:pt idx="2659">
                  <c:v>129.66829438874251</c:v>
                </c:pt>
                <c:pt idx="2660">
                  <c:v>129.71823397699279</c:v>
                </c:pt>
                <c:pt idx="2661">
                  <c:v>129.7681785488881</c:v>
                </c:pt>
                <c:pt idx="2662">
                  <c:v>129.81812911150314</c:v>
                </c:pt>
                <c:pt idx="2663">
                  <c:v>129.86808595761175</c:v>
                </c:pt>
                <c:pt idx="2664">
                  <c:v>129.91805695033696</c:v>
                </c:pt>
                <c:pt idx="2665">
                  <c:v>129.96804202050703</c:v>
                </c:pt>
                <c:pt idx="2666">
                  <c:v>130.01802709067704</c:v>
                </c:pt>
                <c:pt idx="2667">
                  <c:v>130.06801957625729</c:v>
                </c:pt>
                <c:pt idx="2668">
                  <c:v>130.11802006235445</c:v>
                </c:pt>
                <c:pt idx="2669">
                  <c:v>130.16803407159841</c:v>
                </c:pt>
                <c:pt idx="2670">
                  <c:v>130.21805720244998</c:v>
                </c:pt>
                <c:pt idx="2671">
                  <c:v>130.26808394049405</c:v>
                </c:pt>
                <c:pt idx="2672">
                  <c:v>130.31811954370855</c:v>
                </c:pt>
                <c:pt idx="2673">
                  <c:v>130.36816431255161</c:v>
                </c:pt>
                <c:pt idx="2674">
                  <c:v>130.41821268185132</c:v>
                </c:pt>
                <c:pt idx="2675">
                  <c:v>130.46827048604641</c:v>
                </c:pt>
                <c:pt idx="2676">
                  <c:v>130.51833770104156</c:v>
                </c:pt>
                <c:pt idx="2677">
                  <c:v>130.56841417107228</c:v>
                </c:pt>
                <c:pt idx="2678">
                  <c:v>130.61849727918263</c:v>
                </c:pt>
                <c:pt idx="2679">
                  <c:v>130.66858669647004</c:v>
                </c:pt>
                <c:pt idx="2680">
                  <c:v>130.71867611375748</c:v>
                </c:pt>
                <c:pt idx="2681">
                  <c:v>130.76876594981215</c:v>
                </c:pt>
                <c:pt idx="2682">
                  <c:v>130.81887423432136</c:v>
                </c:pt>
                <c:pt idx="2683">
                  <c:v>130.86899220219917</c:v>
                </c:pt>
                <c:pt idx="2684">
                  <c:v>130.91912122592132</c:v>
                </c:pt>
                <c:pt idx="2685">
                  <c:v>130.96925675688496</c:v>
                </c:pt>
                <c:pt idx="2686">
                  <c:v>131.01939964015855</c:v>
                </c:pt>
                <c:pt idx="2687">
                  <c:v>131.06955318596096</c:v>
                </c:pt>
                <c:pt idx="2688">
                  <c:v>131.11971917148034</c:v>
                </c:pt>
                <c:pt idx="2689">
                  <c:v>131.16989169520201</c:v>
                </c:pt>
                <c:pt idx="2690">
                  <c:v>131.2200717966287</c:v>
                </c:pt>
                <c:pt idx="2691">
                  <c:v>131.2702660449763</c:v>
                </c:pt>
                <c:pt idx="2692">
                  <c:v>131.3204686132394</c:v>
                </c:pt>
                <c:pt idx="2693">
                  <c:v>131.3706726641839</c:v>
                </c:pt>
                <c:pt idx="2694">
                  <c:v>131.42089155900945</c:v>
                </c:pt>
                <c:pt idx="2695">
                  <c:v>131.47112147708481</c:v>
                </c:pt>
                <c:pt idx="2696">
                  <c:v>131.5213552723315</c:v>
                </c:pt>
                <c:pt idx="2697">
                  <c:v>131.57159705991421</c:v>
                </c:pt>
                <c:pt idx="2698">
                  <c:v>131.62185261275786</c:v>
                </c:pt>
                <c:pt idx="2699">
                  <c:v>131.67211016021636</c:v>
                </c:pt>
                <c:pt idx="2700">
                  <c:v>131.72237425110418</c:v>
                </c:pt>
                <c:pt idx="2701">
                  <c:v>131.77265017479255</c:v>
                </c:pt>
                <c:pt idx="2702">
                  <c:v>131.82293143080258</c:v>
                </c:pt>
                <c:pt idx="2703">
                  <c:v>131.87321977247993</c:v>
                </c:pt>
                <c:pt idx="2704">
                  <c:v>131.92351712775917</c:v>
                </c:pt>
                <c:pt idx="2705">
                  <c:v>131.97381924621516</c:v>
                </c:pt>
                <c:pt idx="2706">
                  <c:v>132.02413861139135</c:v>
                </c:pt>
                <c:pt idx="2707">
                  <c:v>132.07446626147018</c:v>
                </c:pt>
                <c:pt idx="2708">
                  <c:v>132.12479480973602</c:v>
                </c:pt>
                <c:pt idx="2709">
                  <c:v>132.17513258398526</c:v>
                </c:pt>
                <c:pt idx="2710">
                  <c:v>132.22547479882175</c:v>
                </c:pt>
                <c:pt idx="2711">
                  <c:v>132.27582087760518</c:v>
                </c:pt>
                <c:pt idx="2712">
                  <c:v>132.32617064848438</c:v>
                </c:pt>
                <c:pt idx="2713">
                  <c:v>132.37652295101981</c:v>
                </c:pt>
                <c:pt idx="2714">
                  <c:v>132.42688163637743</c:v>
                </c:pt>
                <c:pt idx="2715">
                  <c:v>132.47725554993755</c:v>
                </c:pt>
                <c:pt idx="2716">
                  <c:v>132.52763930186919</c:v>
                </c:pt>
                <c:pt idx="2717">
                  <c:v>132.5780297288041</c:v>
                </c:pt>
                <c:pt idx="2718">
                  <c:v>132.62842558923279</c:v>
                </c:pt>
                <c:pt idx="2719">
                  <c:v>132.67883281524649</c:v>
                </c:pt>
                <c:pt idx="2720">
                  <c:v>132.72925073565861</c:v>
                </c:pt>
                <c:pt idx="2721">
                  <c:v>132.77968418500032</c:v>
                </c:pt>
                <c:pt idx="2722">
                  <c:v>132.83012167768794</c:v>
                </c:pt>
                <c:pt idx="2723">
                  <c:v>132.88056803123607</c:v>
                </c:pt>
                <c:pt idx="2724">
                  <c:v>132.93101966445971</c:v>
                </c:pt>
                <c:pt idx="2725">
                  <c:v>132.98148008378848</c:v>
                </c:pt>
                <c:pt idx="2726">
                  <c:v>133.03194877722589</c:v>
                </c:pt>
                <c:pt idx="2727">
                  <c:v>133.08242515121503</c:v>
                </c:pt>
                <c:pt idx="2728">
                  <c:v>133.13291151254259</c:v>
                </c:pt>
                <c:pt idx="2729">
                  <c:v>133.18341031020626</c:v>
                </c:pt>
                <c:pt idx="2730">
                  <c:v>133.23392069919998</c:v>
                </c:pt>
                <c:pt idx="2731">
                  <c:v>133.28444202518881</c:v>
                </c:pt>
                <c:pt idx="2732">
                  <c:v>133.33497372324129</c:v>
                </c:pt>
                <c:pt idx="2733">
                  <c:v>133.38551916138096</c:v>
                </c:pt>
                <c:pt idx="2734">
                  <c:v>133.43607099758907</c:v>
                </c:pt>
                <c:pt idx="2735">
                  <c:v>133.48663557150283</c:v>
                </c:pt>
                <c:pt idx="2736">
                  <c:v>133.53720671604054</c:v>
                </c:pt>
                <c:pt idx="2737">
                  <c:v>133.58778967153816</c:v>
                </c:pt>
                <c:pt idx="2738">
                  <c:v>133.63838281034907</c:v>
                </c:pt>
                <c:pt idx="2739">
                  <c:v>133.68898932836382</c:v>
                </c:pt>
                <c:pt idx="2740">
                  <c:v>133.73959991277636</c:v>
                </c:pt>
                <c:pt idx="2741">
                  <c:v>133.79021793209742</c:v>
                </c:pt>
                <c:pt idx="2742">
                  <c:v>133.84084876021413</c:v>
                </c:pt>
                <c:pt idx="2743">
                  <c:v>133.89148526556025</c:v>
                </c:pt>
                <c:pt idx="2744">
                  <c:v>133.9421331877256</c:v>
                </c:pt>
                <c:pt idx="2745">
                  <c:v>133.99279234673682</c:v>
                </c:pt>
                <c:pt idx="2746">
                  <c:v>134.04346131298175</c:v>
                </c:pt>
                <c:pt idx="2747">
                  <c:v>134.09413861763824</c:v>
                </c:pt>
                <c:pt idx="2748">
                  <c:v>134.1448258516204</c:v>
                </c:pt>
                <c:pt idx="2749">
                  <c:v>134.19552309439916</c:v>
                </c:pt>
                <c:pt idx="2750">
                  <c:v>134.24622519712517</c:v>
                </c:pt>
                <c:pt idx="2751">
                  <c:v>134.29693742261787</c:v>
                </c:pt>
                <c:pt idx="2752">
                  <c:v>134.34765904305152</c:v>
                </c:pt>
                <c:pt idx="2753">
                  <c:v>134.39838658576363</c:v>
                </c:pt>
                <c:pt idx="2754">
                  <c:v>134.44912114923864</c:v>
                </c:pt>
                <c:pt idx="2755">
                  <c:v>134.49986717126703</c:v>
                </c:pt>
                <c:pt idx="2756">
                  <c:v>134.55062396373285</c:v>
                </c:pt>
                <c:pt idx="2757">
                  <c:v>134.60138988493119</c:v>
                </c:pt>
                <c:pt idx="2758">
                  <c:v>134.65216144891929</c:v>
                </c:pt>
                <c:pt idx="2759">
                  <c:v>134.70294117518648</c:v>
                </c:pt>
                <c:pt idx="2760">
                  <c:v>134.75372665857279</c:v>
                </c:pt>
                <c:pt idx="2761">
                  <c:v>134.80452622052337</c:v>
                </c:pt>
                <c:pt idx="2762">
                  <c:v>134.85532794158294</c:v>
                </c:pt>
                <c:pt idx="2763">
                  <c:v>134.9061414359586</c:v>
                </c:pt>
                <c:pt idx="2764">
                  <c:v>134.95696264247806</c:v>
                </c:pt>
                <c:pt idx="2765">
                  <c:v>135.00779479443074</c:v>
                </c:pt>
                <c:pt idx="2766">
                  <c:v>135.05863174819029</c:v>
                </c:pt>
                <c:pt idx="2767">
                  <c:v>135.10947785951845</c:v>
                </c:pt>
                <c:pt idx="2768">
                  <c:v>135.16033158675955</c:v>
                </c:pt>
                <c:pt idx="2769">
                  <c:v>135.21119170859382</c:v>
                </c:pt>
                <c:pt idx="2770">
                  <c:v>135.26206058537929</c:v>
                </c:pt>
                <c:pt idx="2771">
                  <c:v>135.31293390347338</c:v>
                </c:pt>
                <c:pt idx="2772">
                  <c:v>135.36380983527104</c:v>
                </c:pt>
                <c:pt idx="2773">
                  <c:v>135.41469271908554</c:v>
                </c:pt>
                <c:pt idx="2774">
                  <c:v>135.46558923042465</c:v>
                </c:pt>
                <c:pt idx="2775">
                  <c:v>135.51648945954014</c:v>
                </c:pt>
                <c:pt idx="2776">
                  <c:v>135.56739726626211</c:v>
                </c:pt>
                <c:pt idx="2777">
                  <c:v>135.61831328033381</c:v>
                </c:pt>
                <c:pt idx="2778">
                  <c:v>135.66924105353024</c:v>
                </c:pt>
                <c:pt idx="2779">
                  <c:v>135.72017805063604</c:v>
                </c:pt>
                <c:pt idx="2780">
                  <c:v>135.77112643439943</c:v>
                </c:pt>
                <c:pt idx="2781">
                  <c:v>135.82208316010792</c:v>
                </c:pt>
                <c:pt idx="2782">
                  <c:v>135.87304119370555</c:v>
                </c:pt>
                <c:pt idx="2783">
                  <c:v>135.92400485909081</c:v>
                </c:pt>
                <c:pt idx="2784">
                  <c:v>135.97497816706232</c:v>
                </c:pt>
                <c:pt idx="2785">
                  <c:v>136.02595761174791</c:v>
                </c:pt>
                <c:pt idx="2786">
                  <c:v>136.07694726747332</c:v>
                </c:pt>
                <c:pt idx="2787">
                  <c:v>136.12795395336354</c:v>
                </c:pt>
                <c:pt idx="2788">
                  <c:v>136.17897309883352</c:v>
                </c:pt>
                <c:pt idx="2789">
                  <c:v>136.22999224430347</c:v>
                </c:pt>
                <c:pt idx="2790">
                  <c:v>136.28101440328857</c:v>
                </c:pt>
                <c:pt idx="2791">
                  <c:v>136.33203846236754</c:v>
                </c:pt>
                <c:pt idx="2792">
                  <c:v>136.38307261963143</c:v>
                </c:pt>
                <c:pt idx="2793">
                  <c:v>136.43412781564558</c:v>
                </c:pt>
                <c:pt idx="2794">
                  <c:v>136.48518495124017</c:v>
                </c:pt>
                <c:pt idx="2795">
                  <c:v>136.5362497610428</c:v>
                </c:pt>
                <c:pt idx="2796">
                  <c:v>136.58733867953103</c:v>
                </c:pt>
                <c:pt idx="2797">
                  <c:v>136.63842759801923</c:v>
                </c:pt>
                <c:pt idx="2798">
                  <c:v>136.68951743195581</c:v>
                </c:pt>
                <c:pt idx="2799">
                  <c:v>136.74063496678596</c:v>
                </c:pt>
                <c:pt idx="2800">
                  <c:v>136.79175770946938</c:v>
                </c:pt>
                <c:pt idx="2801">
                  <c:v>136.84288648700579</c:v>
                </c:pt>
                <c:pt idx="2802">
                  <c:v>136.89401708798928</c:v>
                </c:pt>
                <c:pt idx="2803">
                  <c:v>136.94515267325278</c:v>
                </c:pt>
                <c:pt idx="2804">
                  <c:v>136.99629144186625</c:v>
                </c:pt>
                <c:pt idx="2805">
                  <c:v>137.04744835979858</c:v>
                </c:pt>
                <c:pt idx="2806">
                  <c:v>137.09861524137452</c:v>
                </c:pt>
                <c:pt idx="2807">
                  <c:v>137.14978595827048</c:v>
                </c:pt>
                <c:pt idx="2808">
                  <c:v>137.20096279421904</c:v>
                </c:pt>
                <c:pt idx="2809">
                  <c:v>137.25214973361554</c:v>
                </c:pt>
                <c:pt idx="2810">
                  <c:v>137.30333913401842</c:v>
                </c:pt>
                <c:pt idx="2811">
                  <c:v>137.35453095318817</c:v>
                </c:pt>
                <c:pt idx="2812">
                  <c:v>137.40572413188769</c:v>
                </c:pt>
                <c:pt idx="2813">
                  <c:v>137.45692918191222</c:v>
                </c:pt>
                <c:pt idx="2814">
                  <c:v>137.50814870587553</c:v>
                </c:pt>
                <c:pt idx="2815">
                  <c:v>137.55936993768941</c:v>
                </c:pt>
                <c:pt idx="2816">
                  <c:v>137.61059359896288</c:v>
                </c:pt>
                <c:pt idx="2817">
                  <c:v>137.66182008616144</c:v>
                </c:pt>
                <c:pt idx="2818">
                  <c:v>137.71305078920233</c:v>
                </c:pt>
                <c:pt idx="2819">
                  <c:v>137.76428299695957</c:v>
                </c:pt>
                <c:pt idx="2820">
                  <c:v>137.81551520471675</c:v>
                </c:pt>
                <c:pt idx="2821">
                  <c:v>137.86674961252481</c:v>
                </c:pt>
                <c:pt idx="2822">
                  <c:v>137.91798785123191</c:v>
                </c:pt>
                <c:pt idx="2823">
                  <c:v>137.96924617978755</c:v>
                </c:pt>
                <c:pt idx="2824">
                  <c:v>138.02050568574396</c:v>
                </c:pt>
                <c:pt idx="2825">
                  <c:v>138.07177464940159</c:v>
                </c:pt>
                <c:pt idx="2826">
                  <c:v>138.12305028285547</c:v>
                </c:pt>
                <c:pt idx="2827">
                  <c:v>138.17433264679917</c:v>
                </c:pt>
                <c:pt idx="2828">
                  <c:v>138.2256192118075</c:v>
                </c:pt>
                <c:pt idx="2829">
                  <c:v>138.27691333696166</c:v>
                </c:pt>
                <c:pt idx="2830">
                  <c:v>138.32821477904713</c:v>
                </c:pt>
                <c:pt idx="2831">
                  <c:v>138.37952605112872</c:v>
                </c:pt>
                <c:pt idx="2832">
                  <c:v>138.43084164861477</c:v>
                </c:pt>
                <c:pt idx="2833">
                  <c:v>138.48216050072907</c:v>
                </c:pt>
                <c:pt idx="2834">
                  <c:v>138.53349559700837</c:v>
                </c:pt>
                <c:pt idx="2835">
                  <c:v>138.58483537438738</c:v>
                </c:pt>
                <c:pt idx="2836">
                  <c:v>138.6361804355615</c:v>
                </c:pt>
                <c:pt idx="2837">
                  <c:v>138.68752800353587</c:v>
                </c:pt>
                <c:pt idx="2838">
                  <c:v>138.73888206789974</c:v>
                </c:pt>
                <c:pt idx="2839">
                  <c:v>138.79024587980064</c:v>
                </c:pt>
                <c:pt idx="2840">
                  <c:v>138.8416124652218</c:v>
                </c:pt>
                <c:pt idx="2841">
                  <c:v>138.89299450176927</c:v>
                </c:pt>
                <c:pt idx="2842">
                  <c:v>138.94438166913213</c:v>
                </c:pt>
                <c:pt idx="2843">
                  <c:v>138.99577157756468</c:v>
                </c:pt>
                <c:pt idx="2844">
                  <c:v>139.04716647438329</c:v>
                </c:pt>
                <c:pt idx="2845">
                  <c:v>139.09857585915174</c:v>
                </c:pt>
                <c:pt idx="2846">
                  <c:v>139.14999235909679</c:v>
                </c:pt>
                <c:pt idx="2847">
                  <c:v>139.20141533582949</c:v>
                </c:pt>
                <c:pt idx="2848">
                  <c:v>139.25284184461819</c:v>
                </c:pt>
                <c:pt idx="2849">
                  <c:v>139.30427383511585</c:v>
                </c:pt>
                <c:pt idx="2850">
                  <c:v>139.3557120880993</c:v>
                </c:pt>
                <c:pt idx="2851">
                  <c:v>139.40715477359953</c:v>
                </c:pt>
                <c:pt idx="2852">
                  <c:v>139.45859751235363</c:v>
                </c:pt>
                <c:pt idx="2853">
                  <c:v>139.51004463665484</c:v>
                </c:pt>
                <c:pt idx="2854">
                  <c:v>139.5615000114268</c:v>
                </c:pt>
                <c:pt idx="2855">
                  <c:v>139.61296090907513</c:v>
                </c:pt>
                <c:pt idx="2856">
                  <c:v>139.66442689475525</c:v>
                </c:pt>
                <c:pt idx="2857">
                  <c:v>139.71590095561075</c:v>
                </c:pt>
                <c:pt idx="2858">
                  <c:v>139.76738711880333</c:v>
                </c:pt>
                <c:pt idx="2859">
                  <c:v>139.81887350593217</c:v>
                </c:pt>
                <c:pt idx="2860">
                  <c:v>139.87036362110496</c:v>
                </c:pt>
                <c:pt idx="2861">
                  <c:v>139.9218609850295</c:v>
                </c:pt>
                <c:pt idx="2862">
                  <c:v>139.97336436468751</c:v>
                </c:pt>
                <c:pt idx="2863">
                  <c:v>140.02487840373777</c:v>
                </c:pt>
                <c:pt idx="2864">
                  <c:v>140.07639580074022</c:v>
                </c:pt>
                <c:pt idx="2865">
                  <c:v>140.12791812275191</c:v>
                </c:pt>
                <c:pt idx="2866">
                  <c:v>140.17944617991293</c:v>
                </c:pt>
                <c:pt idx="2867">
                  <c:v>140.23098214285326</c:v>
                </c:pt>
                <c:pt idx="2868">
                  <c:v>140.2825202071194</c:v>
                </c:pt>
                <c:pt idx="2869">
                  <c:v>140.33406254651064</c:v>
                </c:pt>
                <c:pt idx="2870">
                  <c:v>140.38560898750316</c:v>
                </c:pt>
                <c:pt idx="2871">
                  <c:v>140.43716192933803</c:v>
                </c:pt>
                <c:pt idx="2872">
                  <c:v>140.48872219315092</c:v>
                </c:pt>
                <c:pt idx="2873">
                  <c:v>140.54029041362008</c:v>
                </c:pt>
                <c:pt idx="2874">
                  <c:v>140.59186015470536</c:v>
                </c:pt>
                <c:pt idx="2875">
                  <c:v>140.64343116955121</c:v>
                </c:pt>
                <c:pt idx="2876">
                  <c:v>140.69500669791299</c:v>
                </c:pt>
                <c:pt idx="2877">
                  <c:v>140.74658362722869</c:v>
                </c:pt>
                <c:pt idx="2878">
                  <c:v>140.7981656217485</c:v>
                </c:pt>
                <c:pt idx="2879">
                  <c:v>140.84975561103101</c:v>
                </c:pt>
                <c:pt idx="2880">
                  <c:v>140.90135429459917</c:v>
                </c:pt>
                <c:pt idx="2881">
                  <c:v>141.15943125724991</c:v>
                </c:pt>
                <c:pt idx="2882">
                  <c:v>141.41767185914691</c:v>
                </c:pt>
                <c:pt idx="2883">
                  <c:v>141.67607318159364</c:v>
                </c:pt>
                <c:pt idx="2884">
                  <c:v>141.93467618343254</c:v>
                </c:pt>
                <c:pt idx="2885">
                  <c:v>142.19344354658918</c:v>
                </c:pt>
                <c:pt idx="2886">
                  <c:v>142.45233131586406</c:v>
                </c:pt>
                <c:pt idx="2887">
                  <c:v>142.71134304063443</c:v>
                </c:pt>
                <c:pt idx="2888">
                  <c:v>142.97049139839783</c:v>
                </c:pt>
                <c:pt idx="2889">
                  <c:v>143.22985211639514</c:v>
                </c:pt>
                <c:pt idx="2890">
                  <c:v>143.48931078139657</c:v>
                </c:pt>
                <c:pt idx="2891">
                  <c:v>143.74891330471792</c:v>
                </c:pt>
                <c:pt idx="2892">
                  <c:v>144.00865154894936</c:v>
                </c:pt>
                <c:pt idx="2893">
                  <c:v>144.26849393751507</c:v>
                </c:pt>
                <c:pt idx="2894">
                  <c:v>144.52845454037481</c:v>
                </c:pt>
                <c:pt idx="2895">
                  <c:v>144.78852742147578</c:v>
                </c:pt>
                <c:pt idx="2896">
                  <c:v>145.04873117895065</c:v>
                </c:pt>
                <c:pt idx="2897">
                  <c:v>145.30904210329254</c:v>
                </c:pt>
                <c:pt idx="2898">
                  <c:v>145.56945108822811</c:v>
                </c:pt>
                <c:pt idx="2899">
                  <c:v>145.82992858729827</c:v>
                </c:pt>
                <c:pt idx="2900">
                  <c:v>146.09048281752237</c:v>
                </c:pt>
                <c:pt idx="2901">
                  <c:v>146.35111673387274</c:v>
                </c:pt>
                <c:pt idx="2902">
                  <c:v>146.61189067248921</c:v>
                </c:pt>
                <c:pt idx="2903">
                  <c:v>146.87278928530023</c:v>
                </c:pt>
                <c:pt idx="2904">
                  <c:v>147.13380702256472</c:v>
                </c:pt>
                <c:pt idx="2905">
                  <c:v>147.39494257081864</c:v>
                </c:pt>
                <c:pt idx="2906">
                  <c:v>147.65615966649941</c:v>
                </c:pt>
                <c:pt idx="2907">
                  <c:v>147.91746746140259</c:v>
                </c:pt>
                <c:pt idx="2908">
                  <c:v>148.17883553055481</c:v>
                </c:pt>
                <c:pt idx="2909">
                  <c:v>148.44026908045203</c:v>
                </c:pt>
                <c:pt idx="2910">
                  <c:v>148.70179265009534</c:v>
                </c:pt>
                <c:pt idx="2911">
                  <c:v>148.96338921597004</c:v>
                </c:pt>
                <c:pt idx="2912">
                  <c:v>149.22506595469423</c:v>
                </c:pt>
                <c:pt idx="2913">
                  <c:v>149.48683581626423</c:v>
                </c:pt>
                <c:pt idx="2914">
                  <c:v>149.7486828891744</c:v>
                </c:pt>
                <c:pt idx="2915">
                  <c:v>150.01061613550337</c:v>
                </c:pt>
                <c:pt idx="2916">
                  <c:v>150.27266670070009</c:v>
                </c:pt>
                <c:pt idx="2917">
                  <c:v>150.53478089198879</c:v>
                </c:pt>
                <c:pt idx="2918">
                  <c:v>150.79695006091984</c:v>
                </c:pt>
                <c:pt idx="2919">
                  <c:v>151.05914749584446</c:v>
                </c:pt>
                <c:pt idx="2920">
                  <c:v>151.32136931690184</c:v>
                </c:pt>
                <c:pt idx="2921">
                  <c:v>151.58362175403676</c:v>
                </c:pt>
                <c:pt idx="2922">
                  <c:v>151.84590212201113</c:v>
                </c:pt>
                <c:pt idx="2923">
                  <c:v>152.10821167189778</c:v>
                </c:pt>
                <c:pt idx="2924">
                  <c:v>152.37053778274219</c:v>
                </c:pt>
                <c:pt idx="2925">
                  <c:v>152.63290475556698</c:v>
                </c:pt>
                <c:pt idx="2926">
                  <c:v>152.8953437487298</c:v>
                </c:pt>
                <c:pt idx="2927">
                  <c:v>153.15779950048642</c:v>
                </c:pt>
                <c:pt idx="2928">
                  <c:v>153.42027901676869</c:v>
                </c:pt>
                <c:pt idx="2929">
                  <c:v>153.68278368926346</c:v>
                </c:pt>
                <c:pt idx="2930">
                  <c:v>153.94534525033805</c:v>
                </c:pt>
                <c:pt idx="2931">
                  <c:v>154.20793809870997</c:v>
                </c:pt>
                <c:pt idx="2932">
                  <c:v>154.47052688775881</c:v>
                </c:pt>
                <c:pt idx="2933">
                  <c:v>154.73314170058288</c:v>
                </c:pt>
                <c:pt idx="2934">
                  <c:v>154.99572696563243</c:v>
                </c:pt>
                <c:pt idx="2935">
                  <c:v>155.25829461378163</c:v>
                </c:pt>
                <c:pt idx="2936">
                  <c:v>155.52084125836453</c:v>
                </c:pt>
                <c:pt idx="2937">
                  <c:v>155.78337063671174</c:v>
                </c:pt>
                <c:pt idx="2938">
                  <c:v>156.04584710578439</c:v>
                </c:pt>
                <c:pt idx="2939">
                  <c:v>156.30827115736724</c:v>
                </c:pt>
                <c:pt idx="2940">
                  <c:v>156.57067878685933</c:v>
                </c:pt>
                <c:pt idx="2941">
                  <c:v>156.83308348792301</c:v>
                </c:pt>
                <c:pt idx="2942">
                  <c:v>157.09546108381559</c:v>
                </c:pt>
                <c:pt idx="2943">
                  <c:v>157.35782590624001</c:v>
                </c:pt>
                <c:pt idx="2944">
                  <c:v>157.62014207204703</c:v>
                </c:pt>
                <c:pt idx="2945">
                  <c:v>157.88239902131741</c:v>
                </c:pt>
                <c:pt idx="2946">
                  <c:v>158.14459474546766</c:v>
                </c:pt>
                <c:pt idx="2947">
                  <c:v>158.40673823097768</c:v>
                </c:pt>
                <c:pt idx="2948">
                  <c:v>158.66882886580376</c:v>
                </c:pt>
                <c:pt idx="2949">
                  <c:v>158.93087004564546</c:v>
                </c:pt>
                <c:pt idx="2950">
                  <c:v>159.19282081530437</c:v>
                </c:pt>
                <c:pt idx="2951">
                  <c:v>159.45470732636181</c:v>
                </c:pt>
                <c:pt idx="2952">
                  <c:v>159.71650263317022</c:v>
                </c:pt>
                <c:pt idx="2953">
                  <c:v>159.97819017181934</c:v>
                </c:pt>
                <c:pt idx="2954">
                  <c:v>160.23979116756581</c:v>
                </c:pt>
                <c:pt idx="2955">
                  <c:v>160.50133352921114</c:v>
                </c:pt>
                <c:pt idx="2956">
                  <c:v>160.76280478785253</c:v>
                </c:pt>
                <c:pt idx="2957">
                  <c:v>161.02423386513505</c:v>
                </c:pt>
                <c:pt idx="2958">
                  <c:v>161.28560471761568</c:v>
                </c:pt>
                <c:pt idx="2959">
                  <c:v>161.54688809835989</c:v>
                </c:pt>
                <c:pt idx="2960">
                  <c:v>161.80804458190178</c:v>
                </c:pt>
                <c:pt idx="2961">
                  <c:v>162.06905544606582</c:v>
                </c:pt>
                <c:pt idx="2962">
                  <c:v>162.32993920508162</c:v>
                </c:pt>
                <c:pt idx="2963">
                  <c:v>162.59066764238185</c:v>
                </c:pt>
                <c:pt idx="2964">
                  <c:v>162.8512209495091</c:v>
                </c:pt>
                <c:pt idx="2965">
                  <c:v>163.11161420906481</c:v>
                </c:pt>
                <c:pt idx="2966">
                  <c:v>163.37187004147557</c:v>
                </c:pt>
                <c:pt idx="2967">
                  <c:v>163.63197201934139</c:v>
                </c:pt>
                <c:pt idx="2968">
                  <c:v>163.89186942321416</c:v>
                </c:pt>
                <c:pt idx="2969">
                  <c:v>164.15165771546208</c:v>
                </c:pt>
                <c:pt idx="2970">
                  <c:v>164.41127027905551</c:v>
                </c:pt>
                <c:pt idx="2971">
                  <c:v>164.67068753578991</c:v>
                </c:pt>
                <c:pt idx="2972">
                  <c:v>164.92994762232215</c:v>
                </c:pt>
                <c:pt idx="2973">
                  <c:v>165.18899805732968</c:v>
                </c:pt>
                <c:pt idx="2974">
                  <c:v>165.44787740057774</c:v>
                </c:pt>
                <c:pt idx="2975">
                  <c:v>165.70659726728553</c:v>
                </c:pt>
                <c:pt idx="2976">
                  <c:v>165.96510864166595</c:v>
                </c:pt>
                <c:pt idx="2977">
                  <c:v>166.22346753893589</c:v>
                </c:pt>
                <c:pt idx="2978">
                  <c:v>166.48172891084218</c:v>
                </c:pt>
                <c:pt idx="2979">
                  <c:v>166.73967458418849</c:v>
                </c:pt>
                <c:pt idx="2980">
                  <c:v>166.99742946325833</c:v>
                </c:pt>
                <c:pt idx="2981">
                  <c:v>167.25496878180169</c:v>
                </c:pt>
                <c:pt idx="2982">
                  <c:v>167.51235151023064</c:v>
                </c:pt>
                <c:pt idx="2983">
                  <c:v>167.76952030750755</c:v>
                </c:pt>
                <c:pt idx="2984">
                  <c:v>168.02640233668947</c:v>
                </c:pt>
                <c:pt idx="2985">
                  <c:v>168.28306859381502</c:v>
                </c:pt>
                <c:pt idx="2986">
                  <c:v>168.53940065542264</c:v>
                </c:pt>
                <c:pt idx="2987">
                  <c:v>168.79542199647219</c:v>
                </c:pt>
                <c:pt idx="2988">
                  <c:v>169.05110174128527</c:v>
                </c:pt>
                <c:pt idx="2989">
                  <c:v>169.30653860634618</c:v>
                </c:pt>
                <c:pt idx="2990">
                  <c:v>169.56167997526086</c:v>
                </c:pt>
                <c:pt idx="2991">
                  <c:v>169.8164658936696</c:v>
                </c:pt>
                <c:pt idx="2992">
                  <c:v>170.07094535662614</c:v>
                </c:pt>
                <c:pt idx="2993">
                  <c:v>170.32508747730432</c:v>
                </c:pt>
                <c:pt idx="2994">
                  <c:v>170.5789685080556</c:v>
                </c:pt>
                <c:pt idx="2995">
                  <c:v>170.83253826204864</c:v>
                </c:pt>
                <c:pt idx="2996">
                  <c:v>171.08575387871551</c:v>
                </c:pt>
                <c:pt idx="2997">
                  <c:v>171.33859736507424</c:v>
                </c:pt>
                <c:pt idx="2998">
                  <c:v>171.59106344047294</c:v>
                </c:pt>
                <c:pt idx="2999">
                  <c:v>171.84315688836716</c:v>
                </c:pt>
                <c:pt idx="3000">
                  <c:v>172.09484817594785</c:v>
                </c:pt>
                <c:pt idx="3001">
                  <c:v>172.34614977334326</c:v>
                </c:pt>
                <c:pt idx="3002">
                  <c:v>172.59703092917138</c:v>
                </c:pt>
                <c:pt idx="3003">
                  <c:v>172.84747525831693</c:v>
                </c:pt>
                <c:pt idx="3004">
                  <c:v>173.09745985763078</c:v>
                </c:pt>
                <c:pt idx="3005">
                  <c:v>173.34702161519371</c:v>
                </c:pt>
                <c:pt idx="3006">
                  <c:v>173.5961032636543</c:v>
                </c:pt>
                <c:pt idx="3007">
                  <c:v>173.84469500691503</c:v>
                </c:pt>
                <c:pt idx="3008">
                  <c:v>174.0927968920131</c:v>
                </c:pt>
                <c:pt idx="3009">
                  <c:v>174.34042936858179</c:v>
                </c:pt>
                <c:pt idx="3010">
                  <c:v>174.58754174390353</c:v>
                </c:pt>
                <c:pt idx="3011">
                  <c:v>174.8341980422806</c:v>
                </c:pt>
                <c:pt idx="3012">
                  <c:v>175.08032563004335</c:v>
                </c:pt>
                <c:pt idx="3013">
                  <c:v>175.32591988679667</c:v>
                </c:pt>
                <c:pt idx="3014">
                  <c:v>175.57097906951978</c:v>
                </c:pt>
                <c:pt idx="3015">
                  <c:v>175.81542425748171</c:v>
                </c:pt>
                <c:pt idx="3016">
                  <c:v>176.05932838555367</c:v>
                </c:pt>
                <c:pt idx="3017">
                  <c:v>176.30264345103163</c:v>
                </c:pt>
                <c:pt idx="3018">
                  <c:v>176.54543898975504</c:v>
                </c:pt>
                <c:pt idx="3019">
                  <c:v>176.78762848502791</c:v>
                </c:pt>
                <c:pt idx="3020">
                  <c:v>177.02918073619716</c:v>
                </c:pt>
                <c:pt idx="3021">
                  <c:v>177.27010917926236</c:v>
                </c:pt>
                <c:pt idx="3022">
                  <c:v>177.51037775941526</c:v>
                </c:pt>
                <c:pt idx="3023">
                  <c:v>177.75004004218945</c:v>
                </c:pt>
                <c:pt idx="3024">
                  <c:v>177.98900622814725</c:v>
                </c:pt>
                <c:pt idx="3025">
                  <c:v>178.22735066293569</c:v>
                </c:pt>
                <c:pt idx="3026">
                  <c:v>178.46496887711382</c:v>
                </c:pt>
                <c:pt idx="3027">
                  <c:v>178.70194831982224</c:v>
                </c:pt>
                <c:pt idx="3028">
                  <c:v>178.93823427899699</c:v>
                </c:pt>
                <c:pt idx="3029">
                  <c:v>179.17376437014133</c:v>
                </c:pt>
                <c:pt idx="3030">
                  <c:v>179.408572881205</c:v>
                </c:pt>
                <c:pt idx="3031">
                  <c:v>179.64271623323114</c:v>
                </c:pt>
                <c:pt idx="3032">
                  <c:v>179.87604277225569</c:v>
                </c:pt>
                <c:pt idx="3033">
                  <c:v>180.10857862815035</c:v>
                </c:pt>
                <c:pt idx="3034">
                  <c:v>180.34033753412876</c:v>
                </c:pt>
                <c:pt idx="3035">
                  <c:v>180.57139157631562</c:v>
                </c:pt>
                <c:pt idx="3036">
                  <c:v>180.80164551856458</c:v>
                </c:pt>
                <c:pt idx="3037">
                  <c:v>181.03107065981143</c:v>
                </c:pt>
                <c:pt idx="3038">
                  <c:v>181.25964084261759</c:v>
                </c:pt>
                <c:pt idx="3039">
                  <c:v>181.48745675642684</c:v>
                </c:pt>
                <c:pt idx="3040">
                  <c:v>181.71443760361785</c:v>
                </c:pt>
                <c:pt idx="3041">
                  <c:v>181.94058170675521</c:v>
                </c:pt>
                <c:pt idx="3042">
                  <c:v>182.16587995613705</c:v>
                </c:pt>
                <c:pt idx="3043">
                  <c:v>182.39049022302996</c:v>
                </c:pt>
                <c:pt idx="3044">
                  <c:v>182.61416832793134</c:v>
                </c:pt>
                <c:pt idx="3045">
                  <c:v>182.83695707793046</c:v>
                </c:pt>
                <c:pt idx="3046">
                  <c:v>183.05888893342663</c:v>
                </c:pt>
                <c:pt idx="3047">
                  <c:v>183.28001139205733</c:v>
                </c:pt>
                <c:pt idx="3048">
                  <c:v>183.50010507650495</c:v>
                </c:pt>
                <c:pt idx="3049">
                  <c:v>183.71937832111109</c:v>
                </c:pt>
                <c:pt idx="3050">
                  <c:v>183.93759688297371</c:v>
                </c:pt>
                <c:pt idx="3051">
                  <c:v>184.15504867662406</c:v>
                </c:pt>
                <c:pt idx="3052">
                  <c:v>184.37151423403532</c:v>
                </c:pt>
                <c:pt idx="3053">
                  <c:v>184.58699022581345</c:v>
                </c:pt>
                <c:pt idx="3054">
                  <c:v>184.80155703857668</c:v>
                </c:pt>
                <c:pt idx="3055">
                  <c:v>185.01521959054404</c:v>
                </c:pt>
                <c:pt idx="3056">
                  <c:v>185.22789542619856</c:v>
                </c:pt>
                <c:pt idx="3057">
                  <c:v>185.43954035047304</c:v>
                </c:pt>
                <c:pt idx="3058">
                  <c:v>185.65058279107993</c:v>
                </c:pt>
                <c:pt idx="3059">
                  <c:v>185.86047762254546</c:v>
                </c:pt>
                <c:pt idx="3060">
                  <c:v>186.06948079618817</c:v>
                </c:pt>
                <c:pt idx="3061">
                  <c:v>186.2775899691419</c:v>
                </c:pt>
                <c:pt idx="3062">
                  <c:v>186.48473111556589</c:v>
                </c:pt>
                <c:pt idx="3063">
                  <c:v>186.69094764454775</c:v>
                </c:pt>
                <c:pt idx="3064">
                  <c:v>186.89624131337044</c:v>
                </c:pt>
                <c:pt idx="3065">
                  <c:v>187.1005871262353</c:v>
                </c:pt>
                <c:pt idx="3066">
                  <c:v>187.30399851464119</c:v>
                </c:pt>
                <c:pt idx="3067">
                  <c:v>187.50644560349829</c:v>
                </c:pt>
                <c:pt idx="3068">
                  <c:v>187.70795807919691</c:v>
                </c:pt>
                <c:pt idx="3069">
                  <c:v>187.90847255041089</c:v>
                </c:pt>
                <c:pt idx="3070">
                  <c:v>188.10809417405187</c:v>
                </c:pt>
                <c:pt idx="3071">
                  <c:v>188.30670285387373</c:v>
                </c:pt>
                <c:pt idx="3072">
                  <c:v>188.50443557101971</c:v>
                </c:pt>
                <c:pt idx="3073">
                  <c:v>188.70115980682823</c:v>
                </c:pt>
                <c:pt idx="3074">
                  <c:v>188.89700911681382</c:v>
                </c:pt>
                <c:pt idx="3075">
                  <c:v>189.09186841289346</c:v>
                </c:pt>
                <c:pt idx="3076">
                  <c:v>189.28575747971183</c:v>
                </c:pt>
                <c:pt idx="3077">
                  <c:v>189.47872349735891</c:v>
                </c:pt>
                <c:pt idx="3078">
                  <c:v>189.67075952919353</c:v>
                </c:pt>
                <c:pt idx="3079">
                  <c:v>189.86185967645065</c:v>
                </c:pt>
                <c:pt idx="3080">
                  <c:v>190.05198805159964</c:v>
                </c:pt>
                <c:pt idx="3081">
                  <c:v>190.24125929373713</c:v>
                </c:pt>
                <c:pt idx="3082">
                  <c:v>190.42959186233628</c:v>
                </c:pt>
                <c:pt idx="3083">
                  <c:v>190.61693179251074</c:v>
                </c:pt>
                <c:pt idx="3084">
                  <c:v>190.8034642886106</c:v>
                </c:pt>
                <c:pt idx="3085">
                  <c:v>190.98902413870815</c:v>
                </c:pt>
                <c:pt idx="3086">
                  <c:v>191.17364221402181</c:v>
                </c:pt>
                <c:pt idx="3087">
                  <c:v>191.35736596393301</c:v>
                </c:pt>
                <c:pt idx="3088">
                  <c:v>191.54014219090701</c:v>
                </c:pt>
                <c:pt idx="3089">
                  <c:v>191.72211069587686</c:v>
                </c:pt>
                <c:pt idx="3090">
                  <c:v>191.90313900777539</c:v>
                </c:pt>
                <c:pt idx="3091">
                  <c:v>192.08327035102809</c:v>
                </c:pt>
                <c:pt idx="3092">
                  <c:v>192.26254159285568</c:v>
                </c:pt>
                <c:pt idx="3093">
                  <c:v>192.4408895086579</c:v>
                </c:pt>
                <c:pt idx="3094">
                  <c:v>192.61833060492557</c:v>
                </c:pt>
                <c:pt idx="3095">
                  <c:v>192.79489457857875</c:v>
                </c:pt>
                <c:pt idx="3096">
                  <c:v>192.9706826414064</c:v>
                </c:pt>
                <c:pt idx="3097">
                  <c:v>193.1455777058847</c:v>
                </c:pt>
                <c:pt idx="3098">
                  <c:v>193.31961056212239</c:v>
                </c:pt>
                <c:pt idx="3099">
                  <c:v>193.49279095920829</c:v>
                </c:pt>
                <c:pt idx="3100">
                  <c:v>193.66510452295807</c:v>
                </c:pt>
                <c:pt idx="3101">
                  <c:v>193.83657242372612</c:v>
                </c:pt>
                <c:pt idx="3102">
                  <c:v>194.00717876942204</c:v>
                </c:pt>
                <c:pt idx="3103">
                  <c:v>194.17700942394876</c:v>
                </c:pt>
                <c:pt idx="3104">
                  <c:v>194.34597963301525</c:v>
                </c:pt>
                <c:pt idx="3105">
                  <c:v>194.51414136202951</c:v>
                </c:pt>
                <c:pt idx="3106">
                  <c:v>194.68143262498285</c:v>
                </c:pt>
                <c:pt idx="3107">
                  <c:v>194.84798875956795</c:v>
                </c:pt>
                <c:pt idx="3108">
                  <c:v>195.01360301463737</c:v>
                </c:pt>
                <c:pt idx="3109">
                  <c:v>195.17858093511262</c:v>
                </c:pt>
                <c:pt idx="3110">
                  <c:v>195.34268174068421</c:v>
                </c:pt>
                <c:pt idx="3111">
                  <c:v>195.50597338592073</c:v>
                </c:pt>
                <c:pt idx="3112">
                  <c:v>195.66846275677884</c:v>
                </c:pt>
                <c:pt idx="3113">
                  <c:v>195.83020181959105</c:v>
                </c:pt>
                <c:pt idx="3114">
                  <c:v>195.99114313493749</c:v>
                </c:pt>
                <c:pt idx="3115">
                  <c:v>196.15137892471958</c:v>
                </c:pt>
                <c:pt idx="3116">
                  <c:v>196.31086577033068</c:v>
                </c:pt>
                <c:pt idx="3117">
                  <c:v>196.46952777693238</c:v>
                </c:pt>
                <c:pt idx="3118">
                  <c:v>196.62754686373714</c:v>
                </c:pt>
                <c:pt idx="3119">
                  <c:v>196.78477590216158</c:v>
                </c:pt>
                <c:pt idx="3120">
                  <c:v>196.94115547708361</c:v>
                </c:pt>
                <c:pt idx="3121">
                  <c:v>197.09706397919641</c:v>
                </c:pt>
                <c:pt idx="3122">
                  <c:v>197.25208912431671</c:v>
                </c:pt>
                <c:pt idx="3123">
                  <c:v>197.40639508415154</c:v>
                </c:pt>
                <c:pt idx="3124">
                  <c:v>197.55999574597382</c:v>
                </c:pt>
                <c:pt idx="3125">
                  <c:v>197.7129118341019</c:v>
                </c:pt>
                <c:pt idx="3126">
                  <c:v>197.86506917352142</c:v>
                </c:pt>
                <c:pt idx="3127">
                  <c:v>198.01654748394063</c:v>
                </c:pt>
                <c:pt idx="3128">
                  <c:v>198.16728877047606</c:v>
                </c:pt>
                <c:pt idx="3129">
                  <c:v>198.31735014009837</c:v>
                </c:pt>
                <c:pt idx="3130">
                  <c:v>198.46674016535954</c:v>
                </c:pt>
                <c:pt idx="3131">
                  <c:v>198.61542516759681</c:v>
                </c:pt>
                <c:pt idx="3132">
                  <c:v>198.76346838886113</c:v>
                </c:pt>
                <c:pt idx="3133">
                  <c:v>198.9108827846913</c:v>
                </c:pt>
                <c:pt idx="3134">
                  <c:v>199.05763369932779</c:v>
                </c:pt>
                <c:pt idx="3135">
                  <c:v>199.20374037482952</c:v>
                </c:pt>
                <c:pt idx="3136">
                  <c:v>199.34918927226909</c:v>
                </c:pt>
                <c:pt idx="3137">
                  <c:v>199.49392281023674</c:v>
                </c:pt>
                <c:pt idx="3138">
                  <c:v>199.63791098602931</c:v>
                </c:pt>
                <c:pt idx="3139">
                  <c:v>199.78158616957876</c:v>
                </c:pt>
                <c:pt idx="3140">
                  <c:v>199.92460412428102</c:v>
                </c:pt>
                <c:pt idx="3141">
                  <c:v>200.06688945279018</c:v>
                </c:pt>
                <c:pt idx="3142">
                  <c:v>200.20842753564224</c:v>
                </c:pt>
                <c:pt idx="3143">
                  <c:v>200.34956138180823</c:v>
                </c:pt>
                <c:pt idx="3144">
                  <c:v>200.48993944569435</c:v>
                </c:pt>
                <c:pt idx="3145">
                  <c:v>200.62975679768925</c:v>
                </c:pt>
                <c:pt idx="3146">
                  <c:v>200.76892122120719</c:v>
                </c:pt>
                <c:pt idx="3147">
                  <c:v>200.9075268198572</c:v>
                </c:pt>
                <c:pt idx="3148">
                  <c:v>201.0455451287641</c:v>
                </c:pt>
                <c:pt idx="3149">
                  <c:v>201.18298743567439</c:v>
                </c:pt>
                <c:pt idx="3150">
                  <c:v>201.3198287182407</c:v>
                </c:pt>
                <c:pt idx="3151">
                  <c:v>201.45614563833314</c:v>
                </c:pt>
                <c:pt idx="3152">
                  <c:v>201.59182623079835</c:v>
                </c:pt>
                <c:pt idx="3153">
                  <c:v>201.72691348187459</c:v>
                </c:pt>
                <c:pt idx="3154">
                  <c:v>201.8614018401237</c:v>
                </c:pt>
                <c:pt idx="3155">
                  <c:v>201.99524236201265</c:v>
                </c:pt>
                <c:pt idx="3156">
                  <c:v>202.12864606804069</c:v>
                </c:pt>
                <c:pt idx="3157">
                  <c:v>202.26143358686534</c:v>
                </c:pt>
                <c:pt idx="3158">
                  <c:v>202.39361652241456</c:v>
                </c:pt>
                <c:pt idx="3159">
                  <c:v>202.52529547967822</c:v>
                </c:pt>
                <c:pt idx="3160">
                  <c:v>202.65635518455051</c:v>
                </c:pt>
                <c:pt idx="3161">
                  <c:v>202.78692132895674</c:v>
                </c:pt>
                <c:pt idx="3162">
                  <c:v>202.91686025613768</c:v>
                </c:pt>
                <c:pt idx="3163">
                  <c:v>203.04634521193353</c:v>
                </c:pt>
                <c:pt idx="3164">
                  <c:v>203.1752683200622</c:v>
                </c:pt>
                <c:pt idx="3165">
                  <c:v>203.30369140452999</c:v>
                </c:pt>
                <c:pt idx="3166">
                  <c:v>203.43158389472939</c:v>
                </c:pt>
                <c:pt idx="3167">
                  <c:v>203.55896688507841</c:v>
                </c:pt>
                <c:pt idx="3168">
                  <c:v>203.68580779163602</c:v>
                </c:pt>
                <c:pt idx="3169">
                  <c:v>203.81214126400315</c:v>
                </c:pt>
                <c:pt idx="3170">
                  <c:v>203.93806765913263</c:v>
                </c:pt>
                <c:pt idx="3171">
                  <c:v>204.06339994130693</c:v>
                </c:pt>
                <c:pt idx="3172">
                  <c:v>204.18834065173584</c:v>
                </c:pt>
                <c:pt idx="3173">
                  <c:v>204.31274213509238</c:v>
                </c:pt>
                <c:pt idx="3174">
                  <c:v>204.43667205679901</c:v>
                </c:pt>
                <c:pt idx="3175">
                  <c:v>204.56011305493735</c:v>
                </c:pt>
                <c:pt idx="3176">
                  <c:v>204.68309416763481</c:v>
                </c:pt>
                <c:pt idx="3177">
                  <c:v>204.80559985214126</c:v>
                </c:pt>
                <c:pt idx="3178">
                  <c:v>204.92761416403152</c:v>
                </c:pt>
                <c:pt idx="3179">
                  <c:v>205.04930093880338</c:v>
                </c:pt>
                <c:pt idx="3180">
                  <c:v>205.17044122253824</c:v>
                </c:pt>
                <c:pt idx="3181">
                  <c:v>205.29110870453144</c:v>
                </c:pt>
                <c:pt idx="3182">
                  <c:v>205.41134093009964</c:v>
                </c:pt>
                <c:pt idx="3183">
                  <c:v>205.53107827376158</c:v>
                </c:pt>
                <c:pt idx="3184">
                  <c:v>205.65035062564235</c:v>
                </c:pt>
                <c:pt idx="3185">
                  <c:v>205.76919593977416</c:v>
                </c:pt>
                <c:pt idx="3186">
                  <c:v>205.88757863412283</c:v>
                </c:pt>
                <c:pt idx="3187">
                  <c:v>206.00550892231061</c:v>
                </c:pt>
                <c:pt idx="3188">
                  <c:v>206.12304229604712</c:v>
                </c:pt>
                <c:pt idx="3189">
                  <c:v>206.24011210982781</c:v>
                </c:pt>
                <c:pt idx="3190">
                  <c:v>206.35677700627591</c:v>
                </c:pt>
                <c:pt idx="3191">
                  <c:v>206.47297977819562</c:v>
                </c:pt>
                <c:pt idx="3192">
                  <c:v>206.58877495116434</c:v>
                </c:pt>
                <c:pt idx="3193">
                  <c:v>206.70414145446753</c:v>
                </c:pt>
                <c:pt idx="3194">
                  <c:v>206.81909239789758</c:v>
                </c:pt>
                <c:pt idx="3195">
                  <c:v>206.93363876006595</c:v>
                </c:pt>
                <c:pt idx="3196">
                  <c:v>207.04775704837951</c:v>
                </c:pt>
                <c:pt idx="3197">
                  <c:v>207.16149813126231</c:v>
                </c:pt>
                <c:pt idx="3198">
                  <c:v>207.2748960756266</c:v>
                </c:pt>
                <c:pt idx="3199">
                  <c:v>207.38786054922312</c:v>
                </c:pt>
                <c:pt idx="3200">
                  <c:v>207.50043995501545</c:v>
                </c:pt>
                <c:pt idx="3201">
                  <c:v>207.61261296347257</c:v>
                </c:pt>
                <c:pt idx="3202">
                  <c:v>207.72432063628798</c:v>
                </c:pt>
                <c:pt idx="3203">
                  <c:v>207.83555955265791</c:v>
                </c:pt>
                <c:pt idx="3204">
                  <c:v>207.94660310832066</c:v>
                </c:pt>
                <c:pt idx="3205">
                  <c:v>208.05735641784852</c:v>
                </c:pt>
                <c:pt idx="3206">
                  <c:v>208.1676138329056</c:v>
                </c:pt>
                <c:pt idx="3207">
                  <c:v>208.27749451138999</c:v>
                </c:pt>
                <c:pt idx="3208">
                  <c:v>208.38700448880041</c:v>
                </c:pt>
                <c:pt idx="3209">
                  <c:v>208.49614796470001</c:v>
                </c:pt>
                <c:pt idx="3210">
                  <c:v>208.60492378974874</c:v>
                </c:pt>
                <c:pt idx="3211">
                  <c:v>208.71334071957335</c:v>
                </c:pt>
                <c:pt idx="3212">
                  <c:v>208.82138720966287</c:v>
                </c:pt>
                <c:pt idx="3213">
                  <c:v>208.92906070789172</c:v>
                </c:pt>
                <c:pt idx="3214">
                  <c:v>209.0363526616398</c:v>
                </c:pt>
                <c:pt idx="3215">
                  <c:v>209.14322930329089</c:v>
                </c:pt>
                <c:pt idx="3216">
                  <c:v>209.24982405041195</c:v>
                </c:pt>
                <c:pt idx="3217">
                  <c:v>209.35604189731586</c:v>
                </c:pt>
                <c:pt idx="3218">
                  <c:v>209.46185037244257</c:v>
                </c:pt>
                <c:pt idx="3219">
                  <c:v>209.56723659121022</c:v>
                </c:pt>
                <c:pt idx="3220">
                  <c:v>209.67219181771182</c:v>
                </c:pt>
                <c:pt idx="3221">
                  <c:v>209.77670825369967</c:v>
                </c:pt>
                <c:pt idx="3222">
                  <c:v>209.88095627981133</c:v>
                </c:pt>
                <c:pt idx="3223">
                  <c:v>209.98483494016935</c:v>
                </c:pt>
                <c:pt idx="3224">
                  <c:v>210.08839225764467</c:v>
                </c:pt>
                <c:pt idx="3225">
                  <c:v>210.19166670629139</c:v>
                </c:pt>
                <c:pt idx="3226">
                  <c:v>210.29466511649991</c:v>
                </c:pt>
                <c:pt idx="3227">
                  <c:v>210.39737502924339</c:v>
                </c:pt>
                <c:pt idx="3228">
                  <c:v>210.49982312733925</c:v>
                </c:pt>
                <c:pt idx="3229">
                  <c:v>210.60200963205077</c:v>
                </c:pt>
                <c:pt idx="3230">
                  <c:v>210.70396798540941</c:v>
                </c:pt>
                <c:pt idx="3231">
                  <c:v>210.80566095061309</c:v>
                </c:pt>
                <c:pt idx="3232">
                  <c:v>210.90706613889878</c:v>
                </c:pt>
                <c:pt idx="3233">
                  <c:v>211.00824299529444</c:v>
                </c:pt>
                <c:pt idx="3234">
                  <c:v>211.10913676336273</c:v>
                </c:pt>
                <c:pt idx="3235">
                  <c:v>211.20973807020152</c:v>
                </c:pt>
                <c:pt idx="3236">
                  <c:v>211.31012244666243</c:v>
                </c:pt>
                <c:pt idx="3237">
                  <c:v>211.41019951015437</c:v>
                </c:pt>
                <c:pt idx="3238">
                  <c:v>211.50998056707596</c:v>
                </c:pt>
                <c:pt idx="3239">
                  <c:v>211.60943937498791</c:v>
                </c:pt>
                <c:pt idx="3240">
                  <c:v>211.70865602400934</c:v>
                </c:pt>
                <c:pt idx="3241">
                  <c:v>211.8075602778984</c:v>
                </c:pt>
                <c:pt idx="3242">
                  <c:v>211.90617055873557</c:v>
                </c:pt>
                <c:pt idx="3243">
                  <c:v>212.00446392292645</c:v>
                </c:pt>
                <c:pt idx="3244">
                  <c:v>212.10246917828596</c:v>
                </c:pt>
                <c:pt idx="3245">
                  <c:v>212.20018085212936</c:v>
                </c:pt>
                <c:pt idx="3246">
                  <c:v>212.29759089380639</c:v>
                </c:pt>
                <c:pt idx="3247">
                  <c:v>212.39469755645442</c:v>
                </c:pt>
                <c:pt idx="3248">
                  <c:v>212.49148292420443</c:v>
                </c:pt>
                <c:pt idx="3249">
                  <c:v>212.58797979468591</c:v>
                </c:pt>
                <c:pt idx="3250">
                  <c:v>212.6841999609278</c:v>
                </c:pt>
                <c:pt idx="3251">
                  <c:v>212.7801409739786</c:v>
                </c:pt>
                <c:pt idx="3252">
                  <c:v>212.87579745265387</c:v>
                </c:pt>
                <c:pt idx="3253">
                  <c:v>212.97114510302845</c:v>
                </c:pt>
                <c:pt idx="3254">
                  <c:v>213.06616887462849</c:v>
                </c:pt>
                <c:pt idx="3255">
                  <c:v>213.16101143045285</c:v>
                </c:pt>
                <c:pt idx="3256">
                  <c:v>213.25547823120326</c:v>
                </c:pt>
                <c:pt idx="3257">
                  <c:v>213.34966972255472</c:v>
                </c:pt>
                <c:pt idx="3258">
                  <c:v>213.443538123661</c:v>
                </c:pt>
                <c:pt idx="3259">
                  <c:v>213.53721423936662</c:v>
                </c:pt>
                <c:pt idx="3260">
                  <c:v>213.63055113033778</c:v>
                </c:pt>
                <c:pt idx="3261">
                  <c:v>213.7236391811698</c:v>
                </c:pt>
                <c:pt idx="3262">
                  <c:v>213.81645182039966</c:v>
                </c:pt>
                <c:pt idx="3263">
                  <c:v>213.90899934937025</c:v>
                </c:pt>
                <c:pt idx="3264">
                  <c:v>214.00131920304798</c:v>
                </c:pt>
                <c:pt idx="3265">
                  <c:v>214.0933662984838</c:v>
                </c:pt>
                <c:pt idx="3266">
                  <c:v>214.1851476930664</c:v>
                </c:pt>
                <c:pt idx="3267">
                  <c:v>214.27666591760803</c:v>
                </c:pt>
                <c:pt idx="3268">
                  <c:v>214.36791662211178</c:v>
                </c:pt>
                <c:pt idx="3269">
                  <c:v>214.45891275007062</c:v>
                </c:pt>
                <c:pt idx="3270">
                  <c:v>214.54963371719444</c:v>
                </c:pt>
                <c:pt idx="3271">
                  <c:v>214.64011996821804</c:v>
                </c:pt>
                <c:pt idx="3272">
                  <c:v>214.73037128270255</c:v>
                </c:pt>
                <c:pt idx="3273">
                  <c:v>214.82038057778374</c:v>
                </c:pt>
                <c:pt idx="3274">
                  <c:v>214.91013208855119</c:v>
                </c:pt>
                <c:pt idx="3275">
                  <c:v>214.99962562049575</c:v>
                </c:pt>
                <c:pt idx="3276">
                  <c:v>215.0888676403878</c:v>
                </c:pt>
                <c:pt idx="3277">
                  <c:v>215.17783664830176</c:v>
                </c:pt>
                <c:pt idx="3278">
                  <c:v>215.26661820723254</c:v>
                </c:pt>
                <c:pt idx="3279">
                  <c:v>215.35515461472738</c:v>
                </c:pt>
                <c:pt idx="3280">
                  <c:v>215.44344744045893</c:v>
                </c:pt>
                <c:pt idx="3281">
                  <c:v>215.53150342077763</c:v>
                </c:pt>
                <c:pt idx="3282">
                  <c:v>215.61932739704682</c:v>
                </c:pt>
                <c:pt idx="3283">
                  <c:v>215.70688142965</c:v>
                </c:pt>
                <c:pt idx="3284">
                  <c:v>215.794245451504</c:v>
                </c:pt>
                <c:pt idx="3285">
                  <c:v>215.88132452995745</c:v>
                </c:pt>
                <c:pt idx="3286">
                  <c:v>215.9681638972674</c:v>
                </c:pt>
                <c:pt idx="3287">
                  <c:v>216.05478510706664</c:v>
                </c:pt>
                <c:pt idx="3288">
                  <c:v>216.14115849631102</c:v>
                </c:pt>
                <c:pt idx="3289">
                  <c:v>216.22728228358679</c:v>
                </c:pt>
                <c:pt idx="3290">
                  <c:v>216.31328768931758</c:v>
                </c:pt>
                <c:pt idx="3291">
                  <c:v>216.39898442109597</c:v>
                </c:pt>
                <c:pt idx="3292">
                  <c:v>216.48444567337816</c:v>
                </c:pt>
                <c:pt idx="3293">
                  <c:v>216.56971263294591</c:v>
                </c:pt>
                <c:pt idx="3294">
                  <c:v>216.65474698645164</c:v>
                </c:pt>
                <c:pt idx="3295">
                  <c:v>216.73956732191874</c:v>
                </c:pt>
                <c:pt idx="3296">
                  <c:v>216.82413715005134</c:v>
                </c:pt>
                <c:pt idx="3297">
                  <c:v>216.90847632089847</c:v>
                </c:pt>
                <c:pt idx="3298">
                  <c:v>216.99259256345937</c:v>
                </c:pt>
                <c:pt idx="3299">
                  <c:v>217.07647623272103</c:v>
                </c:pt>
                <c:pt idx="3300">
                  <c:v>217.16011617572761</c:v>
                </c:pt>
                <c:pt idx="3301">
                  <c:v>217.24354192109121</c:v>
                </c:pt>
                <c:pt idx="3302">
                  <c:v>217.32673448033324</c:v>
                </c:pt>
                <c:pt idx="3303">
                  <c:v>217.40967186915105</c:v>
                </c:pt>
                <c:pt idx="3304">
                  <c:v>217.49247494497595</c:v>
                </c:pt>
                <c:pt idx="3305">
                  <c:v>217.57502486806908</c:v>
                </c:pt>
                <c:pt idx="3306">
                  <c:v>217.65736349608349</c:v>
                </c:pt>
                <c:pt idx="3307">
                  <c:v>217.73948486233053</c:v>
                </c:pt>
                <c:pt idx="3308">
                  <c:v>217.82139848899592</c:v>
                </c:pt>
                <c:pt idx="3309">
                  <c:v>217.9031054766732</c:v>
                </c:pt>
                <c:pt idx="3310">
                  <c:v>217.98463250592599</c:v>
                </c:pt>
                <c:pt idx="3311">
                  <c:v>218.06594652268731</c:v>
                </c:pt>
                <c:pt idx="3312">
                  <c:v>218.14704449596042</c:v>
                </c:pt>
                <c:pt idx="3313">
                  <c:v>218.22794159226049</c:v>
                </c:pt>
                <c:pt idx="3314">
                  <c:v>218.30860723902407</c:v>
                </c:pt>
                <c:pt idx="3315">
                  <c:v>218.38911989854637</c:v>
                </c:pt>
                <c:pt idx="3316">
                  <c:v>218.46939028038753</c:v>
                </c:pt>
                <c:pt idx="3317">
                  <c:v>218.54945933540898</c:v>
                </c:pt>
                <c:pt idx="3318">
                  <c:v>218.62930655310987</c:v>
                </c:pt>
                <c:pt idx="3319">
                  <c:v>218.70895119178641</c:v>
                </c:pt>
                <c:pt idx="3320">
                  <c:v>218.78839193381782</c:v>
                </c:pt>
                <c:pt idx="3321">
                  <c:v>218.86767420428993</c:v>
                </c:pt>
                <c:pt idx="3322">
                  <c:v>218.94674538563379</c:v>
                </c:pt>
                <c:pt idx="3323">
                  <c:v>219.02559858713997</c:v>
                </c:pt>
                <c:pt idx="3324">
                  <c:v>219.10426928228685</c:v>
                </c:pt>
                <c:pt idx="3325">
                  <c:v>219.18270690573527</c:v>
                </c:pt>
                <c:pt idx="3326">
                  <c:v>219.26097728022643</c:v>
                </c:pt>
                <c:pt idx="3327">
                  <c:v>219.33901662426922</c:v>
                </c:pt>
                <c:pt idx="3328">
                  <c:v>219.41685354026922</c:v>
                </c:pt>
                <c:pt idx="3329">
                  <c:v>219.49448440883364</c:v>
                </c:pt>
                <c:pt idx="3330">
                  <c:v>219.57191647748763</c:v>
                </c:pt>
                <c:pt idx="3331">
                  <c:v>219.64915147691781</c:v>
                </c:pt>
                <c:pt idx="3332">
                  <c:v>219.7262099699856</c:v>
                </c:pt>
                <c:pt idx="3333">
                  <c:v>219.80306923293023</c:v>
                </c:pt>
                <c:pt idx="3334">
                  <c:v>219.87975044608484</c:v>
                </c:pt>
                <c:pt idx="3335">
                  <c:v>219.95622526243133</c:v>
                </c:pt>
                <c:pt idx="3336">
                  <c:v>220.03250614207823</c:v>
                </c:pt>
                <c:pt idx="3337">
                  <c:v>220.10860519981122</c:v>
                </c:pt>
                <c:pt idx="3338">
                  <c:v>220.18450399882025</c:v>
                </c:pt>
                <c:pt idx="3339">
                  <c:v>220.26020904534406</c:v>
                </c:pt>
                <c:pt idx="3340">
                  <c:v>220.33570799112758</c:v>
                </c:pt>
                <c:pt idx="3341">
                  <c:v>220.41100228843598</c:v>
                </c:pt>
                <c:pt idx="3342">
                  <c:v>220.48615214788731</c:v>
                </c:pt>
                <c:pt idx="3343">
                  <c:v>220.56113229926336</c:v>
                </c:pt>
                <c:pt idx="3344">
                  <c:v>220.63589860500358</c:v>
                </c:pt>
                <c:pt idx="3345">
                  <c:v>220.71053735640828</c:v>
                </c:pt>
                <c:pt idx="3346">
                  <c:v>220.78496255436642</c:v>
                </c:pt>
                <c:pt idx="3347">
                  <c:v>220.85916642175954</c:v>
                </c:pt>
                <c:pt idx="3348">
                  <c:v>220.93319416955572</c:v>
                </c:pt>
                <c:pt idx="3349">
                  <c:v>221.00699377306185</c:v>
                </c:pt>
                <c:pt idx="3350">
                  <c:v>221.08061322837787</c:v>
                </c:pt>
                <c:pt idx="3351">
                  <c:v>221.15402267178985</c:v>
                </c:pt>
                <c:pt idx="3352">
                  <c:v>221.22724283545307</c:v>
                </c:pt>
                <c:pt idx="3353">
                  <c:v>221.30024850140612</c:v>
                </c:pt>
                <c:pt idx="3354">
                  <c:v>221.37309450614956</c:v>
                </c:pt>
                <c:pt idx="3355">
                  <c:v>221.44574793023057</c:v>
                </c:pt>
                <c:pt idx="3356">
                  <c:v>221.51827136960426</c:v>
                </c:pt>
                <c:pt idx="3357">
                  <c:v>221.59060349869216</c:v>
                </c:pt>
                <c:pt idx="3358">
                  <c:v>221.66277781916378</c:v>
                </c:pt>
                <c:pt idx="3359">
                  <c:v>221.7347633828787</c:v>
                </c:pt>
                <c:pt idx="3360">
                  <c:v>221.80658043421474</c:v>
                </c:pt>
                <c:pt idx="3361">
                  <c:v>221.87821653741156</c:v>
                </c:pt>
                <c:pt idx="3362">
                  <c:v>221.94967105900591</c:v>
                </c:pt>
                <c:pt idx="3363">
                  <c:v>222.02095787630745</c:v>
                </c:pt>
                <c:pt idx="3364">
                  <c:v>222.09207816227882</c:v>
                </c:pt>
                <c:pt idx="3365">
                  <c:v>222.1630411241741</c:v>
                </c:pt>
                <c:pt idx="3366">
                  <c:v>222.23384191641037</c:v>
                </c:pt>
                <c:pt idx="3367">
                  <c:v>222.30447922011558</c:v>
                </c:pt>
                <c:pt idx="3368">
                  <c:v>222.37495273970436</c:v>
                </c:pt>
                <c:pt idx="3369">
                  <c:v>222.44525519666036</c:v>
                </c:pt>
                <c:pt idx="3370">
                  <c:v>222.51539323724657</c:v>
                </c:pt>
                <c:pt idx="3371">
                  <c:v>222.58535194427938</c:v>
                </c:pt>
                <c:pt idx="3372">
                  <c:v>222.65516141708699</c:v>
                </c:pt>
                <c:pt idx="3373">
                  <c:v>222.72481200209921</c:v>
                </c:pt>
                <c:pt idx="3374">
                  <c:v>222.79430966256078</c:v>
                </c:pt>
                <c:pt idx="3375">
                  <c:v>222.86365208028963</c:v>
                </c:pt>
                <c:pt idx="3376">
                  <c:v>222.93282659519161</c:v>
                </c:pt>
                <c:pt idx="3377">
                  <c:v>223.00183068393511</c:v>
                </c:pt>
                <c:pt idx="3378">
                  <c:v>223.0706567260967</c:v>
                </c:pt>
                <c:pt idx="3379">
                  <c:v>223.13931398976658</c:v>
                </c:pt>
                <c:pt idx="3380">
                  <c:v>223.20782849983206</c:v>
                </c:pt>
                <c:pt idx="3381">
                  <c:v>223.27617233519496</c:v>
                </c:pt>
                <c:pt idx="3382">
                  <c:v>223.34436275408709</c:v>
                </c:pt>
                <c:pt idx="3383">
                  <c:v>223.41240368217603</c:v>
                </c:pt>
                <c:pt idx="3384">
                  <c:v>223.48030042437108</c:v>
                </c:pt>
                <c:pt idx="3385">
                  <c:v>223.54805464503295</c:v>
                </c:pt>
                <c:pt idx="3386">
                  <c:v>223.61564767655452</c:v>
                </c:pt>
                <c:pt idx="3387">
                  <c:v>223.68309771573317</c:v>
                </c:pt>
                <c:pt idx="3388">
                  <c:v>223.75037469593877</c:v>
                </c:pt>
                <c:pt idx="3389">
                  <c:v>223.81752132234723</c:v>
                </c:pt>
                <c:pt idx="3390">
                  <c:v>223.88449616459803</c:v>
                </c:pt>
                <c:pt idx="3391">
                  <c:v>223.95133972728684</c:v>
                </c:pt>
                <c:pt idx="3392">
                  <c:v>224.01800016484361</c:v>
                </c:pt>
                <c:pt idx="3393">
                  <c:v>224.08451405205284</c:v>
                </c:pt>
                <c:pt idx="3394">
                  <c:v>224.15084768538361</c:v>
                </c:pt>
                <c:pt idx="3395">
                  <c:v>224.21704037047147</c:v>
                </c:pt>
                <c:pt idx="3396">
                  <c:v>224.28307958102548</c:v>
                </c:pt>
                <c:pt idx="3397">
                  <c:v>224.3489634099268</c:v>
                </c:pt>
                <c:pt idx="3398">
                  <c:v>224.41474943929452</c:v>
                </c:pt>
                <c:pt idx="3399">
                  <c:v>224.48036002706536</c:v>
                </c:pt>
                <c:pt idx="3400">
                  <c:v>224.54582382144844</c:v>
                </c:pt>
                <c:pt idx="3401">
                  <c:v>224.61113866790981</c:v>
                </c:pt>
                <c:pt idx="3402">
                  <c:v>224.67631894679002</c:v>
                </c:pt>
                <c:pt idx="3403">
                  <c:v>224.74135033957495</c:v>
                </c:pt>
                <c:pt idx="3404">
                  <c:v>224.80624194101017</c:v>
                </c:pt>
                <c:pt idx="3405">
                  <c:v>224.87099024940926</c:v>
                </c:pt>
                <c:pt idx="3406">
                  <c:v>224.93561054682871</c:v>
                </c:pt>
                <c:pt idx="3407">
                  <c:v>225.00007820573268</c:v>
                </c:pt>
                <c:pt idx="3408">
                  <c:v>225.06440755329382</c:v>
                </c:pt>
                <c:pt idx="3409">
                  <c:v>225.12855900947699</c:v>
                </c:pt>
                <c:pt idx="3410">
                  <c:v>225.19258589690259</c:v>
                </c:pt>
                <c:pt idx="3411">
                  <c:v>225.25651852809102</c:v>
                </c:pt>
                <c:pt idx="3412">
                  <c:v>225.32024962280946</c:v>
                </c:pt>
                <c:pt idx="3413">
                  <c:v>225.38389561712683</c:v>
                </c:pt>
                <c:pt idx="3414">
                  <c:v>225.44738552980974</c:v>
                </c:pt>
                <c:pt idx="3415">
                  <c:v>225.51072873357941</c:v>
                </c:pt>
                <c:pt idx="3416">
                  <c:v>225.57392961871179</c:v>
                </c:pt>
                <c:pt idx="3417">
                  <c:v>225.63700725713412</c:v>
                </c:pt>
                <c:pt idx="3418">
                  <c:v>225.69993955218197</c:v>
                </c:pt>
                <c:pt idx="3419">
                  <c:v>225.76273458679788</c:v>
                </c:pt>
                <c:pt idx="3420">
                  <c:v>225.82537054570699</c:v>
                </c:pt>
                <c:pt idx="3421">
                  <c:v>225.88782761896084</c:v>
                </c:pt>
                <c:pt idx="3422">
                  <c:v>225.95021012846956</c:v>
                </c:pt>
                <c:pt idx="3423">
                  <c:v>226.01250908690744</c:v>
                </c:pt>
                <c:pt idx="3424">
                  <c:v>226.07462399874905</c:v>
                </c:pt>
                <c:pt idx="3425">
                  <c:v>226.13659918366702</c:v>
                </c:pt>
                <c:pt idx="3426">
                  <c:v>226.1984380138168</c:v>
                </c:pt>
                <c:pt idx="3427">
                  <c:v>226.26014970983994</c:v>
                </c:pt>
                <c:pt idx="3428">
                  <c:v>226.32171690468368</c:v>
                </c:pt>
                <c:pt idx="3429">
                  <c:v>226.38312458383498</c:v>
                </c:pt>
                <c:pt idx="3430">
                  <c:v>226.44441762983158</c:v>
                </c:pt>
                <c:pt idx="3431">
                  <c:v>226.50558480043674</c:v>
                </c:pt>
                <c:pt idx="3432">
                  <c:v>226.56666357148939</c:v>
                </c:pt>
                <c:pt idx="3433">
                  <c:v>226.62764893366821</c:v>
                </c:pt>
                <c:pt idx="3434">
                  <c:v>226.68853514191755</c:v>
                </c:pt>
                <c:pt idx="3435">
                  <c:v>226.74930456491967</c:v>
                </c:pt>
                <c:pt idx="3436">
                  <c:v>226.80996786951388</c:v>
                </c:pt>
                <c:pt idx="3437">
                  <c:v>226.87055795218083</c:v>
                </c:pt>
                <c:pt idx="3438">
                  <c:v>226.93098891566447</c:v>
                </c:pt>
                <c:pt idx="3439">
                  <c:v>226.99129895789443</c:v>
                </c:pt>
                <c:pt idx="3440">
                  <c:v>227.05151297141694</c:v>
                </c:pt>
                <c:pt idx="3441">
                  <c:v>227.11164391154335</c:v>
                </c:pt>
                <c:pt idx="3442">
                  <c:v>227.17157576579257</c:v>
                </c:pt>
                <c:pt idx="3443">
                  <c:v>227.23135119729733</c:v>
                </c:pt>
                <c:pt idx="3444">
                  <c:v>227.29103214599306</c:v>
                </c:pt>
                <c:pt idx="3445">
                  <c:v>227.35054657905485</c:v>
                </c:pt>
                <c:pt idx="3446">
                  <c:v>227.40999519183561</c:v>
                </c:pt>
                <c:pt idx="3447">
                  <c:v>227.46927461095055</c:v>
                </c:pt>
                <c:pt idx="3448">
                  <c:v>227.52839708636355</c:v>
                </c:pt>
                <c:pt idx="3449">
                  <c:v>227.58738945904909</c:v>
                </c:pt>
                <c:pt idx="3450">
                  <c:v>227.64621114837016</c:v>
                </c:pt>
                <c:pt idx="3451">
                  <c:v>227.70494042977478</c:v>
                </c:pt>
                <c:pt idx="3452">
                  <c:v>227.76353375148486</c:v>
                </c:pt>
                <c:pt idx="3453">
                  <c:v>227.82197126885112</c:v>
                </c:pt>
                <c:pt idx="3454">
                  <c:v>227.88025982005374</c:v>
                </c:pt>
                <c:pt idx="3455">
                  <c:v>227.93840102654451</c:v>
                </c:pt>
                <c:pt idx="3456">
                  <c:v>227.99642297531184</c:v>
                </c:pt>
                <c:pt idx="3457">
                  <c:v>228.05429244981542</c:v>
                </c:pt>
                <c:pt idx="3458">
                  <c:v>228.1120301683799</c:v>
                </c:pt>
                <c:pt idx="3459">
                  <c:v>228.16965198150413</c:v>
                </c:pt>
                <c:pt idx="3460">
                  <c:v>228.22712027808882</c:v>
                </c:pt>
                <c:pt idx="3461">
                  <c:v>228.28445604931315</c:v>
                </c:pt>
                <c:pt idx="3462">
                  <c:v>228.34169199241364</c:v>
                </c:pt>
                <c:pt idx="3463">
                  <c:v>228.39878895257166</c:v>
                </c:pt>
                <c:pt idx="3464">
                  <c:v>228.45579484708745</c:v>
                </c:pt>
                <c:pt idx="3465">
                  <c:v>228.5126873949412</c:v>
                </c:pt>
                <c:pt idx="3466">
                  <c:v>228.56946347685601</c:v>
                </c:pt>
                <c:pt idx="3467">
                  <c:v>228.62615367127822</c:v>
                </c:pt>
                <c:pt idx="3468">
                  <c:v>228.68273813529686</c:v>
                </c:pt>
                <c:pt idx="3469">
                  <c:v>228.73924664458684</c:v>
                </c:pt>
                <c:pt idx="3470">
                  <c:v>228.79567118110484</c:v>
                </c:pt>
                <c:pt idx="3471">
                  <c:v>228.85202955364747</c:v>
                </c:pt>
                <c:pt idx="3472">
                  <c:v>228.90828292793068</c:v>
                </c:pt>
                <c:pt idx="3473">
                  <c:v>228.96443226098535</c:v>
                </c:pt>
                <c:pt idx="3474">
                  <c:v>229.02050517025208</c:v>
                </c:pt>
                <c:pt idx="3475">
                  <c:v>229.07646870992556</c:v>
                </c:pt>
                <c:pt idx="3476">
                  <c:v>229.13232230528112</c:v>
                </c:pt>
                <c:pt idx="3477">
                  <c:v>229.18807659557368</c:v>
                </c:pt>
                <c:pt idx="3478">
                  <c:v>229.24371016218899</c:v>
                </c:pt>
                <c:pt idx="3479">
                  <c:v>229.29922522742541</c:v>
                </c:pt>
                <c:pt idx="3480">
                  <c:v>229.35462153823801</c:v>
                </c:pt>
                <c:pt idx="3481">
                  <c:v>229.40988341292967</c:v>
                </c:pt>
                <c:pt idx="3482">
                  <c:v>229.46501707709663</c:v>
                </c:pt>
                <c:pt idx="3483">
                  <c:v>229.52002824761249</c:v>
                </c:pt>
                <c:pt idx="3484">
                  <c:v>229.57490337803748</c:v>
                </c:pt>
                <c:pt idx="3485">
                  <c:v>229.62970053796653</c:v>
                </c:pt>
                <c:pt idx="3486">
                  <c:v>229.68435263217546</c:v>
                </c:pt>
                <c:pt idx="3487">
                  <c:v>229.73887788990274</c:v>
                </c:pt>
                <c:pt idx="3488">
                  <c:v>229.79328252806039</c:v>
                </c:pt>
                <c:pt idx="3489">
                  <c:v>229.84759006772421</c:v>
                </c:pt>
                <c:pt idx="3490">
                  <c:v>229.90179057141103</c:v>
                </c:pt>
                <c:pt idx="3491">
                  <c:v>229.95585377269779</c:v>
                </c:pt>
                <c:pt idx="3492">
                  <c:v>230.00981437758736</c:v>
                </c:pt>
                <c:pt idx="3493">
                  <c:v>230.06366654125142</c:v>
                </c:pt>
                <c:pt idx="3494">
                  <c:v>230.11743873372802</c:v>
                </c:pt>
                <c:pt idx="3495">
                  <c:v>230.17107650117524</c:v>
                </c:pt>
                <c:pt idx="3496">
                  <c:v>230.22461136799328</c:v>
                </c:pt>
                <c:pt idx="3497">
                  <c:v>230.27804621361059</c:v>
                </c:pt>
                <c:pt idx="3498">
                  <c:v>230.33137989621477</c:v>
                </c:pt>
                <c:pt idx="3499">
                  <c:v>230.38457407910548</c:v>
                </c:pt>
                <c:pt idx="3500">
                  <c:v>230.437646577267</c:v>
                </c:pt>
                <c:pt idx="3501">
                  <c:v>230.49063129861594</c:v>
                </c:pt>
                <c:pt idx="3502">
                  <c:v>230.54344350220981</c:v>
                </c:pt>
                <c:pt idx="3503">
                  <c:v>230.5961571929887</c:v>
                </c:pt>
                <c:pt idx="3504">
                  <c:v>230.64877313639985</c:v>
                </c:pt>
                <c:pt idx="3505">
                  <c:v>230.7012269916473</c:v>
                </c:pt>
                <c:pt idx="3506">
                  <c:v>230.75352190106028</c:v>
                </c:pt>
                <c:pt idx="3507">
                  <c:v>230.80557876713584</c:v>
                </c:pt>
                <c:pt idx="3508">
                  <c:v>230.85742278756641</c:v>
                </c:pt>
                <c:pt idx="3509">
                  <c:v>230.90914848316459</c:v>
                </c:pt>
                <c:pt idx="3510">
                  <c:v>230.96069848803873</c:v>
                </c:pt>
                <c:pt idx="3511">
                  <c:v>231.01215373196254</c:v>
                </c:pt>
                <c:pt idx="3512">
                  <c:v>231.06354584423914</c:v>
                </c:pt>
                <c:pt idx="3513">
                  <c:v>231.11491502290889</c:v>
                </c:pt>
                <c:pt idx="3514">
                  <c:v>231.16623844193631</c:v>
                </c:pt>
                <c:pt idx="3515">
                  <c:v>231.21754924730078</c:v>
                </c:pt>
                <c:pt idx="3516">
                  <c:v>231.2688205210159</c:v>
                </c:pt>
                <c:pt idx="3517">
                  <c:v>231.3200734074843</c:v>
                </c:pt>
                <c:pt idx="3518">
                  <c:v>231.37130779551293</c:v>
                </c:pt>
                <c:pt idx="3519">
                  <c:v>231.42250455906674</c:v>
                </c:pt>
                <c:pt idx="3520">
                  <c:v>231.47365551922016</c:v>
                </c:pt>
                <c:pt idx="3521">
                  <c:v>231.52479587767789</c:v>
                </c:pt>
                <c:pt idx="3522">
                  <c:v>231.57588457500316</c:v>
                </c:pt>
                <c:pt idx="3523">
                  <c:v>231.62691513922226</c:v>
                </c:pt>
                <c:pt idx="3524">
                  <c:v>231.67789752713003</c:v>
                </c:pt>
                <c:pt idx="3525">
                  <c:v>231.72881813403498</c:v>
                </c:pt>
                <c:pt idx="3526">
                  <c:v>231.77969122539849</c:v>
                </c:pt>
                <c:pt idx="3527">
                  <c:v>231.83050452107221</c:v>
                </c:pt>
                <c:pt idx="3528">
                  <c:v>231.88123335193211</c:v>
                </c:pt>
                <c:pt idx="3529">
                  <c:v>231.93189243567841</c:v>
                </c:pt>
                <c:pt idx="3530">
                  <c:v>231.98245756573948</c:v>
                </c:pt>
                <c:pt idx="3531">
                  <c:v>232.03294642713439</c:v>
                </c:pt>
                <c:pt idx="3532">
                  <c:v>232.08335630415874</c:v>
                </c:pt>
                <c:pt idx="3533">
                  <c:v>232.13365935473021</c:v>
                </c:pt>
                <c:pt idx="3534">
                  <c:v>232.18387793227697</c:v>
                </c:pt>
                <c:pt idx="3535">
                  <c:v>232.23399749921813</c:v>
                </c:pt>
                <c:pt idx="3536">
                  <c:v>232.28401988818595</c:v>
                </c:pt>
                <c:pt idx="3537">
                  <c:v>232.33391994470028</c:v>
                </c:pt>
                <c:pt idx="3538">
                  <c:v>232.3837636757527</c:v>
                </c:pt>
                <c:pt idx="3539">
                  <c:v>232.43348327400849</c:v>
                </c:pt>
                <c:pt idx="3540">
                  <c:v>232.48311368528564</c:v>
                </c:pt>
                <c:pt idx="3541">
                  <c:v>232.5326531145154</c:v>
                </c:pt>
                <c:pt idx="3542">
                  <c:v>232.5820801658592</c:v>
                </c:pt>
                <c:pt idx="3543">
                  <c:v>232.63142734994531</c:v>
                </c:pt>
                <c:pt idx="3544">
                  <c:v>232.68068171901226</c:v>
                </c:pt>
                <c:pt idx="3545">
                  <c:v>232.72982264816292</c:v>
                </c:pt>
                <c:pt idx="3546">
                  <c:v>232.77886508925539</c:v>
                </c:pt>
                <c:pt idx="3547">
                  <c:v>232.827815291512</c:v>
                </c:pt>
                <c:pt idx="3548">
                  <c:v>232.87668419343871</c:v>
                </c:pt>
                <c:pt idx="3549">
                  <c:v>232.92544548957326</c:v>
                </c:pt>
                <c:pt idx="3550">
                  <c:v>232.97408814658957</c:v>
                </c:pt>
                <c:pt idx="3551">
                  <c:v>233.02268041494116</c:v>
                </c:pt>
                <c:pt idx="3552">
                  <c:v>233.0711924369503</c:v>
                </c:pt>
                <c:pt idx="3553">
                  <c:v>233.11959666543655</c:v>
                </c:pt>
                <c:pt idx="3554">
                  <c:v>233.1679205648831</c:v>
                </c:pt>
                <c:pt idx="3555">
                  <c:v>233.21616438869381</c:v>
                </c:pt>
                <c:pt idx="3556">
                  <c:v>233.26435332483649</c:v>
                </c:pt>
                <c:pt idx="3557">
                  <c:v>233.31247425273813</c:v>
                </c:pt>
                <c:pt idx="3558">
                  <c:v>233.36051573564197</c:v>
                </c:pt>
                <c:pt idx="3559">
                  <c:v>233.40849127921189</c:v>
                </c:pt>
                <c:pt idx="3560">
                  <c:v>233.45639608532537</c:v>
                </c:pt>
                <c:pt idx="3561">
                  <c:v>233.50421146266291</c:v>
                </c:pt>
                <c:pt idx="3562">
                  <c:v>233.55195427343875</c:v>
                </c:pt>
                <c:pt idx="3563">
                  <c:v>233.5996092416172</c:v>
                </c:pt>
                <c:pt idx="3564">
                  <c:v>233.64717790709869</c:v>
                </c:pt>
                <c:pt idx="3565">
                  <c:v>233.69464660609864</c:v>
                </c:pt>
                <c:pt idx="3566">
                  <c:v>233.74203270914052</c:v>
                </c:pt>
                <c:pt idx="3567">
                  <c:v>233.78932614705121</c:v>
                </c:pt>
                <c:pt idx="3568">
                  <c:v>233.83652900815093</c:v>
                </c:pt>
                <c:pt idx="3569">
                  <c:v>233.88366127627719</c:v>
                </c:pt>
                <c:pt idx="3570">
                  <c:v>233.93069469801799</c:v>
                </c:pt>
                <c:pt idx="3571">
                  <c:v>233.97762605508214</c:v>
                </c:pt>
                <c:pt idx="3572">
                  <c:v>234.02450477204161</c:v>
                </c:pt>
                <c:pt idx="3573">
                  <c:v>234.07128527420463</c:v>
                </c:pt>
                <c:pt idx="3574">
                  <c:v>234.11798358841713</c:v>
                </c:pt>
                <c:pt idx="3575">
                  <c:v>234.16461299368271</c:v>
                </c:pt>
                <c:pt idx="3576">
                  <c:v>234.2112160027126</c:v>
                </c:pt>
                <c:pt idx="3577">
                  <c:v>234.25776253365146</c:v>
                </c:pt>
                <c:pt idx="3578">
                  <c:v>234.30423945325126</c:v>
                </c:pt>
                <c:pt idx="3579">
                  <c:v>234.35065473812455</c:v>
                </c:pt>
                <c:pt idx="3580">
                  <c:v>234.39698631357143</c:v>
                </c:pt>
                <c:pt idx="3581">
                  <c:v>234.443244437424</c:v>
                </c:pt>
                <c:pt idx="3582">
                  <c:v>234.48943369898444</c:v>
                </c:pt>
                <c:pt idx="3583">
                  <c:v>234.53554222672605</c:v>
                </c:pt>
                <c:pt idx="3584">
                  <c:v>234.58156245562387</c:v>
                </c:pt>
                <c:pt idx="3585">
                  <c:v>234.6275004305694</c:v>
                </c:pt>
                <c:pt idx="3586">
                  <c:v>234.67333832665884</c:v>
                </c:pt>
                <c:pt idx="3587">
                  <c:v>234.71909041931536</c:v>
                </c:pt>
                <c:pt idx="3588">
                  <c:v>234.76474359481259</c:v>
                </c:pt>
                <c:pt idx="3589">
                  <c:v>234.81030343217415</c:v>
                </c:pt>
                <c:pt idx="3590">
                  <c:v>234.85577614086785</c:v>
                </c:pt>
                <c:pt idx="3591">
                  <c:v>234.9011744097177</c:v>
                </c:pt>
                <c:pt idx="3592">
                  <c:v>234.9464661667173</c:v>
                </c:pt>
                <c:pt idx="3593">
                  <c:v>234.9916860141156</c:v>
                </c:pt>
                <c:pt idx="3594">
                  <c:v>235.03682217704633</c:v>
                </c:pt>
                <c:pt idx="3595">
                  <c:v>235.08188403953739</c:v>
                </c:pt>
                <c:pt idx="3596">
                  <c:v>235.12685870154138</c:v>
                </c:pt>
                <c:pt idx="3597">
                  <c:v>235.1717476425612</c:v>
                </c:pt>
                <c:pt idx="3598">
                  <c:v>235.21655460791433</c:v>
                </c:pt>
                <c:pt idx="3599">
                  <c:v>235.26126491120513</c:v>
                </c:pt>
                <c:pt idx="3600">
                  <c:v>235.30590856534141</c:v>
                </c:pt>
                <c:pt idx="3601">
                  <c:v>235.35048042183953</c:v>
                </c:pt>
                <c:pt idx="3602">
                  <c:v>235.39502828752549</c:v>
                </c:pt>
                <c:pt idx="3603">
                  <c:v>235.43949213392202</c:v>
                </c:pt>
                <c:pt idx="3604">
                  <c:v>235.48387139200008</c:v>
                </c:pt>
                <c:pt idx="3605">
                  <c:v>235.52818885110088</c:v>
                </c:pt>
                <c:pt idx="3606">
                  <c:v>235.57243240573132</c:v>
                </c:pt>
                <c:pt idx="3607">
                  <c:v>235.61657408631055</c:v>
                </c:pt>
                <c:pt idx="3608">
                  <c:v>235.66064067795901</c:v>
                </c:pt>
                <c:pt idx="3609">
                  <c:v>235.70463366536688</c:v>
                </c:pt>
                <c:pt idx="3610">
                  <c:v>235.74854601579477</c:v>
                </c:pt>
                <c:pt idx="3611">
                  <c:v>235.79238973871156</c:v>
                </c:pt>
                <c:pt idx="3612">
                  <c:v>235.83617163553674</c:v>
                </c:pt>
                <c:pt idx="3613">
                  <c:v>235.87987411596896</c:v>
                </c:pt>
                <c:pt idx="3614">
                  <c:v>235.9235012889344</c:v>
                </c:pt>
                <c:pt idx="3615">
                  <c:v>235.96708709857481</c:v>
                </c:pt>
                <c:pt idx="3616">
                  <c:v>236.01062607891208</c:v>
                </c:pt>
                <c:pt idx="3617">
                  <c:v>236.05409273391078</c:v>
                </c:pt>
                <c:pt idx="3618">
                  <c:v>236.0975165661842</c:v>
                </c:pt>
                <c:pt idx="3619">
                  <c:v>236.14083336866841</c:v>
                </c:pt>
                <c:pt idx="3620">
                  <c:v>236.18410222868397</c:v>
                </c:pt>
                <c:pt idx="3621">
                  <c:v>236.22725112883651</c:v>
                </c:pt>
                <c:pt idx="3622">
                  <c:v>236.27030276892572</c:v>
                </c:pt>
                <c:pt idx="3623">
                  <c:v>236.31327538221507</c:v>
                </c:pt>
                <c:pt idx="3624">
                  <c:v>236.35616713008028</c:v>
                </c:pt>
                <c:pt idx="3625">
                  <c:v>236.39896201382371</c:v>
                </c:pt>
                <c:pt idx="3626">
                  <c:v>236.44168376545935</c:v>
                </c:pt>
                <c:pt idx="3627">
                  <c:v>236.48433065090302</c:v>
                </c:pt>
                <c:pt idx="3628">
                  <c:v>236.52689957957739</c:v>
                </c:pt>
                <c:pt idx="3629">
                  <c:v>236.56941134321241</c:v>
                </c:pt>
                <c:pt idx="3630">
                  <c:v>236.61183825380135</c:v>
                </c:pt>
                <c:pt idx="3631">
                  <c:v>236.65420285625675</c:v>
                </c:pt>
                <c:pt idx="3632">
                  <c:v>236.69651021620359</c:v>
                </c:pt>
                <c:pt idx="3633">
                  <c:v>236.73876767687378</c:v>
                </c:pt>
                <c:pt idx="3634">
                  <c:v>236.78095190521236</c:v>
                </c:pt>
                <c:pt idx="3635">
                  <c:v>236.8230578249979</c:v>
                </c:pt>
                <c:pt idx="3636">
                  <c:v>236.86508342742184</c:v>
                </c:pt>
                <c:pt idx="3637">
                  <c:v>236.90704846974543</c:v>
                </c:pt>
                <c:pt idx="3638">
                  <c:v>236.94898183444059</c:v>
                </c:pt>
                <c:pt idx="3639">
                  <c:v>236.99087443906799</c:v>
                </c:pt>
                <c:pt idx="3640">
                  <c:v>237.03266879910112</c:v>
                </c:pt>
                <c:pt idx="3641">
                  <c:v>237.074375944949</c:v>
                </c:pt>
                <c:pt idx="3642">
                  <c:v>237.11602750097813</c:v>
                </c:pt>
                <c:pt idx="3643">
                  <c:v>237.15762301669417</c:v>
                </c:pt>
                <c:pt idx="3644">
                  <c:v>237.19915564806439</c:v>
                </c:pt>
                <c:pt idx="3645">
                  <c:v>237.24064527645308</c:v>
                </c:pt>
                <c:pt idx="3646">
                  <c:v>237.28209647521814</c:v>
                </c:pt>
                <c:pt idx="3647">
                  <c:v>237.32348641624813</c:v>
                </c:pt>
                <c:pt idx="3648">
                  <c:v>237.36481836272182</c:v>
                </c:pt>
                <c:pt idx="3649">
                  <c:v>237.40609074327861</c:v>
                </c:pt>
                <c:pt idx="3650">
                  <c:v>237.44730185621157</c:v>
                </c:pt>
                <c:pt idx="3651">
                  <c:v>237.48845153546102</c:v>
                </c:pt>
                <c:pt idx="3652">
                  <c:v>237.52953455288539</c:v>
                </c:pt>
                <c:pt idx="3653">
                  <c:v>237.57053964847546</c:v>
                </c:pt>
                <c:pt idx="3654">
                  <c:v>237.61149133345344</c:v>
                </c:pt>
                <c:pt idx="3655">
                  <c:v>237.65238015819847</c:v>
                </c:pt>
                <c:pt idx="3656">
                  <c:v>237.69320835410775</c:v>
                </c:pt>
                <c:pt idx="3657">
                  <c:v>237.73396274854352</c:v>
                </c:pt>
                <c:pt idx="3658">
                  <c:v>237.77467516234245</c:v>
                </c:pt>
                <c:pt idx="3659">
                  <c:v>237.81530147861827</c:v>
                </c:pt>
                <c:pt idx="3660">
                  <c:v>237.85589619073809</c:v>
                </c:pt>
                <c:pt idx="3661">
                  <c:v>237.89642878441435</c:v>
                </c:pt>
                <c:pt idx="3662">
                  <c:v>237.93689354323737</c:v>
                </c:pt>
                <c:pt idx="3663">
                  <c:v>237.97729268655084</c:v>
                </c:pt>
                <c:pt idx="3664">
                  <c:v>238.01763203868813</c:v>
                </c:pt>
                <c:pt idx="3665">
                  <c:v>238.05791367225081</c:v>
                </c:pt>
                <c:pt idx="3666">
                  <c:v>238.09813322885779</c:v>
                </c:pt>
                <c:pt idx="3667">
                  <c:v>238.13829046695915</c:v>
                </c:pt>
                <c:pt idx="3668">
                  <c:v>238.17838034911549</c:v>
                </c:pt>
                <c:pt idx="3669">
                  <c:v>238.21839615762687</c:v>
                </c:pt>
                <c:pt idx="3670">
                  <c:v>238.2583374606981</c:v>
                </c:pt>
                <c:pt idx="3671">
                  <c:v>238.29820140956389</c:v>
                </c:pt>
                <c:pt idx="3672">
                  <c:v>238.33798906570701</c:v>
                </c:pt>
                <c:pt idx="3673">
                  <c:v>238.37770984188751</c:v>
                </c:pt>
                <c:pt idx="3674">
                  <c:v>238.4173693446788</c:v>
                </c:pt>
                <c:pt idx="3675">
                  <c:v>238.45696693413163</c:v>
                </c:pt>
                <c:pt idx="3676">
                  <c:v>238.49649077398496</c:v>
                </c:pt>
                <c:pt idx="3677">
                  <c:v>238.53595716617156</c:v>
                </c:pt>
                <c:pt idx="3678">
                  <c:v>238.57537499618215</c:v>
                </c:pt>
                <c:pt idx="3679">
                  <c:v>238.61473368399999</c:v>
                </c:pt>
                <c:pt idx="3680">
                  <c:v>238.6540243788325</c:v>
                </c:pt>
                <c:pt idx="3681">
                  <c:v>238.69325870949277</c:v>
                </c:pt>
                <c:pt idx="3682">
                  <c:v>238.73240988559036</c:v>
                </c:pt>
                <c:pt idx="3683">
                  <c:v>238.77149597915638</c:v>
                </c:pt>
                <c:pt idx="3684">
                  <c:v>238.81052020122985</c:v>
                </c:pt>
                <c:pt idx="3685">
                  <c:v>238.84948084919927</c:v>
                </c:pt>
                <c:pt idx="3686">
                  <c:v>238.88837865487298</c:v>
                </c:pt>
                <c:pt idx="3687">
                  <c:v>238.9272231313987</c:v>
                </c:pt>
                <c:pt idx="3688">
                  <c:v>238.96603607535008</c:v>
                </c:pt>
                <c:pt idx="3689">
                  <c:v>239.00478404415475</c:v>
                </c:pt>
                <c:pt idx="3690">
                  <c:v>239.04346349754198</c:v>
                </c:pt>
                <c:pt idx="3691">
                  <c:v>239.08208338877793</c:v>
                </c:pt>
                <c:pt idx="3692">
                  <c:v>239.12065660121959</c:v>
                </c:pt>
                <c:pt idx="3693">
                  <c:v>239.15917268229288</c:v>
                </c:pt>
                <c:pt idx="3694">
                  <c:v>239.19764286372987</c:v>
                </c:pt>
                <c:pt idx="3695">
                  <c:v>239.23605525894945</c:v>
                </c:pt>
                <c:pt idx="3696">
                  <c:v>239.27440061009796</c:v>
                </c:pt>
                <c:pt idx="3697">
                  <c:v>239.31269759971377</c:v>
                </c:pt>
                <c:pt idx="3698">
                  <c:v>239.350942482476</c:v>
                </c:pt>
                <c:pt idx="3699">
                  <c:v>239.38912484104961</c:v>
                </c:pt>
                <c:pt idx="3700">
                  <c:v>239.42723817274168</c:v>
                </c:pt>
                <c:pt idx="3701">
                  <c:v>239.46530598034181</c:v>
                </c:pt>
                <c:pt idx="3702">
                  <c:v>239.50329885412862</c:v>
                </c:pt>
                <c:pt idx="3703">
                  <c:v>239.54124388078787</c:v>
                </c:pt>
                <c:pt idx="3704">
                  <c:v>239.57914060706682</c:v>
                </c:pt>
                <c:pt idx="3705">
                  <c:v>239.61699191897256</c:v>
                </c:pt>
                <c:pt idx="3706">
                  <c:v>239.65477906398377</c:v>
                </c:pt>
                <c:pt idx="3707">
                  <c:v>239.6925222751681</c:v>
                </c:pt>
                <c:pt idx="3708">
                  <c:v>239.73018182322488</c:v>
                </c:pt>
                <c:pt idx="3709">
                  <c:v>239.76777399342078</c:v>
                </c:pt>
                <c:pt idx="3710">
                  <c:v>239.8053068922184</c:v>
                </c:pt>
                <c:pt idx="3711">
                  <c:v>239.84279669955419</c:v>
                </c:pt>
                <c:pt idx="3712">
                  <c:v>239.8802289700696</c:v>
                </c:pt>
                <c:pt idx="3713">
                  <c:v>239.91763289791993</c:v>
                </c:pt>
                <c:pt idx="3714">
                  <c:v>239.95497310443409</c:v>
                </c:pt>
                <c:pt idx="3715">
                  <c:v>239.99226686023596</c:v>
                </c:pt>
                <c:pt idx="3716">
                  <c:v>240.02950065546145</c:v>
                </c:pt>
                <c:pt idx="3717">
                  <c:v>240.06667922854095</c:v>
                </c:pt>
                <c:pt idx="3718">
                  <c:v>240.10378616127952</c:v>
                </c:pt>
                <c:pt idx="3719">
                  <c:v>240.14085469765095</c:v>
                </c:pt>
                <c:pt idx="3720">
                  <c:v>240.17788082745875</c:v>
                </c:pt>
                <c:pt idx="3721">
                  <c:v>240.2148860811435</c:v>
                </c:pt>
                <c:pt idx="3722">
                  <c:v>240.25181271522402</c:v>
                </c:pt>
                <c:pt idx="3723">
                  <c:v>240.28869865796401</c:v>
                </c:pt>
                <c:pt idx="3724">
                  <c:v>240.32554586744448</c:v>
                </c:pt>
                <c:pt idx="3725">
                  <c:v>240.36233183682285</c:v>
                </c:pt>
                <c:pt idx="3726">
                  <c:v>240.39906878937319</c:v>
                </c:pt>
                <c:pt idx="3727">
                  <c:v>240.43572017448258</c:v>
                </c:pt>
                <c:pt idx="3728">
                  <c:v>240.47233388139617</c:v>
                </c:pt>
                <c:pt idx="3729">
                  <c:v>240.50888722612052</c:v>
                </c:pt>
                <c:pt idx="3730">
                  <c:v>240.54539534632323</c:v>
                </c:pt>
                <c:pt idx="3731">
                  <c:v>240.58184941656268</c:v>
                </c:pt>
                <c:pt idx="3732">
                  <c:v>240.61825228062833</c:v>
                </c:pt>
                <c:pt idx="3733">
                  <c:v>240.65460235324801</c:v>
                </c:pt>
                <c:pt idx="3734">
                  <c:v>240.69088553771994</c:v>
                </c:pt>
                <c:pt idx="3735">
                  <c:v>240.72709169378444</c:v>
                </c:pt>
                <c:pt idx="3736">
                  <c:v>240.76326664488687</c:v>
                </c:pt>
                <c:pt idx="3737">
                  <c:v>240.79937280254791</c:v>
                </c:pt>
                <c:pt idx="3738">
                  <c:v>240.83540374311846</c:v>
                </c:pt>
                <c:pt idx="3739">
                  <c:v>240.87137270280681</c:v>
                </c:pt>
                <c:pt idx="3740">
                  <c:v>240.90730194623404</c:v>
                </c:pt>
                <c:pt idx="3741">
                  <c:v>240.94313621512634</c:v>
                </c:pt>
                <c:pt idx="3742">
                  <c:v>240.9789355099029</c:v>
                </c:pt>
                <c:pt idx="3743">
                  <c:v>241.01465967292145</c:v>
                </c:pt>
                <c:pt idx="3744">
                  <c:v>241.05032408058037</c:v>
                </c:pt>
                <c:pt idx="3745">
                  <c:v>241.08594034202389</c:v>
                </c:pt>
                <c:pt idx="3746">
                  <c:v>241.12152590583815</c:v>
                </c:pt>
                <c:pt idx="3747">
                  <c:v>241.15706208547508</c:v>
                </c:pt>
                <c:pt idx="3748">
                  <c:v>241.19254451821436</c:v>
                </c:pt>
                <c:pt idx="3749">
                  <c:v>241.22799113731736</c:v>
                </c:pt>
                <c:pt idx="3750">
                  <c:v>241.26338392550085</c:v>
                </c:pt>
                <c:pt idx="3751">
                  <c:v>241.29872372665733</c:v>
                </c:pt>
                <c:pt idx="3752">
                  <c:v>241.33400847056507</c:v>
                </c:pt>
                <c:pt idx="3753">
                  <c:v>241.36924698932589</c:v>
                </c:pt>
                <c:pt idx="3754">
                  <c:v>241.40443366225068</c:v>
                </c:pt>
                <c:pt idx="3755">
                  <c:v>241.43956225577287</c:v>
                </c:pt>
                <c:pt idx="3756">
                  <c:v>241.47464380419618</c:v>
                </c:pt>
                <c:pt idx="3757">
                  <c:v>241.50968496537951</c:v>
                </c:pt>
                <c:pt idx="3758">
                  <c:v>241.54465059128589</c:v>
                </c:pt>
                <c:pt idx="3759">
                  <c:v>241.57957307304696</c:v>
                </c:pt>
                <c:pt idx="3760">
                  <c:v>241.61444194356892</c:v>
                </c:pt>
                <c:pt idx="3761">
                  <c:v>241.64927606057392</c:v>
                </c:pt>
                <c:pt idx="3762">
                  <c:v>241.68405045333483</c:v>
                </c:pt>
                <c:pt idx="3763">
                  <c:v>241.71874336218974</c:v>
                </c:pt>
                <c:pt idx="3764">
                  <c:v>241.75339092384837</c:v>
                </c:pt>
                <c:pt idx="3765">
                  <c:v>241.78799120829925</c:v>
                </c:pt>
                <c:pt idx="3766">
                  <c:v>241.82252249839888</c:v>
                </c:pt>
                <c:pt idx="3767">
                  <c:v>241.85699965043563</c:v>
                </c:pt>
                <c:pt idx="3768">
                  <c:v>241.89142159034759</c:v>
                </c:pt>
                <c:pt idx="3769">
                  <c:v>241.92576902391454</c:v>
                </c:pt>
                <c:pt idx="3770">
                  <c:v>241.96005686609439</c:v>
                </c:pt>
                <c:pt idx="3771">
                  <c:v>241.99430795792728</c:v>
                </c:pt>
                <c:pt idx="3772">
                  <c:v>242.02850413527003</c:v>
                </c:pt>
                <c:pt idx="3773">
                  <c:v>242.06265992687162</c:v>
                </c:pt>
                <c:pt idx="3774">
                  <c:v>242.09675091026347</c:v>
                </c:pt>
                <c:pt idx="3775">
                  <c:v>242.13079202859979</c:v>
                </c:pt>
                <c:pt idx="3776">
                  <c:v>242.16477159959297</c:v>
                </c:pt>
                <c:pt idx="3777">
                  <c:v>242.19870271451435</c:v>
                </c:pt>
                <c:pt idx="3778">
                  <c:v>242.23258869638929</c:v>
                </c:pt>
                <c:pt idx="3779">
                  <c:v>242.26642676681226</c:v>
                </c:pt>
                <c:pt idx="3780">
                  <c:v>242.30020739694561</c:v>
                </c:pt>
                <c:pt idx="3781">
                  <c:v>242.33393232879121</c:v>
                </c:pt>
                <c:pt idx="3782">
                  <c:v>242.3676085496142</c:v>
                </c:pt>
                <c:pt idx="3783">
                  <c:v>242.40122719879236</c:v>
                </c:pt>
                <c:pt idx="3784">
                  <c:v>242.43478681857084</c:v>
                </c:pt>
                <c:pt idx="3785">
                  <c:v>242.46829432288402</c:v>
                </c:pt>
                <c:pt idx="3786">
                  <c:v>242.50174633157641</c:v>
                </c:pt>
                <c:pt idx="3787">
                  <c:v>242.5351448980378</c:v>
                </c:pt>
                <c:pt idx="3788">
                  <c:v>242.56847665359385</c:v>
                </c:pt>
                <c:pt idx="3789">
                  <c:v>242.60175906052558</c:v>
                </c:pt>
                <c:pt idx="3790">
                  <c:v>242.63499469740046</c:v>
                </c:pt>
                <c:pt idx="3791">
                  <c:v>242.66818460275192</c:v>
                </c:pt>
                <c:pt idx="3792">
                  <c:v>242.70134192107403</c:v>
                </c:pt>
                <c:pt idx="3793">
                  <c:v>242.73445410460332</c:v>
                </c:pt>
                <c:pt idx="3794">
                  <c:v>242.76752699932064</c:v>
                </c:pt>
                <c:pt idx="3795">
                  <c:v>242.80053910252153</c:v>
                </c:pt>
                <c:pt idx="3796">
                  <c:v>242.83350145933142</c:v>
                </c:pt>
                <c:pt idx="3797">
                  <c:v>242.86639856594883</c:v>
                </c:pt>
                <c:pt idx="3798">
                  <c:v>242.8992555718321</c:v>
                </c:pt>
                <c:pt idx="3799">
                  <c:v>242.93208465321845</c:v>
                </c:pt>
                <c:pt idx="3800">
                  <c:v>242.96485306215556</c:v>
                </c:pt>
                <c:pt idx="3801">
                  <c:v>242.99758134043739</c:v>
                </c:pt>
                <c:pt idx="3802">
                  <c:v>243.03028817414523</c:v>
                </c:pt>
                <c:pt idx="3803">
                  <c:v>243.06296411961091</c:v>
                </c:pt>
                <c:pt idx="3804">
                  <c:v>243.0955730751669</c:v>
                </c:pt>
                <c:pt idx="3805">
                  <c:v>243.12815690106294</c:v>
                </c:pt>
                <c:pt idx="3806">
                  <c:v>243.16070243791387</c:v>
                </c:pt>
                <c:pt idx="3807">
                  <c:v>243.19319973733596</c:v>
                </c:pt>
                <c:pt idx="3808">
                  <c:v>243.22566155667661</c:v>
                </c:pt>
                <c:pt idx="3809">
                  <c:v>243.25809455820229</c:v>
                </c:pt>
                <c:pt idx="3810">
                  <c:v>243.29049152794963</c:v>
                </c:pt>
                <c:pt idx="3811">
                  <c:v>243.32285766092909</c:v>
                </c:pt>
                <c:pt idx="3812">
                  <c:v>243.35514552178918</c:v>
                </c:pt>
                <c:pt idx="3813">
                  <c:v>243.38735536720532</c:v>
                </c:pt>
                <c:pt idx="3814">
                  <c:v>243.41955015270781</c:v>
                </c:pt>
                <c:pt idx="3815">
                  <c:v>243.4517275870185</c:v>
                </c:pt>
                <c:pt idx="3816">
                  <c:v>243.48388716031388</c:v>
                </c:pt>
                <c:pt idx="3817">
                  <c:v>243.51603532459242</c:v>
                </c:pt>
                <c:pt idx="3818">
                  <c:v>243.54817575306308</c:v>
                </c:pt>
                <c:pt idx="3819">
                  <c:v>243.58021364432798</c:v>
                </c:pt>
                <c:pt idx="3820">
                  <c:v>243.61220791084406</c:v>
                </c:pt>
                <c:pt idx="3821">
                  <c:v>243.64416204756839</c:v>
                </c:pt>
                <c:pt idx="3822">
                  <c:v>243.6760827670912</c:v>
                </c:pt>
                <c:pt idx="3823">
                  <c:v>243.70795716995215</c:v>
                </c:pt>
                <c:pt idx="3824">
                  <c:v>243.73980724518412</c:v>
                </c:pt>
                <c:pt idx="3825">
                  <c:v>243.77160818679397</c:v>
                </c:pt>
                <c:pt idx="3826">
                  <c:v>243.80338540361046</c:v>
                </c:pt>
                <c:pt idx="3827">
                  <c:v>243.83513307607436</c:v>
                </c:pt>
                <c:pt idx="3828">
                  <c:v>243.86683738619607</c:v>
                </c:pt>
                <c:pt idx="3829">
                  <c:v>243.89851446413115</c:v>
                </c:pt>
                <c:pt idx="3830">
                  <c:v>243.93013948757465</c:v>
                </c:pt>
                <c:pt idx="3831">
                  <c:v>243.96173457773054</c:v>
                </c:pt>
                <c:pt idx="3832">
                  <c:v>243.9932854047174</c:v>
                </c:pt>
                <c:pt idx="3833">
                  <c:v>244.0248175465436</c:v>
                </c:pt>
                <c:pt idx="3834">
                  <c:v>244.05631107054427</c:v>
                </c:pt>
                <c:pt idx="3835">
                  <c:v>244.08775805693594</c:v>
                </c:pt>
                <c:pt idx="3836">
                  <c:v>244.11917710893658</c:v>
                </c:pt>
                <c:pt idx="3837">
                  <c:v>244.15055134062604</c:v>
                </c:pt>
                <c:pt idx="3838">
                  <c:v>244.18187553096058</c:v>
                </c:pt>
                <c:pt idx="3839">
                  <c:v>244.21315342912592</c:v>
                </c:pt>
                <c:pt idx="3840">
                  <c:v>244.24438908628946</c:v>
                </c:pt>
                <c:pt idx="3841">
                  <c:v>244.27558150879418</c:v>
                </c:pt>
                <c:pt idx="3842">
                  <c:v>244.30673480190555</c:v>
                </c:pt>
                <c:pt idx="3843">
                  <c:v>244.33786699621317</c:v>
                </c:pt>
                <c:pt idx="3844">
                  <c:v>244.36896795749604</c:v>
                </c:pt>
                <c:pt idx="3845">
                  <c:v>244.40002386914517</c:v>
                </c:pt>
                <c:pt idx="3846">
                  <c:v>244.43103879128546</c:v>
                </c:pt>
                <c:pt idx="3847">
                  <c:v>244.46200966005981</c:v>
                </c:pt>
                <c:pt idx="3848">
                  <c:v>244.49293930840091</c:v>
                </c:pt>
                <c:pt idx="3849">
                  <c:v>244.52383253819735</c:v>
                </c:pt>
                <c:pt idx="3850">
                  <c:v>244.5546915410535</c:v>
                </c:pt>
                <c:pt idx="3851">
                  <c:v>244.58550753808299</c:v>
                </c:pt>
                <c:pt idx="3852">
                  <c:v>244.61630103911378</c:v>
                </c:pt>
                <c:pt idx="3853">
                  <c:v>244.64705108393036</c:v>
                </c:pt>
                <c:pt idx="3854">
                  <c:v>244.67777292624018</c:v>
                </c:pt>
                <c:pt idx="3855">
                  <c:v>244.70844169313563</c:v>
                </c:pt>
                <c:pt idx="3856">
                  <c:v>244.73907841059531</c:v>
                </c:pt>
                <c:pt idx="3857">
                  <c:v>244.76966837388932</c:v>
                </c:pt>
                <c:pt idx="3858">
                  <c:v>244.80022765628408</c:v>
                </c:pt>
                <c:pt idx="3859">
                  <c:v>244.83075079793483</c:v>
                </c:pt>
                <c:pt idx="3860">
                  <c:v>244.86125200894332</c:v>
                </c:pt>
                <c:pt idx="3861">
                  <c:v>244.89172221345103</c:v>
                </c:pt>
                <c:pt idx="3862">
                  <c:v>244.92215704689514</c:v>
                </c:pt>
                <c:pt idx="3863">
                  <c:v>244.95255272096415</c:v>
                </c:pt>
                <c:pt idx="3864">
                  <c:v>244.98289737300789</c:v>
                </c:pt>
                <c:pt idx="3865">
                  <c:v>245.0132105905231</c:v>
                </c:pt>
                <c:pt idx="3866">
                  <c:v>245.04347515578556</c:v>
                </c:pt>
                <c:pt idx="3867">
                  <c:v>245.07371538486552</c:v>
                </c:pt>
                <c:pt idx="3868">
                  <c:v>245.10392115963393</c:v>
                </c:pt>
                <c:pt idx="3869">
                  <c:v>245.13407776785587</c:v>
                </c:pt>
                <c:pt idx="3870">
                  <c:v>245.16417199835817</c:v>
                </c:pt>
                <c:pt idx="3871">
                  <c:v>245.19419460273775</c:v>
                </c:pt>
                <c:pt idx="3872">
                  <c:v>245.22417580632276</c:v>
                </c:pt>
                <c:pt idx="3873">
                  <c:v>245.25410984503051</c:v>
                </c:pt>
                <c:pt idx="3874">
                  <c:v>245.28402891265648</c:v>
                </c:pt>
                <c:pt idx="3875">
                  <c:v>245.31391686029488</c:v>
                </c:pt>
                <c:pt idx="3876">
                  <c:v>245.34378931156954</c:v>
                </c:pt>
                <c:pt idx="3877">
                  <c:v>245.37364325077488</c:v>
                </c:pt>
                <c:pt idx="3878">
                  <c:v>245.40347194646228</c:v>
                </c:pt>
                <c:pt idx="3879">
                  <c:v>245.43328241804261</c:v>
                </c:pt>
                <c:pt idx="3880">
                  <c:v>245.4630569023052</c:v>
                </c:pt>
                <c:pt idx="3881">
                  <c:v>245.49278765576167</c:v>
                </c:pt>
                <c:pt idx="3882">
                  <c:v>245.52247250768488</c:v>
                </c:pt>
                <c:pt idx="3883">
                  <c:v>245.5521112116131</c:v>
                </c:pt>
                <c:pt idx="3884">
                  <c:v>245.58173006326061</c:v>
                </c:pt>
                <c:pt idx="3885">
                  <c:v>245.61129128966815</c:v>
                </c:pt>
                <c:pt idx="3886">
                  <c:v>245.64082677132805</c:v>
                </c:pt>
                <c:pt idx="3887">
                  <c:v>245.67034898736384</c:v>
                </c:pt>
                <c:pt idx="3888">
                  <c:v>245.69985720065313</c:v>
                </c:pt>
                <c:pt idx="3889">
                  <c:v>245.72932028395252</c:v>
                </c:pt>
                <c:pt idx="3890">
                  <c:v>245.75872713223131</c:v>
                </c:pt>
                <c:pt idx="3891">
                  <c:v>245.78806809686267</c:v>
                </c:pt>
                <c:pt idx="3892">
                  <c:v>245.81732753149623</c:v>
                </c:pt>
                <c:pt idx="3893">
                  <c:v>245.84650259470922</c:v>
                </c:pt>
                <c:pt idx="3894">
                  <c:v>245.87563563246079</c:v>
                </c:pt>
                <c:pt idx="3895">
                  <c:v>245.90473586831271</c:v>
                </c:pt>
                <c:pt idx="3896">
                  <c:v>245.93377541293808</c:v>
                </c:pt>
                <c:pt idx="3897">
                  <c:v>245.96278407827421</c:v>
                </c:pt>
                <c:pt idx="3898">
                  <c:v>245.99174860595764</c:v>
                </c:pt>
                <c:pt idx="3899">
                  <c:v>246.02070072538595</c:v>
                </c:pt>
                <c:pt idx="3900">
                  <c:v>246.04962118268838</c:v>
                </c:pt>
                <c:pt idx="3901">
                  <c:v>246.07849264241307</c:v>
                </c:pt>
                <c:pt idx="3902">
                  <c:v>246.10732887539962</c:v>
                </c:pt>
                <c:pt idx="3903">
                  <c:v>246.13612960792142</c:v>
                </c:pt>
                <c:pt idx="3904">
                  <c:v>246.1648644682422</c:v>
                </c:pt>
                <c:pt idx="3905">
                  <c:v>246.19355876324116</c:v>
                </c:pt>
                <c:pt idx="3906">
                  <c:v>246.22220666343679</c:v>
                </c:pt>
                <c:pt idx="3907">
                  <c:v>246.25080671711385</c:v>
                </c:pt>
                <c:pt idx="3908">
                  <c:v>246.27936685463447</c:v>
                </c:pt>
                <c:pt idx="3909">
                  <c:v>246.30787881078757</c:v>
                </c:pt>
                <c:pt idx="3910">
                  <c:v>246.33635820678617</c:v>
                </c:pt>
                <c:pt idx="3911">
                  <c:v>246.36481655981075</c:v>
                </c:pt>
                <c:pt idx="3912">
                  <c:v>246.39323907334224</c:v>
                </c:pt>
                <c:pt idx="3913">
                  <c:v>246.42164543363174</c:v>
                </c:pt>
                <c:pt idx="3914">
                  <c:v>246.45001694784921</c:v>
                </c:pt>
                <c:pt idx="3915">
                  <c:v>246.47835563211788</c:v>
                </c:pt>
                <c:pt idx="3916">
                  <c:v>246.50665427673667</c:v>
                </c:pt>
                <c:pt idx="3917">
                  <c:v>246.53491841587058</c:v>
                </c:pt>
                <c:pt idx="3918">
                  <c:v>246.56315335064102</c:v>
                </c:pt>
                <c:pt idx="3919">
                  <c:v>246.59136256188498</c:v>
                </c:pt>
                <c:pt idx="3920">
                  <c:v>246.61954680304277</c:v>
                </c:pt>
                <c:pt idx="3921">
                  <c:v>246.64770182304508</c:v>
                </c:pt>
                <c:pt idx="3922">
                  <c:v>246.67581529871936</c:v>
                </c:pt>
                <c:pt idx="3923">
                  <c:v>246.70389647314244</c:v>
                </c:pt>
                <c:pt idx="3924">
                  <c:v>246.73194082574722</c:v>
                </c:pt>
                <c:pt idx="3925">
                  <c:v>246.75994192761254</c:v>
                </c:pt>
                <c:pt idx="3926">
                  <c:v>246.78790761353642</c:v>
                </c:pt>
                <c:pt idx="3927">
                  <c:v>246.81583448804886</c:v>
                </c:pt>
                <c:pt idx="3928">
                  <c:v>246.84373316127792</c:v>
                </c:pt>
                <c:pt idx="3929">
                  <c:v>246.87159755989205</c:v>
                </c:pt>
                <c:pt idx="3930">
                  <c:v>246.89943654587159</c:v>
                </c:pt>
                <c:pt idx="3931">
                  <c:v>246.92724524145336</c:v>
                </c:pt>
                <c:pt idx="3932">
                  <c:v>246.95502104466584</c:v>
                </c:pt>
                <c:pt idx="3933">
                  <c:v>246.9827594639132</c:v>
                </c:pt>
                <c:pt idx="3934">
                  <c:v>247.01048167326766</c:v>
                </c:pt>
                <c:pt idx="3935">
                  <c:v>247.03817453920459</c:v>
                </c:pt>
                <c:pt idx="3936">
                  <c:v>247.0658274827212</c:v>
                </c:pt>
                <c:pt idx="3937">
                  <c:v>247.09345106874159</c:v>
                </c:pt>
                <c:pt idx="3938">
                  <c:v>247.12106255117362</c:v>
                </c:pt>
                <c:pt idx="3939">
                  <c:v>247.14862343592927</c:v>
                </c:pt>
                <c:pt idx="3940">
                  <c:v>247.17614533337198</c:v>
                </c:pt>
                <c:pt idx="3941">
                  <c:v>247.20363161593116</c:v>
                </c:pt>
                <c:pt idx="3942">
                  <c:v>247.23107577844942</c:v>
                </c:pt>
                <c:pt idx="3943">
                  <c:v>247.25848704140159</c:v>
                </c:pt>
                <c:pt idx="3944">
                  <c:v>247.28587090434615</c:v>
                </c:pt>
                <c:pt idx="3945">
                  <c:v>247.3132178221164</c:v>
                </c:pt>
                <c:pt idx="3946">
                  <c:v>247.34052991451171</c:v>
                </c:pt>
                <c:pt idx="3947">
                  <c:v>247.36782188906847</c:v>
                </c:pt>
                <c:pt idx="3948">
                  <c:v>247.39507997367338</c:v>
                </c:pt>
                <c:pt idx="3949">
                  <c:v>247.42230272588819</c:v>
                </c:pt>
                <c:pt idx="3950">
                  <c:v>247.44949571176952</c:v>
                </c:pt>
                <c:pt idx="3951">
                  <c:v>247.47667886635853</c:v>
                </c:pt>
                <c:pt idx="3952">
                  <c:v>247.50383307895808</c:v>
                </c:pt>
                <c:pt idx="3953">
                  <c:v>247.53096528489434</c:v>
                </c:pt>
                <c:pt idx="3954">
                  <c:v>247.55806318929268</c:v>
                </c:pt>
                <c:pt idx="3955">
                  <c:v>247.58512263161111</c:v>
                </c:pt>
                <c:pt idx="3956">
                  <c:v>247.61215976436438</c:v>
                </c:pt>
                <c:pt idx="3957">
                  <c:v>247.63915581164977</c:v>
                </c:pt>
                <c:pt idx="3958">
                  <c:v>247.66610891102547</c:v>
                </c:pt>
                <c:pt idx="3959">
                  <c:v>247.69303484634642</c:v>
                </c:pt>
                <c:pt idx="3960">
                  <c:v>247.71993835406221</c:v>
                </c:pt>
                <c:pt idx="3961">
                  <c:v>247.74680735596991</c:v>
                </c:pt>
                <c:pt idx="3962">
                  <c:v>247.77364769882209</c:v>
                </c:pt>
                <c:pt idx="3963">
                  <c:v>247.80045405746179</c:v>
                </c:pt>
                <c:pt idx="3964">
                  <c:v>247.82722296080502</c:v>
                </c:pt>
                <c:pt idx="3965">
                  <c:v>247.85394949635881</c:v>
                </c:pt>
                <c:pt idx="3966">
                  <c:v>247.8806490709072</c:v>
                </c:pt>
                <c:pt idx="3967">
                  <c:v>247.90732417330025</c:v>
                </c:pt>
                <c:pt idx="3968">
                  <c:v>247.93396798713431</c:v>
                </c:pt>
                <c:pt idx="3969">
                  <c:v>247.96057065961639</c:v>
                </c:pt>
                <c:pt idx="3970">
                  <c:v>247.98714297960268</c:v>
                </c:pt>
                <c:pt idx="3971">
                  <c:v>248.01367414167885</c:v>
                </c:pt>
                <c:pt idx="3972">
                  <c:v>248.0401875022294</c:v>
                </c:pt>
                <c:pt idx="3973">
                  <c:v>248.06665681927569</c:v>
                </c:pt>
                <c:pt idx="3974">
                  <c:v>248.09309765896091</c:v>
                </c:pt>
                <c:pt idx="3975">
                  <c:v>248.11950874465859</c:v>
                </c:pt>
                <c:pt idx="3976">
                  <c:v>248.14588543718659</c:v>
                </c:pt>
                <c:pt idx="3977">
                  <c:v>248.17222149294662</c:v>
                </c:pt>
                <c:pt idx="3978">
                  <c:v>248.19853136375536</c:v>
                </c:pt>
                <c:pt idx="3979">
                  <c:v>248.22481182314098</c:v>
                </c:pt>
                <c:pt idx="3980">
                  <c:v>248.25106197936182</c:v>
                </c:pt>
                <c:pt idx="3981">
                  <c:v>248.27727604284891</c:v>
                </c:pt>
                <c:pt idx="3982">
                  <c:v>248.30345569132803</c:v>
                </c:pt>
                <c:pt idx="3983">
                  <c:v>248.32960609524594</c:v>
                </c:pt>
                <c:pt idx="3984">
                  <c:v>248.35572406301242</c:v>
                </c:pt>
                <c:pt idx="3985">
                  <c:v>248.38181397222223</c:v>
                </c:pt>
                <c:pt idx="3986">
                  <c:v>248.40787391253849</c:v>
                </c:pt>
                <c:pt idx="3987">
                  <c:v>248.43390311429241</c:v>
                </c:pt>
                <c:pt idx="3988">
                  <c:v>248.45989376300625</c:v>
                </c:pt>
                <c:pt idx="3989">
                  <c:v>248.48586699643622</c:v>
                </c:pt>
                <c:pt idx="3990">
                  <c:v>248.51178201758071</c:v>
                </c:pt>
                <c:pt idx="3991">
                  <c:v>248.53768022890958</c:v>
                </c:pt>
                <c:pt idx="3992">
                  <c:v>248.56353819646262</c:v>
                </c:pt>
                <c:pt idx="3993">
                  <c:v>248.58937148563791</c:v>
                </c:pt>
                <c:pt idx="3994">
                  <c:v>248.61518177335603</c:v>
                </c:pt>
                <c:pt idx="3995">
                  <c:v>248.64096974763535</c:v>
                </c:pt>
                <c:pt idx="3996">
                  <c:v>248.66674261788421</c:v>
                </c:pt>
                <c:pt idx="3997">
                  <c:v>248.69251149360633</c:v>
                </c:pt>
                <c:pt idx="3998">
                  <c:v>248.71826067360735</c:v>
                </c:pt>
                <c:pt idx="3999">
                  <c:v>248.74397629465517</c:v>
                </c:pt>
                <c:pt idx="4000">
                  <c:v>248.76964153510397</c:v>
                </c:pt>
                <c:pt idx="4001">
                  <c:v>248.79525327663157</c:v>
                </c:pt>
                <c:pt idx="4002">
                  <c:v>248.82082219410799</c:v>
                </c:pt>
                <c:pt idx="4003">
                  <c:v>248.84633475385041</c:v>
                </c:pt>
                <c:pt idx="4004">
                  <c:v>248.87179070837183</c:v>
                </c:pt>
                <c:pt idx="4005">
                  <c:v>248.89720911202204</c:v>
                </c:pt>
                <c:pt idx="4006">
                  <c:v>248.92258700302199</c:v>
                </c:pt>
                <c:pt idx="4007">
                  <c:v>248.94792868438765</c:v>
                </c:pt>
                <c:pt idx="4008">
                  <c:v>248.97324216400946</c:v>
                </c:pt>
                <c:pt idx="4009">
                  <c:v>248.99852924057367</c:v>
                </c:pt>
                <c:pt idx="4010">
                  <c:v>249.02378246813058</c:v>
                </c:pt>
                <c:pt idx="4011">
                  <c:v>249.04900791678574</c:v>
                </c:pt>
                <c:pt idx="4012">
                  <c:v>249.07420921631623</c:v>
                </c:pt>
                <c:pt idx="4013">
                  <c:v>249.09936908908088</c:v>
                </c:pt>
                <c:pt idx="4014">
                  <c:v>249.12449840685267</c:v>
                </c:pt>
                <c:pt idx="4015">
                  <c:v>249.14960406054354</c:v>
                </c:pt>
                <c:pt idx="4016">
                  <c:v>249.17468551547896</c:v>
                </c:pt>
                <c:pt idx="4017">
                  <c:v>249.19974444993406</c:v>
                </c:pt>
                <c:pt idx="4018">
                  <c:v>249.22476675498314</c:v>
                </c:pt>
                <c:pt idx="4019">
                  <c:v>249.24977151297537</c:v>
                </c:pt>
                <c:pt idx="4020">
                  <c:v>249.27475409992968</c:v>
                </c:pt>
                <c:pt idx="4021">
                  <c:v>249.2996985019995</c:v>
                </c:pt>
                <c:pt idx="4022">
                  <c:v>249.32463101150501</c:v>
                </c:pt>
                <c:pt idx="4023">
                  <c:v>249.34952800696814</c:v>
                </c:pt>
                <c:pt idx="4024">
                  <c:v>249.37440696594354</c:v>
                </c:pt>
                <c:pt idx="4025">
                  <c:v>249.39925714425738</c:v>
                </c:pt>
                <c:pt idx="4026">
                  <c:v>249.42408780940642</c:v>
                </c:pt>
                <c:pt idx="4027">
                  <c:v>249.44888348750527</c:v>
                </c:pt>
                <c:pt idx="4028">
                  <c:v>249.47363675530065</c:v>
                </c:pt>
                <c:pt idx="4029">
                  <c:v>249.49835400681857</c:v>
                </c:pt>
                <c:pt idx="4030">
                  <c:v>249.5230404941247</c:v>
                </c:pt>
                <c:pt idx="4031">
                  <c:v>249.54770361808878</c:v>
                </c:pt>
                <c:pt idx="4032">
                  <c:v>249.57232582149021</c:v>
                </c:pt>
                <c:pt idx="4033">
                  <c:v>249.59693116200921</c:v>
                </c:pt>
                <c:pt idx="4034">
                  <c:v>249.62152077755019</c:v>
                </c:pt>
                <c:pt idx="4035">
                  <c:v>249.64608585408502</c:v>
                </c:pt>
                <c:pt idx="4036">
                  <c:v>249.67062234080345</c:v>
                </c:pt>
                <c:pt idx="4037">
                  <c:v>249.69513104597078</c:v>
                </c:pt>
                <c:pt idx="4038">
                  <c:v>249.71961755622812</c:v>
                </c:pt>
                <c:pt idx="4039">
                  <c:v>249.74409437467509</c:v>
                </c:pt>
                <c:pt idx="4040">
                  <c:v>249.76852158811508</c:v>
                </c:pt>
                <c:pt idx="4041">
                  <c:v>249.79289342712264</c:v>
                </c:pt>
                <c:pt idx="4042">
                  <c:v>249.8172224502693</c:v>
                </c:pt>
                <c:pt idx="4043">
                  <c:v>249.84151230216941</c:v>
                </c:pt>
                <c:pt idx="4044">
                  <c:v>249.86579003730691</c:v>
                </c:pt>
                <c:pt idx="4045">
                  <c:v>249.89005842986401</c:v>
                </c:pt>
                <c:pt idx="4046">
                  <c:v>249.91430516461622</c:v>
                </c:pt>
                <c:pt idx="4047">
                  <c:v>249.93855736553533</c:v>
                </c:pt>
                <c:pt idx="4048">
                  <c:v>249.96280064335437</c:v>
                </c:pt>
                <c:pt idx="4049">
                  <c:v>249.98703128707106</c:v>
                </c:pt>
                <c:pt idx="4050">
                  <c:v>250.01125425299921</c:v>
                </c:pt>
                <c:pt idx="4051">
                  <c:v>250.03545648219892</c:v>
                </c:pt>
                <c:pt idx="4052">
                  <c:v>250.05964820149342</c:v>
                </c:pt>
                <c:pt idx="4053">
                  <c:v>250.08381109231902</c:v>
                </c:pt>
                <c:pt idx="4054">
                  <c:v>250.10796265777739</c:v>
                </c:pt>
                <c:pt idx="4055">
                  <c:v>250.13208102276664</c:v>
                </c:pt>
                <c:pt idx="4056">
                  <c:v>250.15618601978753</c:v>
                </c:pt>
                <c:pt idx="4057">
                  <c:v>250.18026094771631</c:v>
                </c:pt>
                <c:pt idx="4058">
                  <c:v>250.20432246855239</c:v>
                </c:pt>
                <c:pt idx="4059">
                  <c:v>250.22834769130648</c:v>
                </c:pt>
                <c:pt idx="4060">
                  <c:v>250.25234321634196</c:v>
                </c:pt>
                <c:pt idx="4061">
                  <c:v>250.27629295749938</c:v>
                </c:pt>
                <c:pt idx="4062">
                  <c:v>250.30021529513562</c:v>
                </c:pt>
                <c:pt idx="4063">
                  <c:v>250.32409938357299</c:v>
                </c:pt>
                <c:pt idx="4064">
                  <c:v>250.34795168258285</c:v>
                </c:pt>
                <c:pt idx="4065">
                  <c:v>250.37176141635067</c:v>
                </c:pt>
                <c:pt idx="4066">
                  <c:v>250.39552286041805</c:v>
                </c:pt>
                <c:pt idx="4067">
                  <c:v>250.41927940214674</c:v>
                </c:pt>
                <c:pt idx="4068">
                  <c:v>250.44299207921614</c:v>
                </c:pt>
                <c:pt idx="4069">
                  <c:v>250.46666914347958</c:v>
                </c:pt>
                <c:pt idx="4070">
                  <c:v>250.49032235179357</c:v>
                </c:pt>
                <c:pt idx="4071">
                  <c:v>250.51394018157686</c:v>
                </c:pt>
                <c:pt idx="4072">
                  <c:v>250.53753087175662</c:v>
                </c:pt>
                <c:pt idx="4073">
                  <c:v>250.56109520127995</c:v>
                </c:pt>
                <c:pt idx="4074">
                  <c:v>250.58464598797087</c:v>
                </c:pt>
                <c:pt idx="4075">
                  <c:v>250.60817773889434</c:v>
                </c:pt>
                <c:pt idx="4076">
                  <c:v>250.63169674943478</c:v>
                </c:pt>
                <c:pt idx="4077">
                  <c:v>250.65518670812776</c:v>
                </c:pt>
                <c:pt idx="4078">
                  <c:v>250.67865482614303</c:v>
                </c:pt>
                <c:pt idx="4079">
                  <c:v>250.70209300697195</c:v>
                </c:pt>
                <c:pt idx="4080">
                  <c:v>250.72548410048961</c:v>
                </c:pt>
                <c:pt idx="4081">
                  <c:v>250.74884726546321</c:v>
                </c:pt>
                <c:pt idx="4082">
                  <c:v>250.7721878520708</c:v>
                </c:pt>
                <c:pt idx="4083">
                  <c:v>250.7954926841042</c:v>
                </c:pt>
                <c:pt idx="4084">
                  <c:v>250.81877290360117</c:v>
                </c:pt>
                <c:pt idx="4085">
                  <c:v>250.84201005945866</c:v>
                </c:pt>
                <c:pt idx="4086">
                  <c:v>250.86522572481309</c:v>
                </c:pt>
                <c:pt idx="4087">
                  <c:v>250.88841647161408</c:v>
                </c:pt>
                <c:pt idx="4088">
                  <c:v>250.91159344456875</c:v>
                </c:pt>
                <c:pt idx="4089">
                  <c:v>250.93473484572584</c:v>
                </c:pt>
                <c:pt idx="4090">
                  <c:v>250.95786298090167</c:v>
                </c:pt>
                <c:pt idx="4091">
                  <c:v>250.98096574122928</c:v>
                </c:pt>
                <c:pt idx="4092">
                  <c:v>251.00405696237775</c:v>
                </c:pt>
                <c:pt idx="4093">
                  <c:v>251.02712546430186</c:v>
                </c:pt>
                <c:pt idx="4094">
                  <c:v>251.05018443712427</c:v>
                </c:pt>
                <c:pt idx="4095">
                  <c:v>251.07320703495421</c:v>
                </c:pt>
                <c:pt idx="4096">
                  <c:v>251.09619679625158</c:v>
                </c:pt>
                <c:pt idx="4097">
                  <c:v>251.11916766304097</c:v>
                </c:pt>
                <c:pt idx="4098">
                  <c:v>251.14211312435157</c:v>
                </c:pt>
                <c:pt idx="4099">
                  <c:v>251.16501806131498</c:v>
                </c:pt>
                <c:pt idx="4100">
                  <c:v>251.18789155228066</c:v>
                </c:pt>
                <c:pt idx="4101">
                  <c:v>251.21072736011212</c:v>
                </c:pt>
                <c:pt idx="4102">
                  <c:v>251.2335303873889</c:v>
                </c:pt>
                <c:pt idx="4103">
                  <c:v>251.25629927098834</c:v>
                </c:pt>
                <c:pt idx="4104">
                  <c:v>251.27904672429258</c:v>
                </c:pt>
                <c:pt idx="4105">
                  <c:v>251.3017814152484</c:v>
                </c:pt>
                <c:pt idx="4106">
                  <c:v>251.32452638525837</c:v>
                </c:pt>
                <c:pt idx="4107">
                  <c:v>251.34726362119792</c:v>
                </c:pt>
                <c:pt idx="4108">
                  <c:v>251.37001123398917</c:v>
                </c:pt>
                <c:pt idx="4109">
                  <c:v>251.39276853980164</c:v>
                </c:pt>
                <c:pt idx="4110">
                  <c:v>251.41553389928512</c:v>
                </c:pt>
                <c:pt idx="4111">
                  <c:v>251.43831032538154</c:v>
                </c:pt>
                <c:pt idx="4112">
                  <c:v>251.46108929758108</c:v>
                </c:pt>
                <c:pt idx="4113">
                  <c:v>251.48387273542835</c:v>
                </c:pt>
                <c:pt idx="4114">
                  <c:v>251.50665263818843</c:v>
                </c:pt>
                <c:pt idx="4115">
                  <c:v>251.52942210249546</c:v>
                </c:pt>
                <c:pt idx="4116">
                  <c:v>251.55218808485981</c:v>
                </c:pt>
                <c:pt idx="4117">
                  <c:v>251.57493419543889</c:v>
                </c:pt>
                <c:pt idx="4118">
                  <c:v>251.59766074137391</c:v>
                </c:pt>
                <c:pt idx="4119">
                  <c:v>251.62038007698993</c:v>
                </c:pt>
                <c:pt idx="4120">
                  <c:v>251.64309097899726</c:v>
                </c:pt>
                <c:pt idx="4121">
                  <c:v>251.66576839928433</c:v>
                </c:pt>
                <c:pt idx="4122">
                  <c:v>251.688419503397</c:v>
                </c:pt>
                <c:pt idx="4123">
                  <c:v>251.71104007112544</c:v>
                </c:pt>
                <c:pt idx="4124">
                  <c:v>251.73365049381334</c:v>
                </c:pt>
                <c:pt idx="4125">
                  <c:v>251.75621588825757</c:v>
                </c:pt>
                <c:pt idx="4126">
                  <c:v>251.77875459212083</c:v>
                </c:pt>
                <c:pt idx="4127">
                  <c:v>251.80126207649857</c:v>
                </c:pt>
                <c:pt idx="4128">
                  <c:v>251.82374762260861</c:v>
                </c:pt>
                <c:pt idx="4129">
                  <c:v>251.84621242749719</c:v>
                </c:pt>
                <c:pt idx="4130">
                  <c:v>251.86863129252248</c:v>
                </c:pt>
                <c:pt idx="4131">
                  <c:v>251.89103563072948</c:v>
                </c:pt>
                <c:pt idx="4132">
                  <c:v>251.91340171629986</c:v>
                </c:pt>
                <c:pt idx="4133">
                  <c:v>251.93575678057402</c:v>
                </c:pt>
                <c:pt idx="4134">
                  <c:v>251.95809809284236</c:v>
                </c:pt>
                <c:pt idx="4135">
                  <c:v>251.98042056231537</c:v>
                </c:pt>
                <c:pt idx="4136">
                  <c:v>252.00272328127966</c:v>
                </c:pt>
                <c:pt idx="4137">
                  <c:v>252.02500782970048</c:v>
                </c:pt>
                <c:pt idx="4138">
                  <c:v>252.04727842762131</c:v>
                </c:pt>
                <c:pt idx="4139">
                  <c:v>252.06954168798001</c:v>
                </c:pt>
                <c:pt idx="4140">
                  <c:v>252.09177680553341</c:v>
                </c:pt>
                <c:pt idx="4141">
                  <c:v>252.11398701205226</c:v>
                </c:pt>
                <c:pt idx="4142">
                  <c:v>252.13614633241289</c:v>
                </c:pt>
                <c:pt idx="4143">
                  <c:v>252.15825153744512</c:v>
                </c:pt>
                <c:pt idx="4144">
                  <c:v>252.18032411024492</c:v>
                </c:pt>
                <c:pt idx="4145">
                  <c:v>252.20237417795374</c:v>
                </c:pt>
                <c:pt idx="4146">
                  <c:v>252.22440217514182</c:v>
                </c:pt>
                <c:pt idx="4147">
                  <c:v>252.24640901151696</c:v>
                </c:pt>
                <c:pt idx="4148">
                  <c:v>252.26838596442059</c:v>
                </c:pt>
                <c:pt idx="4149">
                  <c:v>252.29032733300474</c:v>
                </c:pt>
                <c:pt idx="4150">
                  <c:v>252.31226080339488</c:v>
                </c:pt>
                <c:pt idx="4151">
                  <c:v>252.33417010626707</c:v>
                </c:pt>
                <c:pt idx="4152">
                  <c:v>252.35605369940706</c:v>
                </c:pt>
                <c:pt idx="4153">
                  <c:v>252.37791140317819</c:v>
                </c:pt>
                <c:pt idx="4154">
                  <c:v>252.39975430849222</c:v>
                </c:pt>
                <c:pt idx="4155">
                  <c:v>252.42157896457314</c:v>
                </c:pt>
                <c:pt idx="4156">
                  <c:v>252.44339826013902</c:v>
                </c:pt>
                <c:pt idx="4157">
                  <c:v>252.46520912448966</c:v>
                </c:pt>
                <c:pt idx="4158">
                  <c:v>252.48698081598101</c:v>
                </c:pt>
                <c:pt idx="4159">
                  <c:v>252.50870607740177</c:v>
                </c:pt>
                <c:pt idx="4160">
                  <c:v>252.53041189466211</c:v>
                </c:pt>
                <c:pt idx="4161">
                  <c:v>252.55209735026949</c:v>
                </c:pt>
                <c:pt idx="4162">
                  <c:v>252.5737618346557</c:v>
                </c:pt>
                <c:pt idx="4163">
                  <c:v>252.59540136588288</c:v>
                </c:pt>
                <c:pt idx="4164">
                  <c:v>252.61701239106301</c:v>
                </c:pt>
                <c:pt idx="4165">
                  <c:v>252.63858515139592</c:v>
                </c:pt>
                <c:pt idx="4166">
                  <c:v>252.66014709936263</c:v>
                </c:pt>
                <c:pt idx="4167">
                  <c:v>252.68166009720053</c:v>
                </c:pt>
                <c:pt idx="4168">
                  <c:v>252.70314331672839</c:v>
                </c:pt>
                <c:pt idx="4169">
                  <c:v>252.72457148693204</c:v>
                </c:pt>
                <c:pt idx="4170">
                  <c:v>252.74596055769501</c:v>
                </c:pt>
                <c:pt idx="4171">
                  <c:v>252.76730907642431</c:v>
                </c:pt>
                <c:pt idx="4172">
                  <c:v>252.78861591775225</c:v>
                </c:pt>
                <c:pt idx="4173">
                  <c:v>252.80990582141581</c:v>
                </c:pt>
                <c:pt idx="4174">
                  <c:v>252.83117216528296</c:v>
                </c:pt>
                <c:pt idx="4175">
                  <c:v>252.85242827536962</c:v>
                </c:pt>
                <c:pt idx="4176">
                  <c:v>252.8736792019246</c:v>
                </c:pt>
                <c:pt idx="4177">
                  <c:v>252.89492981365765</c:v>
                </c:pt>
                <c:pt idx="4178">
                  <c:v>252.91617016215397</c:v>
                </c:pt>
                <c:pt idx="4179">
                  <c:v>252.93741714171961</c:v>
                </c:pt>
                <c:pt idx="4180">
                  <c:v>252.95867290999999</c:v>
                </c:pt>
                <c:pt idx="4181">
                  <c:v>252.9799418058887</c:v>
                </c:pt>
                <c:pt idx="4182">
                  <c:v>253.00121850574237</c:v>
                </c:pt>
                <c:pt idx="4183">
                  <c:v>253.02250377011498</c:v>
                </c:pt>
                <c:pt idx="4184">
                  <c:v>253.04375307873406</c:v>
                </c:pt>
                <c:pt idx="4185">
                  <c:v>253.06497025911889</c:v>
                </c:pt>
                <c:pt idx="4186">
                  <c:v>253.08613275754573</c:v>
                </c:pt>
                <c:pt idx="4187">
                  <c:v>253.10725954849696</c:v>
                </c:pt>
                <c:pt idx="4188">
                  <c:v>253.12831245111076</c:v>
                </c:pt>
                <c:pt idx="4189">
                  <c:v>253.14931346017576</c:v>
                </c:pt>
                <c:pt idx="4190">
                  <c:v>253.17026085137226</c:v>
                </c:pt>
                <c:pt idx="4191">
                  <c:v>253.19114535973009</c:v>
                </c:pt>
                <c:pt idx="4192">
                  <c:v>253.21198334803131</c:v>
                </c:pt>
                <c:pt idx="4193">
                  <c:v>253.23278491838144</c:v>
                </c:pt>
                <c:pt idx="4194">
                  <c:v>253.25353342139579</c:v>
                </c:pt>
                <c:pt idx="4195">
                  <c:v>253.27426109046652</c:v>
                </c:pt>
                <c:pt idx="4196">
                  <c:v>253.29497613787734</c:v>
                </c:pt>
                <c:pt idx="4197">
                  <c:v>253.31567561690218</c:v>
                </c:pt>
                <c:pt idx="4198">
                  <c:v>253.33635302555032</c:v>
                </c:pt>
                <c:pt idx="4199">
                  <c:v>253.35702199440001</c:v>
                </c:pt>
                <c:pt idx="4200">
                  <c:v>253.37768783946339</c:v>
                </c:pt>
                <c:pt idx="4201">
                  <c:v>253.39834315996927</c:v>
                </c:pt>
                <c:pt idx="4202">
                  <c:v>253.41898163571949</c:v>
                </c:pt>
                <c:pt idx="4203">
                  <c:v>253.43960841010045</c:v>
                </c:pt>
                <c:pt idx="4204">
                  <c:v>253.4602343512932</c:v>
                </c:pt>
                <c:pt idx="4205">
                  <c:v>253.4808520018637</c:v>
                </c:pt>
                <c:pt idx="4206">
                  <c:v>253.50146024288335</c:v>
                </c:pt>
                <c:pt idx="4207">
                  <c:v>253.52205903677284</c:v>
                </c:pt>
                <c:pt idx="4208">
                  <c:v>253.54264988866228</c:v>
                </c:pt>
                <c:pt idx="4209">
                  <c:v>253.56321746275171</c:v>
                </c:pt>
                <c:pt idx="4210">
                  <c:v>253.5837596695427</c:v>
                </c:pt>
                <c:pt idx="4211">
                  <c:v>253.60427383364004</c:v>
                </c:pt>
                <c:pt idx="4212">
                  <c:v>253.62475854891176</c:v>
                </c:pt>
                <c:pt idx="4213">
                  <c:v>253.64520960450474</c:v>
                </c:pt>
                <c:pt idx="4214">
                  <c:v>253.66564398099777</c:v>
                </c:pt>
                <c:pt idx="4215">
                  <c:v>253.68605902417238</c:v>
                </c:pt>
                <c:pt idx="4216">
                  <c:v>253.70641995396807</c:v>
                </c:pt>
                <c:pt idx="4217">
                  <c:v>253.72675346971525</c:v>
                </c:pt>
                <c:pt idx="4218">
                  <c:v>253.74708535812431</c:v>
                </c:pt>
                <c:pt idx="4219">
                  <c:v>253.76738344647271</c:v>
                </c:pt>
                <c:pt idx="4220">
                  <c:v>253.78767652841282</c:v>
                </c:pt>
                <c:pt idx="4221">
                  <c:v>253.8079633011977</c:v>
                </c:pt>
                <c:pt idx="4222">
                  <c:v>253.82824111093251</c:v>
                </c:pt>
                <c:pt idx="4223">
                  <c:v>253.84851469333375</c:v>
                </c:pt>
                <c:pt idx="4224">
                  <c:v>253.86877625549508</c:v>
                </c:pt>
                <c:pt idx="4225">
                  <c:v>253.88902376451745</c:v>
                </c:pt>
                <c:pt idx="4226">
                  <c:v>253.90924787441608</c:v>
                </c:pt>
                <c:pt idx="4227">
                  <c:v>253.92945104958389</c:v>
                </c:pt>
                <c:pt idx="4228">
                  <c:v>253.94962989421305</c:v>
                </c:pt>
                <c:pt idx="4229">
                  <c:v>253.96978729253362</c:v>
                </c:pt>
                <c:pt idx="4230">
                  <c:v>253.98992003895535</c:v>
                </c:pt>
                <c:pt idx="4231">
                  <c:v>254.01001992085142</c:v>
                </c:pt>
                <c:pt idx="4232">
                  <c:v>254.03008811430112</c:v>
                </c:pt>
                <c:pt idx="4233">
                  <c:v>254.05013473725248</c:v>
                </c:pt>
                <c:pt idx="4234">
                  <c:v>254.07014684009087</c:v>
                </c:pt>
                <c:pt idx="4235">
                  <c:v>254.09012115165223</c:v>
                </c:pt>
                <c:pt idx="4236">
                  <c:v>254.11005702522766</c:v>
                </c:pt>
                <c:pt idx="4237">
                  <c:v>254.12997324975751</c:v>
                </c:pt>
                <c:pt idx="4238">
                  <c:v>254.1498426480625</c:v>
                </c:pt>
                <c:pt idx="4239">
                  <c:v>254.16967952208876</c:v>
                </c:pt>
                <c:pt idx="4240">
                  <c:v>254.18949567322039</c:v>
                </c:pt>
                <c:pt idx="4241">
                  <c:v>254.20928437697418</c:v>
                </c:pt>
                <c:pt idx="4242">
                  <c:v>254.22906012839812</c:v>
                </c:pt>
                <c:pt idx="4243">
                  <c:v>254.24882690376222</c:v>
                </c:pt>
                <c:pt idx="4244">
                  <c:v>254.26858561042002</c:v>
                </c:pt>
                <c:pt idx="4245">
                  <c:v>254.28833715267075</c:v>
                </c:pt>
                <c:pt idx="4246">
                  <c:v>254.30808759784148</c:v>
                </c:pt>
                <c:pt idx="4247">
                  <c:v>254.32783163960906</c:v>
                </c:pt>
                <c:pt idx="4248">
                  <c:v>254.34757567293642</c:v>
                </c:pt>
                <c:pt idx="4249">
                  <c:v>254.36731964525987</c:v>
                </c:pt>
                <c:pt idx="4250">
                  <c:v>254.38706816820431</c:v>
                </c:pt>
                <c:pt idx="4251">
                  <c:v>254.40681562353672</c:v>
                </c:pt>
                <c:pt idx="4252">
                  <c:v>254.42654926453861</c:v>
                </c:pt>
                <c:pt idx="4253">
                  <c:v>254.44626144143541</c:v>
                </c:pt>
                <c:pt idx="4254">
                  <c:v>254.46595470951655</c:v>
                </c:pt>
                <c:pt idx="4255">
                  <c:v>254.48563505138921</c:v>
                </c:pt>
                <c:pt idx="4256">
                  <c:v>254.5052798843638</c:v>
                </c:pt>
                <c:pt idx="4257">
                  <c:v>254.52490417495258</c:v>
                </c:pt>
                <c:pt idx="4258">
                  <c:v>254.54448944425394</c:v>
                </c:pt>
                <c:pt idx="4259">
                  <c:v>254.564049041088</c:v>
                </c:pt>
                <c:pt idx="4260">
                  <c:v>254.58359221616615</c:v>
                </c:pt>
                <c:pt idx="4261">
                  <c:v>254.60310116444597</c:v>
                </c:pt>
                <c:pt idx="4262">
                  <c:v>254.62256322164509</c:v>
                </c:pt>
                <c:pt idx="4263">
                  <c:v>254.64200364619833</c:v>
                </c:pt>
                <c:pt idx="4264">
                  <c:v>254.66141930706777</c:v>
                </c:pt>
                <c:pt idx="4265">
                  <c:v>254.68085056964117</c:v>
                </c:pt>
                <c:pt idx="4266">
                  <c:v>254.70026198746555</c:v>
                </c:pt>
                <c:pt idx="4267">
                  <c:v>254.71967233532786</c:v>
                </c:pt>
                <c:pt idx="4268">
                  <c:v>254.73908933859263</c:v>
                </c:pt>
                <c:pt idx="4269">
                  <c:v>254.75851667507575</c:v>
                </c:pt>
                <c:pt idx="4270">
                  <c:v>254.7779280809728</c:v>
                </c:pt>
                <c:pt idx="4271">
                  <c:v>254.79733393362997</c:v>
                </c:pt>
                <c:pt idx="4272">
                  <c:v>254.81673333734582</c:v>
                </c:pt>
                <c:pt idx="4273">
                  <c:v>254.83611888687977</c:v>
                </c:pt>
                <c:pt idx="4274">
                  <c:v>254.85547774976359</c:v>
                </c:pt>
                <c:pt idx="4275">
                  <c:v>254.87482952423721</c:v>
                </c:pt>
                <c:pt idx="4276">
                  <c:v>254.89415994395958</c:v>
                </c:pt>
                <c:pt idx="4277">
                  <c:v>254.91347317904868</c:v>
                </c:pt>
                <c:pt idx="4278">
                  <c:v>254.93277124140414</c:v>
                </c:pt>
                <c:pt idx="4279">
                  <c:v>254.95203361752064</c:v>
                </c:pt>
                <c:pt idx="4280">
                  <c:v>254.97127030405954</c:v>
                </c:pt>
                <c:pt idx="4281">
                  <c:v>254.99046605218203</c:v>
                </c:pt>
                <c:pt idx="4282">
                  <c:v>255.00962754547015</c:v>
                </c:pt>
                <c:pt idx="4283">
                  <c:v>255.02876947290346</c:v>
                </c:pt>
                <c:pt idx="4284">
                  <c:v>255.04785834219982</c:v>
                </c:pt>
                <c:pt idx="4285">
                  <c:v>255.06694344942301</c:v>
                </c:pt>
                <c:pt idx="4286">
                  <c:v>255.08601278572903</c:v>
                </c:pt>
                <c:pt idx="4287">
                  <c:v>255.10507460003097</c:v>
                </c:pt>
                <c:pt idx="4288">
                  <c:v>255.12411360757173</c:v>
                </c:pt>
                <c:pt idx="4289">
                  <c:v>255.14313957650657</c:v>
                </c:pt>
                <c:pt idx="4290">
                  <c:v>255.1621387524421</c:v>
                </c:pt>
                <c:pt idx="4291">
                  <c:v>255.18113480370371</c:v>
                </c:pt>
                <c:pt idx="4292">
                  <c:v>255.20010971368237</c:v>
                </c:pt>
                <c:pt idx="4293">
                  <c:v>255.21906995724558</c:v>
                </c:pt>
                <c:pt idx="4294">
                  <c:v>255.23801063061407</c:v>
                </c:pt>
                <c:pt idx="4295">
                  <c:v>255.25693508840985</c:v>
                </c:pt>
                <c:pt idx="4296">
                  <c:v>255.27585914760391</c:v>
                </c:pt>
                <c:pt idx="4297">
                  <c:v>255.29477889755663</c:v>
                </c:pt>
                <c:pt idx="4298">
                  <c:v>255.31368798182908</c:v>
                </c:pt>
                <c:pt idx="4299">
                  <c:v>255.33258447616916</c:v>
                </c:pt>
                <c:pt idx="4300">
                  <c:v>255.35146537110407</c:v>
                </c:pt>
                <c:pt idx="4301">
                  <c:v>255.37032686146139</c:v>
                </c:pt>
                <c:pt idx="4302">
                  <c:v>255.38915817509539</c:v>
                </c:pt>
                <c:pt idx="4303">
                  <c:v>255.40794278542253</c:v>
                </c:pt>
                <c:pt idx="4304">
                  <c:v>255.42669937274661</c:v>
                </c:pt>
                <c:pt idx="4305">
                  <c:v>255.44542428542206</c:v>
                </c:pt>
                <c:pt idx="4306">
                  <c:v>255.46408336277403</c:v>
                </c:pt>
                <c:pt idx="4307">
                  <c:v>255.48270707886022</c:v>
                </c:pt>
                <c:pt idx="4308">
                  <c:v>255.50130188604348</c:v>
                </c:pt>
                <c:pt idx="4309">
                  <c:v>255.51984474382593</c:v>
                </c:pt>
                <c:pt idx="4310">
                  <c:v>255.53834538725181</c:v>
                </c:pt>
              </c:numCache>
            </c:numRef>
          </c:yVal>
          <c:smooth val="1"/>
        </c:ser>
        <c:ser>
          <c:idx val="1"/>
          <c:order val="7"/>
          <c:tx>
            <c:v>Mittelwert</c:v>
          </c:tx>
          <c:spPr>
            <a:ln>
              <a:solidFill>
                <a:schemeClr val="accent3"/>
              </a:solidFill>
            </a:ln>
          </c:spPr>
          <c:marker>
            <c:symbol val="none"/>
          </c:marker>
          <c:xVal>
            <c:numRef>
              <c:f>'Raw data'!$D$3:$D$4313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data'!$J$3:$J$4313</c:f>
              <c:numCache>
                <c:formatCode>0</c:formatCode>
                <c:ptCount val="4311"/>
                <c:pt idx="0">
                  <c:v>2.3310131415282567E-2</c:v>
                </c:pt>
                <c:pt idx="1">
                  <c:v>0.22209811724201509</c:v>
                </c:pt>
                <c:pt idx="2">
                  <c:v>0.5564038060362132</c:v>
                </c:pt>
                <c:pt idx="3">
                  <c:v>0.9312738393983242</c:v>
                </c:pt>
                <c:pt idx="4">
                  <c:v>1.2977295229724224</c:v>
                </c:pt>
                <c:pt idx="5">
                  <c:v>1.6382232120981373</c:v>
                </c:pt>
                <c:pt idx="6">
                  <c:v>1.9478783959984478</c:v>
                </c:pt>
                <c:pt idx="7">
                  <c:v>2.2260322235901917</c:v>
                </c:pt>
                <c:pt idx="8">
                  <c:v>2.4753942455941811</c:v>
                </c:pt>
                <c:pt idx="9">
                  <c:v>2.6980072215115412</c:v>
                </c:pt>
                <c:pt idx="10">
                  <c:v>2.8968877602147307</c:v>
                </c:pt>
                <c:pt idx="11">
                  <c:v>3.0749758929672453</c:v>
                </c:pt>
                <c:pt idx="12">
                  <c:v>3.2347565134173086</c:v>
                </c:pt>
                <c:pt idx="13">
                  <c:v>3.3786523944139097</c:v>
                </c:pt>
                <c:pt idx="14">
                  <c:v>3.5087857868553423</c:v>
                </c:pt>
                <c:pt idx="15">
                  <c:v>3.6267585562333791</c:v>
                </c:pt>
                <c:pt idx="16">
                  <c:v>3.7344403229378886</c:v>
                </c:pt>
                <c:pt idx="17">
                  <c:v>3.8329973670668331</c:v>
                </c:pt>
                <c:pt idx="18">
                  <c:v>3.9236477535808829</c:v>
                </c:pt>
                <c:pt idx="19">
                  <c:v>4.0074227756339367</c:v>
                </c:pt>
                <c:pt idx="20">
                  <c:v>4.0850496679556505</c:v>
                </c:pt>
                <c:pt idx="21">
                  <c:v>4.1573080655091879</c:v>
                </c:pt>
                <c:pt idx="22">
                  <c:v>4.224944957569635</c:v>
                </c:pt>
                <c:pt idx="23">
                  <c:v>4.2884430093204031</c:v>
                </c:pt>
                <c:pt idx="24">
                  <c:v>4.3482744676547505</c:v>
                </c:pt>
                <c:pt idx="25">
                  <c:v>4.4048216187810452</c:v>
                </c:pt>
                <c:pt idx="26">
                  <c:v>4.4584865937916573</c:v>
                </c:pt>
                <c:pt idx="27">
                  <c:v>4.5095216277285326</c:v>
                </c:pt>
                <c:pt idx="28">
                  <c:v>4.5582480522131235</c:v>
                </c:pt>
                <c:pt idx="29">
                  <c:v>4.6047945566207797</c:v>
                </c:pt>
                <c:pt idx="30">
                  <c:v>4.649360919582362</c:v>
                </c:pt>
                <c:pt idx="31">
                  <c:v>4.6923449545740157</c:v>
                </c:pt>
                <c:pt idx="32">
                  <c:v>4.7335783464317913</c:v>
                </c:pt>
                <c:pt idx="33">
                  <c:v>4.7733787570098931</c:v>
                </c:pt>
                <c:pt idx="34">
                  <c:v>4.8119115343860921</c:v>
                </c:pt>
                <c:pt idx="35">
                  <c:v>4.8492067437514619</c:v>
                </c:pt>
                <c:pt idx="36">
                  <c:v>4.8852504704140092</c:v>
                </c:pt>
                <c:pt idx="37">
                  <c:v>4.9203177172844503</c:v>
                </c:pt>
                <c:pt idx="38">
                  <c:v>4.9543549816041494</c:v>
                </c:pt>
                <c:pt idx="39">
                  <c:v>4.9874903839930891</c:v>
                </c:pt>
                <c:pt idx="40">
                  <c:v>5.0197832507775013</c:v>
                </c:pt>
                <c:pt idx="41">
                  <c:v>5.0512756779240373</c:v>
                </c:pt>
                <c:pt idx="42">
                  <c:v>5.0819466809171017</c:v>
                </c:pt>
                <c:pt idx="43">
                  <c:v>5.1120055303764289</c:v>
                </c:pt>
                <c:pt idx="44">
                  <c:v>5.1413784310662454</c:v>
                </c:pt>
                <c:pt idx="45">
                  <c:v>5.1700469590374789</c:v>
                </c:pt>
                <c:pt idx="46">
                  <c:v>5.1981577655931019</c:v>
                </c:pt>
                <c:pt idx="47">
                  <c:v>5.2256774816049258</c:v>
                </c:pt>
                <c:pt idx="48">
                  <c:v>5.252729522972885</c:v>
                </c:pt>
                <c:pt idx="49">
                  <c:v>5.2792874880745817</c:v>
                </c:pt>
                <c:pt idx="50">
                  <c:v>5.3053013640336788</c:v>
                </c:pt>
                <c:pt idx="51">
                  <c:v>5.3309246449397278</c:v>
                </c:pt>
                <c:pt idx="52">
                  <c:v>5.3560247423843172</c:v>
                </c:pt>
                <c:pt idx="53">
                  <c:v>5.38087968164694</c:v>
                </c:pt>
                <c:pt idx="54">
                  <c:v>5.4052174409328471</c:v>
                </c:pt>
                <c:pt idx="55">
                  <c:v>5.4290613999895623</c:v>
                </c:pt>
                <c:pt idx="56">
                  <c:v>5.4526801434559085</c:v>
                </c:pt>
                <c:pt idx="57">
                  <c:v>5.4759419516028318</c:v>
                </c:pt>
                <c:pt idx="58">
                  <c:v>5.4988532137528692</c:v>
                </c:pt>
                <c:pt idx="59">
                  <c:v>5.5214337553432653</c:v>
                </c:pt>
                <c:pt idx="60">
                  <c:v>5.5437085569736455</c:v>
                </c:pt>
                <c:pt idx="61">
                  <c:v>5.5656303125921225</c:v>
                </c:pt>
                <c:pt idx="62">
                  <c:v>5.5872822929977008</c:v>
                </c:pt>
                <c:pt idx="63">
                  <c:v>5.6087036320333494</c:v>
                </c:pt>
                <c:pt idx="64">
                  <c:v>5.6298769994303619</c:v>
                </c:pt>
                <c:pt idx="65">
                  <c:v>5.650766301837816</c:v>
                </c:pt>
                <c:pt idx="66">
                  <c:v>5.6714529755229615</c:v>
                </c:pt>
                <c:pt idx="67">
                  <c:v>5.6919058264234295</c:v>
                </c:pt>
                <c:pt idx="68">
                  <c:v>5.7120927367430872</c:v>
                </c:pt>
                <c:pt idx="69">
                  <c:v>5.7319811058409877</c:v>
                </c:pt>
                <c:pt idx="70">
                  <c:v>5.751744202216341</c:v>
                </c:pt>
                <c:pt idx="71">
                  <c:v>5.7712595060500504</c:v>
                </c:pt>
                <c:pt idx="72">
                  <c:v>5.7905655147714583</c:v>
                </c:pt>
                <c:pt idx="73">
                  <c:v>5.8096862996164358</c:v>
                </c:pt>
                <c:pt idx="74">
                  <c:v>5.8286304960734876</c:v>
                </c:pt>
                <c:pt idx="75">
                  <c:v>5.8474043701705174</c:v>
                </c:pt>
                <c:pt idx="76">
                  <c:v>5.8659409229739357</c:v>
                </c:pt>
                <c:pt idx="77">
                  <c:v>5.8843599082607785</c:v>
                </c:pt>
                <c:pt idx="78">
                  <c:v>5.9026009657224785</c:v>
                </c:pt>
                <c:pt idx="79">
                  <c:v>5.9206881763277854</c:v>
                </c:pt>
                <c:pt idx="80">
                  <c:v>5.938592760082062</c:v>
                </c:pt>
                <c:pt idx="81">
                  <c:v>5.9563036725623322</c:v>
                </c:pt>
                <c:pt idx="82">
                  <c:v>5.9738630250402283</c:v>
                </c:pt>
                <c:pt idx="83">
                  <c:v>5.9913457794775873</c:v>
                </c:pt>
                <c:pt idx="84">
                  <c:v>6.0087405504003968</c:v>
                </c:pt>
                <c:pt idx="85">
                  <c:v>6.0259016520903055</c:v>
                </c:pt>
                <c:pt idx="86">
                  <c:v>6.0430131142324965</c:v>
                </c:pt>
                <c:pt idx="87">
                  <c:v>6.0599690431337745</c:v>
                </c:pt>
                <c:pt idx="88">
                  <c:v>6.0767829725498776</c:v>
                </c:pt>
                <c:pt idx="89">
                  <c:v>6.093472131084563</c:v>
                </c:pt>
                <c:pt idx="90">
                  <c:v>6.1100453002804676</c:v>
                </c:pt>
                <c:pt idx="91">
                  <c:v>6.1265523902316144</c:v>
                </c:pt>
                <c:pt idx="92">
                  <c:v>6.142975600775042</c:v>
                </c:pt>
                <c:pt idx="93">
                  <c:v>6.15924613012234</c:v>
                </c:pt>
                <c:pt idx="94">
                  <c:v>6.1754425444759491</c:v>
                </c:pt>
                <c:pt idx="95">
                  <c:v>6.1914974321862513</c:v>
                </c:pt>
                <c:pt idx="96">
                  <c:v>6.2074718145197965</c:v>
                </c:pt>
                <c:pt idx="97">
                  <c:v>6.2233872487245758</c:v>
                </c:pt>
                <c:pt idx="98">
                  <c:v>6.2392443085312728</c:v>
                </c:pt>
                <c:pt idx="99">
                  <c:v>6.2550128574756707</c:v>
                </c:pt>
                <c:pt idx="100">
                  <c:v>6.270706209611312</c:v>
                </c:pt>
                <c:pt idx="101">
                  <c:v>6.2863433656728489</c:v>
                </c:pt>
                <c:pt idx="102">
                  <c:v>6.3018975497774834</c:v>
                </c:pt>
                <c:pt idx="103">
                  <c:v>6.3173877005253933</c:v>
                </c:pt>
                <c:pt idx="104">
                  <c:v>6.332812240154408</c:v>
                </c:pt>
                <c:pt idx="105">
                  <c:v>6.3481710037228494</c:v>
                </c:pt>
                <c:pt idx="106">
                  <c:v>6.3634799739772685</c:v>
                </c:pt>
                <c:pt idx="107">
                  <c:v>6.378725002279805</c:v>
                </c:pt>
                <c:pt idx="108">
                  <c:v>6.3939251337779073</c:v>
                </c:pt>
                <c:pt idx="109">
                  <c:v>6.4090805375790048</c:v>
                </c:pt>
                <c:pt idx="110">
                  <c:v>6.4241822616656856</c:v>
                </c:pt>
                <c:pt idx="111">
                  <c:v>6.4392428667478514</c:v>
                </c:pt>
                <c:pt idx="112">
                  <c:v>6.4542644955512847</c:v>
                </c:pt>
                <c:pt idx="113">
                  <c:v>6.4692444337406592</c:v>
                </c:pt>
                <c:pt idx="114">
                  <c:v>6.484188481674841</c:v>
                </c:pt>
                <c:pt idx="115">
                  <c:v>6.4991066504377288</c:v>
                </c:pt>
                <c:pt idx="116">
                  <c:v>6.5139859954179409</c:v>
                </c:pt>
                <c:pt idx="117">
                  <c:v>6.5288513287217471</c:v>
                </c:pt>
                <c:pt idx="118">
                  <c:v>6.5436957827272471</c:v>
                </c:pt>
                <c:pt idx="119">
                  <c:v>6.5585246811578264</c:v>
                </c:pt>
                <c:pt idx="120">
                  <c:v>6.5733533299997013</c:v>
                </c:pt>
                <c:pt idx="121">
                  <c:v>6.5881732745855501</c:v>
                </c:pt>
                <c:pt idx="122">
                  <c:v>6.6029951625337064</c:v>
                </c:pt>
                <c:pt idx="123">
                  <c:v>6.6178260356427767</c:v>
                </c:pt>
                <c:pt idx="124">
                  <c:v>6.6326594579631726</c:v>
                </c:pt>
                <c:pt idx="125">
                  <c:v>6.64751198190151</c:v>
                </c:pt>
                <c:pt idx="126">
                  <c:v>6.6623855617928456</c:v>
                </c:pt>
                <c:pt idx="127">
                  <c:v>6.6772800676579767</c:v>
                </c:pt>
                <c:pt idx="128">
                  <c:v>6.6922106195536379</c:v>
                </c:pt>
                <c:pt idx="129">
                  <c:v>6.7071788178262262</c:v>
                </c:pt>
                <c:pt idx="130">
                  <c:v>6.7221816970572634</c:v>
                </c:pt>
                <c:pt idx="131">
                  <c:v>6.7372352386222545</c:v>
                </c:pt>
                <c:pt idx="132">
                  <c:v>6.7523212839438393</c:v>
                </c:pt>
                <c:pt idx="133">
                  <c:v>6.7675050957100753</c:v>
                </c:pt>
                <c:pt idx="134">
                  <c:v>6.7827003471829297</c:v>
                </c:pt>
                <c:pt idx="135">
                  <c:v>6.7979338893978305</c:v>
                </c:pt>
                <c:pt idx="136">
                  <c:v>6.8132859996878405</c:v>
                </c:pt>
                <c:pt idx="137">
                  <c:v>6.8286695361636323</c:v>
                </c:pt>
                <c:pt idx="138">
                  <c:v>6.8440953772550941</c:v>
                </c:pt>
                <c:pt idx="139">
                  <c:v>6.8595788708696794</c:v>
                </c:pt>
                <c:pt idx="140">
                  <c:v>6.8751634606494125</c:v>
                </c:pt>
                <c:pt idx="141">
                  <c:v>6.8908250475690691</c:v>
                </c:pt>
                <c:pt idx="142">
                  <c:v>6.9065251314440887</c:v>
                </c:pt>
                <c:pt idx="143">
                  <c:v>6.9223644153946431</c:v>
                </c:pt>
                <c:pt idx="144">
                  <c:v>6.9382457734994061</c:v>
                </c:pt>
                <c:pt idx="145">
                  <c:v>6.9542161655074715</c:v>
                </c:pt>
                <c:pt idx="146">
                  <c:v>6.9702004696072075</c:v>
                </c:pt>
                <c:pt idx="147">
                  <c:v>6.9862834468017176</c:v>
                </c:pt>
                <c:pt idx="148">
                  <c:v>7.0023952511147565</c:v>
                </c:pt>
                <c:pt idx="149">
                  <c:v>7.0186281231646745</c:v>
                </c:pt>
                <c:pt idx="150">
                  <c:v>7.0349372691035406</c:v>
                </c:pt>
                <c:pt idx="151">
                  <c:v>7.0513100343644233</c:v>
                </c:pt>
                <c:pt idx="152">
                  <c:v>7.0677808988702999</c:v>
                </c:pt>
                <c:pt idx="153">
                  <c:v>7.0843104547714715</c:v>
                </c:pt>
                <c:pt idx="154">
                  <c:v>7.1008970547764099</c:v>
                </c:pt>
                <c:pt idx="155">
                  <c:v>7.1175728068864572</c:v>
                </c:pt>
                <c:pt idx="156">
                  <c:v>7.1343134101105701</c:v>
                </c:pt>
                <c:pt idx="157">
                  <c:v>7.1511171715972432</c:v>
                </c:pt>
                <c:pt idx="158">
                  <c:v>7.1679961689999487</c:v>
                </c:pt>
                <c:pt idx="159">
                  <c:v>7.1849471992685903</c:v>
                </c:pt>
                <c:pt idx="160">
                  <c:v>7.201973473875773</c:v>
                </c:pt>
                <c:pt idx="161">
                  <c:v>7.2190617522463851</c:v>
                </c:pt>
                <c:pt idx="162">
                  <c:v>7.2362280582040714</c:v>
                </c:pt>
                <c:pt idx="163">
                  <c:v>7.2534653764517465</c:v>
                </c:pt>
                <c:pt idx="164">
                  <c:v>7.2707710127975904</c:v>
                </c:pt>
                <c:pt idx="165">
                  <c:v>7.2881786142206781</c:v>
                </c:pt>
                <c:pt idx="166">
                  <c:v>7.3056113844070367</c:v>
                </c:pt>
                <c:pt idx="167">
                  <c:v>7.3230921290141149</c:v>
                </c:pt>
                <c:pt idx="168">
                  <c:v>7.3406857145994771</c:v>
                </c:pt>
                <c:pt idx="169">
                  <c:v>7.3583192983068875</c:v>
                </c:pt>
                <c:pt idx="170">
                  <c:v>7.3760414451840219</c:v>
                </c:pt>
                <c:pt idx="171">
                  <c:v>7.3938427238885458</c:v>
                </c:pt>
                <c:pt idx="172">
                  <c:v>7.4117329643995582</c:v>
                </c:pt>
                <c:pt idx="173">
                  <c:v>7.4296839814746836</c:v>
                </c:pt>
                <c:pt idx="174">
                  <c:v>7.4476867473144068</c:v>
                </c:pt>
                <c:pt idx="175">
                  <c:v>7.4657715140876508</c:v>
                </c:pt>
                <c:pt idx="176">
                  <c:v>7.4839461861014263</c:v>
                </c:pt>
                <c:pt idx="177">
                  <c:v>7.502163745315845</c:v>
                </c:pt>
                <c:pt idx="178">
                  <c:v>7.520478574206245</c:v>
                </c:pt>
                <c:pt idx="179">
                  <c:v>7.5388638889996047</c:v>
                </c:pt>
                <c:pt idx="180">
                  <c:v>7.557313404814245</c:v>
                </c:pt>
                <c:pt idx="181">
                  <c:v>7.5758674972278666</c:v>
                </c:pt>
                <c:pt idx="182">
                  <c:v>7.5945151729517937</c:v>
                </c:pt>
                <c:pt idx="183">
                  <c:v>7.6132008093565373</c:v>
                </c:pt>
                <c:pt idx="184">
                  <c:v>7.6319294842610743</c:v>
                </c:pt>
                <c:pt idx="185">
                  <c:v>7.6507623049000504</c:v>
                </c:pt>
                <c:pt idx="186">
                  <c:v>7.6696789683648285</c:v>
                </c:pt>
                <c:pt idx="187">
                  <c:v>7.6886914929298085</c:v>
                </c:pt>
                <c:pt idx="188">
                  <c:v>7.7077880275919126</c:v>
                </c:pt>
                <c:pt idx="189">
                  <c:v>7.7270118086016071</c:v>
                </c:pt>
                <c:pt idx="190">
                  <c:v>7.7462820086517521</c:v>
                </c:pt>
                <c:pt idx="191">
                  <c:v>7.7655786460504803</c:v>
                </c:pt>
                <c:pt idx="192">
                  <c:v>7.7849638860295673</c:v>
                </c:pt>
                <c:pt idx="193">
                  <c:v>7.8044897685142729</c:v>
                </c:pt>
                <c:pt idx="194">
                  <c:v>7.8240820232946353</c:v>
                </c:pt>
                <c:pt idx="195">
                  <c:v>7.8436972724133769</c:v>
                </c:pt>
                <c:pt idx="196">
                  <c:v>7.8634890638847503</c:v>
                </c:pt>
                <c:pt idx="197">
                  <c:v>7.883343859718539</c:v>
                </c:pt>
                <c:pt idx="198">
                  <c:v>7.9032589181495734</c:v>
                </c:pt>
                <c:pt idx="199">
                  <c:v>7.9232918261041556</c:v>
                </c:pt>
                <c:pt idx="200">
                  <c:v>7.9435660070031293</c:v>
                </c:pt>
                <c:pt idx="201">
                  <c:v>7.9638546367671479</c:v>
                </c:pt>
                <c:pt idx="202">
                  <c:v>7.9842105482502399</c:v>
                </c:pt>
                <c:pt idx="203">
                  <c:v>8.0046183798033876</c:v>
                </c:pt>
                <c:pt idx="204">
                  <c:v>8.0250556640505426</c:v>
                </c:pt>
                <c:pt idx="205">
                  <c:v>8.0455510612014525</c:v>
                </c:pt>
                <c:pt idx="206">
                  <c:v>8.0661066519236986</c:v>
                </c:pt>
                <c:pt idx="207">
                  <c:v>8.0868505011188674</c:v>
                </c:pt>
                <c:pt idx="208">
                  <c:v>8.1077584499266493</c:v>
                </c:pt>
                <c:pt idx="209">
                  <c:v>8.1287493773816344</c:v>
                </c:pt>
                <c:pt idx="210">
                  <c:v>8.1499063389128672</c:v>
                </c:pt>
                <c:pt idx="211">
                  <c:v>8.1711614360636826</c:v>
                </c:pt>
                <c:pt idx="212">
                  <c:v>8.1924679640073368</c:v>
                </c:pt>
                <c:pt idx="213">
                  <c:v>8.2138246896918883</c:v>
                </c:pt>
                <c:pt idx="214">
                  <c:v>8.2352638717857207</c:v>
                </c:pt>
                <c:pt idx="215">
                  <c:v>8.2567943595313906</c:v>
                </c:pt>
                <c:pt idx="216">
                  <c:v>8.2784508088310922</c:v>
                </c:pt>
                <c:pt idx="217">
                  <c:v>8.3003814274956742</c:v>
                </c:pt>
                <c:pt idx="218">
                  <c:v>8.3223120461602651</c:v>
                </c:pt>
                <c:pt idx="219">
                  <c:v>8.3443259139441075</c:v>
                </c:pt>
                <c:pt idx="220">
                  <c:v>8.3663845851844787</c:v>
                </c:pt>
                <c:pt idx="221">
                  <c:v>8.3884935499928552</c:v>
                </c:pt>
                <c:pt idx="222">
                  <c:v>8.4108773736454303</c:v>
                </c:pt>
                <c:pt idx="223">
                  <c:v>8.4333745413714833</c:v>
                </c:pt>
                <c:pt idx="224">
                  <c:v>8.4559684185005324</c:v>
                </c:pt>
                <c:pt idx="225">
                  <c:v>8.4785786291656535</c:v>
                </c:pt>
                <c:pt idx="226">
                  <c:v>8.5013976494852468</c:v>
                </c:pt>
                <c:pt idx="227">
                  <c:v>8.5243536704327205</c:v>
                </c:pt>
                <c:pt idx="228">
                  <c:v>8.5473929791397509</c:v>
                </c:pt>
                <c:pt idx="229">
                  <c:v>8.5705674693274752</c:v>
                </c:pt>
                <c:pt idx="230">
                  <c:v>8.5938158081586735</c:v>
                </c:pt>
                <c:pt idx="231">
                  <c:v>8.6172346046000854</c:v>
                </c:pt>
                <c:pt idx="232">
                  <c:v>8.6407875743552225</c:v>
                </c:pt>
                <c:pt idx="233">
                  <c:v>8.6644784452510741</c:v>
                </c:pt>
                <c:pt idx="234">
                  <c:v>8.6882438113016729</c:v>
                </c:pt>
                <c:pt idx="235">
                  <c:v>8.7120590250226044</c:v>
                </c:pt>
                <c:pt idx="236">
                  <c:v>8.7360415576698305</c:v>
                </c:pt>
                <c:pt idx="237">
                  <c:v>8.7601811737522013</c:v>
                </c:pt>
                <c:pt idx="238">
                  <c:v>8.7844302661518707</c:v>
                </c:pt>
                <c:pt idx="239">
                  <c:v>8.8088111366283037</c:v>
                </c:pt>
                <c:pt idx="240">
                  <c:v>8.8333106535419024</c:v>
                </c:pt>
                <c:pt idx="241">
                  <c:v>8.8579920973675179</c:v>
                </c:pt>
                <c:pt idx="242">
                  <c:v>8.882812038923559</c:v>
                </c:pt>
                <c:pt idx="243">
                  <c:v>8.9077363370497693</c:v>
                </c:pt>
                <c:pt idx="244">
                  <c:v>8.932723642008181</c:v>
                </c:pt>
                <c:pt idx="245">
                  <c:v>8.9578602940701444</c:v>
                </c:pt>
                <c:pt idx="246">
                  <c:v>8.9831597347697247</c:v>
                </c:pt>
                <c:pt idx="247">
                  <c:v>9.0085704757079732</c:v>
                </c:pt>
                <c:pt idx="248">
                  <c:v>9.0341038725383083</c:v>
                </c:pt>
                <c:pt idx="249">
                  <c:v>9.0597962614148955</c:v>
                </c:pt>
                <c:pt idx="250">
                  <c:v>9.0856271829907342</c:v>
                </c:pt>
                <c:pt idx="251">
                  <c:v>9.1116040952337158</c:v>
                </c:pt>
                <c:pt idx="252">
                  <c:v>9.1376691338139437</c:v>
                </c:pt>
                <c:pt idx="253">
                  <c:v>9.1639168696534554</c:v>
                </c:pt>
                <c:pt idx="254">
                  <c:v>9.1903103955064704</c:v>
                </c:pt>
                <c:pt idx="255">
                  <c:v>9.216808039862677</c:v>
                </c:pt>
                <c:pt idx="256">
                  <c:v>9.2435013520443032</c:v>
                </c:pt>
                <c:pt idx="257">
                  <c:v>9.2703198958894202</c:v>
                </c:pt>
                <c:pt idx="258">
                  <c:v>9.297248374564143</c:v>
                </c:pt>
                <c:pt idx="259">
                  <c:v>9.3243133722299021</c:v>
                </c:pt>
                <c:pt idx="260">
                  <c:v>9.3515437457050616</c:v>
                </c:pt>
                <c:pt idx="261">
                  <c:v>9.378969796492731</c:v>
                </c:pt>
                <c:pt idx="262">
                  <c:v>9.4064358103681691</c:v>
                </c:pt>
                <c:pt idx="263">
                  <c:v>9.4340669415318388</c:v>
                </c:pt>
                <c:pt idx="264">
                  <c:v>9.4619419759371191</c:v>
                </c:pt>
                <c:pt idx="265">
                  <c:v>9.4900208791174805</c:v>
                </c:pt>
                <c:pt idx="266">
                  <c:v>9.5181265105467752</c:v>
                </c:pt>
                <c:pt idx="267">
                  <c:v>9.5464061666493425</c:v>
                </c:pt>
                <c:pt idx="268">
                  <c:v>9.5746858227519027</c:v>
                </c:pt>
                <c:pt idx="269">
                  <c:v>9.603327768616186</c:v>
                </c:pt>
                <c:pt idx="270">
                  <c:v>9.6320952691474098</c:v>
                </c:pt>
                <c:pt idx="271">
                  <c:v>9.6609293712114823</c:v>
                </c:pt>
                <c:pt idx="272">
                  <c:v>9.6897905241110465</c:v>
                </c:pt>
                <c:pt idx="273">
                  <c:v>9.7188391671544228</c:v>
                </c:pt>
                <c:pt idx="274">
                  <c:v>9.7481483120056609</c:v>
                </c:pt>
                <c:pt idx="275">
                  <c:v>9.7775815769444776</c:v>
                </c:pt>
                <c:pt idx="276">
                  <c:v>9.8072343740654642</c:v>
                </c:pt>
                <c:pt idx="277">
                  <c:v>9.8369842838024795</c:v>
                </c:pt>
                <c:pt idx="278">
                  <c:v>9.8669203618466206</c:v>
                </c:pt>
                <c:pt idx="279">
                  <c:v>9.8971323302446645</c:v>
                </c:pt>
                <c:pt idx="280">
                  <c:v>9.9273983623555662</c:v>
                </c:pt>
                <c:pt idx="281">
                  <c:v>9.9577565762904054</c:v>
                </c:pt>
                <c:pt idx="282">
                  <c:v>9.9881735812226058</c:v>
                </c:pt>
                <c:pt idx="283">
                  <c:v>10.018905790379263</c:v>
                </c:pt>
                <c:pt idx="284">
                  <c:v>10.049777447340285</c:v>
                </c:pt>
                <c:pt idx="285">
                  <c:v>10.080907460895888</c:v>
                </c:pt>
                <c:pt idx="286">
                  <c:v>10.112105034453585</c:v>
                </c:pt>
                <c:pt idx="287">
                  <c:v>10.1434104647434</c:v>
                </c:pt>
                <c:pt idx="288">
                  <c:v>10.17497474256923</c:v>
                </c:pt>
                <c:pt idx="289">
                  <c:v>10.206718875062304</c:v>
                </c:pt>
                <c:pt idx="290">
                  <c:v>10.238590026825385</c:v>
                </c:pt>
                <c:pt idx="291">
                  <c:v>10.270481578958004</c:v>
                </c:pt>
                <c:pt idx="292">
                  <c:v>10.302659549000635</c:v>
                </c:pt>
                <c:pt idx="293">
                  <c:v>10.335081621376116</c:v>
                </c:pt>
                <c:pt idx="294">
                  <c:v>10.367689417690505</c:v>
                </c:pt>
                <c:pt idx="295">
                  <c:v>10.400329054635149</c:v>
                </c:pt>
                <c:pt idx="296">
                  <c:v>10.433053776132233</c:v>
                </c:pt>
                <c:pt idx="297">
                  <c:v>10.465946430915507</c:v>
                </c:pt>
                <c:pt idx="298">
                  <c:v>10.499094778054172</c:v>
                </c:pt>
                <c:pt idx="299">
                  <c:v>10.532409277742586</c:v>
                </c:pt>
                <c:pt idx="300">
                  <c:v>10.565922920342722</c:v>
                </c:pt>
                <c:pt idx="301">
                  <c:v>10.599568533479388</c:v>
                </c:pt>
                <c:pt idx="302">
                  <c:v>10.633395215697567</c:v>
                </c:pt>
                <c:pt idx="303">
                  <c:v>10.667394039042081</c:v>
                </c:pt>
                <c:pt idx="304">
                  <c:v>10.701549232849551</c:v>
                </c:pt>
                <c:pt idx="305">
                  <c:v>10.735896020711351</c:v>
                </c:pt>
                <c:pt idx="306">
                  <c:v>10.770495794538069</c:v>
                </c:pt>
                <c:pt idx="307">
                  <c:v>10.805244720967554</c:v>
                </c:pt>
                <c:pt idx="308">
                  <c:v>10.840114822506932</c:v>
                </c:pt>
                <c:pt idx="309">
                  <c:v>10.875056692638911</c:v>
                </c:pt>
                <c:pt idx="310">
                  <c:v>10.910168590227729</c:v>
                </c:pt>
                <c:pt idx="311">
                  <c:v>10.945535075351485</c:v>
                </c:pt>
                <c:pt idx="312">
                  <c:v>10.981071640743037</c:v>
                </c:pt>
                <c:pt idx="313">
                  <c:v>11.016795537598101</c:v>
                </c:pt>
                <c:pt idx="314">
                  <c:v>11.052693323395951</c:v>
                </c:pt>
                <c:pt idx="315">
                  <c:v>11.088749814306997</c:v>
                </c:pt>
                <c:pt idx="316">
                  <c:v>11.124990424406528</c:v>
                </c:pt>
                <c:pt idx="317">
                  <c:v>11.161455308383822</c:v>
                </c:pt>
                <c:pt idx="318">
                  <c:v>11.198000838584189</c:v>
                </c:pt>
                <c:pt idx="319">
                  <c:v>11.234748115360413</c:v>
                </c:pt>
                <c:pt idx="320">
                  <c:v>11.27175000746351</c:v>
                </c:pt>
                <c:pt idx="321">
                  <c:v>11.30890487171742</c:v>
                </c:pt>
                <c:pt idx="322">
                  <c:v>11.346173537980956</c:v>
                </c:pt>
                <c:pt idx="323">
                  <c:v>11.383581633962269</c:v>
                </c:pt>
                <c:pt idx="324">
                  <c:v>11.42130341180207</c:v>
                </c:pt>
                <c:pt idx="325">
                  <c:v>11.459162615476856</c:v>
                </c:pt>
                <c:pt idx="326">
                  <c:v>11.497094461573671</c:v>
                </c:pt>
                <c:pt idx="327">
                  <c:v>11.535254057811684</c:v>
                </c:pt>
                <c:pt idx="328">
                  <c:v>11.57365828911405</c:v>
                </c:pt>
                <c:pt idx="329">
                  <c:v>11.612310286917442</c:v>
                </c:pt>
                <c:pt idx="330">
                  <c:v>11.651097301562775</c:v>
                </c:pt>
                <c:pt idx="331">
                  <c:v>11.689909236159755</c:v>
                </c:pt>
                <c:pt idx="332">
                  <c:v>11.7288760097517</c:v>
                </c:pt>
                <c:pt idx="333">
                  <c:v>11.768162540745742</c:v>
                </c:pt>
                <c:pt idx="334">
                  <c:v>11.807597575333041</c:v>
                </c:pt>
                <c:pt idx="335">
                  <c:v>11.847213054122914</c:v>
                </c:pt>
                <c:pt idx="336">
                  <c:v>11.887003966338174</c:v>
                </c:pt>
                <c:pt idx="337">
                  <c:v>11.927034003616935</c:v>
                </c:pt>
                <c:pt idx="338">
                  <c:v>11.967248985199527</c:v>
                </c:pt>
                <c:pt idx="339">
                  <c:v>12.00757747987851</c:v>
                </c:pt>
                <c:pt idx="340">
                  <c:v>12.048082177966684</c:v>
                </c:pt>
                <c:pt idx="341">
                  <c:v>12.088790164781553</c:v>
                </c:pt>
                <c:pt idx="342">
                  <c:v>12.129675049352159</c:v>
                </c:pt>
                <c:pt idx="343">
                  <c:v>12.170816724232672</c:v>
                </c:pt>
                <c:pt idx="344">
                  <c:v>12.212190865961134</c:v>
                </c:pt>
                <c:pt idx="345">
                  <c:v>12.253644196666936</c:v>
                </c:pt>
                <c:pt idx="346">
                  <c:v>12.295171073315551</c:v>
                </c:pt>
                <c:pt idx="347">
                  <c:v>12.336952651658189</c:v>
                </c:pt>
                <c:pt idx="348">
                  <c:v>12.379025891519534</c:v>
                </c:pt>
                <c:pt idx="349">
                  <c:v>12.421152198931953</c:v>
                </c:pt>
                <c:pt idx="350">
                  <c:v>12.463543754762119</c:v>
                </c:pt>
                <c:pt idx="351">
                  <c:v>12.506113071491367</c:v>
                </c:pt>
                <c:pt idx="352">
                  <c:v>12.548843781615089</c:v>
                </c:pt>
                <c:pt idx="353">
                  <c:v>12.591701948498848</c:v>
                </c:pt>
                <c:pt idx="354">
                  <c:v>12.634756505351547</c:v>
                </c:pt>
                <c:pt idx="355">
                  <c:v>12.678099683440108</c:v>
                </c:pt>
                <c:pt idx="356">
                  <c:v>12.721687487064441</c:v>
                </c:pt>
                <c:pt idx="357">
                  <c:v>12.765430193918705</c:v>
                </c:pt>
                <c:pt idx="358">
                  <c:v>12.809177878134589</c:v>
                </c:pt>
                <c:pt idx="359">
                  <c:v>12.853086710076527</c:v>
                </c:pt>
                <c:pt idx="360">
                  <c:v>12.897124328545894</c:v>
                </c:pt>
                <c:pt idx="361">
                  <c:v>12.941924776479164</c:v>
                </c:pt>
                <c:pt idx="362">
                  <c:v>12.986860400726917</c:v>
                </c:pt>
                <c:pt idx="363">
                  <c:v>13.031838102385912</c:v>
                </c:pt>
                <c:pt idx="364">
                  <c:v>13.076947262553917</c:v>
                </c:pt>
                <c:pt idx="365">
                  <c:v>13.122131795835234</c:v>
                </c:pt>
                <c:pt idx="366">
                  <c:v>13.167451288667301</c:v>
                </c:pt>
                <c:pt idx="367">
                  <c:v>13.212823610147751</c:v>
                </c:pt>
                <c:pt idx="368">
                  <c:v>13.258483429657161</c:v>
                </c:pt>
                <c:pt idx="369">
                  <c:v>13.304201761864158</c:v>
                </c:pt>
                <c:pt idx="370">
                  <c:v>13.349920094071157</c:v>
                </c:pt>
                <c:pt idx="371">
                  <c:v>13.395903444527953</c:v>
                </c:pt>
                <c:pt idx="372">
                  <c:v>13.442176891250345</c:v>
                </c:pt>
                <c:pt idx="373">
                  <c:v>13.488554586323234</c:v>
                </c:pt>
                <c:pt idx="374">
                  <c:v>13.535212032608264</c:v>
                </c:pt>
                <c:pt idx="375">
                  <c:v>13.582186928745676</c:v>
                </c:pt>
                <c:pt idx="376">
                  <c:v>13.629414122985265</c:v>
                </c:pt>
                <c:pt idx="377">
                  <c:v>13.676765358145287</c:v>
                </c:pt>
                <c:pt idx="378">
                  <c:v>13.724172244636208</c:v>
                </c:pt>
                <c:pt idx="379">
                  <c:v>13.771947972350461</c:v>
                </c:pt>
                <c:pt idx="380">
                  <c:v>13.819988873864718</c:v>
                </c:pt>
                <c:pt idx="381">
                  <c:v>13.86803004905917</c:v>
                </c:pt>
                <c:pt idx="382">
                  <c:v>13.916073052345743</c:v>
                </c:pt>
                <c:pt idx="383">
                  <c:v>13.964385104789436</c:v>
                </c:pt>
                <c:pt idx="384">
                  <c:v>14.01306390661634</c:v>
                </c:pt>
                <c:pt idx="385">
                  <c:v>14.061836653845219</c:v>
                </c:pt>
                <c:pt idx="386">
                  <c:v>14.110718965040151</c:v>
                </c:pt>
                <c:pt idx="387">
                  <c:v>14.160035714849101</c:v>
                </c:pt>
                <c:pt idx="388">
                  <c:v>14.209384715341665</c:v>
                </c:pt>
                <c:pt idx="389">
                  <c:v>14.258772468751539</c:v>
                </c:pt>
                <c:pt idx="390">
                  <c:v>14.308334786501369</c:v>
                </c:pt>
                <c:pt idx="391">
                  <c:v>14.358276949784143</c:v>
                </c:pt>
                <c:pt idx="392">
                  <c:v>14.408303252333321</c:v>
                </c:pt>
                <c:pt idx="393">
                  <c:v>14.458522007209854</c:v>
                </c:pt>
                <c:pt idx="394">
                  <c:v>14.509131853939708</c:v>
                </c:pt>
                <c:pt idx="395">
                  <c:v>14.55982800149191</c:v>
                </c:pt>
                <c:pt idx="396">
                  <c:v>14.610535045712185</c:v>
                </c:pt>
                <c:pt idx="397">
                  <c:v>14.661242089932461</c:v>
                </c:pt>
                <c:pt idx="398">
                  <c:v>14.712328142708518</c:v>
                </c:pt>
                <c:pt idx="399">
                  <c:v>14.763781949849374</c:v>
                </c:pt>
                <c:pt idx="400">
                  <c:v>14.815251875147668</c:v>
                </c:pt>
                <c:pt idx="401">
                  <c:v>14.866899365528122</c:v>
                </c:pt>
                <c:pt idx="402">
                  <c:v>14.918561577172403</c:v>
                </c:pt>
                <c:pt idx="403">
                  <c:v>14.970491462813262</c:v>
                </c:pt>
                <c:pt idx="404">
                  <c:v>15.02276371462192</c:v>
                </c:pt>
                <c:pt idx="405">
                  <c:v>15.075134158345033</c:v>
                </c:pt>
                <c:pt idx="406">
                  <c:v>15.127580879814326</c:v>
                </c:pt>
                <c:pt idx="407">
                  <c:v>15.180411690966469</c:v>
                </c:pt>
                <c:pt idx="408">
                  <c:v>15.23343268679527</c:v>
                </c:pt>
                <c:pt idx="409">
                  <c:v>15.286535357028821</c:v>
                </c:pt>
                <c:pt idx="410">
                  <c:v>15.339734234536678</c:v>
                </c:pt>
                <c:pt idx="411">
                  <c:v>15.393029336820868</c:v>
                </c:pt>
                <c:pt idx="412">
                  <c:v>15.446415454525969</c:v>
                </c:pt>
                <c:pt idx="413">
                  <c:v>15.500265056860918</c:v>
                </c:pt>
                <c:pt idx="414">
                  <c:v>15.55420080163238</c:v>
                </c:pt>
                <c:pt idx="415">
                  <c:v>15.60823627019006</c:v>
                </c:pt>
                <c:pt idx="416">
                  <c:v>15.662522557193077</c:v>
                </c:pt>
                <c:pt idx="417">
                  <c:v>15.717066711018719</c:v>
                </c:pt>
                <c:pt idx="418">
                  <c:v>15.771689463095992</c:v>
                </c:pt>
                <c:pt idx="419">
                  <c:v>15.82641694959247</c:v>
                </c:pt>
                <c:pt idx="420">
                  <c:v>15.88135512634074</c:v>
                </c:pt>
                <c:pt idx="421">
                  <c:v>15.936564306510816</c:v>
                </c:pt>
                <c:pt idx="422">
                  <c:v>15.991947785230435</c:v>
                </c:pt>
                <c:pt idx="423">
                  <c:v>16.04741749778092</c:v>
                </c:pt>
                <c:pt idx="424">
                  <c:v>16.102982350280243</c:v>
                </c:pt>
                <c:pt idx="425">
                  <c:v>16.158739304071233</c:v>
                </c:pt>
                <c:pt idx="426">
                  <c:v>16.214725274838312</c:v>
                </c:pt>
                <c:pt idx="427">
                  <c:v>16.270951330684785</c:v>
                </c:pt>
                <c:pt idx="428">
                  <c:v>16.327296097229837</c:v>
                </c:pt>
                <c:pt idx="429">
                  <c:v>16.383791104116259</c:v>
                </c:pt>
                <c:pt idx="430">
                  <c:v>16.440583701621708</c:v>
                </c:pt>
                <c:pt idx="431">
                  <c:v>16.497444156089387</c:v>
                </c:pt>
                <c:pt idx="432">
                  <c:v>16.554330970765264</c:v>
                </c:pt>
                <c:pt idx="433">
                  <c:v>16.611505790304843</c:v>
                </c:pt>
                <c:pt idx="434">
                  <c:v>16.668928386804385</c:v>
                </c:pt>
                <c:pt idx="435">
                  <c:v>16.726448986418468</c:v>
                </c:pt>
                <c:pt idx="436">
                  <c:v>16.784083805986274</c:v>
                </c:pt>
                <c:pt idx="437">
                  <c:v>16.841766279001089</c:v>
                </c:pt>
                <c:pt idx="438">
                  <c:v>16.899574114380872</c:v>
                </c:pt>
                <c:pt idx="439">
                  <c:v>16.95781841115048</c:v>
                </c:pt>
                <c:pt idx="440">
                  <c:v>17.016334025507497</c:v>
                </c:pt>
                <c:pt idx="441">
                  <c:v>17.074864994803182</c:v>
                </c:pt>
                <c:pt idx="442">
                  <c:v>17.13354149712255</c:v>
                </c:pt>
                <c:pt idx="443">
                  <c:v>17.1922353178586</c:v>
                </c:pt>
                <c:pt idx="444">
                  <c:v>17.251011593417342</c:v>
                </c:pt>
                <c:pt idx="445">
                  <c:v>17.309928258548375</c:v>
                </c:pt>
                <c:pt idx="446">
                  <c:v>17.369056310895985</c:v>
                </c:pt>
                <c:pt idx="447">
                  <c:v>17.42847312187423</c:v>
                </c:pt>
                <c:pt idx="448">
                  <c:v>17.487999077788952</c:v>
                </c:pt>
                <c:pt idx="449">
                  <c:v>17.547723532511025</c:v>
                </c:pt>
                <c:pt idx="450">
                  <c:v>17.607624191621589</c:v>
                </c:pt>
                <c:pt idx="451">
                  <c:v>17.667594257152441</c:v>
                </c:pt>
                <c:pt idx="452">
                  <c:v>17.727865766696503</c:v>
                </c:pt>
                <c:pt idx="453">
                  <c:v>17.788191038842388</c:v>
                </c:pt>
                <c:pt idx="454">
                  <c:v>17.848609668054227</c:v>
                </c:pt>
                <c:pt idx="455">
                  <c:v>17.909267421506968</c:v>
                </c:pt>
                <c:pt idx="456">
                  <c:v>17.970140705064502</c:v>
                </c:pt>
                <c:pt idx="457">
                  <c:v>18.031145078306132</c:v>
                </c:pt>
                <c:pt idx="458">
                  <c:v>18.092193813001646</c:v>
                </c:pt>
                <c:pt idx="459">
                  <c:v>18.153402218742389</c:v>
                </c:pt>
                <c:pt idx="460">
                  <c:v>18.214758477698307</c:v>
                </c:pt>
                <c:pt idx="461">
                  <c:v>18.276333963961953</c:v>
                </c:pt>
                <c:pt idx="462">
                  <c:v>18.338019754963128</c:v>
                </c:pt>
                <c:pt idx="463">
                  <c:v>18.39992972319925</c:v>
                </c:pt>
                <c:pt idx="464">
                  <c:v>18.461979219917026</c:v>
                </c:pt>
                <c:pt idx="465">
                  <c:v>18.52406599653095</c:v>
                </c:pt>
                <c:pt idx="466">
                  <c:v>18.586357238297929</c:v>
                </c:pt>
                <c:pt idx="467">
                  <c:v>18.648844163951885</c:v>
                </c:pt>
                <c:pt idx="468">
                  <c:v>18.711395322910125</c:v>
                </c:pt>
                <c:pt idx="469">
                  <c:v>18.774079098114978</c:v>
                </c:pt>
                <c:pt idx="470">
                  <c:v>18.836977605042506</c:v>
                </c:pt>
                <c:pt idx="471">
                  <c:v>18.900029739414986</c:v>
                </c:pt>
                <c:pt idx="472">
                  <c:v>18.96315542107115</c:v>
                </c:pt>
                <c:pt idx="473">
                  <c:v>19.026474390464475</c:v>
                </c:pt>
                <c:pt idx="474">
                  <c:v>19.089960827963484</c:v>
                </c:pt>
                <c:pt idx="475">
                  <c:v>19.153613857660368</c:v>
                </c:pt>
                <c:pt idx="476">
                  <c:v>19.217355746864779</c:v>
                </c:pt>
                <c:pt idx="477">
                  <c:v>19.281162666822372</c:v>
                </c:pt>
                <c:pt idx="478">
                  <c:v>19.345141232278138</c:v>
                </c:pt>
                <c:pt idx="479">
                  <c:v>19.409581117131172</c:v>
                </c:pt>
                <c:pt idx="480">
                  <c:v>19.474096887293129</c:v>
                </c:pt>
                <c:pt idx="481">
                  <c:v>19.538689667664432</c:v>
                </c:pt>
                <c:pt idx="482">
                  <c:v>19.603339310891492</c:v>
                </c:pt>
                <c:pt idx="483">
                  <c:v>19.668055994382925</c:v>
                </c:pt>
                <c:pt idx="484">
                  <c:v>19.732859691802066</c:v>
                </c:pt>
                <c:pt idx="485">
                  <c:v>19.797717319299689</c:v>
                </c:pt>
                <c:pt idx="486">
                  <c:v>19.862635723936339</c:v>
                </c:pt>
                <c:pt idx="487">
                  <c:v>19.927629700706383</c:v>
                </c:pt>
                <c:pt idx="488">
                  <c:v>19.992867836759157</c:v>
                </c:pt>
                <c:pt idx="489">
                  <c:v>20.058453715344886</c:v>
                </c:pt>
                <c:pt idx="490">
                  <c:v>20.124076513387728</c:v>
                </c:pt>
                <c:pt idx="491">
                  <c:v>20.18979101371065</c:v>
                </c:pt>
                <c:pt idx="492">
                  <c:v>20.255788591950957</c:v>
                </c:pt>
                <c:pt idx="493">
                  <c:v>20.3217938210108</c:v>
                </c:pt>
                <c:pt idx="494">
                  <c:v>20.388015942383536</c:v>
                </c:pt>
                <c:pt idx="495">
                  <c:v>20.454454678807888</c:v>
                </c:pt>
                <c:pt idx="496">
                  <c:v>20.520915962144105</c:v>
                </c:pt>
                <c:pt idx="497">
                  <c:v>20.58748060561274</c:v>
                </c:pt>
                <c:pt idx="498">
                  <c:v>20.654146111045236</c:v>
                </c:pt>
                <c:pt idx="499">
                  <c:v>20.720873559129029</c:v>
                </c:pt>
                <c:pt idx="500">
                  <c:v>20.787758058258785</c:v>
                </c:pt>
                <c:pt idx="501">
                  <c:v>20.854756833786833</c:v>
                </c:pt>
                <c:pt idx="502">
                  <c:v>20.921982944351338</c:v>
                </c:pt>
                <c:pt idx="503">
                  <c:v>20.989331893854768</c:v>
                </c:pt>
                <c:pt idx="504">
                  <c:v>21.056757158757907</c:v>
                </c:pt>
                <c:pt idx="505">
                  <c:v>21.124384714794488</c:v>
                </c:pt>
                <c:pt idx="506">
                  <c:v>21.192033543040349</c:v>
                </c:pt>
                <c:pt idx="507">
                  <c:v>21.259839049553253</c:v>
                </c:pt>
                <c:pt idx="508">
                  <c:v>21.327799833635801</c:v>
                </c:pt>
                <c:pt idx="509">
                  <c:v>21.395854505067057</c:v>
                </c:pt>
                <c:pt idx="510">
                  <c:v>21.464045477756969</c:v>
                </c:pt>
                <c:pt idx="511">
                  <c:v>21.532412208136165</c:v>
                </c:pt>
                <c:pt idx="512">
                  <c:v>21.600985530029632</c:v>
                </c:pt>
                <c:pt idx="513">
                  <c:v>21.66963160717096</c:v>
                </c:pt>
                <c:pt idx="514">
                  <c:v>21.738338281465008</c:v>
                </c:pt>
                <c:pt idx="515">
                  <c:v>21.807091170296509</c:v>
                </c:pt>
                <c:pt idx="516">
                  <c:v>21.875912854831352</c:v>
                </c:pt>
                <c:pt idx="517">
                  <c:v>21.944909767202535</c:v>
                </c:pt>
                <c:pt idx="518">
                  <c:v>22.014051231950148</c:v>
                </c:pt>
                <c:pt idx="519">
                  <c:v>22.083326419126855</c:v>
                </c:pt>
                <c:pt idx="520">
                  <c:v>22.152652148107464</c:v>
                </c:pt>
                <c:pt idx="521">
                  <c:v>22.222086421551342</c:v>
                </c:pt>
                <c:pt idx="522">
                  <c:v>22.291661055087015</c:v>
                </c:pt>
                <c:pt idx="523">
                  <c:v>22.36132998698832</c:v>
                </c:pt>
                <c:pt idx="524">
                  <c:v>22.431160152445695</c:v>
                </c:pt>
                <c:pt idx="525">
                  <c:v>22.50110803448294</c:v>
                </c:pt>
                <c:pt idx="526">
                  <c:v>22.57117002820414</c:v>
                </c:pt>
                <c:pt idx="527">
                  <c:v>22.641378657834384</c:v>
                </c:pt>
                <c:pt idx="528">
                  <c:v>22.711697498814196</c:v>
                </c:pt>
                <c:pt idx="529">
                  <c:v>22.782100632006589</c:v>
                </c:pt>
                <c:pt idx="530">
                  <c:v>22.852556506989504</c:v>
                </c:pt>
                <c:pt idx="531">
                  <c:v>22.923120547382858</c:v>
                </c:pt>
                <c:pt idx="532">
                  <c:v>22.993861004245552</c:v>
                </c:pt>
                <c:pt idx="533">
                  <c:v>23.064648114470806</c:v>
                </c:pt>
                <c:pt idx="534">
                  <c:v>23.135592599316727</c:v>
                </c:pt>
                <c:pt idx="535">
                  <c:v>23.206628089942889</c:v>
                </c:pt>
                <c:pt idx="536">
                  <c:v>23.277795380475617</c:v>
                </c:pt>
                <c:pt idx="537">
                  <c:v>23.349138039648068</c:v>
                </c:pt>
                <c:pt idx="538">
                  <c:v>23.420543346669056</c:v>
                </c:pt>
                <c:pt idx="539">
                  <c:v>23.491997875579521</c:v>
                </c:pt>
                <c:pt idx="540">
                  <c:v>23.563489874772536</c:v>
                </c:pt>
                <c:pt idx="541">
                  <c:v>23.635058286902925</c:v>
                </c:pt>
                <c:pt idx="542">
                  <c:v>23.706853971022287</c:v>
                </c:pt>
                <c:pt idx="543">
                  <c:v>23.778717313899936</c:v>
                </c:pt>
                <c:pt idx="544">
                  <c:v>23.850696267990202</c:v>
                </c:pt>
                <c:pt idx="545">
                  <c:v>23.922811581668572</c:v>
                </c:pt>
                <c:pt idx="546">
                  <c:v>23.994979690106792</c:v>
                </c:pt>
                <c:pt idx="547">
                  <c:v>24.067304727255305</c:v>
                </c:pt>
                <c:pt idx="548">
                  <c:v>24.139801129723409</c:v>
                </c:pt>
                <c:pt idx="549">
                  <c:v>24.212338778885176</c:v>
                </c:pt>
                <c:pt idx="550">
                  <c:v>24.28491718891469</c:v>
                </c:pt>
                <c:pt idx="551">
                  <c:v>24.357622466030904</c:v>
                </c:pt>
                <c:pt idx="552">
                  <c:v>24.430366375637696</c:v>
                </c:pt>
                <c:pt idx="553">
                  <c:v>24.503146470468263</c:v>
                </c:pt>
                <c:pt idx="554">
                  <c:v>24.576006493302391</c:v>
                </c:pt>
                <c:pt idx="555">
                  <c:v>24.649022962953069</c:v>
                </c:pt>
                <c:pt idx="556">
                  <c:v>24.722147990559058</c:v>
                </c:pt>
                <c:pt idx="557">
                  <c:v>24.795413725114177</c:v>
                </c:pt>
                <c:pt idx="558">
                  <c:v>24.868747354624585</c:v>
                </c:pt>
                <c:pt idx="559">
                  <c:v>24.942139491804173</c:v>
                </c:pt>
                <c:pt idx="560">
                  <c:v>25.015674423250946</c:v>
                </c:pt>
                <c:pt idx="561">
                  <c:v>25.08933394687319</c:v>
                </c:pt>
                <c:pt idx="562">
                  <c:v>25.163034960975818</c:v>
                </c:pt>
                <c:pt idx="563">
                  <c:v>25.236792184932124</c:v>
                </c:pt>
                <c:pt idx="564">
                  <c:v>25.310647879396619</c:v>
                </c:pt>
                <c:pt idx="565">
                  <c:v>25.384627442546517</c:v>
                </c:pt>
                <c:pt idx="566">
                  <c:v>25.458688342963846</c:v>
                </c:pt>
                <c:pt idx="567">
                  <c:v>25.532820209060652</c:v>
                </c:pt>
                <c:pt idx="568">
                  <c:v>25.607073315483913</c:v>
                </c:pt>
                <c:pt idx="569">
                  <c:v>25.68140764641938</c:v>
                </c:pt>
                <c:pt idx="570">
                  <c:v>25.755877137031128</c:v>
                </c:pt>
                <c:pt idx="571">
                  <c:v>25.83039070188719</c:v>
                </c:pt>
                <c:pt idx="572">
                  <c:v>25.904938616701756</c:v>
                </c:pt>
                <c:pt idx="573">
                  <c:v>25.979639544547659</c:v>
                </c:pt>
                <c:pt idx="574">
                  <c:v>26.054413364434907</c:v>
                </c:pt>
                <c:pt idx="575">
                  <c:v>26.129285891739418</c:v>
                </c:pt>
                <c:pt idx="576">
                  <c:v>26.204242407230961</c:v>
                </c:pt>
                <c:pt idx="577">
                  <c:v>26.279278222694089</c:v>
                </c:pt>
                <c:pt idx="578">
                  <c:v>26.354394155479657</c:v>
                </c:pt>
                <c:pt idx="579">
                  <c:v>26.429579638034348</c:v>
                </c:pt>
                <c:pt idx="580">
                  <c:v>26.504879278528701</c:v>
                </c:pt>
                <c:pt idx="581">
                  <c:v>26.58025106674863</c:v>
                </c:pt>
                <c:pt idx="582">
                  <c:v>26.65570957800221</c:v>
                </c:pt>
                <c:pt idx="583">
                  <c:v>26.731233161456856</c:v>
                </c:pt>
                <c:pt idx="584">
                  <c:v>26.806818492108903</c:v>
                </c:pt>
                <c:pt idx="585">
                  <c:v>26.882518001722278</c:v>
                </c:pt>
                <c:pt idx="586">
                  <c:v>26.958384603250288</c:v>
                </c:pt>
                <c:pt idx="587">
                  <c:v>27.034342290874172</c:v>
                </c:pt>
                <c:pt idx="588">
                  <c:v>27.110315875930123</c:v>
                </c:pt>
                <c:pt idx="589">
                  <c:v>27.186352668190825</c:v>
                </c:pt>
                <c:pt idx="590">
                  <c:v>27.262428359810944</c:v>
                </c:pt>
                <c:pt idx="591">
                  <c:v>27.338553703912741</c:v>
                </c:pt>
                <c:pt idx="592">
                  <c:v>27.414766381608541</c:v>
                </c:pt>
                <c:pt idx="593">
                  <c:v>27.491125055443366</c:v>
                </c:pt>
                <c:pt idx="594">
                  <c:v>27.567567828360527</c:v>
                </c:pt>
                <c:pt idx="595">
                  <c:v>27.644079451063199</c:v>
                </c:pt>
                <c:pt idx="596">
                  <c:v>27.720691098250768</c:v>
                </c:pt>
                <c:pt idx="597">
                  <c:v>27.797404192652944</c:v>
                </c:pt>
                <c:pt idx="598">
                  <c:v>27.874186853701591</c:v>
                </c:pt>
                <c:pt idx="599">
                  <c:v>27.951016091029082</c:v>
                </c:pt>
                <c:pt idx="600">
                  <c:v>28.027850853047031</c:v>
                </c:pt>
                <c:pt idx="601">
                  <c:v>28.104742798097877</c:v>
                </c:pt>
                <c:pt idx="602">
                  <c:v>28.181779060847177</c:v>
                </c:pt>
                <c:pt idx="603">
                  <c:v>28.258922627472366</c:v>
                </c:pt>
                <c:pt idx="604">
                  <c:v>28.336123839753594</c:v>
                </c:pt>
                <c:pt idx="605">
                  <c:v>28.413363226144376</c:v>
                </c:pt>
                <c:pt idx="606">
                  <c:v>28.490682196227556</c:v>
                </c:pt>
                <c:pt idx="607">
                  <c:v>28.568090087947983</c:v>
                </c:pt>
                <c:pt idx="608">
                  <c:v>28.645571839238954</c:v>
                </c:pt>
                <c:pt idx="609">
                  <c:v>28.72312174238056</c:v>
                </c:pt>
                <c:pt idx="610">
                  <c:v>28.800744360163996</c:v>
                </c:pt>
                <c:pt idx="611">
                  <c:v>28.878438271424535</c:v>
                </c:pt>
                <c:pt idx="612">
                  <c:v>28.95619938855004</c:v>
                </c:pt>
                <c:pt idx="613">
                  <c:v>29.034030991089271</c:v>
                </c:pt>
                <c:pt idx="614">
                  <c:v>29.111952413778127</c:v>
                </c:pt>
                <c:pt idx="615">
                  <c:v>29.189922308763734</c:v>
                </c:pt>
                <c:pt idx="616">
                  <c:v>29.267940556047691</c:v>
                </c:pt>
                <c:pt idx="617">
                  <c:v>29.34604295455814</c:v>
                </c:pt>
                <c:pt idx="618">
                  <c:v>29.424228488901207</c:v>
                </c:pt>
                <c:pt idx="619">
                  <c:v>29.502472235895585</c:v>
                </c:pt>
                <c:pt idx="620">
                  <c:v>29.580801954769537</c:v>
                </c:pt>
                <c:pt idx="621">
                  <c:v>29.659171163066642</c:v>
                </c:pt>
                <c:pt idx="622">
                  <c:v>29.737608266862352</c:v>
                </c:pt>
                <c:pt idx="623">
                  <c:v>29.816121698854221</c:v>
                </c:pt>
                <c:pt idx="624">
                  <c:v>29.894708512634224</c:v>
                </c:pt>
                <c:pt idx="625">
                  <c:v>29.973369849246602</c:v>
                </c:pt>
                <c:pt idx="626">
                  <c:v>30.052078945220732</c:v>
                </c:pt>
                <c:pt idx="627">
                  <c:v>30.130832131296788</c:v>
                </c:pt>
                <c:pt idx="628">
                  <c:v>30.20966722424226</c:v>
                </c:pt>
                <c:pt idx="629">
                  <c:v>30.288577424511633</c:v>
                </c:pt>
                <c:pt idx="630">
                  <c:v>30.367545486071684</c:v>
                </c:pt>
                <c:pt idx="631">
                  <c:v>30.446539549813195</c:v>
                </c:pt>
                <c:pt idx="632">
                  <c:v>30.525605305730128</c:v>
                </c:pt>
                <c:pt idx="633">
                  <c:v>30.604744145940341</c:v>
                </c:pt>
                <c:pt idx="634">
                  <c:v>30.683951656167306</c:v>
                </c:pt>
                <c:pt idx="635">
                  <c:v>30.763208574067431</c:v>
                </c:pt>
                <c:pt idx="636">
                  <c:v>30.842534310961369</c:v>
                </c:pt>
                <c:pt idx="637">
                  <c:v>30.921920279048152</c:v>
                </c:pt>
                <c:pt idx="638">
                  <c:v>31.001348323832644</c:v>
                </c:pt>
                <c:pt idx="639">
                  <c:v>31.080830783601431</c:v>
                </c:pt>
                <c:pt idx="640">
                  <c:v>31.160369021521706</c:v>
                </c:pt>
                <c:pt idx="641">
                  <c:v>31.239965174379396</c:v>
                </c:pt>
                <c:pt idx="642">
                  <c:v>31.319626060751879</c:v>
                </c:pt>
                <c:pt idx="643">
                  <c:v>31.399338245954336</c:v>
                </c:pt>
                <c:pt idx="644">
                  <c:v>31.479114687613464</c:v>
                </c:pt>
                <c:pt idx="645">
                  <c:v>31.558928915049851</c:v>
                </c:pt>
                <c:pt idx="646">
                  <c:v>31.638801257987204</c:v>
                </c:pt>
                <c:pt idx="647">
                  <c:v>31.718718586086109</c:v>
                </c:pt>
                <c:pt idx="648">
                  <c:v>31.798701296289313</c:v>
                </c:pt>
                <c:pt idx="649">
                  <c:v>31.878728093990723</c:v>
                </c:pt>
                <c:pt idx="650">
                  <c:v>31.958815615296814</c:v>
                </c:pt>
                <c:pt idx="651">
                  <c:v>32.038946214746275</c:v>
                </c:pt>
                <c:pt idx="652">
                  <c:v>32.119121546862544</c:v>
                </c:pt>
                <c:pt idx="653">
                  <c:v>32.199362688544724</c:v>
                </c:pt>
                <c:pt idx="654">
                  <c:v>32.279630373897803</c:v>
                </c:pt>
                <c:pt idx="655">
                  <c:v>32.359984125376627</c:v>
                </c:pt>
                <c:pt idx="656">
                  <c:v>32.440361561410171</c:v>
                </c:pt>
                <c:pt idx="657">
                  <c:v>32.520781974775154</c:v>
                </c:pt>
                <c:pt idx="658">
                  <c:v>32.601262361465665</c:v>
                </c:pt>
                <c:pt idx="659">
                  <c:v>32.681793835939111</c:v>
                </c:pt>
                <c:pt idx="660">
                  <c:v>32.762366183604811</c:v>
                </c:pt>
                <c:pt idx="661">
                  <c:v>32.842995529562181</c:v>
                </c:pt>
                <c:pt idx="662">
                  <c:v>32.923654134165879</c:v>
                </c:pt>
                <c:pt idx="663">
                  <c:v>33.00433931423683</c:v>
                </c:pt>
                <c:pt idx="664">
                  <c:v>33.085083874035597</c:v>
                </c:pt>
                <c:pt idx="665">
                  <c:v>33.165868401605756</c:v>
                </c:pt>
                <c:pt idx="666">
                  <c:v>33.246691521479299</c:v>
                </c:pt>
                <c:pt idx="667">
                  <c:v>33.327569705615588</c:v>
                </c:pt>
                <c:pt idx="668">
                  <c:v>33.408497179112167</c:v>
                </c:pt>
                <c:pt idx="669">
                  <c:v>33.489456974753274</c:v>
                </c:pt>
                <c:pt idx="670">
                  <c:v>33.57048079263496</c:v>
                </c:pt>
                <c:pt idx="671">
                  <c:v>33.651532236041298</c:v>
                </c:pt>
                <c:pt idx="672">
                  <c:v>33.73263639797436</c:v>
                </c:pt>
                <c:pt idx="673">
                  <c:v>33.813761928702</c:v>
                </c:pt>
                <c:pt idx="674">
                  <c:v>33.894931714812962</c:v>
                </c:pt>
                <c:pt idx="675">
                  <c:v>33.97613227000793</c:v>
                </c:pt>
                <c:pt idx="676">
                  <c:v>34.057392073180807</c:v>
                </c:pt>
                <c:pt idx="677">
                  <c:v>34.138715238359943</c:v>
                </c:pt>
                <c:pt idx="678">
                  <c:v>34.220054853611046</c:v>
                </c:pt>
                <c:pt idx="679">
                  <c:v>34.301411703637889</c:v>
                </c:pt>
                <c:pt idx="680">
                  <c:v>34.382778760908579</c:v>
                </c:pt>
                <c:pt idx="681">
                  <c:v>34.464169601571626</c:v>
                </c:pt>
                <c:pt idx="682">
                  <c:v>34.545577131879838</c:v>
                </c:pt>
                <c:pt idx="683">
                  <c:v>34.627001921780256</c:v>
                </c:pt>
                <c:pt idx="684">
                  <c:v>34.708505639811015</c:v>
                </c:pt>
                <c:pt idx="685">
                  <c:v>34.790038822140616</c:v>
                </c:pt>
                <c:pt idx="686">
                  <c:v>34.871615143506126</c:v>
                </c:pt>
                <c:pt idx="687">
                  <c:v>34.953203373477507</c:v>
                </c:pt>
                <c:pt idx="688">
                  <c:v>35.034827497816941</c:v>
                </c:pt>
                <c:pt idx="689">
                  <c:v>35.116481011033258</c:v>
                </c:pt>
                <c:pt idx="690">
                  <c:v>35.198162531989546</c:v>
                </c:pt>
                <c:pt idx="691">
                  <c:v>35.279874105602552</c:v>
                </c:pt>
                <c:pt idx="692">
                  <c:v>35.361614200790491</c:v>
                </c:pt>
                <c:pt idx="693">
                  <c:v>35.443380493252967</c:v>
                </c:pt>
                <c:pt idx="694">
                  <c:v>35.525166765389521</c:v>
                </c:pt>
                <c:pt idx="695">
                  <c:v>35.606976373337623</c:v>
                </c:pt>
                <c:pt idx="696">
                  <c:v>35.688819435531762</c:v>
                </c:pt>
                <c:pt idx="697">
                  <c:v>35.770696313006432</c:v>
                </c:pt>
                <c:pt idx="698">
                  <c:v>35.852607304109853</c:v>
                </c:pt>
                <c:pt idx="699">
                  <c:v>35.934552808741032</c:v>
                </c:pt>
                <c:pt idx="700">
                  <c:v>36.016525629848203</c:v>
                </c:pt>
                <c:pt idx="701">
                  <c:v>36.098509469936204</c:v>
                </c:pt>
                <c:pt idx="702">
                  <c:v>36.180534447913772</c:v>
                </c:pt>
                <c:pt idx="703">
                  <c:v>36.262568600534308</c:v>
                </c:pt>
                <c:pt idx="704">
                  <c:v>36.344614299423263</c:v>
                </c:pt>
                <c:pt idx="705">
                  <c:v>36.426689636252952</c:v>
                </c:pt>
                <c:pt idx="706">
                  <c:v>36.508781993395274</c:v>
                </c:pt>
                <c:pt idx="707">
                  <c:v>36.590887757492162</c:v>
                </c:pt>
                <c:pt idx="708">
                  <c:v>36.673015658687937</c:v>
                </c:pt>
                <c:pt idx="709">
                  <c:v>36.755160450690319</c:v>
                </c:pt>
                <c:pt idx="710">
                  <c:v>36.837314135058016</c:v>
                </c:pt>
                <c:pt idx="711">
                  <c:v>36.919481577613716</c:v>
                </c:pt>
                <c:pt idx="712">
                  <c:v>37.001661945709266</c:v>
                </c:pt>
                <c:pt idx="713">
                  <c:v>37.083846055122088</c:v>
                </c:pt>
                <c:pt idx="714">
                  <c:v>37.166047249923153</c:v>
                </c:pt>
                <c:pt idx="715">
                  <c:v>37.248263155468955</c:v>
                </c:pt>
                <c:pt idx="716">
                  <c:v>37.330489925692163</c:v>
                </c:pt>
                <c:pt idx="717">
                  <c:v>37.412732460146458</c:v>
                </c:pt>
                <c:pt idx="718">
                  <c:v>37.49498418716302</c:v>
                </c:pt>
                <c:pt idx="719">
                  <c:v>37.5772467325882</c:v>
                </c:pt>
                <c:pt idx="720">
                  <c:v>37.659522675481085</c:v>
                </c:pt>
                <c:pt idx="721">
                  <c:v>37.741808777027593</c:v>
                </c:pt>
                <c:pt idx="722">
                  <c:v>37.824106138497356</c:v>
                </c:pt>
                <c:pt idx="723">
                  <c:v>37.906410860655043</c:v>
                </c:pt>
                <c:pt idx="724">
                  <c:v>37.988722081967204</c:v>
                </c:pt>
                <c:pt idx="725">
                  <c:v>38.071042802605888</c:v>
                </c:pt>
                <c:pt idx="726">
                  <c:v>38.153372830105042</c:v>
                </c:pt>
                <c:pt idx="727">
                  <c:v>38.23571114945959</c:v>
                </c:pt>
                <c:pt idx="728">
                  <c:v>38.318057162107124</c:v>
                </c:pt>
                <c:pt idx="729">
                  <c:v>38.400406413810245</c:v>
                </c:pt>
                <c:pt idx="730">
                  <c:v>38.482760094734061</c:v>
                </c:pt>
                <c:pt idx="731">
                  <c:v>38.565119369177339</c:v>
                </c:pt>
                <c:pt idx="732">
                  <c:v>38.647476279669668</c:v>
                </c:pt>
                <c:pt idx="733">
                  <c:v>38.729837532959365</c:v>
                </c:pt>
                <c:pt idx="734">
                  <c:v>38.812202894618927</c:v>
                </c:pt>
                <c:pt idx="735">
                  <c:v>38.894573159192383</c:v>
                </c:pt>
                <c:pt idx="736">
                  <c:v>38.976947085058463</c:v>
                </c:pt>
                <c:pt idx="737">
                  <c:v>39.059321270200726</c:v>
                </c:pt>
                <c:pt idx="738">
                  <c:v>39.141693183717813</c:v>
                </c:pt>
                <c:pt idx="739">
                  <c:v>39.224067517238645</c:v>
                </c:pt>
                <c:pt idx="740">
                  <c:v>39.306441096497423</c:v>
                </c:pt>
                <c:pt idx="741">
                  <c:v>39.388812949557085</c:v>
                </c:pt>
                <c:pt idx="742">
                  <c:v>39.471185015389402</c:v>
                </c:pt>
                <c:pt idx="743">
                  <c:v>39.553557391223116</c:v>
                </c:pt>
                <c:pt idx="744">
                  <c:v>39.635924978691847</c:v>
                </c:pt>
                <c:pt idx="745">
                  <c:v>39.718284897803706</c:v>
                </c:pt>
                <c:pt idx="746">
                  <c:v>39.800644333105907</c:v>
                </c:pt>
                <c:pt idx="747">
                  <c:v>39.883007657955268</c:v>
                </c:pt>
                <c:pt idx="748">
                  <c:v>39.965370002294762</c:v>
                </c:pt>
                <c:pt idx="749">
                  <c:v>40.047725428165833</c:v>
                </c:pt>
                <c:pt idx="750">
                  <c:v>40.130075665495184</c:v>
                </c:pt>
                <c:pt idx="751">
                  <c:v>40.212419636114809</c:v>
                </c:pt>
                <c:pt idx="752">
                  <c:v>40.29475390393381</c:v>
                </c:pt>
                <c:pt idx="753">
                  <c:v>40.377078250962455</c:v>
                </c:pt>
                <c:pt idx="754">
                  <c:v>40.459398042448065</c:v>
                </c:pt>
                <c:pt idx="755">
                  <c:v>40.541712985949161</c:v>
                </c:pt>
                <c:pt idx="756">
                  <c:v>40.624025329594055</c:v>
                </c:pt>
                <c:pt idx="757">
                  <c:v>40.706331981455598</c:v>
                </c:pt>
                <c:pt idx="758">
                  <c:v>40.788627315867814</c:v>
                </c:pt>
                <c:pt idx="759">
                  <c:v>40.8709139358984</c:v>
                </c:pt>
                <c:pt idx="760">
                  <c:v>40.953192710550759</c:v>
                </c:pt>
                <c:pt idx="761">
                  <c:v>41.035464028381959</c:v>
                </c:pt>
                <c:pt idx="762">
                  <c:v>41.117727259927641</c:v>
                </c:pt>
                <c:pt idx="763">
                  <c:v>41.199975138364962</c:v>
                </c:pt>
                <c:pt idx="764">
                  <c:v>41.282212750936552</c:v>
                </c:pt>
                <c:pt idx="765">
                  <c:v>41.364434858582349</c:v>
                </c:pt>
                <c:pt idx="766">
                  <c:v>41.446650121393205</c:v>
                </c:pt>
                <c:pt idx="767">
                  <c:v>41.528859030863629</c:v>
                </c:pt>
                <c:pt idx="768">
                  <c:v>41.61105602832265</c:v>
                </c:pt>
                <c:pt idx="769">
                  <c:v>41.693230064797525</c:v>
                </c:pt>
                <c:pt idx="770">
                  <c:v>41.775387895700611</c:v>
                </c:pt>
                <c:pt idx="771">
                  <c:v>41.857523786901993</c:v>
                </c:pt>
                <c:pt idx="772">
                  <c:v>41.939649724077881</c:v>
                </c:pt>
                <c:pt idx="773">
                  <c:v>42.021763089996199</c:v>
                </c:pt>
                <c:pt idx="774">
                  <c:v>42.103857931461206</c:v>
                </c:pt>
                <c:pt idx="775">
                  <c:v>42.18593725348385</c:v>
                </c:pt>
                <c:pt idx="776">
                  <c:v>42.267998102933632</c:v>
                </c:pt>
                <c:pt idx="777">
                  <c:v>42.350036947381206</c:v>
                </c:pt>
                <c:pt idx="778">
                  <c:v>42.432070368273415</c:v>
                </c:pt>
                <c:pt idx="779">
                  <c:v>42.514074474188774</c:v>
                </c:pt>
                <c:pt idx="780">
                  <c:v>42.596063779093647</c:v>
                </c:pt>
                <c:pt idx="781">
                  <c:v>42.678038619380068</c:v>
                </c:pt>
                <c:pt idx="782">
                  <c:v>42.759997045589039</c:v>
                </c:pt>
                <c:pt idx="783">
                  <c:v>42.841931956169915</c:v>
                </c:pt>
                <c:pt idx="784">
                  <c:v>42.923855070287161</c:v>
                </c:pt>
                <c:pt idx="785">
                  <c:v>43.005755034994536</c:v>
                </c:pt>
                <c:pt idx="786">
                  <c:v>43.087621667568968</c:v>
                </c:pt>
                <c:pt idx="787">
                  <c:v>43.169470832726844</c:v>
                </c:pt>
                <c:pt idx="788">
                  <c:v>43.251295148010257</c:v>
                </c:pt>
                <c:pt idx="789">
                  <c:v>43.333114076492954</c:v>
                </c:pt>
                <c:pt idx="790">
                  <c:v>43.414915399084819</c:v>
                </c:pt>
                <c:pt idx="791">
                  <c:v>43.496696620299574</c:v>
                </c:pt>
                <c:pt idx="792">
                  <c:v>43.578459628877859</c:v>
                </c:pt>
                <c:pt idx="793">
                  <c:v>43.660201620907543</c:v>
                </c:pt>
                <c:pt idx="794">
                  <c:v>43.741930655575231</c:v>
                </c:pt>
                <c:pt idx="795">
                  <c:v>43.823644783313142</c:v>
                </c:pt>
                <c:pt idx="796">
                  <c:v>43.90532553698305</c:v>
                </c:pt>
                <c:pt idx="797">
                  <c:v>43.986980823009212</c:v>
                </c:pt>
                <c:pt idx="798">
                  <c:v>44.06859346100083</c:v>
                </c:pt>
                <c:pt idx="799">
                  <c:v>44.150180456196594</c:v>
                </c:pt>
                <c:pt idx="800">
                  <c:v>44.231750558993447</c:v>
                </c:pt>
                <c:pt idx="801">
                  <c:v>44.31330455523468</c:v>
                </c:pt>
                <c:pt idx="802">
                  <c:v>44.394848189957322</c:v>
                </c:pt>
                <c:pt idx="803">
                  <c:v>44.476381273170276</c:v>
                </c:pt>
                <c:pt idx="804">
                  <c:v>44.557890277847903</c:v>
                </c:pt>
                <c:pt idx="805">
                  <c:v>44.639339741946316</c:v>
                </c:pt>
                <c:pt idx="806">
                  <c:v>44.720763287399748</c:v>
                </c:pt>
                <c:pt idx="807">
                  <c:v>44.802175065056325</c:v>
                </c:pt>
                <c:pt idx="808">
                  <c:v>44.88354023087485</c:v>
                </c:pt>
                <c:pt idx="809">
                  <c:v>44.964875957021256</c:v>
                </c:pt>
                <c:pt idx="810">
                  <c:v>45.046189661020399</c:v>
                </c:pt>
                <c:pt idx="811">
                  <c:v>45.127461047442047</c:v>
                </c:pt>
                <c:pt idx="812">
                  <c:v>45.208715211209061</c:v>
                </c:pt>
                <c:pt idx="813">
                  <c:v>45.28992869663832</c:v>
                </c:pt>
                <c:pt idx="814">
                  <c:v>45.371119772722707</c:v>
                </c:pt>
                <c:pt idx="815">
                  <c:v>45.452275856742183</c:v>
                </c:pt>
                <c:pt idx="816">
                  <c:v>45.533399697197197</c:v>
                </c:pt>
                <c:pt idx="817">
                  <c:v>45.614503000372544</c:v>
                </c:pt>
                <c:pt idx="818">
                  <c:v>45.695564758897291</c:v>
                </c:pt>
                <c:pt idx="819">
                  <c:v>45.776592207295622</c:v>
                </c:pt>
                <c:pt idx="820">
                  <c:v>45.857588921045213</c:v>
                </c:pt>
                <c:pt idx="821">
                  <c:v>45.938554997135093</c:v>
                </c:pt>
                <c:pt idx="822">
                  <c:v>46.019490640998761</c:v>
                </c:pt>
                <c:pt idx="823">
                  <c:v>46.100398968123706</c:v>
                </c:pt>
                <c:pt idx="824">
                  <c:v>46.181261598967318</c:v>
                </c:pt>
                <c:pt idx="825">
                  <c:v>46.2621013009473</c:v>
                </c:pt>
                <c:pt idx="826">
                  <c:v>46.342891866801565</c:v>
                </c:pt>
                <c:pt idx="827">
                  <c:v>46.423651047814396</c:v>
                </c:pt>
                <c:pt idx="828">
                  <c:v>46.504394645265144</c:v>
                </c:pt>
                <c:pt idx="829">
                  <c:v>46.585100984982361</c:v>
                </c:pt>
                <c:pt idx="830">
                  <c:v>46.665767216569868</c:v>
                </c:pt>
                <c:pt idx="831">
                  <c:v>46.746399654628497</c:v>
                </c:pt>
                <c:pt idx="832">
                  <c:v>46.826998626147812</c:v>
                </c:pt>
                <c:pt idx="833">
                  <c:v>46.907524429569563</c:v>
                </c:pt>
                <c:pt idx="834">
                  <c:v>46.988028566669705</c:v>
                </c:pt>
                <c:pt idx="835">
                  <c:v>47.068515041053026</c:v>
                </c:pt>
                <c:pt idx="836">
                  <c:v>47.148982730911705</c:v>
                </c:pt>
                <c:pt idx="837">
                  <c:v>47.229429441511343</c:v>
                </c:pt>
                <c:pt idx="838">
                  <c:v>47.309819919752066</c:v>
                </c:pt>
                <c:pt idx="839">
                  <c:v>47.390166971598838</c:v>
                </c:pt>
                <c:pt idx="840">
                  <c:v>47.470477385440695</c:v>
                </c:pt>
                <c:pt idx="841">
                  <c:v>47.550743793619844</c:v>
                </c:pt>
                <c:pt idx="842">
                  <c:v>47.630974318066251</c:v>
                </c:pt>
                <c:pt idx="843">
                  <c:v>47.71116324452511</c:v>
                </c:pt>
                <c:pt idx="844">
                  <c:v>47.791317093471129</c:v>
                </c:pt>
                <c:pt idx="845">
                  <c:v>47.871423413677192</c:v>
                </c:pt>
                <c:pt idx="846">
                  <c:v>47.951501148403743</c:v>
                </c:pt>
                <c:pt idx="847">
                  <c:v>48.031538879179422</c:v>
                </c:pt>
                <c:pt idx="848">
                  <c:v>48.11153906838895</c:v>
                </c:pt>
                <c:pt idx="849">
                  <c:v>48.191508391906758</c:v>
                </c:pt>
                <c:pt idx="850">
                  <c:v>48.271445672162507</c:v>
                </c:pt>
                <c:pt idx="851">
                  <c:v>48.351345851690752</c:v>
                </c:pt>
                <c:pt idx="852">
                  <c:v>48.431207737846975</c:v>
                </c:pt>
                <c:pt idx="853">
                  <c:v>48.511040018206053</c:v>
                </c:pt>
                <c:pt idx="854">
                  <c:v>48.590818366818205</c:v>
                </c:pt>
                <c:pt idx="855">
                  <c:v>48.670552972269178</c:v>
                </c:pt>
                <c:pt idx="856">
                  <c:v>48.750242679732992</c:v>
                </c:pt>
                <c:pt idx="857">
                  <c:v>48.829918723853233</c:v>
                </c:pt>
                <c:pt idx="858">
                  <c:v>48.909549667950415</c:v>
                </c:pt>
                <c:pt idx="859">
                  <c:v>48.989140640008017</c:v>
                </c:pt>
                <c:pt idx="860">
                  <c:v>49.068686566162285</c:v>
                </c:pt>
                <c:pt idx="861">
                  <c:v>49.148181398908463</c:v>
                </c:pt>
                <c:pt idx="862">
                  <c:v>49.227621326077866</c:v>
                </c:pt>
                <c:pt idx="863">
                  <c:v>49.307036538756925</c:v>
                </c:pt>
                <c:pt idx="864">
                  <c:v>49.386428784145643</c:v>
                </c:pt>
                <c:pt idx="865">
                  <c:v>49.465792336762057</c:v>
                </c:pt>
                <c:pt idx="866">
                  <c:v>49.545129265388105</c:v>
                </c:pt>
                <c:pt idx="867">
                  <c:v>49.624346884214475</c:v>
                </c:pt>
                <c:pt idx="868">
                  <c:v>49.703552872309764</c:v>
                </c:pt>
                <c:pt idx="869">
                  <c:v>49.782739529892325</c:v>
                </c:pt>
                <c:pt idx="870">
                  <c:v>49.861890853657968</c:v>
                </c:pt>
                <c:pt idx="871">
                  <c:v>49.940985450124352</c:v>
                </c:pt>
                <c:pt idx="872">
                  <c:v>50.020021877098515</c:v>
                </c:pt>
                <c:pt idx="873">
                  <c:v>50.099027889860082</c:v>
                </c:pt>
                <c:pt idx="874">
                  <c:v>50.178014506182798</c:v>
                </c:pt>
                <c:pt idx="875">
                  <c:v>50.256957904835573</c:v>
                </c:pt>
                <c:pt idx="876">
                  <c:v>50.335840671164775</c:v>
                </c:pt>
                <c:pt idx="877">
                  <c:v>50.414669562387076</c:v>
                </c:pt>
                <c:pt idx="878">
                  <c:v>50.493480697531105</c:v>
                </c:pt>
                <c:pt idx="879">
                  <c:v>50.572229726178499</c:v>
                </c:pt>
                <c:pt idx="880">
                  <c:v>50.650940799136855</c:v>
                </c:pt>
                <c:pt idx="881">
                  <c:v>50.729612410670349</c:v>
                </c:pt>
                <c:pt idx="882">
                  <c:v>50.808230274430954</c:v>
                </c:pt>
                <c:pt idx="883">
                  <c:v>50.88681707820907</c:v>
                </c:pt>
                <c:pt idx="884">
                  <c:v>50.965342852949384</c:v>
                </c:pt>
                <c:pt idx="885">
                  <c:v>51.043829341677132</c:v>
                </c:pt>
                <c:pt idx="886">
                  <c:v>51.122261158979363</c:v>
                </c:pt>
                <c:pt idx="887">
                  <c:v>51.20066279435067</c:v>
                </c:pt>
                <c:pt idx="888">
                  <c:v>51.279047616448103</c:v>
                </c:pt>
                <c:pt idx="889">
                  <c:v>51.357357505218914</c:v>
                </c:pt>
                <c:pt idx="890">
                  <c:v>51.435593837236624</c:v>
                </c:pt>
                <c:pt idx="891">
                  <c:v>51.513806901679565</c:v>
                </c:pt>
                <c:pt idx="892">
                  <c:v>51.592004122919413</c:v>
                </c:pt>
                <c:pt idx="893">
                  <c:v>51.670173064323237</c:v>
                </c:pt>
                <c:pt idx="894">
                  <c:v>51.748260779854576</c:v>
                </c:pt>
                <c:pt idx="895">
                  <c:v>51.826297686204391</c:v>
                </c:pt>
                <c:pt idx="896">
                  <c:v>51.904306146938062</c:v>
                </c:pt>
                <c:pt idx="897">
                  <c:v>51.982268094579233</c:v>
                </c:pt>
                <c:pt idx="898">
                  <c:v>52.06016863674671</c:v>
                </c:pt>
                <c:pt idx="899">
                  <c:v>52.138045914093048</c:v>
                </c:pt>
                <c:pt idx="900">
                  <c:v>52.215859283497345</c:v>
                </c:pt>
                <c:pt idx="901">
                  <c:v>52.293643951385391</c:v>
                </c:pt>
                <c:pt idx="902">
                  <c:v>52.371384674388075</c:v>
                </c:pt>
                <c:pt idx="903">
                  <c:v>52.449089798968494</c:v>
                </c:pt>
                <c:pt idx="904">
                  <c:v>52.526745277318327</c:v>
                </c:pt>
                <c:pt idx="905">
                  <c:v>52.604366097929585</c:v>
                </c:pt>
                <c:pt idx="906">
                  <c:v>52.681941309415045</c:v>
                </c:pt>
                <c:pt idx="907">
                  <c:v>52.759468479913451</c:v>
                </c:pt>
                <c:pt idx="908">
                  <c:v>52.836964821861649</c:v>
                </c:pt>
                <c:pt idx="909">
                  <c:v>52.914424422030088</c:v>
                </c:pt>
                <c:pt idx="910">
                  <c:v>52.991844426175646</c:v>
                </c:pt>
                <c:pt idx="911">
                  <c:v>53.069187634804265</c:v>
                </c:pt>
                <c:pt idx="912">
                  <c:v>53.146478987146274</c:v>
                </c:pt>
                <c:pt idx="913">
                  <c:v>53.223745031238138</c:v>
                </c:pt>
                <c:pt idx="914">
                  <c:v>53.301011075329995</c:v>
                </c:pt>
                <c:pt idx="915">
                  <c:v>53.378261878106045</c:v>
                </c:pt>
                <c:pt idx="916">
                  <c:v>53.455459901254329</c:v>
                </c:pt>
                <c:pt idx="917">
                  <c:v>53.532656709160293</c:v>
                </c:pt>
                <c:pt idx="918">
                  <c:v>53.609852551401843</c:v>
                </c:pt>
                <c:pt idx="919">
                  <c:v>53.686945273330501</c:v>
                </c:pt>
                <c:pt idx="920">
                  <c:v>53.763961716668064</c:v>
                </c:pt>
                <c:pt idx="921">
                  <c:v>53.840942473799068</c:v>
                </c:pt>
                <c:pt idx="922">
                  <c:v>53.917873196497517</c:v>
                </c:pt>
                <c:pt idx="923">
                  <c:v>53.994766291039696</c:v>
                </c:pt>
                <c:pt idx="924">
                  <c:v>54.071638875061304</c:v>
                </c:pt>
                <c:pt idx="925">
                  <c:v>54.148438508632125</c:v>
                </c:pt>
                <c:pt idx="926">
                  <c:v>54.225188554207129</c:v>
                </c:pt>
                <c:pt idx="927">
                  <c:v>54.301898677572723</c:v>
                </c:pt>
                <c:pt idx="928">
                  <c:v>54.378536819900518</c:v>
                </c:pt>
                <c:pt idx="929">
                  <c:v>54.455149257464605</c:v>
                </c:pt>
                <c:pt idx="930">
                  <c:v>54.531742893372126</c:v>
                </c:pt>
                <c:pt idx="931">
                  <c:v>54.608256240485268</c:v>
                </c:pt>
                <c:pt idx="932">
                  <c:v>54.684730962845741</c:v>
                </c:pt>
                <c:pt idx="933">
                  <c:v>54.761135679348598</c:v>
                </c:pt>
                <c:pt idx="934">
                  <c:v>54.83751503789388</c:v>
                </c:pt>
                <c:pt idx="935">
                  <c:v>54.913846014649252</c:v>
                </c:pt>
                <c:pt idx="936">
                  <c:v>54.990131779096629</c:v>
                </c:pt>
                <c:pt idx="937">
                  <c:v>55.06632056836694</c:v>
                </c:pt>
                <c:pt idx="938">
                  <c:v>55.142483279402747</c:v>
                </c:pt>
                <c:pt idx="939">
                  <c:v>55.218597120894913</c:v>
                </c:pt>
                <c:pt idx="940">
                  <c:v>55.294710962387093</c:v>
                </c:pt>
                <c:pt idx="941">
                  <c:v>55.370814169716311</c:v>
                </c:pt>
                <c:pt idx="942">
                  <c:v>55.446811685457483</c:v>
                </c:pt>
                <c:pt idx="943">
                  <c:v>55.522767158686634</c:v>
                </c:pt>
                <c:pt idx="944">
                  <c:v>55.598695528546564</c:v>
                </c:pt>
                <c:pt idx="945">
                  <c:v>55.674553683616608</c:v>
                </c:pt>
                <c:pt idx="946">
                  <c:v>55.750332962056589</c:v>
                </c:pt>
                <c:pt idx="947">
                  <c:v>55.826061538382547</c:v>
                </c:pt>
                <c:pt idx="948">
                  <c:v>55.901770252151131</c:v>
                </c:pt>
                <c:pt idx="949">
                  <c:v>55.977449873158825</c:v>
                </c:pt>
                <c:pt idx="950">
                  <c:v>56.053110356828959</c:v>
                </c:pt>
                <c:pt idx="951">
                  <c:v>56.128703440762223</c:v>
                </c:pt>
                <c:pt idx="952">
                  <c:v>56.204246999360123</c:v>
                </c:pt>
                <c:pt idx="953">
                  <c:v>56.279757039569056</c:v>
                </c:pt>
                <c:pt idx="954">
                  <c:v>56.355204745326169</c:v>
                </c:pt>
                <c:pt idx="955">
                  <c:v>56.430594897839761</c:v>
                </c:pt>
                <c:pt idx="956">
                  <c:v>56.505943052707245</c:v>
                </c:pt>
                <c:pt idx="957">
                  <c:v>56.581236848355054</c:v>
                </c:pt>
                <c:pt idx="958">
                  <c:v>56.656478264657977</c:v>
                </c:pt>
                <c:pt idx="959">
                  <c:v>56.731679532139005</c:v>
                </c:pt>
                <c:pt idx="960">
                  <c:v>56.806838009468976</c:v>
                </c:pt>
                <c:pt idx="961">
                  <c:v>56.881967136766988</c:v>
                </c:pt>
                <c:pt idx="962">
                  <c:v>56.957057501029453</c:v>
                </c:pt>
                <c:pt idx="963">
                  <c:v>57.032151878343072</c:v>
                </c:pt>
                <c:pt idx="964">
                  <c:v>57.107198230473536</c:v>
                </c:pt>
                <c:pt idx="965">
                  <c:v>57.182215176250402</c:v>
                </c:pt>
                <c:pt idx="966">
                  <c:v>57.257208095931006</c:v>
                </c:pt>
                <c:pt idx="967">
                  <c:v>57.33212446590715</c:v>
                </c:pt>
                <c:pt idx="968">
                  <c:v>57.407006335343141</c:v>
                </c:pt>
                <c:pt idx="969">
                  <c:v>57.481837580997407</c:v>
                </c:pt>
                <c:pt idx="970">
                  <c:v>57.556610720356822</c:v>
                </c:pt>
                <c:pt idx="971">
                  <c:v>57.631316929450222</c:v>
                </c:pt>
                <c:pt idx="972">
                  <c:v>57.705965140197215</c:v>
                </c:pt>
                <c:pt idx="973">
                  <c:v>57.780587705202045</c:v>
                </c:pt>
                <c:pt idx="974">
                  <c:v>57.855159433551478</c:v>
                </c:pt>
                <c:pt idx="975">
                  <c:v>57.929675438503871</c:v>
                </c:pt>
                <c:pt idx="976">
                  <c:v>58.00413132947179</c:v>
                </c:pt>
                <c:pt idx="977">
                  <c:v>58.078546725470382</c:v>
                </c:pt>
                <c:pt idx="978">
                  <c:v>58.152901659037049</c:v>
                </c:pt>
                <c:pt idx="979">
                  <c:v>58.227224204990627</c:v>
                </c:pt>
                <c:pt idx="980">
                  <c:v>58.301475437606854</c:v>
                </c:pt>
                <c:pt idx="981">
                  <c:v>58.375702548744457</c:v>
                </c:pt>
                <c:pt idx="982">
                  <c:v>58.449863252834596</c:v>
                </c:pt>
                <c:pt idx="983">
                  <c:v>58.523995711196761</c:v>
                </c:pt>
                <c:pt idx="984">
                  <c:v>58.598089049625827</c:v>
                </c:pt>
                <c:pt idx="985">
                  <c:v>58.672126930193109</c:v>
                </c:pt>
                <c:pt idx="986">
                  <c:v>58.746116578299521</c:v>
                </c:pt>
                <c:pt idx="987">
                  <c:v>58.820068258723005</c:v>
                </c:pt>
                <c:pt idx="988">
                  <c:v>58.89394124411217</c:v>
                </c:pt>
                <c:pt idx="989">
                  <c:v>58.967747550420498</c:v>
                </c:pt>
                <c:pt idx="990">
                  <c:v>59.041537997797548</c:v>
                </c:pt>
                <c:pt idx="991">
                  <c:v>59.115301995431167</c:v>
                </c:pt>
                <c:pt idx="992">
                  <c:v>59.18904377988234</c:v>
                </c:pt>
                <c:pt idx="993">
                  <c:v>59.26275864980844</c:v>
                </c:pt>
                <c:pt idx="994">
                  <c:v>59.336401756322722</c:v>
                </c:pt>
                <c:pt idx="995">
                  <c:v>59.409991637028284</c:v>
                </c:pt>
                <c:pt idx="996">
                  <c:v>59.483499855993742</c:v>
                </c:pt>
                <c:pt idx="997">
                  <c:v>59.556946075848408</c:v>
                </c:pt>
                <c:pt idx="998">
                  <c:v>59.630361186798396</c:v>
                </c:pt>
                <c:pt idx="999">
                  <c:v>59.703776297748355</c:v>
                </c:pt>
                <c:pt idx="1000">
                  <c:v>59.77716259204086</c:v>
                </c:pt>
                <c:pt idx="1001">
                  <c:v>59.850520460541652</c:v>
                </c:pt>
                <c:pt idx="1002">
                  <c:v>59.923852618653548</c:v>
                </c:pt>
                <c:pt idx="1003">
                  <c:v>59.997047986078599</c:v>
                </c:pt>
                <c:pt idx="1004">
                  <c:v>60.070197011415324</c:v>
                </c:pt>
                <c:pt idx="1005">
                  <c:v>60.143324639446064</c:v>
                </c:pt>
                <c:pt idx="1006">
                  <c:v>60.216428098089132</c:v>
                </c:pt>
                <c:pt idx="1007">
                  <c:v>60.289507747364901</c:v>
                </c:pt>
                <c:pt idx="1008">
                  <c:v>60.362497081173707</c:v>
                </c:pt>
                <c:pt idx="1009">
                  <c:v>60.435428999288405</c:v>
                </c:pt>
                <c:pt idx="1010">
                  <c:v>60.508323206554088</c:v>
                </c:pt>
                <c:pt idx="1011">
                  <c:v>60.581199279235271</c:v>
                </c:pt>
                <c:pt idx="1012">
                  <c:v>60.654013014647084</c:v>
                </c:pt>
                <c:pt idx="1013">
                  <c:v>60.726784355415155</c:v>
                </c:pt>
                <c:pt idx="1014">
                  <c:v>60.799491138920608</c:v>
                </c:pt>
                <c:pt idx="1015">
                  <c:v>60.872171096638475</c:v>
                </c:pt>
                <c:pt idx="1016">
                  <c:v>60.944806464843346</c:v>
                </c:pt>
                <c:pt idx="1017">
                  <c:v>61.017364640103942</c:v>
                </c:pt>
                <c:pt idx="1018">
                  <c:v>61.089892806709329</c:v>
                </c:pt>
                <c:pt idx="1019">
                  <c:v>61.162375959938799</c:v>
                </c:pt>
                <c:pt idx="1020">
                  <c:v>61.234847561085196</c:v>
                </c:pt>
                <c:pt idx="1021">
                  <c:v>61.307241535487321</c:v>
                </c:pt>
                <c:pt idx="1022">
                  <c:v>61.379566695903399</c:v>
                </c:pt>
                <c:pt idx="1023">
                  <c:v>61.451891856319456</c:v>
                </c:pt>
                <c:pt idx="1024">
                  <c:v>61.52414940259407</c:v>
                </c:pt>
                <c:pt idx="1025">
                  <c:v>61.596367935108482</c:v>
                </c:pt>
                <c:pt idx="1026">
                  <c:v>61.668543352464816</c:v>
                </c:pt>
                <c:pt idx="1027">
                  <c:v>61.740659337393296</c:v>
                </c:pt>
                <c:pt idx="1028">
                  <c:v>61.812750848904514</c:v>
                </c:pt>
                <c:pt idx="1029">
                  <c:v>61.884797362264784</c:v>
                </c:pt>
                <c:pt idx="1030">
                  <c:v>61.95681471357382</c:v>
                </c:pt>
                <c:pt idx="1031">
                  <c:v>62.028762178751187</c:v>
                </c:pt>
                <c:pt idx="1032">
                  <c:v>62.100637942524791</c:v>
                </c:pt>
                <c:pt idx="1033">
                  <c:v>62.172489407125049</c:v>
                </c:pt>
                <c:pt idx="1034">
                  <c:v>62.244317737254477</c:v>
                </c:pt>
                <c:pt idx="1035">
                  <c:v>62.316093488644157</c:v>
                </c:pt>
                <c:pt idx="1036">
                  <c:v>62.387799429120584</c:v>
                </c:pt>
                <c:pt idx="1037">
                  <c:v>62.459477707862611</c:v>
                </c:pt>
                <c:pt idx="1038">
                  <c:v>62.531125995341199</c:v>
                </c:pt>
                <c:pt idx="1039">
                  <c:v>62.60274021088113</c:v>
                </c:pt>
                <c:pt idx="1040">
                  <c:v>62.674287221727546</c:v>
                </c:pt>
                <c:pt idx="1041">
                  <c:v>62.745794210906787</c:v>
                </c:pt>
                <c:pt idx="1042">
                  <c:v>62.817235758718766</c:v>
                </c:pt>
                <c:pt idx="1043">
                  <c:v>62.888639333858315</c:v>
                </c:pt>
                <c:pt idx="1044">
                  <c:v>62.960020730315748</c:v>
                </c:pt>
                <c:pt idx="1045">
                  <c:v>63.031356951628474</c:v>
                </c:pt>
                <c:pt idx="1046">
                  <c:v>63.102654148365261</c:v>
                </c:pt>
                <c:pt idx="1047">
                  <c:v>63.173909471991564</c:v>
                </c:pt>
                <c:pt idx="1048">
                  <c:v>63.24511504250269</c:v>
                </c:pt>
                <c:pt idx="1049">
                  <c:v>63.316253397311826</c:v>
                </c:pt>
                <c:pt idx="1050">
                  <c:v>63.387349199940502</c:v>
                </c:pt>
                <c:pt idx="1051">
                  <c:v>63.458427830796879</c:v>
                </c:pt>
                <c:pt idx="1052">
                  <c:v>63.529476017484015</c:v>
                </c:pt>
                <c:pt idx="1053">
                  <c:v>63.600426742175344</c:v>
                </c:pt>
                <c:pt idx="1054">
                  <c:v>63.671353514412544</c:v>
                </c:pt>
                <c:pt idx="1055">
                  <c:v>63.742257088924333</c:v>
                </c:pt>
                <c:pt idx="1056">
                  <c:v>63.813137781229486</c:v>
                </c:pt>
                <c:pt idx="1057">
                  <c:v>63.883951448316317</c:v>
                </c:pt>
                <c:pt idx="1058">
                  <c:v>63.954715353304373</c:v>
                </c:pt>
                <c:pt idx="1059">
                  <c:v>64.025444472335593</c:v>
                </c:pt>
                <c:pt idx="1060">
                  <c:v>64.096111592796049</c:v>
                </c:pt>
                <c:pt idx="1061">
                  <c:v>64.166756016871688</c:v>
                </c:pt>
                <c:pt idx="1062">
                  <c:v>64.237332293417651</c:v>
                </c:pt>
                <c:pt idx="1063">
                  <c:v>64.307886125516688</c:v>
                </c:pt>
                <c:pt idx="1064">
                  <c:v>64.378385944010262</c:v>
                </c:pt>
                <c:pt idx="1065">
                  <c:v>64.448852346775709</c:v>
                </c:pt>
                <c:pt idx="1066">
                  <c:v>64.519286273350104</c:v>
                </c:pt>
                <c:pt idx="1067">
                  <c:v>64.589684883483329</c:v>
                </c:pt>
                <c:pt idx="1068">
                  <c:v>64.660046600501587</c:v>
                </c:pt>
                <c:pt idx="1069">
                  <c:v>64.73036902099777</c:v>
                </c:pt>
                <c:pt idx="1070">
                  <c:v>64.80065275529526</c:v>
                </c:pt>
                <c:pt idx="1071">
                  <c:v>64.870881910235397</c:v>
                </c:pt>
                <c:pt idx="1072">
                  <c:v>64.941078816201937</c:v>
                </c:pt>
                <c:pt idx="1073">
                  <c:v>65.011275722168506</c:v>
                </c:pt>
                <c:pt idx="1074">
                  <c:v>65.081406245947747</c:v>
                </c:pt>
                <c:pt idx="1075">
                  <c:v>65.151498976652704</c:v>
                </c:pt>
                <c:pt idx="1076">
                  <c:v>65.221552238476278</c:v>
                </c:pt>
                <c:pt idx="1077">
                  <c:v>65.291560884183582</c:v>
                </c:pt>
                <c:pt idx="1078">
                  <c:v>65.361532890512251</c:v>
                </c:pt>
                <c:pt idx="1079">
                  <c:v>65.431473891222623</c:v>
                </c:pt>
                <c:pt idx="1080">
                  <c:v>65.501379648364022</c:v>
                </c:pt>
                <c:pt idx="1081">
                  <c:v>65.571216474810129</c:v>
                </c:pt>
                <c:pt idx="1082">
                  <c:v>65.641014307891879</c:v>
                </c:pt>
                <c:pt idx="1083">
                  <c:v>65.710772420861659</c:v>
                </c:pt>
                <c:pt idx="1084">
                  <c:v>65.780497295152657</c:v>
                </c:pt>
                <c:pt idx="1085">
                  <c:v>65.850172139168166</c:v>
                </c:pt>
                <c:pt idx="1086">
                  <c:v>65.919796211958015</c:v>
                </c:pt>
                <c:pt idx="1087">
                  <c:v>65.989392469513234</c:v>
                </c:pt>
                <c:pt idx="1088">
                  <c:v>66.058951128559684</c:v>
                </c:pt>
                <c:pt idx="1089">
                  <c:v>66.128454836411152</c:v>
                </c:pt>
                <c:pt idx="1090">
                  <c:v>66.197915416976272</c:v>
                </c:pt>
                <c:pt idx="1091">
                  <c:v>66.267334503416507</c:v>
                </c:pt>
                <c:pt idx="1092">
                  <c:v>66.336703524459267</c:v>
                </c:pt>
                <c:pt idx="1093">
                  <c:v>66.406043908412883</c:v>
                </c:pt>
                <c:pt idx="1094">
                  <c:v>66.475342078890534</c:v>
                </c:pt>
                <c:pt idx="1095">
                  <c:v>66.544587256985949</c:v>
                </c:pt>
                <c:pt idx="1096">
                  <c:v>66.613800797668247</c:v>
                </c:pt>
                <c:pt idx="1097">
                  <c:v>66.682975024611736</c:v>
                </c:pt>
                <c:pt idx="1098">
                  <c:v>66.752099321546211</c:v>
                </c:pt>
                <c:pt idx="1099">
                  <c:v>66.821187010394866</c:v>
                </c:pt>
                <c:pt idx="1100">
                  <c:v>66.890228132774936</c:v>
                </c:pt>
                <c:pt idx="1101">
                  <c:v>66.959231686532064</c:v>
                </c:pt>
                <c:pt idx="1102">
                  <c:v>67.028196543086324</c:v>
                </c:pt>
                <c:pt idx="1103">
                  <c:v>67.097115216579809</c:v>
                </c:pt>
                <c:pt idx="1104">
                  <c:v>67.165982315102639</c:v>
                </c:pt>
                <c:pt idx="1105">
                  <c:v>67.234827874064578</c:v>
                </c:pt>
                <c:pt idx="1106">
                  <c:v>67.303623810537857</c:v>
                </c:pt>
                <c:pt idx="1107">
                  <c:v>67.372391345805283</c:v>
                </c:pt>
                <c:pt idx="1108">
                  <c:v>67.44112191005982</c:v>
                </c:pt>
                <c:pt idx="1109">
                  <c:v>67.509803954215684</c:v>
                </c:pt>
                <c:pt idx="1110">
                  <c:v>67.578440542020232</c:v>
                </c:pt>
                <c:pt idx="1111">
                  <c:v>67.647046565401453</c:v>
                </c:pt>
                <c:pt idx="1112">
                  <c:v>67.71559535793655</c:v>
                </c:pt>
                <c:pt idx="1113">
                  <c:v>67.784122351855899</c:v>
                </c:pt>
                <c:pt idx="1114">
                  <c:v>67.852627564439985</c:v>
                </c:pt>
                <c:pt idx="1115">
                  <c:v>67.921108619767125</c:v>
                </c:pt>
                <c:pt idx="1116">
                  <c:v>67.989511610468298</c:v>
                </c:pt>
                <c:pt idx="1117">
                  <c:v>68.057891047884155</c:v>
                </c:pt>
                <c:pt idx="1118">
                  <c:v>68.126236362183164</c:v>
                </c:pt>
                <c:pt idx="1119">
                  <c:v>68.194536575244541</c:v>
                </c:pt>
                <c:pt idx="1120">
                  <c:v>68.262790617119791</c:v>
                </c:pt>
                <c:pt idx="1121">
                  <c:v>68.331023135663102</c:v>
                </c:pt>
                <c:pt idx="1122">
                  <c:v>68.399216191413473</c:v>
                </c:pt>
                <c:pt idx="1123">
                  <c:v>68.467368630760376</c:v>
                </c:pt>
                <c:pt idx="1124">
                  <c:v>68.535471645418951</c:v>
                </c:pt>
                <c:pt idx="1125">
                  <c:v>68.603539633627889</c:v>
                </c:pt>
                <c:pt idx="1126">
                  <c:v>68.671568490897172</c:v>
                </c:pt>
                <c:pt idx="1127">
                  <c:v>68.739576387282455</c:v>
                </c:pt>
                <c:pt idx="1128">
                  <c:v>68.80752991232481</c:v>
                </c:pt>
                <c:pt idx="1129">
                  <c:v>68.875451571098637</c:v>
                </c:pt>
                <c:pt idx="1130">
                  <c:v>68.943317021835369</c:v>
                </c:pt>
                <c:pt idx="1131">
                  <c:v>69.011166067441962</c:v>
                </c:pt>
                <c:pt idx="1132">
                  <c:v>69.078989826929401</c:v>
                </c:pt>
                <c:pt idx="1133">
                  <c:v>69.146734957085187</c:v>
                </c:pt>
                <c:pt idx="1134">
                  <c:v>69.214451527771274</c:v>
                </c:pt>
                <c:pt idx="1135">
                  <c:v>69.282129617504651</c:v>
                </c:pt>
                <c:pt idx="1136">
                  <c:v>69.349792656752854</c:v>
                </c:pt>
                <c:pt idx="1137">
                  <c:v>69.417402726426459</c:v>
                </c:pt>
                <c:pt idx="1138">
                  <c:v>69.485012796100051</c:v>
                </c:pt>
                <c:pt idx="1139">
                  <c:v>69.552540111376686</c:v>
                </c:pt>
                <c:pt idx="1140">
                  <c:v>69.620035376818862</c:v>
                </c:pt>
                <c:pt idx="1141">
                  <c:v>69.687473448360095</c:v>
                </c:pt>
                <c:pt idx="1142">
                  <c:v>69.754870685415469</c:v>
                </c:pt>
                <c:pt idx="1143">
                  <c:v>69.822248585042956</c:v>
                </c:pt>
                <c:pt idx="1144">
                  <c:v>69.889597965668457</c:v>
                </c:pt>
                <c:pt idx="1145">
                  <c:v>69.956858165724967</c:v>
                </c:pt>
                <c:pt idx="1146">
                  <c:v>70.024100657265222</c:v>
                </c:pt>
                <c:pt idx="1147">
                  <c:v>70.091313708683941</c:v>
                </c:pt>
                <c:pt idx="1148">
                  <c:v>70.158507837456398</c:v>
                </c:pt>
                <c:pt idx="1149">
                  <c:v>70.225684105653343</c:v>
                </c:pt>
                <c:pt idx="1150">
                  <c:v>70.292782010408075</c:v>
                </c:pt>
                <c:pt idx="1151">
                  <c:v>70.359844071209963</c:v>
                </c:pt>
                <c:pt idx="1152">
                  <c:v>70.426887866509915</c:v>
                </c:pt>
                <c:pt idx="1153">
                  <c:v>70.493885216296718</c:v>
                </c:pt>
                <c:pt idx="1154">
                  <c:v>70.560848260730253</c:v>
                </c:pt>
                <c:pt idx="1155">
                  <c:v>70.62777547084967</c:v>
                </c:pt>
                <c:pt idx="1156">
                  <c:v>70.694664881430413</c:v>
                </c:pt>
                <c:pt idx="1157">
                  <c:v>70.761514926720096</c:v>
                </c:pt>
                <c:pt idx="1158">
                  <c:v>70.8283319046852</c:v>
                </c:pt>
                <c:pt idx="1159">
                  <c:v>70.895113912605808</c:v>
                </c:pt>
                <c:pt idx="1160">
                  <c:v>70.961855343510763</c:v>
                </c:pt>
                <c:pt idx="1161">
                  <c:v>71.028561597818168</c:v>
                </c:pt>
                <c:pt idx="1162">
                  <c:v>71.095228693835153</c:v>
                </c:pt>
                <c:pt idx="1163">
                  <c:v>71.161866113484052</c:v>
                </c:pt>
                <c:pt idx="1164">
                  <c:v>71.228463655553128</c:v>
                </c:pt>
                <c:pt idx="1165">
                  <c:v>71.295015885925665</c:v>
                </c:pt>
                <c:pt idx="1166">
                  <c:v>71.361532340344141</c:v>
                </c:pt>
                <c:pt idx="1167">
                  <c:v>71.428026966715322</c:v>
                </c:pt>
                <c:pt idx="1168">
                  <c:v>71.494474337471601</c:v>
                </c:pt>
                <c:pt idx="1169">
                  <c:v>71.560900921618583</c:v>
                </c:pt>
                <c:pt idx="1170">
                  <c:v>71.627298178296897</c:v>
                </c:pt>
                <c:pt idx="1171">
                  <c:v>71.693642350229524</c:v>
                </c:pt>
                <c:pt idx="1172">
                  <c:v>71.759959909333986</c:v>
                </c:pt>
                <c:pt idx="1173">
                  <c:v>71.826258760036481</c:v>
                </c:pt>
                <c:pt idx="1174">
                  <c:v>71.892513654814792</c:v>
                </c:pt>
                <c:pt idx="1175">
                  <c:v>71.958742396286624</c:v>
                </c:pt>
                <c:pt idx="1176">
                  <c:v>72.024930745632503</c:v>
                </c:pt>
                <c:pt idx="1177">
                  <c:v>72.09108535802028</c:v>
                </c:pt>
                <c:pt idx="1178">
                  <c:v>72.157195961715416</c:v>
                </c:pt>
                <c:pt idx="1179">
                  <c:v>72.223282051354531</c:v>
                </c:pt>
                <c:pt idx="1180">
                  <c:v>72.289325353252153</c:v>
                </c:pt>
                <c:pt idx="1181">
                  <c:v>72.355337600338189</c:v>
                </c:pt>
                <c:pt idx="1182">
                  <c:v>72.421333551134268</c:v>
                </c:pt>
                <c:pt idx="1183">
                  <c:v>72.487277823485513</c:v>
                </c:pt>
                <c:pt idx="1184">
                  <c:v>72.553190244355832</c:v>
                </c:pt>
                <c:pt idx="1185">
                  <c:v>72.619066006599098</c:v>
                </c:pt>
                <c:pt idx="1186">
                  <c:v>72.684913635069563</c:v>
                </c:pt>
                <c:pt idx="1187">
                  <c:v>72.750717652296728</c:v>
                </c:pt>
                <c:pt idx="1188">
                  <c:v>72.8164861122914</c:v>
                </c:pt>
                <c:pt idx="1189">
                  <c:v>72.882213349114252</c:v>
                </c:pt>
                <c:pt idx="1190">
                  <c:v>72.947896182223474</c:v>
                </c:pt>
                <c:pt idx="1191">
                  <c:v>73.013570476580284</c:v>
                </c:pt>
                <c:pt idx="1192">
                  <c:v>73.07920061867361</c:v>
                </c:pt>
                <c:pt idx="1193">
                  <c:v>73.14479128921603</c:v>
                </c:pt>
                <c:pt idx="1194">
                  <c:v>73.210342045808574</c:v>
                </c:pt>
                <c:pt idx="1195">
                  <c:v>73.275857572301135</c:v>
                </c:pt>
                <c:pt idx="1196">
                  <c:v>73.341327252763321</c:v>
                </c:pt>
                <c:pt idx="1197">
                  <c:v>73.406770596273716</c:v>
                </c:pt>
                <c:pt idx="1198">
                  <c:v>73.472197125517681</c:v>
                </c:pt>
                <c:pt idx="1199">
                  <c:v>73.537588481149385</c:v>
                </c:pt>
                <c:pt idx="1200">
                  <c:v>73.602936434641038</c:v>
                </c:pt>
                <c:pt idx="1201">
                  <c:v>73.668255743031352</c:v>
                </c:pt>
                <c:pt idx="1202">
                  <c:v>73.73352773651898</c:v>
                </c:pt>
                <c:pt idx="1203">
                  <c:v>73.798772909912714</c:v>
                </c:pt>
                <c:pt idx="1204">
                  <c:v>73.863950783535799</c:v>
                </c:pt>
                <c:pt idx="1205">
                  <c:v>73.929092879116808</c:v>
                </c:pt>
                <c:pt idx="1206">
                  <c:v>73.994232815633907</c:v>
                </c:pt>
                <c:pt idx="1207">
                  <c:v>74.059334017567892</c:v>
                </c:pt>
                <c:pt idx="1208">
                  <c:v>74.124427312268239</c:v>
                </c:pt>
                <c:pt idx="1209">
                  <c:v>74.189471340922836</c:v>
                </c:pt>
                <c:pt idx="1210">
                  <c:v>74.254508302671596</c:v>
                </c:pt>
                <c:pt idx="1211">
                  <c:v>74.319512696886889</c:v>
                </c:pt>
                <c:pt idx="1212">
                  <c:v>74.384444721092876</c:v>
                </c:pt>
                <c:pt idx="1213">
                  <c:v>74.44931651497987</c:v>
                </c:pt>
                <c:pt idx="1214">
                  <c:v>74.514166884139016</c:v>
                </c:pt>
                <c:pt idx="1215">
                  <c:v>74.579001617325218</c:v>
                </c:pt>
                <c:pt idx="1216">
                  <c:v>74.643815830094596</c:v>
                </c:pt>
                <c:pt idx="1217">
                  <c:v>74.708568221272017</c:v>
                </c:pt>
                <c:pt idx="1218">
                  <c:v>74.773286144301608</c:v>
                </c:pt>
                <c:pt idx="1219">
                  <c:v>74.837971975277853</c:v>
                </c:pt>
                <c:pt idx="1220">
                  <c:v>74.90262631893269</c:v>
                </c:pt>
                <c:pt idx="1221">
                  <c:v>74.967239305092349</c:v>
                </c:pt>
                <c:pt idx="1222">
                  <c:v>75.031816332119917</c:v>
                </c:pt>
                <c:pt idx="1223">
                  <c:v>75.096361773404539</c:v>
                </c:pt>
                <c:pt idx="1224">
                  <c:v>75.160870699765979</c:v>
                </c:pt>
                <c:pt idx="1225">
                  <c:v>75.225326693086572</c:v>
                </c:pt>
                <c:pt idx="1226">
                  <c:v>75.289781050626686</c:v>
                </c:pt>
                <c:pt idx="1227">
                  <c:v>75.354204311349733</c:v>
                </c:pt>
                <c:pt idx="1228">
                  <c:v>75.418579692124155</c:v>
                </c:pt>
                <c:pt idx="1229">
                  <c:v>75.482947743698631</c:v>
                </c:pt>
                <c:pt idx="1230">
                  <c:v>75.547252104708747</c:v>
                </c:pt>
                <c:pt idx="1231">
                  <c:v>75.611542913114462</c:v>
                </c:pt>
                <c:pt idx="1232">
                  <c:v>75.675789098231348</c:v>
                </c:pt>
                <c:pt idx="1233">
                  <c:v>75.739998983741273</c:v>
                </c:pt>
                <c:pt idx="1234">
                  <c:v>75.804184456044382</c:v>
                </c:pt>
                <c:pt idx="1235">
                  <c:v>75.868346395515417</c:v>
                </c:pt>
                <c:pt idx="1236">
                  <c:v>75.932475686930687</c:v>
                </c:pt>
                <c:pt idx="1237">
                  <c:v>75.996559818200907</c:v>
                </c:pt>
                <c:pt idx="1238">
                  <c:v>76.060626775671196</c:v>
                </c:pt>
                <c:pt idx="1239">
                  <c:v>76.124633014541388</c:v>
                </c:pt>
                <c:pt idx="1240">
                  <c:v>76.188608761983858</c:v>
                </c:pt>
                <c:pt idx="1241">
                  <c:v>76.252580380065311</c:v>
                </c:pt>
                <c:pt idx="1242">
                  <c:v>76.316529357113012</c:v>
                </c:pt>
                <c:pt idx="1243">
                  <c:v>76.38042443250211</c:v>
                </c:pt>
                <c:pt idx="1244">
                  <c:v>76.444264859690875</c:v>
                </c:pt>
                <c:pt idx="1245">
                  <c:v>76.508074064166578</c:v>
                </c:pt>
                <c:pt idx="1246">
                  <c:v>76.571871275779941</c:v>
                </c:pt>
                <c:pt idx="1247">
                  <c:v>76.635668487393303</c:v>
                </c:pt>
                <c:pt idx="1248">
                  <c:v>76.699423661701843</c:v>
                </c:pt>
                <c:pt idx="1249">
                  <c:v>76.763140646524818</c:v>
                </c:pt>
                <c:pt idx="1250">
                  <c:v>76.826818354401823</c:v>
                </c:pt>
                <c:pt idx="1251">
                  <c:v>76.890476398977739</c:v>
                </c:pt>
                <c:pt idx="1252">
                  <c:v>76.954091460367138</c:v>
                </c:pt>
                <c:pt idx="1253">
                  <c:v>77.017683569582545</c:v>
                </c:pt>
                <c:pt idx="1254">
                  <c:v>77.081247619972643</c:v>
                </c:pt>
                <c:pt idx="1255">
                  <c:v>77.14477780524021</c:v>
                </c:pt>
                <c:pt idx="1256">
                  <c:v>77.208258553079048</c:v>
                </c:pt>
                <c:pt idx="1257">
                  <c:v>77.271729388579701</c:v>
                </c:pt>
                <c:pt idx="1258">
                  <c:v>77.335169269487395</c:v>
                </c:pt>
                <c:pt idx="1259">
                  <c:v>77.398567492388253</c:v>
                </c:pt>
                <c:pt idx="1260">
                  <c:v>77.461933057099557</c:v>
                </c:pt>
                <c:pt idx="1261">
                  <c:v>77.525267100694876</c:v>
                </c:pt>
                <c:pt idx="1262">
                  <c:v>77.588570055798542</c:v>
                </c:pt>
                <c:pt idx="1263">
                  <c:v>77.651836377158304</c:v>
                </c:pt>
                <c:pt idx="1264">
                  <c:v>77.715069359677557</c:v>
                </c:pt>
                <c:pt idx="1265">
                  <c:v>77.778253311906298</c:v>
                </c:pt>
                <c:pt idx="1266">
                  <c:v>77.841423125625298</c:v>
                </c:pt>
                <c:pt idx="1267">
                  <c:v>77.90457632134202</c:v>
                </c:pt>
                <c:pt idx="1268">
                  <c:v>77.967702116386306</c:v>
                </c:pt>
                <c:pt idx="1269">
                  <c:v>78.030779932166524</c:v>
                </c:pt>
                <c:pt idx="1270">
                  <c:v>78.093830521091277</c:v>
                </c:pt>
                <c:pt idx="1271">
                  <c:v>78.156838674883872</c:v>
                </c:pt>
                <c:pt idx="1272">
                  <c:v>78.219824285728748</c:v>
                </c:pt>
                <c:pt idx="1273">
                  <c:v>78.282793556696248</c:v>
                </c:pt>
                <c:pt idx="1274">
                  <c:v>78.345743548227375</c:v>
                </c:pt>
                <c:pt idx="1275">
                  <c:v>78.408651635152992</c:v>
                </c:pt>
                <c:pt idx="1276">
                  <c:v>78.471532637399122</c:v>
                </c:pt>
                <c:pt idx="1277">
                  <c:v>78.534390246036509</c:v>
                </c:pt>
                <c:pt idx="1278">
                  <c:v>78.597228481831209</c:v>
                </c:pt>
                <c:pt idx="1279">
                  <c:v>78.660023594186711</c:v>
                </c:pt>
                <c:pt idx="1280">
                  <c:v>78.722801019287672</c:v>
                </c:pt>
                <c:pt idx="1281">
                  <c:v>78.78555804112878</c:v>
                </c:pt>
                <c:pt idx="1282">
                  <c:v>78.848297867451024</c:v>
                </c:pt>
                <c:pt idx="1283">
                  <c:v>78.910974324149436</c:v>
                </c:pt>
                <c:pt idx="1284">
                  <c:v>78.973630692522818</c:v>
                </c:pt>
                <c:pt idx="1285">
                  <c:v>79.036277289904803</c:v>
                </c:pt>
                <c:pt idx="1286">
                  <c:v>79.09891008577263</c:v>
                </c:pt>
                <c:pt idx="1287">
                  <c:v>79.161484814352718</c:v>
                </c:pt>
                <c:pt idx="1288">
                  <c:v>79.224020272194082</c:v>
                </c:pt>
                <c:pt idx="1289">
                  <c:v>79.286552983117986</c:v>
                </c:pt>
                <c:pt idx="1290">
                  <c:v>79.349062316381477</c:v>
                </c:pt>
                <c:pt idx="1291">
                  <c:v>79.411559205528476</c:v>
                </c:pt>
                <c:pt idx="1292">
                  <c:v>79.47398039119453</c:v>
                </c:pt>
                <c:pt idx="1293">
                  <c:v>79.536389925000563</c:v>
                </c:pt>
                <c:pt idx="1294">
                  <c:v>79.598783851271008</c:v>
                </c:pt>
                <c:pt idx="1295">
                  <c:v>79.661132925843972</c:v>
                </c:pt>
                <c:pt idx="1296">
                  <c:v>79.723463369057725</c:v>
                </c:pt>
                <c:pt idx="1297">
                  <c:v>79.785753854469533</c:v>
                </c:pt>
                <c:pt idx="1298">
                  <c:v>79.84800452888895</c:v>
                </c:pt>
                <c:pt idx="1299">
                  <c:v>79.910241061873108</c:v>
                </c:pt>
                <c:pt idx="1300">
                  <c:v>79.972458393373543</c:v>
                </c:pt>
                <c:pt idx="1301">
                  <c:v>80.03463568457353</c:v>
                </c:pt>
                <c:pt idx="1302">
                  <c:v>80.096779527212803</c:v>
                </c:pt>
                <c:pt idx="1303">
                  <c:v>80.158888902103854</c:v>
                </c:pt>
                <c:pt idx="1304">
                  <c:v>80.220981496373284</c:v>
                </c:pt>
                <c:pt idx="1305">
                  <c:v>80.28304879539381</c:v>
                </c:pt>
                <c:pt idx="1306">
                  <c:v>80.345083983183855</c:v>
                </c:pt>
                <c:pt idx="1307">
                  <c:v>80.407092087866573</c:v>
                </c:pt>
                <c:pt idx="1308">
                  <c:v>80.46907194173977</c:v>
                </c:pt>
                <c:pt idx="1309">
                  <c:v>80.531019400511013</c:v>
                </c:pt>
                <c:pt idx="1310">
                  <c:v>80.592941389879314</c:v>
                </c:pt>
                <c:pt idx="1311">
                  <c:v>80.654834935417952</c:v>
                </c:pt>
                <c:pt idx="1312">
                  <c:v>80.716706790935362</c:v>
                </c:pt>
                <c:pt idx="1313">
                  <c:v>80.778546740753356</c:v>
                </c:pt>
                <c:pt idx="1314">
                  <c:v>80.840354349896856</c:v>
                </c:pt>
                <c:pt idx="1315">
                  <c:v>80.902123380607307</c:v>
                </c:pt>
                <c:pt idx="1316">
                  <c:v>80.963866186212471</c:v>
                </c:pt>
                <c:pt idx="1317">
                  <c:v>81.025590838884085</c:v>
                </c:pt>
                <c:pt idx="1318">
                  <c:v>81.087277993901068</c:v>
                </c:pt>
                <c:pt idx="1319">
                  <c:v>81.14891634973506</c:v>
                </c:pt>
                <c:pt idx="1320">
                  <c:v>81.210525142737822</c:v>
                </c:pt>
                <c:pt idx="1321">
                  <c:v>81.272130992188437</c:v>
                </c:pt>
                <c:pt idx="1322">
                  <c:v>81.333716566905608</c:v>
                </c:pt>
                <c:pt idx="1323">
                  <c:v>81.39528507229835</c:v>
                </c:pt>
                <c:pt idx="1324">
                  <c:v>81.4568359204563</c:v>
                </c:pt>
                <c:pt idx="1325">
                  <c:v>81.518381290079972</c:v>
                </c:pt>
                <c:pt idx="1326">
                  <c:v>81.57984927975113</c:v>
                </c:pt>
                <c:pt idx="1327">
                  <c:v>81.641291286702597</c:v>
                </c:pt>
                <c:pt idx="1328">
                  <c:v>81.702716610863149</c:v>
                </c:pt>
                <c:pt idx="1329">
                  <c:v>81.764117647630513</c:v>
                </c:pt>
                <c:pt idx="1330">
                  <c:v>81.825477826143654</c:v>
                </c:pt>
                <c:pt idx="1331">
                  <c:v>81.886809804993121</c:v>
                </c:pt>
                <c:pt idx="1332">
                  <c:v>81.948112707981309</c:v>
                </c:pt>
                <c:pt idx="1333">
                  <c:v>82.00939491807685</c:v>
                </c:pt>
                <c:pt idx="1334">
                  <c:v>82.07065112370573</c:v>
                </c:pt>
                <c:pt idx="1335">
                  <c:v>82.131876301520649</c:v>
                </c:pt>
                <c:pt idx="1336">
                  <c:v>82.193063522766849</c:v>
                </c:pt>
                <c:pt idx="1337">
                  <c:v>82.254240087433573</c:v>
                </c:pt>
                <c:pt idx="1338">
                  <c:v>82.315383058823969</c:v>
                </c:pt>
                <c:pt idx="1339">
                  <c:v>82.376490951879788</c:v>
                </c:pt>
                <c:pt idx="1340">
                  <c:v>82.437581668063288</c:v>
                </c:pt>
                <c:pt idx="1341">
                  <c:v>82.498657730729789</c:v>
                </c:pt>
                <c:pt idx="1342">
                  <c:v>82.559704644198007</c:v>
                </c:pt>
                <c:pt idx="1343">
                  <c:v>82.620737121368904</c:v>
                </c:pt>
                <c:pt idx="1344">
                  <c:v>82.68172359976667</c:v>
                </c:pt>
                <c:pt idx="1345">
                  <c:v>82.742699712760782</c:v>
                </c:pt>
                <c:pt idx="1346">
                  <c:v>82.803666522736052</c:v>
                </c:pt>
                <c:pt idx="1347">
                  <c:v>82.864610343207204</c:v>
                </c:pt>
                <c:pt idx="1348">
                  <c:v>82.925521863861448</c:v>
                </c:pt>
                <c:pt idx="1349">
                  <c:v>82.986398660232624</c:v>
                </c:pt>
                <c:pt idx="1350">
                  <c:v>83.047238979286334</c:v>
                </c:pt>
                <c:pt idx="1351">
                  <c:v>83.108077694701507</c:v>
                </c:pt>
                <c:pt idx="1352">
                  <c:v>83.1689161218235</c:v>
                </c:pt>
                <c:pt idx="1353">
                  <c:v>83.229736833243464</c:v>
                </c:pt>
                <c:pt idx="1354">
                  <c:v>83.290489526825951</c:v>
                </c:pt>
                <c:pt idx="1355">
                  <c:v>83.351217353971563</c:v>
                </c:pt>
                <c:pt idx="1356">
                  <c:v>83.411905542183305</c:v>
                </c:pt>
                <c:pt idx="1357">
                  <c:v>83.472551610112191</c:v>
                </c:pt>
                <c:pt idx="1358">
                  <c:v>83.533183073881048</c:v>
                </c:pt>
                <c:pt idx="1359">
                  <c:v>83.593814537649919</c:v>
                </c:pt>
                <c:pt idx="1360">
                  <c:v>83.65444281275002</c:v>
                </c:pt>
                <c:pt idx="1361">
                  <c:v>83.715033199217416</c:v>
                </c:pt>
                <c:pt idx="1362">
                  <c:v>83.775584794573888</c:v>
                </c:pt>
                <c:pt idx="1363">
                  <c:v>83.836094434090768</c:v>
                </c:pt>
                <c:pt idx="1364">
                  <c:v>83.896580893674454</c:v>
                </c:pt>
                <c:pt idx="1365">
                  <c:v>83.957043569252107</c:v>
                </c:pt>
                <c:pt idx="1366">
                  <c:v>84.017418738849841</c:v>
                </c:pt>
                <c:pt idx="1367">
                  <c:v>84.077770068070578</c:v>
                </c:pt>
                <c:pt idx="1368">
                  <c:v>84.138121397291329</c:v>
                </c:pt>
                <c:pt idx="1369">
                  <c:v>84.198446154928035</c:v>
                </c:pt>
                <c:pt idx="1370">
                  <c:v>84.258761829018454</c:v>
                </c:pt>
                <c:pt idx="1371">
                  <c:v>84.319051092451303</c:v>
                </c:pt>
                <c:pt idx="1372">
                  <c:v>84.379334828799728</c:v>
                </c:pt>
                <c:pt idx="1373">
                  <c:v>84.43961856514818</c:v>
                </c:pt>
                <c:pt idx="1374">
                  <c:v>84.499887166744841</c:v>
                </c:pt>
                <c:pt idx="1375">
                  <c:v>84.560115850596517</c:v>
                </c:pt>
                <c:pt idx="1376">
                  <c:v>84.620260856689924</c:v>
                </c:pt>
                <c:pt idx="1377">
                  <c:v>84.680382899174617</c:v>
                </c:pt>
                <c:pt idx="1378">
                  <c:v>84.740489996922321</c:v>
                </c:pt>
                <c:pt idx="1379">
                  <c:v>84.80058437591029</c:v>
                </c:pt>
                <c:pt idx="1380">
                  <c:v>84.860657538270914</c:v>
                </c:pt>
                <c:pt idx="1381">
                  <c:v>84.920680038968115</c:v>
                </c:pt>
                <c:pt idx="1382">
                  <c:v>84.980688822034196</c:v>
                </c:pt>
                <c:pt idx="1383">
                  <c:v>85.040664968889971</c:v>
                </c:pt>
                <c:pt idx="1384">
                  <c:v>85.100620620249046</c:v>
                </c:pt>
                <c:pt idx="1385">
                  <c:v>85.160532225679688</c:v>
                </c:pt>
                <c:pt idx="1386">
                  <c:v>85.220434141504427</c:v>
                </c:pt>
                <c:pt idx="1387">
                  <c:v>85.280305787734946</c:v>
                </c:pt>
                <c:pt idx="1388">
                  <c:v>85.340153229030207</c:v>
                </c:pt>
                <c:pt idx="1389">
                  <c:v>85.399976138533958</c:v>
                </c:pt>
                <c:pt idx="1390">
                  <c:v>85.459763695702506</c:v>
                </c:pt>
                <c:pt idx="1391">
                  <c:v>85.519524631989583</c:v>
                </c:pt>
                <c:pt idx="1392">
                  <c:v>85.579272727042678</c:v>
                </c:pt>
                <c:pt idx="1393">
                  <c:v>85.638999883477211</c:v>
                </c:pt>
                <c:pt idx="1394">
                  <c:v>85.698689830436706</c:v>
                </c:pt>
                <c:pt idx="1395">
                  <c:v>85.758359337996637</c:v>
                </c:pt>
                <c:pt idx="1396">
                  <c:v>85.818000205534332</c:v>
                </c:pt>
                <c:pt idx="1397">
                  <c:v>85.877618228403108</c:v>
                </c:pt>
                <c:pt idx="1398">
                  <c:v>85.937223405840228</c:v>
                </c:pt>
                <c:pt idx="1399">
                  <c:v>85.99677749146224</c:v>
                </c:pt>
                <c:pt idx="1400">
                  <c:v>86.056293039058701</c:v>
                </c:pt>
                <c:pt idx="1401">
                  <c:v>86.115785845223243</c:v>
                </c:pt>
                <c:pt idx="1402">
                  <c:v>86.175260204732709</c:v>
                </c:pt>
                <c:pt idx="1403">
                  <c:v>86.234734564242231</c:v>
                </c:pt>
                <c:pt idx="1404">
                  <c:v>86.294208923751711</c:v>
                </c:pt>
                <c:pt idx="1405">
                  <c:v>86.353681491659927</c:v>
                </c:pt>
                <c:pt idx="1406">
                  <c:v>86.413093218641123</c:v>
                </c:pt>
                <c:pt idx="1407">
                  <c:v>86.472472860831175</c:v>
                </c:pt>
                <c:pt idx="1408">
                  <c:v>86.531828287620499</c:v>
                </c:pt>
                <c:pt idx="1409">
                  <c:v>86.591170783170426</c:v>
                </c:pt>
                <c:pt idx="1410">
                  <c:v>86.650500664657173</c:v>
                </c:pt>
                <c:pt idx="1411">
                  <c:v>86.709779506003159</c:v>
                </c:pt>
                <c:pt idx="1412">
                  <c:v>86.76903929075857</c:v>
                </c:pt>
                <c:pt idx="1413">
                  <c:v>86.828264055651957</c:v>
                </c:pt>
                <c:pt idx="1414">
                  <c:v>86.887460902173785</c:v>
                </c:pt>
                <c:pt idx="1415">
                  <c:v>86.946626048344768</c:v>
                </c:pt>
                <c:pt idx="1416">
                  <c:v>87.005777674747122</c:v>
                </c:pt>
                <c:pt idx="1417">
                  <c:v>87.064907196260862</c:v>
                </c:pt>
                <c:pt idx="1418">
                  <c:v>87.12400849023004</c:v>
                </c:pt>
                <c:pt idx="1419">
                  <c:v>87.183065793725149</c:v>
                </c:pt>
                <c:pt idx="1420">
                  <c:v>87.242108009238592</c:v>
                </c:pt>
                <c:pt idx="1421">
                  <c:v>87.301119205061056</c:v>
                </c:pt>
                <c:pt idx="1422">
                  <c:v>87.360106495296662</c:v>
                </c:pt>
                <c:pt idx="1423">
                  <c:v>87.419073078495032</c:v>
                </c:pt>
                <c:pt idx="1424">
                  <c:v>87.478010489260797</c:v>
                </c:pt>
                <c:pt idx="1425">
                  <c:v>87.53693326072046</c:v>
                </c:pt>
                <c:pt idx="1426">
                  <c:v>87.595822581900194</c:v>
                </c:pt>
                <c:pt idx="1427">
                  <c:v>87.654696089829542</c:v>
                </c:pt>
                <c:pt idx="1428">
                  <c:v>87.713550299622383</c:v>
                </c:pt>
                <c:pt idx="1429">
                  <c:v>87.77237926154659</c:v>
                </c:pt>
                <c:pt idx="1430">
                  <c:v>87.83118972118713</c:v>
                </c:pt>
                <c:pt idx="1431">
                  <c:v>87.889964731580278</c:v>
                </c:pt>
                <c:pt idx="1432">
                  <c:v>87.948724218166433</c:v>
                </c:pt>
                <c:pt idx="1433">
                  <c:v>88.007470523637608</c:v>
                </c:pt>
                <c:pt idx="1434">
                  <c:v>88.066162827885449</c:v>
                </c:pt>
                <c:pt idx="1435">
                  <c:v>88.124846544281226</c:v>
                </c:pt>
                <c:pt idx="1436">
                  <c:v>88.18349928227471</c:v>
                </c:pt>
                <c:pt idx="1437">
                  <c:v>88.242152020268193</c:v>
                </c:pt>
                <c:pt idx="1438">
                  <c:v>88.300786509964368</c:v>
                </c:pt>
                <c:pt idx="1439">
                  <c:v>88.359371461810269</c:v>
                </c:pt>
                <c:pt idx="1440">
                  <c:v>88.41794524825572</c:v>
                </c:pt>
                <c:pt idx="1441">
                  <c:v>88.476501398426834</c:v>
                </c:pt>
                <c:pt idx="1442">
                  <c:v>88.535039487555878</c:v>
                </c:pt>
                <c:pt idx="1443">
                  <c:v>88.593557261066863</c:v>
                </c:pt>
                <c:pt idx="1444">
                  <c:v>88.652021996675202</c:v>
                </c:pt>
                <c:pt idx="1445">
                  <c:v>88.710483647620762</c:v>
                </c:pt>
                <c:pt idx="1446">
                  <c:v>88.768937157865295</c:v>
                </c:pt>
                <c:pt idx="1447">
                  <c:v>88.827362997351585</c:v>
                </c:pt>
                <c:pt idx="1448">
                  <c:v>88.88575477117169</c:v>
                </c:pt>
                <c:pt idx="1449">
                  <c:v>88.944125496129018</c:v>
                </c:pt>
                <c:pt idx="1450">
                  <c:v>89.00247515846192</c:v>
                </c:pt>
                <c:pt idx="1451">
                  <c:v>89.060793858067768</c:v>
                </c:pt>
                <c:pt idx="1452">
                  <c:v>89.119094127821342</c:v>
                </c:pt>
                <c:pt idx="1453">
                  <c:v>89.177373901507863</c:v>
                </c:pt>
                <c:pt idx="1454">
                  <c:v>89.235643581834964</c:v>
                </c:pt>
                <c:pt idx="1455">
                  <c:v>89.293877391957992</c:v>
                </c:pt>
                <c:pt idx="1456">
                  <c:v>89.352082366844343</c:v>
                </c:pt>
                <c:pt idx="1457">
                  <c:v>89.410255956160313</c:v>
                </c:pt>
                <c:pt idx="1458">
                  <c:v>89.468409317673149</c:v>
                </c:pt>
                <c:pt idx="1459">
                  <c:v>89.526558215690088</c:v>
                </c:pt>
                <c:pt idx="1460">
                  <c:v>89.584667574217576</c:v>
                </c:pt>
                <c:pt idx="1461">
                  <c:v>89.642759262585528</c:v>
                </c:pt>
                <c:pt idx="1462">
                  <c:v>89.700822451244264</c:v>
                </c:pt>
                <c:pt idx="1463">
                  <c:v>89.758873930556959</c:v>
                </c:pt>
                <c:pt idx="1464">
                  <c:v>89.81687996431738</c:v>
                </c:pt>
                <c:pt idx="1465">
                  <c:v>89.874879534569942</c:v>
                </c:pt>
                <c:pt idx="1466">
                  <c:v>89.932857791647734</c:v>
                </c:pt>
                <c:pt idx="1467">
                  <c:v>89.990818430456258</c:v>
                </c:pt>
                <c:pt idx="1468">
                  <c:v>90.048734160724294</c:v>
                </c:pt>
                <c:pt idx="1469">
                  <c:v>90.106642817860276</c:v>
                </c:pt>
                <c:pt idx="1470">
                  <c:v>90.164505701441612</c:v>
                </c:pt>
                <c:pt idx="1471">
                  <c:v>90.222349419362303</c:v>
                </c:pt>
                <c:pt idx="1472">
                  <c:v>90.28018062148972</c:v>
                </c:pt>
                <c:pt idx="1473">
                  <c:v>90.33799982387643</c:v>
                </c:pt>
                <c:pt idx="1474">
                  <c:v>90.395801713284044</c:v>
                </c:pt>
                <c:pt idx="1475">
                  <c:v>90.453581070133978</c:v>
                </c:pt>
                <c:pt idx="1476">
                  <c:v>90.511323348335651</c:v>
                </c:pt>
                <c:pt idx="1477">
                  <c:v>90.569046399663748</c:v>
                </c:pt>
                <c:pt idx="1478">
                  <c:v>90.626738729694722</c:v>
                </c:pt>
                <c:pt idx="1479">
                  <c:v>90.684408457590962</c:v>
                </c:pt>
                <c:pt idx="1480">
                  <c:v>90.742063540648658</c:v>
                </c:pt>
                <c:pt idx="1481">
                  <c:v>90.799697932450655</c:v>
                </c:pt>
                <c:pt idx="1482">
                  <c:v>90.857298332578935</c:v>
                </c:pt>
                <c:pt idx="1483">
                  <c:v>90.914877603382124</c:v>
                </c:pt>
                <c:pt idx="1484">
                  <c:v>90.972431273576674</c:v>
                </c:pt>
                <c:pt idx="1485">
                  <c:v>91.029963860293364</c:v>
                </c:pt>
                <c:pt idx="1486">
                  <c:v>91.087472997900562</c:v>
                </c:pt>
                <c:pt idx="1487">
                  <c:v>91.144939077337867</c:v>
                </c:pt>
                <c:pt idx="1488">
                  <c:v>91.202385727823341</c:v>
                </c:pt>
                <c:pt idx="1489">
                  <c:v>91.259818242858231</c:v>
                </c:pt>
                <c:pt idx="1490">
                  <c:v>91.317243510910515</c:v>
                </c:pt>
                <c:pt idx="1491">
                  <c:v>91.374655295122565</c:v>
                </c:pt>
                <c:pt idx="1492">
                  <c:v>91.432049638909604</c:v>
                </c:pt>
                <c:pt idx="1493">
                  <c:v>91.489422872624274</c:v>
                </c:pt>
                <c:pt idx="1494">
                  <c:v>91.546750608629921</c:v>
                </c:pt>
                <c:pt idx="1495">
                  <c:v>91.604061075282999</c:v>
                </c:pt>
                <c:pt idx="1496">
                  <c:v>91.661371055026137</c:v>
                </c:pt>
                <c:pt idx="1497">
                  <c:v>91.718655764110778</c:v>
                </c:pt>
                <c:pt idx="1498">
                  <c:v>91.775907473984631</c:v>
                </c:pt>
                <c:pt idx="1499">
                  <c:v>91.833127683136595</c:v>
                </c:pt>
                <c:pt idx="1500">
                  <c:v>91.890305461687603</c:v>
                </c:pt>
                <c:pt idx="1501">
                  <c:v>91.94746648389561</c:v>
                </c:pt>
                <c:pt idx="1502">
                  <c:v>92.004627506103617</c:v>
                </c:pt>
                <c:pt idx="1503">
                  <c:v>92.06178852831161</c:v>
                </c:pt>
                <c:pt idx="1504">
                  <c:v>92.118943331880828</c:v>
                </c:pt>
                <c:pt idx="1505">
                  <c:v>92.176066236522502</c:v>
                </c:pt>
                <c:pt idx="1506">
                  <c:v>92.233168567910226</c:v>
                </c:pt>
                <c:pt idx="1507">
                  <c:v>92.290220683506107</c:v>
                </c:pt>
                <c:pt idx="1508">
                  <c:v>92.347262194997683</c:v>
                </c:pt>
                <c:pt idx="1509">
                  <c:v>92.404295986015811</c:v>
                </c:pt>
                <c:pt idx="1510">
                  <c:v>92.461319494253587</c:v>
                </c:pt>
                <c:pt idx="1511">
                  <c:v>92.51831925827733</c:v>
                </c:pt>
                <c:pt idx="1512">
                  <c:v>92.575291358660394</c:v>
                </c:pt>
                <c:pt idx="1513">
                  <c:v>92.632250706093799</c:v>
                </c:pt>
                <c:pt idx="1514">
                  <c:v>92.689197947618823</c:v>
                </c:pt>
                <c:pt idx="1515">
                  <c:v>92.746107823662641</c:v>
                </c:pt>
                <c:pt idx="1516">
                  <c:v>92.803008958363847</c:v>
                </c:pt>
                <c:pt idx="1517">
                  <c:v>92.859895543152518</c:v>
                </c:pt>
                <c:pt idx="1518">
                  <c:v>92.916777637810057</c:v>
                </c:pt>
                <c:pt idx="1519">
                  <c:v>92.9736353909245</c:v>
                </c:pt>
                <c:pt idx="1520">
                  <c:v>93.030469323195831</c:v>
                </c:pt>
                <c:pt idx="1521">
                  <c:v>93.087289957510194</c:v>
                </c:pt>
                <c:pt idx="1522">
                  <c:v>93.144093142617805</c:v>
                </c:pt>
                <c:pt idx="1523">
                  <c:v>93.200885250658487</c:v>
                </c:pt>
                <c:pt idx="1524">
                  <c:v>93.257661692671533</c:v>
                </c:pt>
                <c:pt idx="1525">
                  <c:v>93.314430005926511</c:v>
                </c:pt>
                <c:pt idx="1526">
                  <c:v>93.371179930366111</c:v>
                </c:pt>
                <c:pt idx="1527">
                  <c:v>93.427909684403843</c:v>
                </c:pt>
                <c:pt idx="1528">
                  <c:v>93.484628547897671</c:v>
                </c:pt>
                <c:pt idx="1529">
                  <c:v>93.541318380128914</c:v>
                </c:pt>
                <c:pt idx="1530">
                  <c:v>93.597977688312085</c:v>
                </c:pt>
                <c:pt idx="1531">
                  <c:v>93.654636996495171</c:v>
                </c:pt>
                <c:pt idx="1532">
                  <c:v>93.711267697489603</c:v>
                </c:pt>
                <c:pt idx="1533">
                  <c:v>93.767890223729751</c:v>
                </c:pt>
                <c:pt idx="1534">
                  <c:v>93.824512749969912</c:v>
                </c:pt>
                <c:pt idx="1535">
                  <c:v>93.881101580836628</c:v>
                </c:pt>
                <c:pt idx="1536">
                  <c:v>93.937660799378165</c:v>
                </c:pt>
                <c:pt idx="1537">
                  <c:v>93.994204618444726</c:v>
                </c:pt>
                <c:pt idx="1538">
                  <c:v>94.050735448470078</c:v>
                </c:pt>
                <c:pt idx="1539">
                  <c:v>94.107254362589416</c:v>
                </c:pt>
                <c:pt idx="1540">
                  <c:v>94.163764955619257</c:v>
                </c:pt>
                <c:pt idx="1541">
                  <c:v>94.220252216367982</c:v>
                </c:pt>
                <c:pt idx="1542">
                  <c:v>94.276704226920458</c:v>
                </c:pt>
                <c:pt idx="1543">
                  <c:v>94.333156237472949</c:v>
                </c:pt>
                <c:pt idx="1544">
                  <c:v>94.389595155768333</c:v>
                </c:pt>
                <c:pt idx="1545">
                  <c:v>94.446003978400668</c:v>
                </c:pt>
                <c:pt idx="1546">
                  <c:v>94.502394649241893</c:v>
                </c:pt>
                <c:pt idx="1547">
                  <c:v>94.558785100795177</c:v>
                </c:pt>
                <c:pt idx="1548">
                  <c:v>94.615164310538077</c:v>
                </c:pt>
                <c:pt idx="1549">
                  <c:v>94.671528032148942</c:v>
                </c:pt>
                <c:pt idx="1550">
                  <c:v>94.727868174837923</c:v>
                </c:pt>
                <c:pt idx="1551">
                  <c:v>94.784196637190192</c:v>
                </c:pt>
                <c:pt idx="1552">
                  <c:v>94.840502660290028</c:v>
                </c:pt>
                <c:pt idx="1553">
                  <c:v>94.896795349382785</c:v>
                </c:pt>
                <c:pt idx="1554">
                  <c:v>94.95307089169826</c:v>
                </c:pt>
                <c:pt idx="1555">
                  <c:v>95.009337519487033</c:v>
                </c:pt>
                <c:pt idx="1556">
                  <c:v>95.065586491369743</c:v>
                </c:pt>
                <c:pt idx="1557">
                  <c:v>95.121809985996236</c:v>
                </c:pt>
                <c:pt idx="1558">
                  <c:v>95.178015815822107</c:v>
                </c:pt>
                <c:pt idx="1559">
                  <c:v>95.234214070815582</c:v>
                </c:pt>
                <c:pt idx="1560">
                  <c:v>95.29040099528936</c:v>
                </c:pt>
                <c:pt idx="1561">
                  <c:v>95.346561690514761</c:v>
                </c:pt>
                <c:pt idx="1562">
                  <c:v>95.402715184201469</c:v>
                </c:pt>
                <c:pt idx="1563">
                  <c:v>95.458834141004758</c:v>
                </c:pt>
                <c:pt idx="1564">
                  <c:v>95.514930256107647</c:v>
                </c:pt>
                <c:pt idx="1565">
                  <c:v>95.571016755640713</c:v>
                </c:pt>
                <c:pt idx="1566">
                  <c:v>95.627100478309956</c:v>
                </c:pt>
                <c:pt idx="1567">
                  <c:v>95.683184200979184</c:v>
                </c:pt>
                <c:pt idx="1568">
                  <c:v>95.739267923648413</c:v>
                </c:pt>
                <c:pt idx="1569">
                  <c:v>95.79533293043734</c:v>
                </c:pt>
                <c:pt idx="1570">
                  <c:v>95.851368472255785</c:v>
                </c:pt>
                <c:pt idx="1571">
                  <c:v>95.907354610168895</c:v>
                </c:pt>
                <c:pt idx="1572">
                  <c:v>95.963332137027194</c:v>
                </c:pt>
                <c:pt idx="1573">
                  <c:v>96.019302212568732</c:v>
                </c:pt>
                <c:pt idx="1574">
                  <c:v>96.075264952646208</c:v>
                </c:pt>
                <c:pt idx="1575">
                  <c:v>96.131218453947085</c:v>
                </c:pt>
                <c:pt idx="1576">
                  <c:v>96.187167639272289</c:v>
                </c:pt>
                <c:pt idx="1577">
                  <c:v>96.243111141024613</c:v>
                </c:pt>
                <c:pt idx="1578">
                  <c:v>96.299046133584582</c:v>
                </c:pt>
                <c:pt idx="1579">
                  <c:v>96.354948378534374</c:v>
                </c:pt>
                <c:pt idx="1580">
                  <c:v>96.410804228718845</c:v>
                </c:pt>
                <c:pt idx="1581">
                  <c:v>96.466657617270059</c:v>
                </c:pt>
                <c:pt idx="1582">
                  <c:v>96.522511005821258</c:v>
                </c:pt>
                <c:pt idx="1583">
                  <c:v>96.578364394372485</c:v>
                </c:pt>
                <c:pt idx="1584">
                  <c:v>96.634217782923685</c:v>
                </c:pt>
                <c:pt idx="1585">
                  <c:v>96.69007117147487</c:v>
                </c:pt>
                <c:pt idx="1586">
                  <c:v>96.745845734349956</c:v>
                </c:pt>
                <c:pt idx="1587">
                  <c:v>96.801610085053696</c:v>
                </c:pt>
                <c:pt idx="1588">
                  <c:v>96.857364527898852</c:v>
                </c:pt>
                <c:pt idx="1589">
                  <c:v>96.913109399076589</c:v>
                </c:pt>
                <c:pt idx="1590">
                  <c:v>96.968847009629016</c:v>
                </c:pt>
                <c:pt idx="1591">
                  <c:v>97.024579084994414</c:v>
                </c:pt>
                <c:pt idx="1592">
                  <c:v>97.080307607053484</c:v>
                </c:pt>
                <c:pt idx="1593">
                  <c:v>97.136033992768247</c:v>
                </c:pt>
                <c:pt idx="1594">
                  <c:v>97.191755173339047</c:v>
                </c:pt>
                <c:pt idx="1595">
                  <c:v>97.247475282115445</c:v>
                </c:pt>
                <c:pt idx="1596">
                  <c:v>97.303151677101411</c:v>
                </c:pt>
                <c:pt idx="1597">
                  <c:v>97.358812737860447</c:v>
                </c:pt>
                <c:pt idx="1598">
                  <c:v>97.414469401435497</c:v>
                </c:pt>
                <c:pt idx="1599">
                  <c:v>97.470116738966851</c:v>
                </c:pt>
                <c:pt idx="1600">
                  <c:v>97.525761827897696</c:v>
                </c:pt>
                <c:pt idx="1601">
                  <c:v>97.581387895883026</c:v>
                </c:pt>
                <c:pt idx="1602">
                  <c:v>97.636992683208092</c:v>
                </c:pt>
                <c:pt idx="1603">
                  <c:v>97.692594975286852</c:v>
                </c:pt>
                <c:pt idx="1604">
                  <c:v>97.748183436515916</c:v>
                </c:pt>
                <c:pt idx="1605">
                  <c:v>97.803757820483412</c:v>
                </c:pt>
                <c:pt idx="1606">
                  <c:v>97.859319126756901</c:v>
                </c:pt>
                <c:pt idx="1607">
                  <c:v>97.914857438363057</c:v>
                </c:pt>
                <c:pt idx="1608">
                  <c:v>97.970384066821524</c:v>
                </c:pt>
                <c:pt idx="1609">
                  <c:v>98.025906235824465</c:v>
                </c:pt>
                <c:pt idx="1610">
                  <c:v>98.081404809643686</c:v>
                </c:pt>
                <c:pt idx="1611">
                  <c:v>98.13688463428025</c:v>
                </c:pt>
                <c:pt idx="1612">
                  <c:v>98.192354126262742</c:v>
                </c:pt>
                <c:pt idx="1613">
                  <c:v>98.247818510111287</c:v>
                </c:pt>
                <c:pt idx="1614">
                  <c:v>98.303277309862281</c:v>
                </c:pt>
                <c:pt idx="1615">
                  <c:v>98.358733137292433</c:v>
                </c:pt>
                <c:pt idx="1616">
                  <c:v>98.414158163618524</c:v>
                </c:pt>
                <c:pt idx="1617">
                  <c:v>98.469568982799643</c:v>
                </c:pt>
                <c:pt idx="1618">
                  <c:v>98.524966120654099</c:v>
                </c:pt>
                <c:pt idx="1619">
                  <c:v>98.580354166847599</c:v>
                </c:pt>
                <c:pt idx="1620">
                  <c:v>98.635735511579725</c:v>
                </c:pt>
                <c:pt idx="1621">
                  <c:v>98.691102822255587</c:v>
                </c:pt>
                <c:pt idx="1622">
                  <c:v>98.746458718998468</c:v>
                </c:pt>
                <c:pt idx="1623">
                  <c:v>98.801799048847144</c:v>
                </c:pt>
                <c:pt idx="1624">
                  <c:v>98.857130120153229</c:v>
                </c:pt>
                <c:pt idx="1625">
                  <c:v>98.912450496979062</c:v>
                </c:pt>
                <c:pt idx="1626">
                  <c:v>98.967758559091251</c:v>
                </c:pt>
                <c:pt idx="1627">
                  <c:v>99.023045253895717</c:v>
                </c:pt>
                <c:pt idx="1628">
                  <c:v>99.078329905610431</c:v>
                </c:pt>
                <c:pt idx="1629">
                  <c:v>99.133599651335118</c:v>
                </c:pt>
                <c:pt idx="1630">
                  <c:v>99.188864545193255</c:v>
                </c:pt>
                <c:pt idx="1631">
                  <c:v>99.244116491887397</c:v>
                </c:pt>
                <c:pt idx="1632">
                  <c:v>99.299357466617167</c:v>
                </c:pt>
                <c:pt idx="1633">
                  <c:v>99.354581494524467</c:v>
                </c:pt>
                <c:pt idx="1634">
                  <c:v>99.409796429892396</c:v>
                </c:pt>
                <c:pt idx="1635">
                  <c:v>99.464998030622098</c:v>
                </c:pt>
                <c:pt idx="1636">
                  <c:v>99.520191940420929</c:v>
                </c:pt>
                <c:pt idx="1637">
                  <c:v>99.575383620274621</c:v>
                </c:pt>
                <c:pt idx="1638">
                  <c:v>99.63056067087129</c:v>
                </c:pt>
                <c:pt idx="1639">
                  <c:v>99.685727489667173</c:v>
                </c:pt>
                <c:pt idx="1640">
                  <c:v>99.740886605598504</c:v>
                </c:pt>
                <c:pt idx="1641">
                  <c:v>99.796040349672253</c:v>
                </c:pt>
                <c:pt idx="1642">
                  <c:v>99.851178754767162</c:v>
                </c:pt>
                <c:pt idx="1643">
                  <c:v>99.906312632719278</c:v>
                </c:pt>
                <c:pt idx="1644">
                  <c:v>99.961440741912511</c:v>
                </c:pt>
                <c:pt idx="1645">
                  <c:v>100.0165525884193</c:v>
                </c:pt>
                <c:pt idx="1646">
                  <c:v>100.07163199370325</c:v>
                </c:pt>
                <c:pt idx="1647">
                  <c:v>100.12670690000735</c:v>
                </c:pt>
                <c:pt idx="1648">
                  <c:v>100.18177823681603</c:v>
                </c:pt>
                <c:pt idx="1649">
                  <c:v>100.23683144087195</c:v>
                </c:pt>
                <c:pt idx="1650">
                  <c:v>100.29188445489994</c:v>
                </c:pt>
                <c:pt idx="1651">
                  <c:v>100.34693746892796</c:v>
                </c:pt>
                <c:pt idx="1652">
                  <c:v>100.40199048295597</c:v>
                </c:pt>
                <c:pt idx="1653">
                  <c:v>100.45703428787625</c:v>
                </c:pt>
                <c:pt idx="1654">
                  <c:v>100.51203248782872</c:v>
                </c:pt>
                <c:pt idx="1655">
                  <c:v>100.5670257953674</c:v>
                </c:pt>
                <c:pt idx="1656">
                  <c:v>100.62201823441703</c:v>
                </c:pt>
                <c:pt idx="1657">
                  <c:v>100.67699931342487</c:v>
                </c:pt>
                <c:pt idx="1658">
                  <c:v>100.73197577196566</c:v>
                </c:pt>
                <c:pt idx="1659">
                  <c:v>100.78694727626025</c:v>
                </c:pt>
                <c:pt idx="1660">
                  <c:v>100.84191030252295</c:v>
                </c:pt>
                <c:pt idx="1661">
                  <c:v>100.89686495672349</c:v>
                </c:pt>
                <c:pt idx="1662">
                  <c:v>100.95181358616658</c:v>
                </c:pt>
                <c:pt idx="1663">
                  <c:v>101.00675027503128</c:v>
                </c:pt>
                <c:pt idx="1664">
                  <c:v>101.06167710235816</c:v>
                </c:pt>
                <c:pt idx="1665">
                  <c:v>101.11659688381216</c:v>
                </c:pt>
                <c:pt idx="1666">
                  <c:v>101.17150599786551</c:v>
                </c:pt>
                <c:pt idx="1667">
                  <c:v>101.2264034767626</c:v>
                </c:pt>
                <c:pt idx="1668">
                  <c:v>101.28129710623239</c:v>
                </c:pt>
                <c:pt idx="1669">
                  <c:v>101.33618670348091</c:v>
                </c:pt>
                <c:pt idx="1670">
                  <c:v>101.39106403882093</c:v>
                </c:pt>
                <c:pt idx="1671">
                  <c:v>101.44593370727306</c:v>
                </c:pt>
                <c:pt idx="1672">
                  <c:v>101.50079182142899</c:v>
                </c:pt>
                <c:pt idx="1673">
                  <c:v>101.55563803240312</c:v>
                </c:pt>
                <c:pt idx="1674">
                  <c:v>101.6104748799585</c:v>
                </c:pt>
                <c:pt idx="1675">
                  <c:v>101.66530220763046</c:v>
                </c:pt>
                <c:pt idx="1676">
                  <c:v>101.72012026144039</c:v>
                </c:pt>
                <c:pt idx="1677">
                  <c:v>101.77493029509947</c:v>
                </c:pt>
                <c:pt idx="1678">
                  <c:v>101.82972819265743</c:v>
                </c:pt>
                <c:pt idx="1679">
                  <c:v>101.88451145790144</c:v>
                </c:pt>
                <c:pt idx="1680">
                  <c:v>101.93928182536416</c:v>
                </c:pt>
                <c:pt idx="1681">
                  <c:v>101.99404459374919</c:v>
                </c:pt>
                <c:pt idx="1682">
                  <c:v>102.04880736213421</c:v>
                </c:pt>
                <c:pt idx="1683">
                  <c:v>102.1035641285863</c:v>
                </c:pt>
                <c:pt idx="1684">
                  <c:v>102.1583208182233</c:v>
                </c:pt>
                <c:pt idx="1685">
                  <c:v>102.21305245998222</c:v>
                </c:pt>
                <c:pt idx="1686">
                  <c:v>102.26776095082806</c:v>
                </c:pt>
                <c:pt idx="1687">
                  <c:v>102.32246554184519</c:v>
                </c:pt>
                <c:pt idx="1688">
                  <c:v>102.37716404305843</c:v>
                </c:pt>
                <c:pt idx="1689">
                  <c:v>102.43186068280528</c:v>
                </c:pt>
                <c:pt idx="1690">
                  <c:v>102.48655324149813</c:v>
                </c:pt>
                <c:pt idx="1691">
                  <c:v>102.54123886680637</c:v>
                </c:pt>
                <c:pt idx="1692">
                  <c:v>102.59590602553914</c:v>
                </c:pt>
                <c:pt idx="1693">
                  <c:v>102.6505617413949</c:v>
                </c:pt>
                <c:pt idx="1694">
                  <c:v>102.70521010906572</c:v>
                </c:pt>
                <c:pt idx="1695">
                  <c:v>102.75985316391267</c:v>
                </c:pt>
                <c:pt idx="1696">
                  <c:v>102.81448600499363</c:v>
                </c:pt>
                <c:pt idx="1697">
                  <c:v>102.86911323873403</c:v>
                </c:pt>
                <c:pt idx="1698">
                  <c:v>102.92373396333687</c:v>
                </c:pt>
                <c:pt idx="1699">
                  <c:v>102.97834369821005</c:v>
                </c:pt>
                <c:pt idx="1700">
                  <c:v>103.03294976920186</c:v>
                </c:pt>
                <c:pt idx="1701">
                  <c:v>103.08754903376504</c:v>
                </c:pt>
                <c:pt idx="1702">
                  <c:v>103.14214141347712</c:v>
                </c:pt>
                <c:pt idx="1703">
                  <c:v>103.19673097775899</c:v>
                </c:pt>
                <c:pt idx="1704">
                  <c:v>103.25131466239927</c:v>
                </c:pt>
                <c:pt idx="1705">
                  <c:v>103.30589155577862</c:v>
                </c:pt>
                <c:pt idx="1706">
                  <c:v>103.36046137318336</c:v>
                </c:pt>
                <c:pt idx="1707">
                  <c:v>103.41502701712848</c:v>
                </c:pt>
                <c:pt idx="1708">
                  <c:v>103.46958677228744</c:v>
                </c:pt>
                <c:pt idx="1709">
                  <c:v>103.5241417744178</c:v>
                </c:pt>
                <c:pt idx="1710">
                  <c:v>103.57869046036626</c:v>
                </c:pt>
                <c:pt idx="1711">
                  <c:v>103.63323534174971</c:v>
                </c:pt>
                <c:pt idx="1712">
                  <c:v>103.68778226677269</c:v>
                </c:pt>
                <c:pt idx="1713">
                  <c:v>103.74237010321285</c:v>
                </c:pt>
                <c:pt idx="1714">
                  <c:v>103.79701351839977</c:v>
                </c:pt>
                <c:pt idx="1715">
                  <c:v>103.85167791594135</c:v>
                </c:pt>
                <c:pt idx="1716">
                  <c:v>103.90639270712454</c:v>
                </c:pt>
                <c:pt idx="1717">
                  <c:v>103.96113132478941</c:v>
                </c:pt>
                <c:pt idx="1718">
                  <c:v>104.01587350308129</c:v>
                </c:pt>
                <c:pt idx="1719">
                  <c:v>104.07060604111577</c:v>
                </c:pt>
                <c:pt idx="1720">
                  <c:v>104.12531386929207</c:v>
                </c:pt>
                <c:pt idx="1721">
                  <c:v>104.18000653163217</c:v>
                </c:pt>
                <c:pt idx="1722">
                  <c:v>104.23467197623037</c:v>
                </c:pt>
                <c:pt idx="1723">
                  <c:v>104.28930956786024</c:v>
                </c:pt>
                <c:pt idx="1724">
                  <c:v>104.34391138914208</c:v>
                </c:pt>
                <c:pt idx="1725">
                  <c:v>104.39847948459324</c:v>
                </c:pt>
                <c:pt idx="1726">
                  <c:v>104.45304666814127</c:v>
                </c:pt>
                <c:pt idx="1727">
                  <c:v>104.50759742287993</c:v>
                </c:pt>
                <c:pt idx="1728">
                  <c:v>104.56211452797974</c:v>
                </c:pt>
                <c:pt idx="1729">
                  <c:v>104.61661496030955</c:v>
                </c:pt>
                <c:pt idx="1730">
                  <c:v>104.6711009140212</c:v>
                </c:pt>
                <c:pt idx="1731">
                  <c:v>104.72556966178942</c:v>
                </c:pt>
                <c:pt idx="1732">
                  <c:v>104.78002724802653</c:v>
                </c:pt>
                <c:pt idx="1733">
                  <c:v>104.83446986649345</c:v>
                </c:pt>
                <c:pt idx="1734">
                  <c:v>104.88890476424503</c:v>
                </c:pt>
                <c:pt idx="1735">
                  <c:v>104.94330060084077</c:v>
                </c:pt>
                <c:pt idx="1736">
                  <c:v>104.99769510165223</c:v>
                </c:pt>
                <c:pt idx="1737">
                  <c:v>105.05208751557534</c:v>
                </c:pt>
                <c:pt idx="1738">
                  <c:v>105.10647982565553</c:v>
                </c:pt>
                <c:pt idx="1739">
                  <c:v>105.16087202388684</c:v>
                </c:pt>
                <c:pt idx="1740">
                  <c:v>105.21524421170868</c:v>
                </c:pt>
                <c:pt idx="1741">
                  <c:v>105.26959448626887</c:v>
                </c:pt>
                <c:pt idx="1742">
                  <c:v>105.32394420870231</c:v>
                </c:pt>
                <c:pt idx="1743">
                  <c:v>105.3782902244547</c:v>
                </c:pt>
                <c:pt idx="1744">
                  <c:v>105.43263603255606</c:v>
                </c:pt>
                <c:pt idx="1745">
                  <c:v>105.48698296585435</c:v>
                </c:pt>
                <c:pt idx="1746">
                  <c:v>105.54132772228181</c:v>
                </c:pt>
                <c:pt idx="1747">
                  <c:v>105.59565053391057</c:v>
                </c:pt>
                <c:pt idx="1748">
                  <c:v>105.64996970559052</c:v>
                </c:pt>
                <c:pt idx="1749">
                  <c:v>105.70427578365009</c:v>
                </c:pt>
                <c:pt idx="1750">
                  <c:v>105.75857303987965</c:v>
                </c:pt>
                <c:pt idx="1751">
                  <c:v>105.81287029610918</c:v>
                </c:pt>
                <c:pt idx="1752">
                  <c:v>105.86715476800684</c:v>
                </c:pt>
                <c:pt idx="1753">
                  <c:v>105.92142524819933</c:v>
                </c:pt>
                <c:pt idx="1754">
                  <c:v>105.9756893873148</c:v>
                </c:pt>
                <c:pt idx="1755">
                  <c:v>106.02994988749421</c:v>
                </c:pt>
                <c:pt idx="1756">
                  <c:v>106.08420930159555</c:v>
                </c:pt>
                <c:pt idx="1757">
                  <c:v>106.13845201175191</c:v>
                </c:pt>
                <c:pt idx="1758">
                  <c:v>106.19268523872005</c:v>
                </c:pt>
                <c:pt idx="1759">
                  <c:v>106.24691359107533</c:v>
                </c:pt>
                <c:pt idx="1760">
                  <c:v>106.30113705595315</c:v>
                </c:pt>
                <c:pt idx="1761">
                  <c:v>106.3553552994475</c:v>
                </c:pt>
                <c:pt idx="1762">
                  <c:v>106.40956372394918</c:v>
                </c:pt>
                <c:pt idx="1763">
                  <c:v>106.46376662960668</c:v>
                </c:pt>
                <c:pt idx="1764">
                  <c:v>106.51796879163359</c:v>
                </c:pt>
                <c:pt idx="1765">
                  <c:v>106.57217016905973</c:v>
                </c:pt>
                <c:pt idx="1766">
                  <c:v>106.62636838067415</c:v>
                </c:pt>
                <c:pt idx="1767">
                  <c:v>106.68056023499462</c:v>
                </c:pt>
                <c:pt idx="1768">
                  <c:v>106.73474275846544</c:v>
                </c:pt>
                <c:pt idx="1769">
                  <c:v>106.78892127216659</c:v>
                </c:pt>
                <c:pt idx="1770">
                  <c:v>106.84309428931944</c:v>
                </c:pt>
                <c:pt idx="1771">
                  <c:v>106.89726126907019</c:v>
                </c:pt>
                <c:pt idx="1772">
                  <c:v>106.95141903127281</c:v>
                </c:pt>
                <c:pt idx="1773">
                  <c:v>107.00557195197976</c:v>
                </c:pt>
                <c:pt idx="1774">
                  <c:v>107.05972011529325</c:v>
                </c:pt>
                <c:pt idx="1775">
                  <c:v>107.11386068909513</c:v>
                </c:pt>
                <c:pt idx="1776">
                  <c:v>107.16799579790899</c:v>
                </c:pt>
                <c:pt idx="1777">
                  <c:v>107.22212546130093</c:v>
                </c:pt>
                <c:pt idx="1778">
                  <c:v>107.2762444779564</c:v>
                </c:pt>
                <c:pt idx="1779">
                  <c:v>107.3303599610979</c:v>
                </c:pt>
                <c:pt idx="1780">
                  <c:v>107.38447544423936</c:v>
                </c:pt>
                <c:pt idx="1781">
                  <c:v>107.43858588771519</c:v>
                </c:pt>
                <c:pt idx="1782">
                  <c:v>107.49269199437934</c:v>
                </c:pt>
                <c:pt idx="1783">
                  <c:v>107.54679021848857</c:v>
                </c:pt>
                <c:pt idx="1784">
                  <c:v>107.60088518981418</c:v>
                </c:pt>
                <c:pt idx="1785">
                  <c:v>107.65497421210007</c:v>
                </c:pt>
                <c:pt idx="1786">
                  <c:v>107.70906026231329</c:v>
                </c:pt>
                <c:pt idx="1787">
                  <c:v>107.76314571922026</c:v>
                </c:pt>
                <c:pt idx="1788">
                  <c:v>107.81722851128272</c:v>
                </c:pt>
                <c:pt idx="1789">
                  <c:v>107.87130262310136</c:v>
                </c:pt>
                <c:pt idx="1790">
                  <c:v>107.9253736438333</c:v>
                </c:pt>
                <c:pt idx="1791">
                  <c:v>107.9794374462812</c:v>
                </c:pt>
                <c:pt idx="1792">
                  <c:v>108.03349892271795</c:v>
                </c:pt>
                <c:pt idx="1793">
                  <c:v>108.08755637646686</c:v>
                </c:pt>
                <c:pt idx="1794">
                  <c:v>108.14160798350979</c:v>
                </c:pt>
                <c:pt idx="1795">
                  <c:v>108.19565435719339</c:v>
                </c:pt>
                <c:pt idx="1796">
                  <c:v>108.24969647196194</c:v>
                </c:pt>
                <c:pt idx="1797">
                  <c:v>108.30372801966566</c:v>
                </c:pt>
                <c:pt idx="1798">
                  <c:v>108.35775350215548</c:v>
                </c:pt>
                <c:pt idx="1799">
                  <c:v>108.41177898464532</c:v>
                </c:pt>
                <c:pt idx="1800">
                  <c:v>108.4657990311926</c:v>
                </c:pt>
                <c:pt idx="1801">
                  <c:v>108.51981436679053</c:v>
                </c:pt>
                <c:pt idx="1802">
                  <c:v>108.5738243534767</c:v>
                </c:pt>
                <c:pt idx="1803">
                  <c:v>108.62787207067387</c:v>
                </c:pt>
                <c:pt idx="1804">
                  <c:v>108.68201686782506</c:v>
                </c:pt>
                <c:pt idx="1805">
                  <c:v>108.73626327563903</c:v>
                </c:pt>
                <c:pt idx="1806">
                  <c:v>108.79060440322569</c:v>
                </c:pt>
                <c:pt idx="1807">
                  <c:v>108.84500236921166</c:v>
                </c:pt>
                <c:pt idx="1808">
                  <c:v>108.89941029036704</c:v>
                </c:pt>
                <c:pt idx="1809">
                  <c:v>108.95380504632013</c:v>
                </c:pt>
                <c:pt idx="1810">
                  <c:v>109.00817258399977</c:v>
                </c:pt>
                <c:pt idx="1811">
                  <c:v>109.06249394818107</c:v>
                </c:pt>
                <c:pt idx="1812">
                  <c:v>109.11679032162591</c:v>
                </c:pt>
                <c:pt idx="1813">
                  <c:v>109.17103556536178</c:v>
                </c:pt>
                <c:pt idx="1814">
                  <c:v>109.22523592438921</c:v>
                </c:pt>
                <c:pt idx="1815">
                  <c:v>109.27940766007316</c:v>
                </c:pt>
                <c:pt idx="1816">
                  <c:v>109.33353918372477</c:v>
                </c:pt>
                <c:pt idx="1817">
                  <c:v>109.38764110860635</c:v>
                </c:pt>
                <c:pt idx="1818">
                  <c:v>109.44171159399724</c:v>
                </c:pt>
                <c:pt idx="1819">
                  <c:v>109.49575826463368</c:v>
                </c:pt>
                <c:pt idx="1820">
                  <c:v>109.54977726158117</c:v>
                </c:pt>
                <c:pt idx="1821">
                  <c:v>109.6037825884469</c:v>
                </c:pt>
                <c:pt idx="1822">
                  <c:v>109.65777710753103</c:v>
                </c:pt>
                <c:pt idx="1823">
                  <c:v>109.71174986960692</c:v>
                </c:pt>
                <c:pt idx="1824">
                  <c:v>109.7657077544655</c:v>
                </c:pt>
                <c:pt idx="1825">
                  <c:v>109.81965781017458</c:v>
                </c:pt>
                <c:pt idx="1826">
                  <c:v>109.87359007969179</c:v>
                </c:pt>
                <c:pt idx="1827">
                  <c:v>109.92751881128585</c:v>
                </c:pt>
                <c:pt idx="1828">
                  <c:v>109.98143883476367</c:v>
                </c:pt>
                <c:pt idx="1829">
                  <c:v>110.0353530850593</c:v>
                </c:pt>
                <c:pt idx="1830">
                  <c:v>110.08925965710783</c:v>
                </c:pt>
                <c:pt idx="1831">
                  <c:v>110.14315849280941</c:v>
                </c:pt>
                <c:pt idx="1832">
                  <c:v>110.19704840958275</c:v>
                </c:pt>
                <c:pt idx="1833">
                  <c:v>110.25093011666858</c:v>
                </c:pt>
                <c:pt idx="1834">
                  <c:v>110.30480685465579</c:v>
                </c:pt>
                <c:pt idx="1835">
                  <c:v>110.35868137371889</c:v>
                </c:pt>
                <c:pt idx="1836">
                  <c:v>110.41255107912559</c:v>
                </c:pt>
                <c:pt idx="1837">
                  <c:v>110.46641369783597</c:v>
                </c:pt>
                <c:pt idx="1838">
                  <c:v>110.520272881921</c:v>
                </c:pt>
                <c:pt idx="1839">
                  <c:v>110.5741278869024</c:v>
                </c:pt>
                <c:pt idx="1840">
                  <c:v>110.62797920108201</c:v>
                </c:pt>
                <c:pt idx="1841">
                  <c:v>110.6818284044556</c:v>
                </c:pt>
                <c:pt idx="1842">
                  <c:v>110.73567433495542</c:v>
                </c:pt>
                <c:pt idx="1843">
                  <c:v>110.78951619350151</c:v>
                </c:pt>
                <c:pt idx="1844">
                  <c:v>110.84335743124976</c:v>
                </c:pt>
                <c:pt idx="1845">
                  <c:v>110.89719380884176</c:v>
                </c:pt>
                <c:pt idx="1846">
                  <c:v>110.95102901937915</c:v>
                </c:pt>
                <c:pt idx="1847">
                  <c:v>111.00486330939877</c:v>
                </c:pt>
                <c:pt idx="1848">
                  <c:v>111.05869695541786</c:v>
                </c:pt>
                <c:pt idx="1849">
                  <c:v>111.11252992461571</c:v>
                </c:pt>
                <c:pt idx="1850">
                  <c:v>111.16636732375393</c:v>
                </c:pt>
                <c:pt idx="1851">
                  <c:v>111.22021555352362</c:v>
                </c:pt>
                <c:pt idx="1852">
                  <c:v>111.27407128514011</c:v>
                </c:pt>
                <c:pt idx="1853">
                  <c:v>111.3279303571601</c:v>
                </c:pt>
                <c:pt idx="1854">
                  <c:v>111.38178339282133</c:v>
                </c:pt>
                <c:pt idx="1855">
                  <c:v>111.4356225620736</c:v>
                </c:pt>
                <c:pt idx="1856">
                  <c:v>111.48946173132586</c:v>
                </c:pt>
                <c:pt idx="1857">
                  <c:v>111.54330083096488</c:v>
                </c:pt>
                <c:pt idx="1858">
                  <c:v>111.59712657477897</c:v>
                </c:pt>
                <c:pt idx="1859">
                  <c:v>111.65094606891587</c:v>
                </c:pt>
                <c:pt idx="1860">
                  <c:v>111.70475651994614</c:v>
                </c:pt>
                <c:pt idx="1861">
                  <c:v>111.7585594199055</c:v>
                </c:pt>
                <c:pt idx="1862">
                  <c:v>111.81235206126128</c:v>
                </c:pt>
                <c:pt idx="1863">
                  <c:v>111.86614242590089</c:v>
                </c:pt>
                <c:pt idx="1864">
                  <c:v>111.9199304914541</c:v>
                </c:pt>
                <c:pt idx="1865">
                  <c:v>111.97371253261203</c:v>
                </c:pt>
                <c:pt idx="1866">
                  <c:v>112.02749111359766</c:v>
                </c:pt>
                <c:pt idx="1867">
                  <c:v>112.08126777796613</c:v>
                </c:pt>
                <c:pt idx="1868">
                  <c:v>112.13504223273503</c:v>
                </c:pt>
                <c:pt idx="1869">
                  <c:v>112.18881529697983</c:v>
                </c:pt>
                <c:pt idx="1870">
                  <c:v>112.24258783439898</c:v>
                </c:pt>
                <c:pt idx="1871">
                  <c:v>112.29636050321459</c:v>
                </c:pt>
                <c:pt idx="1872">
                  <c:v>112.35013141211901</c:v>
                </c:pt>
                <c:pt idx="1873">
                  <c:v>112.40390082446453</c:v>
                </c:pt>
                <c:pt idx="1874">
                  <c:v>112.45766874901042</c:v>
                </c:pt>
                <c:pt idx="1875">
                  <c:v>112.51143707664194</c:v>
                </c:pt>
                <c:pt idx="1876">
                  <c:v>112.56520556991991</c:v>
                </c:pt>
                <c:pt idx="1877">
                  <c:v>112.61897501114717</c:v>
                </c:pt>
                <c:pt idx="1878">
                  <c:v>112.67274551009015</c:v>
                </c:pt>
                <c:pt idx="1879">
                  <c:v>112.72651400391747</c:v>
                </c:pt>
                <c:pt idx="1880">
                  <c:v>112.78028245107006</c:v>
                </c:pt>
                <c:pt idx="1881">
                  <c:v>112.83405130651244</c:v>
                </c:pt>
                <c:pt idx="1882">
                  <c:v>112.88782349092389</c:v>
                </c:pt>
                <c:pt idx="1883">
                  <c:v>112.94159463363273</c:v>
                </c:pt>
                <c:pt idx="1884">
                  <c:v>112.99536330962049</c:v>
                </c:pt>
                <c:pt idx="1885">
                  <c:v>113.04913103714836</c:v>
                </c:pt>
                <c:pt idx="1886">
                  <c:v>113.10289657067477</c:v>
                </c:pt>
                <c:pt idx="1887">
                  <c:v>113.15666416516572</c:v>
                </c:pt>
                <c:pt idx="1888">
                  <c:v>113.21043073160931</c:v>
                </c:pt>
                <c:pt idx="1889">
                  <c:v>113.26419215040598</c:v>
                </c:pt>
                <c:pt idx="1890">
                  <c:v>113.31795323603966</c:v>
                </c:pt>
                <c:pt idx="1891">
                  <c:v>113.37171296368986</c:v>
                </c:pt>
                <c:pt idx="1892">
                  <c:v>113.42547258265051</c:v>
                </c:pt>
                <c:pt idx="1893">
                  <c:v>113.47923456930975</c:v>
                </c:pt>
                <c:pt idx="1894">
                  <c:v>113.53299733409993</c:v>
                </c:pt>
                <c:pt idx="1895">
                  <c:v>113.58675246967451</c:v>
                </c:pt>
                <c:pt idx="1896">
                  <c:v>113.64050925912538</c:v>
                </c:pt>
                <c:pt idx="1897">
                  <c:v>113.69426854271569</c:v>
                </c:pt>
                <c:pt idx="1898">
                  <c:v>113.74802918391987</c:v>
                </c:pt>
                <c:pt idx="1899">
                  <c:v>113.8017909248197</c:v>
                </c:pt>
                <c:pt idx="1900">
                  <c:v>113.85555412222352</c:v>
                </c:pt>
                <c:pt idx="1901">
                  <c:v>113.90931387880519</c:v>
                </c:pt>
                <c:pt idx="1902">
                  <c:v>113.96307322885939</c:v>
                </c:pt>
                <c:pt idx="1903">
                  <c:v>114.01683026947131</c:v>
                </c:pt>
                <c:pt idx="1904">
                  <c:v>114.07058496244851</c:v>
                </c:pt>
                <c:pt idx="1905">
                  <c:v>114.12433714161644</c:v>
                </c:pt>
                <c:pt idx="1906">
                  <c:v>114.17808590296984</c:v>
                </c:pt>
                <c:pt idx="1907">
                  <c:v>114.23183134661629</c:v>
                </c:pt>
                <c:pt idx="1908">
                  <c:v>114.28557469511786</c:v>
                </c:pt>
                <c:pt idx="1909">
                  <c:v>114.3393160532286</c:v>
                </c:pt>
                <c:pt idx="1910">
                  <c:v>114.39305300270885</c:v>
                </c:pt>
                <c:pt idx="1911">
                  <c:v>114.44678852099135</c:v>
                </c:pt>
                <c:pt idx="1912">
                  <c:v>114.5005252571127</c:v>
                </c:pt>
                <c:pt idx="1913">
                  <c:v>114.55425820102906</c:v>
                </c:pt>
                <c:pt idx="1914">
                  <c:v>114.60799128756348</c:v>
                </c:pt>
                <c:pt idx="1915">
                  <c:v>114.66172423379695</c:v>
                </c:pt>
                <c:pt idx="1916">
                  <c:v>114.7154565871941</c:v>
                </c:pt>
                <c:pt idx="1917">
                  <c:v>114.76919028896506</c:v>
                </c:pt>
                <c:pt idx="1918">
                  <c:v>114.82292342803663</c:v>
                </c:pt>
                <c:pt idx="1919">
                  <c:v>114.87665505148134</c:v>
                </c:pt>
                <c:pt idx="1920">
                  <c:v>114.93038788641738</c:v>
                </c:pt>
                <c:pt idx="1921">
                  <c:v>114.98411814658606</c:v>
                </c:pt>
                <c:pt idx="1922">
                  <c:v>115.03784507649191</c:v>
                </c:pt>
                <c:pt idx="1923">
                  <c:v>115.09157058568397</c:v>
                </c:pt>
                <c:pt idx="1924">
                  <c:v>115.145295212546</c:v>
                </c:pt>
                <c:pt idx="1925">
                  <c:v>115.199020173946</c:v>
                </c:pt>
                <c:pt idx="1926">
                  <c:v>115.2527457500931</c:v>
                </c:pt>
                <c:pt idx="1927">
                  <c:v>115.3064704133531</c:v>
                </c:pt>
                <c:pt idx="1928">
                  <c:v>115.36019159930137</c:v>
                </c:pt>
                <c:pt idx="1929">
                  <c:v>115.4139113510554</c:v>
                </c:pt>
                <c:pt idx="1930">
                  <c:v>115.46763051880163</c:v>
                </c:pt>
                <c:pt idx="1931">
                  <c:v>115.52134928785762</c:v>
                </c:pt>
                <c:pt idx="1932">
                  <c:v>115.57507075330047</c:v>
                </c:pt>
                <c:pt idx="1933">
                  <c:v>115.62879239707719</c:v>
                </c:pt>
                <c:pt idx="1934">
                  <c:v>115.68251403513959</c:v>
                </c:pt>
                <c:pt idx="1935">
                  <c:v>115.73623646317452</c:v>
                </c:pt>
                <c:pt idx="1936">
                  <c:v>115.78996019477488</c:v>
                </c:pt>
                <c:pt idx="1937">
                  <c:v>115.84368434422022</c:v>
                </c:pt>
                <c:pt idx="1938">
                  <c:v>115.89740836977938</c:v>
                </c:pt>
                <c:pt idx="1939">
                  <c:v>115.95113056841114</c:v>
                </c:pt>
                <c:pt idx="1940">
                  <c:v>116.00485348118069</c:v>
                </c:pt>
                <c:pt idx="1941">
                  <c:v>116.05857752961225</c:v>
                </c:pt>
                <c:pt idx="1942">
                  <c:v>116.11230236203343</c:v>
                </c:pt>
                <c:pt idx="1943">
                  <c:v>116.16602846475706</c:v>
                </c:pt>
                <c:pt idx="1944">
                  <c:v>116.21975472366212</c:v>
                </c:pt>
                <c:pt idx="1945">
                  <c:v>116.2734807842741</c:v>
                </c:pt>
                <c:pt idx="1946">
                  <c:v>116.32720608265628</c:v>
                </c:pt>
                <c:pt idx="1947">
                  <c:v>116.38093138103847</c:v>
                </c:pt>
                <c:pt idx="1948">
                  <c:v>116.43465687720068</c:v>
                </c:pt>
                <c:pt idx="1949">
                  <c:v>116.48838271871266</c:v>
                </c:pt>
                <c:pt idx="1950">
                  <c:v>116.54210858056051</c:v>
                </c:pt>
                <c:pt idx="1951">
                  <c:v>116.59583444240835</c:v>
                </c:pt>
                <c:pt idx="1952">
                  <c:v>116.64956213233147</c:v>
                </c:pt>
                <c:pt idx="1953">
                  <c:v>116.70329089096319</c:v>
                </c:pt>
                <c:pt idx="1954">
                  <c:v>116.75702160499101</c:v>
                </c:pt>
                <c:pt idx="1955">
                  <c:v>116.81075237789256</c:v>
                </c:pt>
                <c:pt idx="1956">
                  <c:v>116.86448469271708</c:v>
                </c:pt>
                <c:pt idx="1957">
                  <c:v>116.9182183730283</c:v>
                </c:pt>
                <c:pt idx="1958">
                  <c:v>116.97195635654364</c:v>
                </c:pt>
                <c:pt idx="1959">
                  <c:v>117.02569478488311</c:v>
                </c:pt>
                <c:pt idx="1960">
                  <c:v>117.07943419839248</c:v>
                </c:pt>
                <c:pt idx="1961">
                  <c:v>117.13317379508763</c:v>
                </c:pt>
                <c:pt idx="1962">
                  <c:v>117.18691316263568</c:v>
                </c:pt>
                <c:pt idx="1963">
                  <c:v>117.24065185370958</c:v>
                </c:pt>
                <c:pt idx="1964">
                  <c:v>117.29439118516436</c:v>
                </c:pt>
                <c:pt idx="1965">
                  <c:v>117.34813100154182</c:v>
                </c:pt>
                <c:pt idx="1966">
                  <c:v>117.40187063142051</c:v>
                </c:pt>
                <c:pt idx="1967">
                  <c:v>117.45560952901712</c:v>
                </c:pt>
                <c:pt idx="1968">
                  <c:v>117.5093503718892</c:v>
                </c:pt>
                <c:pt idx="1969">
                  <c:v>117.56309098122715</c:v>
                </c:pt>
                <c:pt idx="1970">
                  <c:v>117.61683145670459</c:v>
                </c:pt>
                <c:pt idx="1971">
                  <c:v>117.67057232735301</c:v>
                </c:pt>
                <c:pt idx="1972">
                  <c:v>117.72431327161051</c:v>
                </c:pt>
                <c:pt idx="1973">
                  <c:v>117.77805443547986</c:v>
                </c:pt>
                <c:pt idx="1974">
                  <c:v>117.8317949584798</c:v>
                </c:pt>
                <c:pt idx="1975">
                  <c:v>117.88553295513429</c:v>
                </c:pt>
                <c:pt idx="1976">
                  <c:v>117.93927009593503</c:v>
                </c:pt>
                <c:pt idx="1977">
                  <c:v>117.99301011564918</c:v>
                </c:pt>
                <c:pt idx="1978">
                  <c:v>118.0467520297971</c:v>
                </c:pt>
                <c:pt idx="1979">
                  <c:v>118.10049354075321</c:v>
                </c:pt>
                <c:pt idx="1980">
                  <c:v>118.15423505170931</c:v>
                </c:pt>
                <c:pt idx="1981">
                  <c:v>118.20797628417303</c:v>
                </c:pt>
                <c:pt idx="1982">
                  <c:v>118.26171749550559</c:v>
                </c:pt>
                <c:pt idx="1983">
                  <c:v>118.31545983275893</c:v>
                </c:pt>
                <c:pt idx="1984">
                  <c:v>118.3692025873638</c:v>
                </c:pt>
                <c:pt idx="1985">
                  <c:v>118.42294558693038</c:v>
                </c:pt>
                <c:pt idx="1986">
                  <c:v>118.47668893488797</c:v>
                </c:pt>
                <c:pt idx="1987">
                  <c:v>118.53043753734977</c:v>
                </c:pt>
                <c:pt idx="1988">
                  <c:v>118.58419269831943</c:v>
                </c:pt>
                <c:pt idx="1989">
                  <c:v>118.63794896142947</c:v>
                </c:pt>
                <c:pt idx="1990">
                  <c:v>118.69170686066607</c:v>
                </c:pt>
                <c:pt idx="1991">
                  <c:v>118.74546632360739</c:v>
                </c:pt>
                <c:pt idx="1992">
                  <c:v>118.79922677916396</c:v>
                </c:pt>
                <c:pt idx="1993">
                  <c:v>118.85299157674582</c:v>
                </c:pt>
                <c:pt idx="1994">
                  <c:v>118.90675963501901</c:v>
                </c:pt>
                <c:pt idx="1995">
                  <c:v>118.96052823926006</c:v>
                </c:pt>
                <c:pt idx="1996">
                  <c:v>119.01430006628189</c:v>
                </c:pt>
                <c:pt idx="1997">
                  <c:v>119.06807477928551</c:v>
                </c:pt>
                <c:pt idx="1998">
                  <c:v>119.12185046554487</c:v>
                </c:pt>
                <c:pt idx="1999">
                  <c:v>119.17563038114641</c:v>
                </c:pt>
                <c:pt idx="2000">
                  <c:v>119.22941265289576</c:v>
                </c:pt>
                <c:pt idx="2001">
                  <c:v>119.28319610910212</c:v>
                </c:pt>
                <c:pt idx="2002">
                  <c:v>119.3369798428001</c:v>
                </c:pt>
                <c:pt idx="2003">
                  <c:v>119.39076846552288</c:v>
                </c:pt>
                <c:pt idx="2004">
                  <c:v>119.44456097665241</c:v>
                </c:pt>
                <c:pt idx="2005">
                  <c:v>119.49835547383262</c:v>
                </c:pt>
                <c:pt idx="2006">
                  <c:v>119.55215403701703</c:v>
                </c:pt>
                <c:pt idx="2007">
                  <c:v>119.60595726489382</c:v>
                </c:pt>
                <c:pt idx="2008">
                  <c:v>119.65976214190026</c:v>
                </c:pt>
                <c:pt idx="2009">
                  <c:v>119.71357256818425</c:v>
                </c:pt>
                <c:pt idx="2010">
                  <c:v>119.76738622706321</c:v>
                </c:pt>
                <c:pt idx="2011">
                  <c:v>119.82120004479715</c:v>
                </c:pt>
                <c:pt idx="2012">
                  <c:v>119.87501435260035</c:v>
                </c:pt>
                <c:pt idx="2013">
                  <c:v>119.92883703964732</c:v>
                </c:pt>
                <c:pt idx="2014">
                  <c:v>119.9826648149692</c:v>
                </c:pt>
                <c:pt idx="2015">
                  <c:v>120.03649294662166</c:v>
                </c:pt>
                <c:pt idx="2016">
                  <c:v>120.09032558863849</c:v>
                </c:pt>
                <c:pt idx="2017">
                  <c:v>120.14416260649378</c:v>
                </c:pt>
                <c:pt idx="2018">
                  <c:v>120.1980010567401</c:v>
                </c:pt>
                <c:pt idx="2019">
                  <c:v>120.25184875038015</c:v>
                </c:pt>
                <c:pt idx="2020">
                  <c:v>120.30570008888797</c:v>
                </c:pt>
                <c:pt idx="2021">
                  <c:v>120.35955142739583</c:v>
                </c:pt>
                <c:pt idx="2022">
                  <c:v>120.41340276590368</c:v>
                </c:pt>
                <c:pt idx="2023">
                  <c:v>120.46725410441152</c:v>
                </c:pt>
                <c:pt idx="2024">
                  <c:v>120.52110544291936</c:v>
                </c:pt>
                <c:pt idx="2025">
                  <c:v>120.57495678142719</c:v>
                </c:pt>
                <c:pt idx="2026">
                  <c:v>120.62882339724685</c:v>
                </c:pt>
                <c:pt idx="2027">
                  <c:v>120.68269447467338</c:v>
                </c:pt>
                <c:pt idx="2028">
                  <c:v>120.73656651048404</c:v>
                </c:pt>
                <c:pt idx="2029">
                  <c:v>120.79044005458518</c:v>
                </c:pt>
                <c:pt idx="2030">
                  <c:v>120.84431590995949</c:v>
                </c:pt>
                <c:pt idx="2031">
                  <c:v>120.89819795664</c:v>
                </c:pt>
                <c:pt idx="2032">
                  <c:v>120.95208238809576</c:v>
                </c:pt>
                <c:pt idx="2033">
                  <c:v>121.0059668195515</c:v>
                </c:pt>
                <c:pt idx="2034">
                  <c:v>121.05986308775118</c:v>
                </c:pt>
                <c:pt idx="2035">
                  <c:v>121.11376541071664</c:v>
                </c:pt>
                <c:pt idx="2036">
                  <c:v>121.16767140784941</c:v>
                </c:pt>
                <c:pt idx="2037">
                  <c:v>121.22158521072434</c:v>
                </c:pt>
                <c:pt idx="2038">
                  <c:v>121.27549944722017</c:v>
                </c:pt>
                <c:pt idx="2039">
                  <c:v>121.32941667672712</c:v>
                </c:pt>
                <c:pt idx="2040">
                  <c:v>121.38333963927046</c:v>
                </c:pt>
                <c:pt idx="2041">
                  <c:v>121.43726448321172</c:v>
                </c:pt>
                <c:pt idx="2042">
                  <c:v>121.49119730036386</c:v>
                </c:pt>
                <c:pt idx="2043">
                  <c:v>121.54513458717811</c:v>
                </c:pt>
                <c:pt idx="2044">
                  <c:v>121.59907445649684</c:v>
                </c:pt>
                <c:pt idx="2045">
                  <c:v>121.6530225954174</c:v>
                </c:pt>
                <c:pt idx="2046">
                  <c:v>121.70697605266471</c:v>
                </c:pt>
                <c:pt idx="2047">
                  <c:v>121.76093198165907</c:v>
                </c:pt>
                <c:pt idx="2048">
                  <c:v>121.81489070999639</c:v>
                </c:pt>
                <c:pt idx="2049">
                  <c:v>121.86885537316856</c:v>
                </c:pt>
                <c:pt idx="2050">
                  <c:v>121.92282526258558</c:v>
                </c:pt>
                <c:pt idx="2051">
                  <c:v>121.97679972173387</c:v>
                </c:pt>
                <c:pt idx="2052">
                  <c:v>122.03077889622247</c:v>
                </c:pt>
                <c:pt idx="2053">
                  <c:v>122.08476182182028</c:v>
                </c:pt>
                <c:pt idx="2054">
                  <c:v>122.13874630208095</c:v>
                </c:pt>
                <c:pt idx="2055">
                  <c:v>122.19273624619736</c:v>
                </c:pt>
                <c:pt idx="2056">
                  <c:v>122.24673581787907</c:v>
                </c:pt>
                <c:pt idx="2057">
                  <c:v>122.30073963103024</c:v>
                </c:pt>
                <c:pt idx="2058">
                  <c:v>122.35474661819369</c:v>
                </c:pt>
                <c:pt idx="2059">
                  <c:v>122.40875492005367</c:v>
                </c:pt>
                <c:pt idx="2060">
                  <c:v>122.46276779935651</c:v>
                </c:pt>
                <c:pt idx="2061">
                  <c:v>122.51678600663942</c:v>
                </c:pt>
                <c:pt idx="2062">
                  <c:v>122.57080475248408</c:v>
                </c:pt>
                <c:pt idx="2063">
                  <c:v>122.62482927824283</c:v>
                </c:pt>
                <c:pt idx="2064">
                  <c:v>122.67885679972733</c:v>
                </c:pt>
                <c:pt idx="2065">
                  <c:v>122.73288953575097</c:v>
                </c:pt>
                <c:pt idx="2066">
                  <c:v>122.78692823687918</c:v>
                </c:pt>
                <c:pt idx="2067">
                  <c:v>122.84097191696902</c:v>
                </c:pt>
                <c:pt idx="2068">
                  <c:v>122.89501999414166</c:v>
                </c:pt>
                <c:pt idx="2069">
                  <c:v>122.94907328849702</c:v>
                </c:pt>
                <c:pt idx="2070">
                  <c:v>123.00312762299484</c:v>
                </c:pt>
                <c:pt idx="2071">
                  <c:v>123.05718711130115</c:v>
                </c:pt>
                <c:pt idx="2072">
                  <c:v>123.11125407462612</c:v>
                </c:pt>
                <c:pt idx="2073">
                  <c:v>123.16532714783716</c:v>
                </c:pt>
                <c:pt idx="2074">
                  <c:v>123.21940261828324</c:v>
                </c:pt>
                <c:pt idx="2075">
                  <c:v>123.27348577886042</c:v>
                </c:pt>
                <c:pt idx="2076">
                  <c:v>123.3275744111769</c:v>
                </c:pt>
                <c:pt idx="2077">
                  <c:v>123.38166794966382</c:v>
                </c:pt>
                <c:pt idx="2078">
                  <c:v>123.43576788390732</c:v>
                </c:pt>
                <c:pt idx="2079">
                  <c:v>123.48987796000411</c:v>
                </c:pt>
                <c:pt idx="2080">
                  <c:v>123.54399233355893</c:v>
                </c:pt>
                <c:pt idx="2081">
                  <c:v>123.59811150326665</c:v>
                </c:pt>
                <c:pt idx="2082">
                  <c:v>123.65223350672487</c:v>
                </c:pt>
                <c:pt idx="2083">
                  <c:v>123.7063598191927</c:v>
                </c:pt>
                <c:pt idx="2084">
                  <c:v>123.76049133414138</c:v>
                </c:pt>
                <c:pt idx="2085">
                  <c:v>123.81462353149696</c:v>
                </c:pt>
                <c:pt idx="2086">
                  <c:v>123.86876378981098</c:v>
                </c:pt>
                <c:pt idx="2087">
                  <c:v>123.92290558202335</c:v>
                </c:pt>
                <c:pt idx="2088">
                  <c:v>123.97704981912445</c:v>
                </c:pt>
                <c:pt idx="2089">
                  <c:v>124.03119906482057</c:v>
                </c:pt>
                <c:pt idx="2090">
                  <c:v>124.08535339213695</c:v>
                </c:pt>
                <c:pt idx="2091">
                  <c:v>124.13953009630484</c:v>
                </c:pt>
                <c:pt idx="2092">
                  <c:v>124.19371456770838</c:v>
                </c:pt>
                <c:pt idx="2093">
                  <c:v>124.2479287804973</c:v>
                </c:pt>
                <c:pt idx="2094">
                  <c:v>124.30214559588271</c:v>
                </c:pt>
                <c:pt idx="2095">
                  <c:v>124.35636798336411</c:v>
                </c:pt>
                <c:pt idx="2096">
                  <c:v>124.41060836889771</c:v>
                </c:pt>
                <c:pt idx="2097">
                  <c:v>124.46485722647448</c:v>
                </c:pt>
                <c:pt idx="2098">
                  <c:v>124.5191120613871</c:v>
                </c:pt>
                <c:pt idx="2099">
                  <c:v>124.57337995333847</c:v>
                </c:pt>
                <c:pt idx="2100">
                  <c:v>124.62765647972026</c:v>
                </c:pt>
                <c:pt idx="2101">
                  <c:v>124.68193350508098</c:v>
                </c:pt>
                <c:pt idx="2102">
                  <c:v>124.73621230713708</c:v>
                </c:pt>
                <c:pt idx="2103">
                  <c:v>124.79049231685698</c:v>
                </c:pt>
                <c:pt idx="2104">
                  <c:v>124.84477443190366</c:v>
                </c:pt>
                <c:pt idx="2105">
                  <c:v>124.89906032634717</c:v>
                </c:pt>
                <c:pt idx="2106">
                  <c:v>124.95335263425402</c:v>
                </c:pt>
                <c:pt idx="2107">
                  <c:v>125.00765338265687</c:v>
                </c:pt>
                <c:pt idx="2108">
                  <c:v>125.06196025776089</c:v>
                </c:pt>
                <c:pt idx="2109">
                  <c:v>125.11626777114687</c:v>
                </c:pt>
                <c:pt idx="2110">
                  <c:v>125.17058235468066</c:v>
                </c:pt>
                <c:pt idx="2111">
                  <c:v>125.224900534871</c:v>
                </c:pt>
                <c:pt idx="2112">
                  <c:v>125.27922846642747</c:v>
                </c:pt>
                <c:pt idx="2113">
                  <c:v>125.33356158760131</c:v>
                </c:pt>
                <c:pt idx="2114">
                  <c:v>125.38789986879843</c:v>
                </c:pt>
                <c:pt idx="2115">
                  <c:v>125.44224549462568</c:v>
                </c:pt>
                <c:pt idx="2116">
                  <c:v>125.49659491380019</c:v>
                </c:pt>
                <c:pt idx="2117">
                  <c:v>125.55095743073097</c:v>
                </c:pt>
                <c:pt idx="2118">
                  <c:v>125.60533989778187</c:v>
                </c:pt>
                <c:pt idx="2119">
                  <c:v>125.65973317077174</c:v>
                </c:pt>
                <c:pt idx="2120">
                  <c:v>125.71413354993211</c:v>
                </c:pt>
                <c:pt idx="2121">
                  <c:v>125.76854149626865</c:v>
                </c:pt>
                <c:pt idx="2122">
                  <c:v>125.82297361014719</c:v>
                </c:pt>
                <c:pt idx="2123">
                  <c:v>125.87742037257176</c:v>
                </c:pt>
                <c:pt idx="2124">
                  <c:v>125.93187000376189</c:v>
                </c:pt>
                <c:pt idx="2125">
                  <c:v>125.98632950670823</c:v>
                </c:pt>
                <c:pt idx="2126">
                  <c:v>126.04081266096884</c:v>
                </c:pt>
                <c:pt idx="2127">
                  <c:v>126.0952992632273</c:v>
                </c:pt>
                <c:pt idx="2128">
                  <c:v>126.14981012529293</c:v>
                </c:pt>
                <c:pt idx="2129">
                  <c:v>126.20433228194223</c:v>
                </c:pt>
                <c:pt idx="2130">
                  <c:v>126.25885584155881</c:v>
                </c:pt>
                <c:pt idx="2131">
                  <c:v>126.31338770026862</c:v>
                </c:pt>
                <c:pt idx="2132">
                  <c:v>126.36793101879704</c:v>
                </c:pt>
                <c:pt idx="2133">
                  <c:v>126.42248341132762</c:v>
                </c:pt>
                <c:pt idx="2134">
                  <c:v>126.47703580385817</c:v>
                </c:pt>
                <c:pt idx="2135">
                  <c:v>126.53159439243119</c:v>
                </c:pt>
                <c:pt idx="2136">
                  <c:v>126.58615496465458</c:v>
                </c:pt>
                <c:pt idx="2137">
                  <c:v>126.64072863347376</c:v>
                </c:pt>
                <c:pt idx="2138">
                  <c:v>126.69531028413405</c:v>
                </c:pt>
                <c:pt idx="2139">
                  <c:v>126.74989812029894</c:v>
                </c:pt>
                <c:pt idx="2140">
                  <c:v>126.80448607966666</c:v>
                </c:pt>
                <c:pt idx="2141">
                  <c:v>126.85908430206393</c:v>
                </c:pt>
                <c:pt idx="2142">
                  <c:v>126.91368930990159</c:v>
                </c:pt>
                <c:pt idx="2143">
                  <c:v>126.9682952579231</c:v>
                </c:pt>
                <c:pt idx="2144">
                  <c:v>127.02290120594465</c:v>
                </c:pt>
                <c:pt idx="2145">
                  <c:v>127.07753170979855</c:v>
                </c:pt>
                <c:pt idx="2146">
                  <c:v>127.13218080355942</c:v>
                </c:pt>
                <c:pt idx="2147">
                  <c:v>127.18683392627543</c:v>
                </c:pt>
                <c:pt idx="2148">
                  <c:v>127.24150269934927</c:v>
                </c:pt>
                <c:pt idx="2149">
                  <c:v>127.29617437657285</c:v>
                </c:pt>
                <c:pt idx="2150">
                  <c:v>127.35085499872179</c:v>
                </c:pt>
                <c:pt idx="2151">
                  <c:v>127.40554410127875</c:v>
                </c:pt>
                <c:pt idx="2152">
                  <c:v>127.46023745196129</c:v>
                </c:pt>
                <c:pt idx="2153">
                  <c:v>127.51493261068059</c:v>
                </c:pt>
                <c:pt idx="2154">
                  <c:v>127.56963256017366</c:v>
                </c:pt>
                <c:pt idx="2155">
                  <c:v>127.62433463769958</c:v>
                </c:pt>
                <c:pt idx="2156">
                  <c:v>127.67903875434459</c:v>
                </c:pt>
                <c:pt idx="2157">
                  <c:v>127.73374449484832</c:v>
                </c:pt>
                <c:pt idx="2158">
                  <c:v>127.78846782222313</c:v>
                </c:pt>
                <c:pt idx="2159">
                  <c:v>127.84320387754697</c:v>
                </c:pt>
                <c:pt idx="2160">
                  <c:v>127.89794651611712</c:v>
                </c:pt>
                <c:pt idx="2161">
                  <c:v>127.95269569590629</c:v>
                </c:pt>
                <c:pt idx="2162">
                  <c:v>128.00745327563348</c:v>
                </c:pt>
                <c:pt idx="2163">
                  <c:v>128.06221562515205</c:v>
                </c:pt>
                <c:pt idx="2164">
                  <c:v>128.11698323671999</c:v>
                </c:pt>
                <c:pt idx="2165">
                  <c:v>128.17176071434002</c:v>
                </c:pt>
                <c:pt idx="2166">
                  <c:v>128.2265474271417</c:v>
                </c:pt>
                <c:pt idx="2167">
                  <c:v>128.28133413994334</c:v>
                </c:pt>
                <c:pt idx="2168">
                  <c:v>128.33612752957066</c:v>
                </c:pt>
                <c:pt idx="2169">
                  <c:v>128.39093306803503</c:v>
                </c:pt>
                <c:pt idx="2170">
                  <c:v>128.44574604881836</c:v>
                </c:pt>
                <c:pt idx="2171">
                  <c:v>128.5005633982465</c:v>
                </c:pt>
                <c:pt idx="2172">
                  <c:v>128.55539262432293</c:v>
                </c:pt>
                <c:pt idx="2173">
                  <c:v>128.61023086419152</c:v>
                </c:pt>
                <c:pt idx="2174">
                  <c:v>128.66508132728961</c:v>
                </c:pt>
                <c:pt idx="2175">
                  <c:v>128.71994237732648</c:v>
                </c:pt>
                <c:pt idx="2176">
                  <c:v>128.774806498283</c:v>
                </c:pt>
                <c:pt idx="2177">
                  <c:v>128.82968552152116</c:v>
                </c:pt>
                <c:pt idx="2178">
                  <c:v>128.88457336580285</c:v>
                </c:pt>
                <c:pt idx="2179">
                  <c:v>128.93946758609263</c:v>
                </c:pt>
                <c:pt idx="2180">
                  <c:v>128.99436685197671</c:v>
                </c:pt>
                <c:pt idx="2181">
                  <c:v>129.04927581113176</c:v>
                </c:pt>
                <c:pt idx="2182">
                  <c:v>129.10419577146268</c:v>
                </c:pt>
                <c:pt idx="2183">
                  <c:v>129.15913144579213</c:v>
                </c:pt>
                <c:pt idx="2184">
                  <c:v>129.21407303695815</c:v>
                </c:pt>
                <c:pt idx="2185">
                  <c:v>129.26901837979915</c:v>
                </c:pt>
                <c:pt idx="2186">
                  <c:v>129.3239692634246</c:v>
                </c:pt>
                <c:pt idx="2187">
                  <c:v>129.37892308289301</c:v>
                </c:pt>
                <c:pt idx="2188">
                  <c:v>129.43387904582369</c:v>
                </c:pt>
                <c:pt idx="2189">
                  <c:v>129.48884222088617</c:v>
                </c:pt>
                <c:pt idx="2190">
                  <c:v>129.54382539861132</c:v>
                </c:pt>
                <c:pt idx="2191">
                  <c:v>129.59881810572773</c:v>
                </c:pt>
                <c:pt idx="2192">
                  <c:v>129.65381386662733</c:v>
                </c:pt>
                <c:pt idx="2193">
                  <c:v>129.70881756533851</c:v>
                </c:pt>
                <c:pt idx="2194">
                  <c:v>129.76382647454216</c:v>
                </c:pt>
                <c:pt idx="2195">
                  <c:v>129.81884004240467</c:v>
                </c:pt>
                <c:pt idx="2196">
                  <c:v>129.87385873275954</c:v>
                </c:pt>
                <c:pt idx="2197">
                  <c:v>129.92889035525911</c:v>
                </c:pt>
                <c:pt idx="2198">
                  <c:v>129.98392581136073</c:v>
                </c:pt>
                <c:pt idx="2199">
                  <c:v>130.03896442662008</c:v>
                </c:pt>
                <c:pt idx="2200">
                  <c:v>130.09400687388825</c:v>
                </c:pt>
                <c:pt idx="2201">
                  <c:v>130.14905922889935</c:v>
                </c:pt>
                <c:pt idx="2202">
                  <c:v>130.20411881647067</c:v>
                </c:pt>
                <c:pt idx="2203">
                  <c:v>130.2591870541309</c:v>
                </c:pt>
                <c:pt idx="2204">
                  <c:v>130.31426121942474</c:v>
                </c:pt>
                <c:pt idx="2205">
                  <c:v>130.36934115905453</c:v>
                </c:pt>
                <c:pt idx="2206">
                  <c:v>130.42442953335521</c:v>
                </c:pt>
                <c:pt idx="2207">
                  <c:v>130.47952528294971</c:v>
                </c:pt>
                <c:pt idx="2208">
                  <c:v>130.53462745546025</c:v>
                </c:pt>
                <c:pt idx="2209">
                  <c:v>130.58973524942593</c:v>
                </c:pt>
                <c:pt idx="2210">
                  <c:v>130.64484672877037</c:v>
                </c:pt>
                <c:pt idx="2211">
                  <c:v>130.69996390772985</c:v>
                </c:pt>
                <c:pt idx="2212">
                  <c:v>130.75508787525055</c:v>
                </c:pt>
                <c:pt idx="2213">
                  <c:v>130.81021891732649</c:v>
                </c:pt>
                <c:pt idx="2214">
                  <c:v>130.86535766088375</c:v>
                </c:pt>
                <c:pt idx="2215">
                  <c:v>130.9205050335749</c:v>
                </c:pt>
                <c:pt idx="2216">
                  <c:v>130.97566068157823</c:v>
                </c:pt>
                <c:pt idx="2217">
                  <c:v>131.03082950622044</c:v>
                </c:pt>
                <c:pt idx="2218">
                  <c:v>131.08600544474461</c:v>
                </c:pt>
                <c:pt idx="2219">
                  <c:v>131.14119040934781</c:v>
                </c:pt>
                <c:pt idx="2220">
                  <c:v>131.19639326664841</c:v>
                </c:pt>
                <c:pt idx="2221">
                  <c:v>131.25160541333901</c:v>
                </c:pt>
                <c:pt idx="2222">
                  <c:v>131.30683872400334</c:v>
                </c:pt>
                <c:pt idx="2223">
                  <c:v>131.36208537321593</c:v>
                </c:pt>
                <c:pt idx="2224">
                  <c:v>131.41734578504611</c:v>
                </c:pt>
                <c:pt idx="2225">
                  <c:v>131.47261773275883</c:v>
                </c:pt>
                <c:pt idx="2226">
                  <c:v>131.52790391516336</c:v>
                </c:pt>
                <c:pt idx="2227">
                  <c:v>131.58320363573094</c:v>
                </c:pt>
                <c:pt idx="2228">
                  <c:v>131.63851675159151</c:v>
                </c:pt>
                <c:pt idx="2229">
                  <c:v>131.69384603120579</c:v>
                </c:pt>
                <c:pt idx="2230">
                  <c:v>131.74917980560235</c:v>
                </c:pt>
                <c:pt idx="2231">
                  <c:v>131.80451651301976</c:v>
                </c:pt>
                <c:pt idx="2232">
                  <c:v>131.859877262146</c:v>
                </c:pt>
                <c:pt idx="2233">
                  <c:v>131.91524657996885</c:v>
                </c:pt>
                <c:pt idx="2234">
                  <c:v>131.97062096912458</c:v>
                </c:pt>
                <c:pt idx="2235">
                  <c:v>132.025998358706</c:v>
                </c:pt>
                <c:pt idx="2236">
                  <c:v>132.0813773436131</c:v>
                </c:pt>
                <c:pt idx="2237">
                  <c:v>132.13675992950658</c:v>
                </c:pt>
                <c:pt idx="2238">
                  <c:v>132.19216051373425</c:v>
                </c:pt>
                <c:pt idx="2239">
                  <c:v>132.24757018953932</c:v>
                </c:pt>
                <c:pt idx="2240">
                  <c:v>132.30299482263285</c:v>
                </c:pt>
                <c:pt idx="2241">
                  <c:v>132.35843187359779</c:v>
                </c:pt>
                <c:pt idx="2242">
                  <c:v>132.41386988621832</c:v>
                </c:pt>
                <c:pt idx="2243">
                  <c:v>132.46931006042942</c:v>
                </c:pt>
                <c:pt idx="2244">
                  <c:v>132.52475516785654</c:v>
                </c:pt>
                <c:pt idx="2245">
                  <c:v>132.58020490988403</c:v>
                </c:pt>
                <c:pt idx="2246">
                  <c:v>132.63565675321684</c:v>
                </c:pt>
                <c:pt idx="2247">
                  <c:v>132.69112065604259</c:v>
                </c:pt>
                <c:pt idx="2248">
                  <c:v>132.7466017182638</c:v>
                </c:pt>
                <c:pt idx="2249">
                  <c:v>132.80208498450955</c:v>
                </c:pt>
                <c:pt idx="2250">
                  <c:v>132.85757988822223</c:v>
                </c:pt>
                <c:pt idx="2251">
                  <c:v>132.91308490450123</c:v>
                </c:pt>
                <c:pt idx="2252">
                  <c:v>132.96859991235237</c:v>
                </c:pt>
                <c:pt idx="2253">
                  <c:v>133.02411986452412</c:v>
                </c:pt>
                <c:pt idx="2254">
                  <c:v>133.07964617701862</c:v>
                </c:pt>
                <c:pt idx="2255">
                  <c:v>133.13518926698137</c:v>
                </c:pt>
                <c:pt idx="2256">
                  <c:v>133.19073235694421</c:v>
                </c:pt>
                <c:pt idx="2257">
                  <c:v>133.24628039281791</c:v>
                </c:pt>
                <c:pt idx="2258">
                  <c:v>133.30184796276296</c:v>
                </c:pt>
                <c:pt idx="2259">
                  <c:v>133.35742463008071</c:v>
                </c:pt>
                <c:pt idx="2260">
                  <c:v>133.41301161191754</c:v>
                </c:pt>
                <c:pt idx="2261">
                  <c:v>133.46861545163543</c:v>
                </c:pt>
                <c:pt idx="2262">
                  <c:v>133.52423069514268</c:v>
                </c:pt>
                <c:pt idx="2263">
                  <c:v>133.57984961147818</c:v>
                </c:pt>
                <c:pt idx="2264">
                  <c:v>133.6354711748377</c:v>
                </c:pt>
                <c:pt idx="2265">
                  <c:v>133.69111444001911</c:v>
                </c:pt>
                <c:pt idx="2266">
                  <c:v>133.74677208646358</c:v>
                </c:pt>
                <c:pt idx="2267">
                  <c:v>133.80242983063579</c:v>
                </c:pt>
                <c:pt idx="2268">
                  <c:v>133.85809281984211</c:v>
                </c:pt>
                <c:pt idx="2269">
                  <c:v>133.91375890824963</c:v>
                </c:pt>
                <c:pt idx="2270">
                  <c:v>133.96942700516817</c:v>
                </c:pt>
                <c:pt idx="2271">
                  <c:v>134.02509701178505</c:v>
                </c:pt>
                <c:pt idx="2272">
                  <c:v>134.08078234376666</c:v>
                </c:pt>
                <c:pt idx="2273">
                  <c:v>134.13647761979675</c:v>
                </c:pt>
                <c:pt idx="2274">
                  <c:v>134.19218043903945</c:v>
                </c:pt>
                <c:pt idx="2275">
                  <c:v>134.24789052201078</c:v>
                </c:pt>
                <c:pt idx="2276">
                  <c:v>134.30360399330175</c:v>
                </c:pt>
                <c:pt idx="2277">
                  <c:v>134.3593328655686</c:v>
                </c:pt>
                <c:pt idx="2278">
                  <c:v>134.41507049473211</c:v>
                </c:pt>
                <c:pt idx="2279">
                  <c:v>134.47081059094521</c:v>
                </c:pt>
                <c:pt idx="2280">
                  <c:v>134.5265567165232</c:v>
                </c:pt>
                <c:pt idx="2281">
                  <c:v>134.58231193148637</c:v>
                </c:pt>
                <c:pt idx="2282">
                  <c:v>134.63807354315495</c:v>
                </c:pt>
                <c:pt idx="2283">
                  <c:v>134.6938423051607</c:v>
                </c:pt>
                <c:pt idx="2284">
                  <c:v>134.74962079638075</c:v>
                </c:pt>
                <c:pt idx="2285">
                  <c:v>134.8054035452694</c:v>
                </c:pt>
                <c:pt idx="2286">
                  <c:v>134.86119679009789</c:v>
                </c:pt>
                <c:pt idx="2287">
                  <c:v>134.91700058894938</c:v>
                </c:pt>
                <c:pt idx="2288">
                  <c:v>134.9728125837191</c:v>
                </c:pt>
                <c:pt idx="2289">
                  <c:v>135.02863389140242</c:v>
                </c:pt>
                <c:pt idx="2290">
                  <c:v>135.08446217438456</c:v>
                </c:pt>
                <c:pt idx="2291">
                  <c:v>135.14029073254608</c:v>
                </c:pt>
                <c:pt idx="2292">
                  <c:v>135.19612333612005</c:v>
                </c:pt>
                <c:pt idx="2293">
                  <c:v>135.25196855697413</c:v>
                </c:pt>
                <c:pt idx="2294">
                  <c:v>135.30782071522603</c:v>
                </c:pt>
                <c:pt idx="2295">
                  <c:v>135.36368145567835</c:v>
                </c:pt>
                <c:pt idx="2296">
                  <c:v>135.41954393142959</c:v>
                </c:pt>
                <c:pt idx="2297">
                  <c:v>135.47541095270671</c:v>
                </c:pt>
                <c:pt idx="2298">
                  <c:v>135.53127797398383</c:v>
                </c:pt>
                <c:pt idx="2299">
                  <c:v>135.58716127286533</c:v>
                </c:pt>
                <c:pt idx="2300">
                  <c:v>135.64305164158048</c:v>
                </c:pt>
                <c:pt idx="2301">
                  <c:v>135.6989456548975</c:v>
                </c:pt>
                <c:pt idx="2302">
                  <c:v>135.75484327869407</c:v>
                </c:pt>
                <c:pt idx="2303">
                  <c:v>135.81075176909476</c:v>
                </c:pt>
                <c:pt idx="2304">
                  <c:v>135.86666521421765</c:v>
                </c:pt>
                <c:pt idx="2305">
                  <c:v>135.92258584521758</c:v>
                </c:pt>
                <c:pt idx="2306">
                  <c:v>135.97851781506776</c:v>
                </c:pt>
                <c:pt idx="2307">
                  <c:v>136.03446059806984</c:v>
                </c:pt>
                <c:pt idx="2308">
                  <c:v>136.09040611880064</c:v>
                </c:pt>
                <c:pt idx="2309">
                  <c:v>136.14635984882307</c:v>
                </c:pt>
                <c:pt idx="2310">
                  <c:v>136.20232386472469</c:v>
                </c:pt>
                <c:pt idx="2311">
                  <c:v>136.25829145313688</c:v>
                </c:pt>
                <c:pt idx="2312">
                  <c:v>136.31427385815871</c:v>
                </c:pt>
                <c:pt idx="2313">
                  <c:v>136.3702670959072</c:v>
                </c:pt>
                <c:pt idx="2314">
                  <c:v>136.42626318302234</c:v>
                </c:pt>
                <c:pt idx="2315">
                  <c:v>136.4822615979414</c:v>
                </c:pt>
                <c:pt idx="2316">
                  <c:v>136.5382653620785</c:v>
                </c:pt>
                <c:pt idx="2317">
                  <c:v>136.5942763865248</c:v>
                </c:pt>
                <c:pt idx="2318">
                  <c:v>136.65030686211736</c:v>
                </c:pt>
                <c:pt idx="2319">
                  <c:v>136.70634539346128</c:v>
                </c:pt>
                <c:pt idx="2320">
                  <c:v>136.76239296442404</c:v>
                </c:pt>
                <c:pt idx="2321">
                  <c:v>136.81845000777497</c:v>
                </c:pt>
                <c:pt idx="2322">
                  <c:v>136.87451484768357</c:v>
                </c:pt>
                <c:pt idx="2323">
                  <c:v>136.93059559884838</c:v>
                </c:pt>
                <c:pt idx="2324">
                  <c:v>136.98669479290501</c:v>
                </c:pt>
                <c:pt idx="2325">
                  <c:v>137.04279943817545</c:v>
                </c:pt>
                <c:pt idx="2326">
                  <c:v>137.09890408344586</c:v>
                </c:pt>
                <c:pt idx="2327">
                  <c:v>137.15502145502782</c:v>
                </c:pt>
                <c:pt idx="2328">
                  <c:v>137.21115146433232</c:v>
                </c:pt>
                <c:pt idx="2329">
                  <c:v>137.267287188842</c:v>
                </c:pt>
                <c:pt idx="2330">
                  <c:v>137.3234324741756</c:v>
                </c:pt>
                <c:pt idx="2331">
                  <c:v>137.37959761477345</c:v>
                </c:pt>
                <c:pt idx="2332">
                  <c:v>137.43576945980746</c:v>
                </c:pt>
                <c:pt idx="2333">
                  <c:v>137.4919576930258</c:v>
                </c:pt>
                <c:pt idx="2334">
                  <c:v>137.54815535436651</c:v>
                </c:pt>
                <c:pt idx="2335">
                  <c:v>137.60436190451816</c:v>
                </c:pt>
                <c:pt idx="2336">
                  <c:v>137.66057674340453</c:v>
                </c:pt>
                <c:pt idx="2337">
                  <c:v>137.71679636491072</c:v>
                </c:pt>
                <c:pt idx="2338">
                  <c:v>137.77302415582946</c:v>
                </c:pt>
                <c:pt idx="2339">
                  <c:v>137.82927113590159</c:v>
                </c:pt>
                <c:pt idx="2340">
                  <c:v>137.88552099845597</c:v>
                </c:pt>
                <c:pt idx="2341">
                  <c:v>137.94177343654718</c:v>
                </c:pt>
                <c:pt idx="2342">
                  <c:v>137.998029297714</c:v>
                </c:pt>
                <c:pt idx="2343">
                  <c:v>138.05429475288406</c:v>
                </c:pt>
                <c:pt idx="2344">
                  <c:v>138.11057239594476</c:v>
                </c:pt>
                <c:pt idx="2345">
                  <c:v>138.16685496843718</c:v>
                </c:pt>
                <c:pt idx="2346">
                  <c:v>138.2231480377481</c:v>
                </c:pt>
                <c:pt idx="2347">
                  <c:v>138.27944795860799</c:v>
                </c:pt>
                <c:pt idx="2348">
                  <c:v>138.33576258050178</c:v>
                </c:pt>
                <c:pt idx="2349">
                  <c:v>138.39208464461436</c:v>
                </c:pt>
                <c:pt idx="2350">
                  <c:v>138.44841670216368</c:v>
                </c:pt>
                <c:pt idx="2351">
                  <c:v>138.50475702336925</c:v>
                </c:pt>
                <c:pt idx="2352">
                  <c:v>138.56110675829106</c:v>
                </c:pt>
                <c:pt idx="2353">
                  <c:v>138.61746155319125</c:v>
                </c:pt>
                <c:pt idx="2354">
                  <c:v>138.67382118096677</c:v>
                </c:pt>
                <c:pt idx="2355">
                  <c:v>138.73019063258374</c:v>
                </c:pt>
                <c:pt idx="2356">
                  <c:v>138.78656903550859</c:v>
                </c:pt>
                <c:pt idx="2357">
                  <c:v>138.84295128576221</c:v>
                </c:pt>
                <c:pt idx="2358">
                  <c:v>138.8993403484946</c:v>
                </c:pt>
                <c:pt idx="2359">
                  <c:v>138.95573611290268</c:v>
                </c:pt>
                <c:pt idx="2360">
                  <c:v>139.01213455503881</c:v>
                </c:pt>
                <c:pt idx="2361">
                  <c:v>139.06854395291617</c:v>
                </c:pt>
                <c:pt idx="2362">
                  <c:v>139.1249624444018</c:v>
                </c:pt>
                <c:pt idx="2363">
                  <c:v>139.18138602836387</c:v>
                </c:pt>
                <c:pt idx="2364">
                  <c:v>139.23781164043663</c:v>
                </c:pt>
                <c:pt idx="2365">
                  <c:v>139.2942505183764</c:v>
                </c:pt>
                <c:pt idx="2366">
                  <c:v>139.35069788009227</c:v>
                </c:pt>
                <c:pt idx="2367">
                  <c:v>139.40715483461116</c:v>
                </c:pt>
                <c:pt idx="2368">
                  <c:v>139.46361926424231</c:v>
                </c:pt>
                <c:pt idx="2369">
                  <c:v>139.52010186497316</c:v>
                </c:pt>
                <c:pt idx="2370">
                  <c:v>139.57659009269102</c:v>
                </c:pt>
                <c:pt idx="2371">
                  <c:v>139.63308705742602</c:v>
                </c:pt>
                <c:pt idx="2372">
                  <c:v>139.68958891816985</c:v>
                </c:pt>
                <c:pt idx="2373">
                  <c:v>139.74610483497068</c:v>
                </c:pt>
                <c:pt idx="2374">
                  <c:v>139.80263812828179</c:v>
                </c:pt>
                <c:pt idx="2375">
                  <c:v>139.85918044678431</c:v>
                </c:pt>
                <c:pt idx="2376">
                  <c:v>139.91573592064535</c:v>
                </c:pt>
                <c:pt idx="2377">
                  <c:v>139.97230370466625</c:v>
                </c:pt>
                <c:pt idx="2378">
                  <c:v>140.02887875459606</c:v>
                </c:pt>
                <c:pt idx="2379">
                  <c:v>140.08545687234042</c:v>
                </c:pt>
                <c:pt idx="2380">
                  <c:v>140.14205033328025</c:v>
                </c:pt>
                <c:pt idx="2381">
                  <c:v>140.19865409566012</c:v>
                </c:pt>
                <c:pt idx="2382">
                  <c:v>140.25526566668083</c:v>
                </c:pt>
                <c:pt idx="2383">
                  <c:v>140.31188358281565</c:v>
                </c:pt>
                <c:pt idx="2384">
                  <c:v>140.36851408753017</c:v>
                </c:pt>
                <c:pt idx="2385">
                  <c:v>140.42515221092845</c:v>
                </c:pt>
                <c:pt idx="2386">
                  <c:v>140.48179629443248</c:v>
                </c:pt>
                <c:pt idx="2387">
                  <c:v>140.53845187900413</c:v>
                </c:pt>
                <c:pt idx="2388">
                  <c:v>140.59512316608962</c:v>
                </c:pt>
                <c:pt idx="2389">
                  <c:v>140.65180654964954</c:v>
                </c:pt>
                <c:pt idx="2390">
                  <c:v>140.70848993320936</c:v>
                </c:pt>
                <c:pt idx="2391">
                  <c:v>140.76518131817139</c:v>
                </c:pt>
                <c:pt idx="2392">
                  <c:v>140.82187880138642</c:v>
                </c:pt>
                <c:pt idx="2393">
                  <c:v>140.87861005203411</c:v>
                </c:pt>
                <c:pt idx="2394">
                  <c:v>140.93534618794479</c:v>
                </c:pt>
                <c:pt idx="2395">
                  <c:v>140.99208433800834</c:v>
                </c:pt>
                <c:pt idx="2396">
                  <c:v>141.04883060782319</c:v>
                </c:pt>
                <c:pt idx="2397">
                  <c:v>141.10557949370263</c:v>
                </c:pt>
                <c:pt idx="2398">
                  <c:v>141.16233182783176</c:v>
                </c:pt>
                <c:pt idx="2399">
                  <c:v>141.21908558484759</c:v>
                </c:pt>
                <c:pt idx="2400">
                  <c:v>141.27584468944579</c:v>
                </c:pt>
                <c:pt idx="2401">
                  <c:v>141.33263829513501</c:v>
                </c:pt>
                <c:pt idx="2402">
                  <c:v>141.38943595707656</c:v>
                </c:pt>
                <c:pt idx="2403">
                  <c:v>141.44623844102924</c:v>
                </c:pt>
                <c:pt idx="2404">
                  <c:v>141.50304712692835</c:v>
                </c:pt>
                <c:pt idx="2405">
                  <c:v>141.55986032178598</c:v>
                </c:pt>
                <c:pt idx="2406">
                  <c:v>141.61668302763519</c:v>
                </c:pt>
                <c:pt idx="2407">
                  <c:v>141.67352492516102</c:v>
                </c:pt>
                <c:pt idx="2408">
                  <c:v>141.73037484062064</c:v>
                </c:pt>
                <c:pt idx="2409">
                  <c:v>141.78722938282115</c:v>
                </c:pt>
                <c:pt idx="2410">
                  <c:v>141.8440991439283</c:v>
                </c:pt>
                <c:pt idx="2411">
                  <c:v>141.90097872804392</c:v>
                </c:pt>
                <c:pt idx="2412">
                  <c:v>141.95786695969727</c:v>
                </c:pt>
                <c:pt idx="2413">
                  <c:v>142.01476428011637</c:v>
                </c:pt>
                <c:pt idx="2414">
                  <c:v>142.0716693202163</c:v>
                </c:pt>
                <c:pt idx="2415">
                  <c:v>142.12858106223285</c:v>
                </c:pt>
                <c:pt idx="2416">
                  <c:v>142.18550359226614</c:v>
                </c:pt>
                <c:pt idx="2417">
                  <c:v>142.24244096326356</c:v>
                </c:pt>
                <c:pt idx="2418">
                  <c:v>142.29938290143235</c:v>
                </c:pt>
                <c:pt idx="2419">
                  <c:v>142.35633490176787</c:v>
                </c:pt>
                <c:pt idx="2420">
                  <c:v>142.41329577705923</c:v>
                </c:pt>
                <c:pt idx="2421">
                  <c:v>142.47027015379246</c:v>
                </c:pt>
                <c:pt idx="2422">
                  <c:v>142.52725318676247</c:v>
                </c:pt>
                <c:pt idx="2423">
                  <c:v>142.5842463718466</c:v>
                </c:pt>
                <c:pt idx="2424">
                  <c:v>142.64124532918422</c:v>
                </c:pt>
                <c:pt idx="2425">
                  <c:v>142.69825732503767</c:v>
                </c:pt>
                <c:pt idx="2426">
                  <c:v>142.7552776044447</c:v>
                </c:pt>
                <c:pt idx="2427">
                  <c:v>142.81230961950919</c:v>
                </c:pt>
                <c:pt idx="2428">
                  <c:v>142.86934928149941</c:v>
                </c:pt>
                <c:pt idx="2429">
                  <c:v>142.92639310976753</c:v>
                </c:pt>
                <c:pt idx="2430">
                  <c:v>142.98344551716207</c:v>
                </c:pt>
                <c:pt idx="2431">
                  <c:v>143.04051244411099</c:v>
                </c:pt>
                <c:pt idx="2432">
                  <c:v>143.09759409166492</c:v>
                </c:pt>
                <c:pt idx="2433">
                  <c:v>143.15467869364139</c:v>
                </c:pt>
                <c:pt idx="2434">
                  <c:v>143.21176329561791</c:v>
                </c:pt>
                <c:pt idx="2435">
                  <c:v>143.2688478975945</c:v>
                </c:pt>
                <c:pt idx="2436">
                  <c:v>143.32595254233269</c:v>
                </c:pt>
                <c:pt idx="2437">
                  <c:v>143.38306984639809</c:v>
                </c:pt>
                <c:pt idx="2438">
                  <c:v>143.44019205417172</c:v>
                </c:pt>
                <c:pt idx="2439">
                  <c:v>143.49732155912912</c:v>
                </c:pt>
                <c:pt idx="2440">
                  <c:v>143.55446695839123</c:v>
                </c:pt>
                <c:pt idx="2441">
                  <c:v>143.61161773552735</c:v>
                </c:pt>
                <c:pt idx="2442">
                  <c:v>143.66877878716161</c:v>
                </c:pt>
                <c:pt idx="2443">
                  <c:v>143.72595258907398</c:v>
                </c:pt>
                <c:pt idx="2444">
                  <c:v>143.78313077448522</c:v>
                </c:pt>
                <c:pt idx="2445">
                  <c:v>143.84032012254175</c:v>
                </c:pt>
                <c:pt idx="2446">
                  <c:v>143.89752231995141</c:v>
                </c:pt>
                <c:pt idx="2447">
                  <c:v>143.95473567536195</c:v>
                </c:pt>
                <c:pt idx="2448">
                  <c:v>144.01195629026876</c:v>
                </c:pt>
                <c:pt idx="2449">
                  <c:v>144.06919789899101</c:v>
                </c:pt>
                <c:pt idx="2450">
                  <c:v>144.12645216436775</c:v>
                </c:pt>
                <c:pt idx="2451">
                  <c:v>144.1837106297412</c:v>
                </c:pt>
                <c:pt idx="2452">
                  <c:v>144.24097399815358</c:v>
                </c:pt>
                <c:pt idx="2453">
                  <c:v>144.29823736656601</c:v>
                </c:pt>
                <c:pt idx="2454">
                  <c:v>144.35551582559521</c:v>
                </c:pt>
                <c:pt idx="2455">
                  <c:v>144.41282085535789</c:v>
                </c:pt>
                <c:pt idx="2456">
                  <c:v>144.47013471152616</c:v>
                </c:pt>
                <c:pt idx="2457">
                  <c:v>144.52745916459591</c:v>
                </c:pt>
                <c:pt idx="2458">
                  <c:v>144.5847888061422</c:v>
                </c:pt>
                <c:pt idx="2459">
                  <c:v>144.64212972514096</c:v>
                </c:pt>
                <c:pt idx="2460">
                  <c:v>144.69948304302847</c:v>
                </c:pt>
                <c:pt idx="2461">
                  <c:v>144.75684359856822</c:v>
                </c:pt>
                <c:pt idx="2462">
                  <c:v>144.81420859804146</c:v>
                </c:pt>
                <c:pt idx="2463">
                  <c:v>144.87157743534098</c:v>
                </c:pt>
                <c:pt idx="2464">
                  <c:v>144.92896417937976</c:v>
                </c:pt>
                <c:pt idx="2465">
                  <c:v>144.98635674643901</c:v>
                </c:pt>
                <c:pt idx="2466">
                  <c:v>145.04376310657949</c:v>
                </c:pt>
                <c:pt idx="2467">
                  <c:v>145.10118006180244</c:v>
                </c:pt>
                <c:pt idx="2468">
                  <c:v>145.15860462664662</c:v>
                </c:pt>
                <c:pt idx="2469">
                  <c:v>145.21603192246525</c:v>
                </c:pt>
                <c:pt idx="2470">
                  <c:v>145.27346493750855</c:v>
                </c:pt>
                <c:pt idx="2471">
                  <c:v>145.33091364506535</c:v>
                </c:pt>
                <c:pt idx="2472">
                  <c:v>145.38836457955176</c:v>
                </c:pt>
                <c:pt idx="2473">
                  <c:v>145.44582883714367</c:v>
                </c:pt>
                <c:pt idx="2474">
                  <c:v>145.5033027184196</c:v>
                </c:pt>
                <c:pt idx="2475">
                  <c:v>145.56078335833038</c:v>
                </c:pt>
                <c:pt idx="2476">
                  <c:v>145.61827294190311</c:v>
                </c:pt>
                <c:pt idx="2477">
                  <c:v>145.67576838127306</c:v>
                </c:pt>
                <c:pt idx="2478">
                  <c:v>145.7332741817207</c:v>
                </c:pt>
                <c:pt idx="2479">
                  <c:v>145.79078712979</c:v>
                </c:pt>
                <c:pt idx="2480">
                  <c:v>145.84831399432875</c:v>
                </c:pt>
                <c:pt idx="2481">
                  <c:v>145.90585139623278</c:v>
                </c:pt>
                <c:pt idx="2482">
                  <c:v>145.96339523942112</c:v>
                </c:pt>
                <c:pt idx="2483">
                  <c:v>146.02094023664699</c:v>
                </c:pt>
                <c:pt idx="2484">
                  <c:v>146.07849093614837</c:v>
                </c:pt>
                <c:pt idx="2485">
                  <c:v>146.13605397496721</c:v>
                </c:pt>
                <c:pt idx="2486">
                  <c:v>146.19362587258428</c:v>
                </c:pt>
                <c:pt idx="2487">
                  <c:v>146.25120649331674</c:v>
                </c:pt>
                <c:pt idx="2488">
                  <c:v>146.3087954105402</c:v>
                </c:pt>
                <c:pt idx="2489">
                  <c:v>146.36639734989123</c:v>
                </c:pt>
                <c:pt idx="2490">
                  <c:v>146.42400543291271</c:v>
                </c:pt>
                <c:pt idx="2491">
                  <c:v>146.48162315307906</c:v>
                </c:pt>
                <c:pt idx="2492">
                  <c:v>146.53924982133398</c:v>
                </c:pt>
                <c:pt idx="2493">
                  <c:v>146.59688331248205</c:v>
                </c:pt>
                <c:pt idx="2494">
                  <c:v>146.65452767108698</c:v>
                </c:pt>
                <c:pt idx="2495">
                  <c:v>146.71218066952318</c:v>
                </c:pt>
                <c:pt idx="2496">
                  <c:v>146.7698480631432</c:v>
                </c:pt>
                <c:pt idx="2497">
                  <c:v>146.82752294164817</c:v>
                </c:pt>
                <c:pt idx="2498">
                  <c:v>146.88521054650502</c:v>
                </c:pt>
                <c:pt idx="2499">
                  <c:v>146.94290919285032</c:v>
                </c:pt>
                <c:pt idx="2500">
                  <c:v>147.00061368763096</c:v>
                </c:pt>
                <c:pt idx="2501">
                  <c:v>147.05834104110789</c:v>
                </c:pt>
                <c:pt idx="2502">
                  <c:v>147.11607709110376</c:v>
                </c:pt>
                <c:pt idx="2503">
                  <c:v>147.17381687751231</c:v>
                </c:pt>
                <c:pt idx="2504">
                  <c:v>147.23156163011851</c:v>
                </c:pt>
                <c:pt idx="2505">
                  <c:v>147.28933206864053</c:v>
                </c:pt>
                <c:pt idx="2506">
                  <c:v>147.34711683164329</c:v>
                </c:pt>
                <c:pt idx="2507">
                  <c:v>147.40490471278815</c:v>
                </c:pt>
                <c:pt idx="2508">
                  <c:v>147.46269698750345</c:v>
                </c:pt>
                <c:pt idx="2509">
                  <c:v>147.52050904175857</c:v>
                </c:pt>
                <c:pt idx="2510">
                  <c:v>147.57833200180906</c:v>
                </c:pt>
                <c:pt idx="2511">
                  <c:v>147.6361674414581</c:v>
                </c:pt>
                <c:pt idx="2512">
                  <c:v>147.69401230057053</c:v>
                </c:pt>
                <c:pt idx="2513">
                  <c:v>147.75187288411794</c:v>
                </c:pt>
                <c:pt idx="2514">
                  <c:v>147.80973457012124</c:v>
                </c:pt>
                <c:pt idx="2515">
                  <c:v>147.86760793159138</c:v>
                </c:pt>
                <c:pt idx="2516">
                  <c:v>147.92548947097268</c:v>
                </c:pt>
                <c:pt idx="2517">
                  <c:v>147.98337128521715</c:v>
                </c:pt>
                <c:pt idx="2518">
                  <c:v>148.04126017672411</c:v>
                </c:pt>
                <c:pt idx="2519">
                  <c:v>148.09915752412994</c:v>
                </c:pt>
                <c:pt idx="2520">
                  <c:v>148.15708133027766</c:v>
                </c:pt>
                <c:pt idx="2521">
                  <c:v>148.21501376672055</c:v>
                </c:pt>
                <c:pt idx="2522">
                  <c:v>148.2729526750116</c:v>
                </c:pt>
                <c:pt idx="2523">
                  <c:v>148.33089862145511</c:v>
                </c:pt>
                <c:pt idx="2524">
                  <c:v>148.38884718792673</c:v>
                </c:pt>
                <c:pt idx="2525">
                  <c:v>148.44680204766425</c:v>
                </c:pt>
                <c:pt idx="2526">
                  <c:v>148.5047624793138</c:v>
                </c:pt>
                <c:pt idx="2527">
                  <c:v>148.56273137797257</c:v>
                </c:pt>
                <c:pt idx="2528">
                  <c:v>148.62070679101217</c:v>
                </c:pt>
                <c:pt idx="2529">
                  <c:v>148.67870458854182</c:v>
                </c:pt>
                <c:pt idx="2530">
                  <c:v>148.73672198557239</c:v>
                </c:pt>
                <c:pt idx="2531">
                  <c:v>148.79474188188078</c:v>
                </c:pt>
                <c:pt idx="2532">
                  <c:v>148.85276659085838</c:v>
                </c:pt>
                <c:pt idx="2533">
                  <c:v>148.9108036531793</c:v>
                </c:pt>
                <c:pt idx="2534">
                  <c:v>148.96885409501223</c:v>
                </c:pt>
                <c:pt idx="2535">
                  <c:v>149.02692457019754</c:v>
                </c:pt>
                <c:pt idx="2536">
                  <c:v>149.08500562878888</c:v>
                </c:pt>
                <c:pt idx="2537">
                  <c:v>149.14309436583778</c:v>
                </c:pt>
                <c:pt idx="2538">
                  <c:v>149.20118814306215</c:v>
                </c:pt>
                <c:pt idx="2539">
                  <c:v>149.25929885622247</c:v>
                </c:pt>
                <c:pt idx="2540">
                  <c:v>149.31742953028211</c:v>
                </c:pt>
                <c:pt idx="2541">
                  <c:v>149.37556718475122</c:v>
                </c:pt>
                <c:pt idx="2542">
                  <c:v>149.43370483922038</c:v>
                </c:pt>
                <c:pt idx="2543">
                  <c:v>149.49185324708424</c:v>
                </c:pt>
                <c:pt idx="2544">
                  <c:v>149.55001890966591</c:v>
                </c:pt>
                <c:pt idx="2545">
                  <c:v>149.60819072290258</c:v>
                </c:pt>
                <c:pt idx="2546">
                  <c:v>149.66637457307795</c:v>
                </c:pt>
                <c:pt idx="2547">
                  <c:v>149.72456242609499</c:v>
                </c:pt>
                <c:pt idx="2548">
                  <c:v>149.78276062720605</c:v>
                </c:pt>
                <c:pt idx="2549">
                  <c:v>149.84096704597161</c:v>
                </c:pt>
                <c:pt idx="2550">
                  <c:v>149.89918356772171</c:v>
                </c:pt>
                <c:pt idx="2551">
                  <c:v>149.95740274742519</c:v>
                </c:pt>
                <c:pt idx="2552">
                  <c:v>150.01562682809541</c:v>
                </c:pt>
                <c:pt idx="2553">
                  <c:v>150.07386274915552</c:v>
                </c:pt>
                <c:pt idx="2554">
                  <c:v>150.13211414220527</c:v>
                </c:pt>
                <c:pt idx="2555">
                  <c:v>150.19037198374181</c:v>
                </c:pt>
                <c:pt idx="2556">
                  <c:v>150.24863972859436</c:v>
                </c:pt>
                <c:pt idx="2557">
                  <c:v>150.30691050641255</c:v>
                </c:pt>
                <c:pt idx="2558">
                  <c:v>150.36518128423074</c:v>
                </c:pt>
                <c:pt idx="2559">
                  <c:v>150.42345206204888</c:v>
                </c:pt>
                <c:pt idx="2560">
                  <c:v>150.48172400806433</c:v>
                </c:pt>
                <c:pt idx="2561">
                  <c:v>150.54000750631616</c:v>
                </c:pt>
                <c:pt idx="2562">
                  <c:v>150.59829100456798</c:v>
                </c:pt>
                <c:pt idx="2563">
                  <c:v>150.65659127340123</c:v>
                </c:pt>
                <c:pt idx="2564">
                  <c:v>150.71490389364382</c:v>
                </c:pt>
                <c:pt idx="2565">
                  <c:v>150.77322388894018</c:v>
                </c:pt>
                <c:pt idx="2566">
                  <c:v>150.83155247737895</c:v>
                </c:pt>
                <c:pt idx="2567">
                  <c:v>150.88988142008759</c:v>
                </c:pt>
                <c:pt idx="2568">
                  <c:v>150.94821510161941</c:v>
                </c:pt>
                <c:pt idx="2569">
                  <c:v>151.00655177166809</c:v>
                </c:pt>
                <c:pt idx="2570">
                  <c:v>151.06490491534251</c:v>
                </c:pt>
                <c:pt idx="2571">
                  <c:v>151.12326714660082</c:v>
                </c:pt>
                <c:pt idx="2572">
                  <c:v>151.18163854995299</c:v>
                </c:pt>
                <c:pt idx="2573">
                  <c:v>151.24001766225845</c:v>
                </c:pt>
                <c:pt idx="2574">
                  <c:v>151.29840180308966</c:v>
                </c:pt>
                <c:pt idx="2575">
                  <c:v>151.35679188464627</c:v>
                </c:pt>
                <c:pt idx="2576">
                  <c:v>151.41518838930401</c:v>
                </c:pt>
                <c:pt idx="2577">
                  <c:v>151.47359108161143</c:v>
                </c:pt>
                <c:pt idx="2578">
                  <c:v>151.53199811772788</c:v>
                </c:pt>
                <c:pt idx="2579">
                  <c:v>151.59041248408934</c:v>
                </c:pt>
                <c:pt idx="2580">
                  <c:v>151.64883218930717</c:v>
                </c:pt>
                <c:pt idx="2581">
                  <c:v>151.7072559274369</c:v>
                </c:pt>
                <c:pt idx="2582">
                  <c:v>151.76569216788968</c:v>
                </c:pt>
                <c:pt idx="2583">
                  <c:v>151.8241313543088</c:v>
                </c:pt>
                <c:pt idx="2584">
                  <c:v>151.88257531593771</c:v>
                </c:pt>
                <c:pt idx="2585">
                  <c:v>151.94101927756662</c:v>
                </c:pt>
                <c:pt idx="2586">
                  <c:v>151.99946323919548</c:v>
                </c:pt>
                <c:pt idx="2587">
                  <c:v>152.05791597955161</c:v>
                </c:pt>
                <c:pt idx="2588">
                  <c:v>152.11637757727476</c:v>
                </c:pt>
                <c:pt idx="2589">
                  <c:v>152.17484223923302</c:v>
                </c:pt>
                <c:pt idx="2590">
                  <c:v>152.23331842101251</c:v>
                </c:pt>
                <c:pt idx="2591">
                  <c:v>152.29179528343019</c:v>
                </c:pt>
                <c:pt idx="2592">
                  <c:v>152.35028120297534</c:v>
                </c:pt>
                <c:pt idx="2593">
                  <c:v>152.40877570124661</c:v>
                </c:pt>
                <c:pt idx="2594">
                  <c:v>152.46727717299916</c:v>
                </c:pt>
                <c:pt idx="2595">
                  <c:v>152.52578701702672</c:v>
                </c:pt>
                <c:pt idx="2596">
                  <c:v>152.58430358717271</c:v>
                </c:pt>
                <c:pt idx="2597">
                  <c:v>152.64282853332014</c:v>
                </c:pt>
                <c:pt idx="2598">
                  <c:v>152.70135723684362</c:v>
                </c:pt>
                <c:pt idx="2599">
                  <c:v>152.75989082908222</c:v>
                </c:pt>
                <c:pt idx="2600">
                  <c:v>152.81842705380691</c:v>
                </c:pt>
                <c:pt idx="2601">
                  <c:v>152.87696709945212</c:v>
                </c:pt>
                <c:pt idx="2602">
                  <c:v>152.93552431908282</c:v>
                </c:pt>
                <c:pt idx="2603">
                  <c:v>152.99408734089155</c:v>
                </c:pt>
                <c:pt idx="2604">
                  <c:v>153.05265314815111</c:v>
                </c:pt>
                <c:pt idx="2605">
                  <c:v>153.11122279412453</c:v>
                </c:pt>
                <c:pt idx="2606">
                  <c:v>153.1697975912578</c:v>
                </c:pt>
                <c:pt idx="2607">
                  <c:v>153.22838184559154</c:v>
                </c:pt>
                <c:pt idx="2608">
                  <c:v>153.28696990113772</c:v>
                </c:pt>
                <c:pt idx="2609">
                  <c:v>153.34555896228176</c:v>
                </c:pt>
                <c:pt idx="2610">
                  <c:v>153.40415033585086</c:v>
                </c:pt>
                <c:pt idx="2611">
                  <c:v>153.46274928721323</c:v>
                </c:pt>
                <c:pt idx="2612">
                  <c:v>153.521358798775</c:v>
                </c:pt>
                <c:pt idx="2613">
                  <c:v>153.57997365750632</c:v>
                </c:pt>
                <c:pt idx="2614">
                  <c:v>153.63859441283378</c:v>
                </c:pt>
                <c:pt idx="2615">
                  <c:v>153.69723641213903</c:v>
                </c:pt>
                <c:pt idx="2616">
                  <c:v>153.75589952536419</c:v>
                </c:pt>
                <c:pt idx="2617">
                  <c:v>153.81456683919382</c:v>
                </c:pt>
                <c:pt idx="2618">
                  <c:v>153.87323684506859</c:v>
                </c:pt>
                <c:pt idx="2619">
                  <c:v>153.93190946900705</c:v>
                </c:pt>
                <c:pt idx="2620">
                  <c:v>153.99060763479224</c:v>
                </c:pt>
                <c:pt idx="2621">
                  <c:v>154.04931585824357</c:v>
                </c:pt>
                <c:pt idx="2622">
                  <c:v>154.10802958420504</c:v>
                </c:pt>
                <c:pt idx="2623">
                  <c:v>154.16674894094118</c:v>
                </c:pt>
                <c:pt idx="2624">
                  <c:v>154.22547714079056</c:v>
                </c:pt>
                <c:pt idx="2625">
                  <c:v>154.28420759123009</c:v>
                </c:pt>
                <c:pt idx="2626">
                  <c:v>154.34294288342431</c:v>
                </c:pt>
                <c:pt idx="2627">
                  <c:v>154.4016807940952</c:v>
                </c:pt>
                <c:pt idx="2628">
                  <c:v>154.46042335315181</c:v>
                </c:pt>
                <c:pt idx="2629">
                  <c:v>154.51917028299812</c:v>
                </c:pt>
                <c:pt idx="2630">
                  <c:v>154.57792298026365</c:v>
                </c:pt>
                <c:pt idx="2631">
                  <c:v>154.63667831349957</c:v>
                </c:pt>
                <c:pt idx="2632">
                  <c:v>154.69544156221673</c:v>
                </c:pt>
                <c:pt idx="2633">
                  <c:v>154.75421572712574</c:v>
                </c:pt>
                <c:pt idx="2634">
                  <c:v>154.81299454485622</c:v>
                </c:pt>
                <c:pt idx="2635">
                  <c:v>154.87177898977029</c:v>
                </c:pt>
                <c:pt idx="2636">
                  <c:v>154.93057212338059</c:v>
                </c:pt>
                <c:pt idx="2637">
                  <c:v>154.98936771466074</c:v>
                </c:pt>
                <c:pt idx="2638">
                  <c:v>155.04817574192191</c:v>
                </c:pt>
                <c:pt idx="2639">
                  <c:v>155.10699670877716</c:v>
                </c:pt>
                <c:pt idx="2640">
                  <c:v>155.16581859764423</c:v>
                </c:pt>
                <c:pt idx="2641">
                  <c:v>155.22464415108925</c:v>
                </c:pt>
                <c:pt idx="2642">
                  <c:v>155.28348429152948</c:v>
                </c:pt>
                <c:pt idx="2643">
                  <c:v>155.34232461441681</c:v>
                </c:pt>
                <c:pt idx="2644">
                  <c:v>155.4011669128104</c:v>
                </c:pt>
                <c:pt idx="2645">
                  <c:v>155.46000921120401</c:v>
                </c:pt>
                <c:pt idx="2646">
                  <c:v>155.51886071068759</c:v>
                </c:pt>
                <c:pt idx="2647">
                  <c:v>155.5777212573276</c:v>
                </c:pt>
                <c:pt idx="2648">
                  <c:v>155.63658743720018</c:v>
                </c:pt>
                <c:pt idx="2649">
                  <c:v>155.69545852884303</c:v>
                </c:pt>
                <c:pt idx="2650">
                  <c:v>155.75433466344114</c:v>
                </c:pt>
                <c:pt idx="2651">
                  <c:v>155.81321403217143</c:v>
                </c:pt>
                <c:pt idx="2652">
                  <c:v>155.87209613841603</c:v>
                </c:pt>
                <c:pt idx="2653">
                  <c:v>155.93098423071692</c:v>
                </c:pt>
                <c:pt idx="2654">
                  <c:v>155.98987330434741</c:v>
                </c:pt>
                <c:pt idx="2655">
                  <c:v>156.04876559427657</c:v>
                </c:pt>
                <c:pt idx="2656">
                  <c:v>156.10766668221669</c:v>
                </c:pt>
                <c:pt idx="2657">
                  <c:v>156.16656800577471</c:v>
                </c:pt>
                <c:pt idx="2658">
                  <c:v>156.2254741344949</c:v>
                </c:pt>
                <c:pt idx="2659">
                  <c:v>156.28438131982765</c:v>
                </c:pt>
                <c:pt idx="2660">
                  <c:v>156.34329046938026</c:v>
                </c:pt>
                <c:pt idx="2661">
                  <c:v>156.40220412792803</c:v>
                </c:pt>
                <c:pt idx="2662">
                  <c:v>156.46112572103146</c:v>
                </c:pt>
                <c:pt idx="2663">
                  <c:v>156.5200554567802</c:v>
                </c:pt>
                <c:pt idx="2664">
                  <c:v>156.57899056263977</c:v>
                </c:pt>
                <c:pt idx="2665">
                  <c:v>156.63792835030753</c:v>
                </c:pt>
                <c:pt idx="2666">
                  <c:v>156.6968689368114</c:v>
                </c:pt>
                <c:pt idx="2667">
                  <c:v>156.75581071291816</c:v>
                </c:pt>
                <c:pt idx="2668">
                  <c:v>156.81475886916854</c:v>
                </c:pt>
                <c:pt idx="2669">
                  <c:v>156.87371107603838</c:v>
                </c:pt>
                <c:pt idx="2670">
                  <c:v>156.93266503919452</c:v>
                </c:pt>
                <c:pt idx="2671">
                  <c:v>156.99162243489758</c:v>
                </c:pt>
                <c:pt idx="2672">
                  <c:v>157.05058673322083</c:v>
                </c:pt>
                <c:pt idx="2673">
                  <c:v>157.10955604976587</c:v>
                </c:pt>
                <c:pt idx="2674">
                  <c:v>157.16853211513097</c:v>
                </c:pt>
                <c:pt idx="2675">
                  <c:v>157.22751147142284</c:v>
                </c:pt>
                <c:pt idx="2676">
                  <c:v>157.28649274946173</c:v>
                </c:pt>
                <c:pt idx="2677">
                  <c:v>157.34547504444768</c:v>
                </c:pt>
                <c:pt idx="2678">
                  <c:v>157.40446099662506</c:v>
                </c:pt>
                <c:pt idx="2679">
                  <c:v>157.46344958871506</c:v>
                </c:pt>
                <c:pt idx="2680">
                  <c:v>157.52243901037463</c:v>
                </c:pt>
                <c:pt idx="2681">
                  <c:v>157.58143202950689</c:v>
                </c:pt>
                <c:pt idx="2682">
                  <c:v>157.64042926462363</c:v>
                </c:pt>
                <c:pt idx="2683">
                  <c:v>157.69943297033825</c:v>
                </c:pt>
                <c:pt idx="2684">
                  <c:v>157.75844235077517</c:v>
                </c:pt>
                <c:pt idx="2685">
                  <c:v>157.81745173121195</c:v>
                </c:pt>
                <c:pt idx="2686">
                  <c:v>157.87646197703108</c:v>
                </c:pt>
                <c:pt idx="2687">
                  <c:v>157.93547652826615</c:v>
                </c:pt>
                <c:pt idx="2688">
                  <c:v>157.99449880117129</c:v>
                </c:pt>
                <c:pt idx="2689">
                  <c:v>158.0535257921151</c:v>
                </c:pt>
                <c:pt idx="2690">
                  <c:v>158.11255603879198</c:v>
                </c:pt>
                <c:pt idx="2691">
                  <c:v>158.17158965215532</c:v>
                </c:pt>
                <c:pt idx="2692">
                  <c:v>158.23062686410111</c:v>
                </c:pt>
                <c:pt idx="2693">
                  <c:v>158.28966471519203</c:v>
                </c:pt>
                <c:pt idx="2694">
                  <c:v>158.34870135885959</c:v>
                </c:pt>
                <c:pt idx="2695">
                  <c:v>158.40773835352499</c:v>
                </c:pt>
                <c:pt idx="2696">
                  <c:v>158.46677720466724</c:v>
                </c:pt>
                <c:pt idx="2697">
                  <c:v>158.52581755674885</c:v>
                </c:pt>
                <c:pt idx="2698">
                  <c:v>158.58485800603515</c:v>
                </c:pt>
                <c:pt idx="2699">
                  <c:v>158.64389997098058</c:v>
                </c:pt>
                <c:pt idx="2700">
                  <c:v>158.70294193592616</c:v>
                </c:pt>
                <c:pt idx="2701">
                  <c:v>158.76198390087157</c:v>
                </c:pt>
                <c:pt idx="2702">
                  <c:v>158.82102633822882</c:v>
                </c:pt>
                <c:pt idx="2703">
                  <c:v>158.88006973343721</c:v>
                </c:pt>
                <c:pt idx="2704">
                  <c:v>158.93911561999909</c:v>
                </c:pt>
                <c:pt idx="2705">
                  <c:v>158.99816118002059</c:v>
                </c:pt>
                <c:pt idx="2706">
                  <c:v>159.05720657851469</c:v>
                </c:pt>
                <c:pt idx="2707">
                  <c:v>159.11625027158979</c:v>
                </c:pt>
                <c:pt idx="2708">
                  <c:v>159.17529340256698</c:v>
                </c:pt>
                <c:pt idx="2709">
                  <c:v>159.23433648454514</c:v>
                </c:pt>
                <c:pt idx="2710">
                  <c:v>159.29338014728373</c:v>
                </c:pt>
                <c:pt idx="2711">
                  <c:v>159.35242469529672</c:v>
                </c:pt>
                <c:pt idx="2712">
                  <c:v>159.4114689982955</c:v>
                </c:pt>
                <c:pt idx="2713">
                  <c:v>159.47051340038257</c:v>
                </c:pt>
                <c:pt idx="2714">
                  <c:v>159.52955757456581</c:v>
                </c:pt>
                <c:pt idx="2715">
                  <c:v>159.58860256196721</c:v>
                </c:pt>
                <c:pt idx="2716">
                  <c:v>159.64764753750256</c:v>
                </c:pt>
                <c:pt idx="2717">
                  <c:v>159.70669270543362</c:v>
                </c:pt>
                <c:pt idx="2718">
                  <c:v>159.76573744427898</c:v>
                </c:pt>
                <c:pt idx="2719">
                  <c:v>159.8247780543623</c:v>
                </c:pt>
                <c:pt idx="2720">
                  <c:v>159.88381730721264</c:v>
                </c:pt>
                <c:pt idx="2721">
                  <c:v>159.94285470643283</c:v>
                </c:pt>
                <c:pt idx="2722">
                  <c:v>160.00189092202083</c:v>
                </c:pt>
                <c:pt idx="2723">
                  <c:v>160.06092753876521</c:v>
                </c:pt>
                <c:pt idx="2724">
                  <c:v>160.11996297850922</c:v>
                </c:pt>
                <c:pt idx="2725">
                  <c:v>160.17899356019916</c:v>
                </c:pt>
                <c:pt idx="2726">
                  <c:v>160.23802263551389</c:v>
                </c:pt>
                <c:pt idx="2727">
                  <c:v>160.29705219603673</c:v>
                </c:pt>
                <c:pt idx="2728">
                  <c:v>160.35607542885219</c:v>
                </c:pt>
                <c:pt idx="2729">
                  <c:v>160.41509575740383</c:v>
                </c:pt>
                <c:pt idx="2730">
                  <c:v>160.47411311019511</c:v>
                </c:pt>
                <c:pt idx="2731">
                  <c:v>160.5331296374714</c:v>
                </c:pt>
                <c:pt idx="2732">
                  <c:v>160.59214389506056</c:v>
                </c:pt>
                <c:pt idx="2733">
                  <c:v>160.65115317339851</c:v>
                </c:pt>
                <c:pt idx="2734">
                  <c:v>160.71015813985059</c:v>
                </c:pt>
                <c:pt idx="2735">
                  <c:v>160.76916079512512</c:v>
                </c:pt>
                <c:pt idx="2736">
                  <c:v>160.82816163933421</c:v>
                </c:pt>
                <c:pt idx="2737">
                  <c:v>160.88716077591178</c:v>
                </c:pt>
                <c:pt idx="2738">
                  <c:v>160.94616006001178</c:v>
                </c:pt>
                <c:pt idx="2739">
                  <c:v>161.00515934411186</c:v>
                </c:pt>
                <c:pt idx="2740">
                  <c:v>161.06415647223142</c:v>
                </c:pt>
                <c:pt idx="2741">
                  <c:v>161.12315140996461</c:v>
                </c:pt>
                <c:pt idx="2742">
                  <c:v>161.18214251021402</c:v>
                </c:pt>
                <c:pt idx="2743">
                  <c:v>161.24112747373422</c:v>
                </c:pt>
                <c:pt idx="2744">
                  <c:v>161.30011243725446</c:v>
                </c:pt>
                <c:pt idx="2745">
                  <c:v>161.35909740077469</c:v>
                </c:pt>
                <c:pt idx="2746">
                  <c:v>161.41807686471498</c:v>
                </c:pt>
                <c:pt idx="2747">
                  <c:v>161.47705356215019</c:v>
                </c:pt>
                <c:pt idx="2748">
                  <c:v>161.53602787535905</c:v>
                </c:pt>
                <c:pt idx="2749">
                  <c:v>161.59500077134061</c:v>
                </c:pt>
                <c:pt idx="2750">
                  <c:v>161.65396600655541</c:v>
                </c:pt>
                <c:pt idx="2751">
                  <c:v>161.71292424677486</c:v>
                </c:pt>
                <c:pt idx="2752">
                  <c:v>161.7718755126441</c:v>
                </c:pt>
                <c:pt idx="2753">
                  <c:v>161.83082214871723</c:v>
                </c:pt>
                <c:pt idx="2754">
                  <c:v>161.88976570978301</c:v>
                </c:pt>
                <c:pt idx="2755">
                  <c:v>161.94870603096567</c:v>
                </c:pt>
                <c:pt idx="2756">
                  <c:v>162.00764521548666</c:v>
                </c:pt>
                <c:pt idx="2757">
                  <c:v>162.06657801494833</c:v>
                </c:pt>
                <c:pt idx="2758">
                  <c:v>162.12550683495118</c:v>
                </c:pt>
                <c:pt idx="2759">
                  <c:v>162.18443305225892</c:v>
                </c:pt>
                <c:pt idx="2760">
                  <c:v>162.24335749587445</c:v>
                </c:pt>
                <c:pt idx="2761">
                  <c:v>162.30227731597515</c:v>
                </c:pt>
                <c:pt idx="2762">
                  <c:v>162.36119901209429</c:v>
                </c:pt>
                <c:pt idx="2763">
                  <c:v>162.4201204328339</c:v>
                </c:pt>
                <c:pt idx="2764">
                  <c:v>162.47904152590661</c:v>
                </c:pt>
                <c:pt idx="2765">
                  <c:v>162.53796249769218</c:v>
                </c:pt>
                <c:pt idx="2766">
                  <c:v>162.59688327536466</c:v>
                </c:pt>
                <c:pt idx="2767">
                  <c:v>162.65579720925558</c:v>
                </c:pt>
                <c:pt idx="2768">
                  <c:v>162.7146968346577</c:v>
                </c:pt>
                <c:pt idx="2769">
                  <c:v>162.77359309548279</c:v>
                </c:pt>
                <c:pt idx="2770">
                  <c:v>162.83248824531589</c:v>
                </c:pt>
                <c:pt idx="2771">
                  <c:v>162.89138186102761</c:v>
                </c:pt>
                <c:pt idx="2772">
                  <c:v>162.95027558215634</c:v>
                </c:pt>
                <c:pt idx="2773">
                  <c:v>163.00916949805827</c:v>
                </c:pt>
                <c:pt idx="2774">
                  <c:v>163.06806350778385</c:v>
                </c:pt>
                <c:pt idx="2775">
                  <c:v>163.12695751750934</c:v>
                </c:pt>
                <c:pt idx="2776">
                  <c:v>163.18585152723483</c:v>
                </c:pt>
                <c:pt idx="2777">
                  <c:v>163.24474262524808</c:v>
                </c:pt>
                <c:pt idx="2778">
                  <c:v>163.30362580340642</c:v>
                </c:pt>
                <c:pt idx="2779">
                  <c:v>163.36248681254401</c:v>
                </c:pt>
                <c:pt idx="2780">
                  <c:v>163.42134587190321</c:v>
                </c:pt>
                <c:pt idx="2781">
                  <c:v>163.48020074381697</c:v>
                </c:pt>
                <c:pt idx="2782">
                  <c:v>163.53905238603971</c:v>
                </c:pt>
                <c:pt idx="2783">
                  <c:v>163.59789924616712</c:v>
                </c:pt>
                <c:pt idx="2784">
                  <c:v>163.65674241255797</c:v>
                </c:pt>
                <c:pt idx="2785">
                  <c:v>163.71558335444502</c:v>
                </c:pt>
                <c:pt idx="2786">
                  <c:v>163.77441871206133</c:v>
                </c:pt>
                <c:pt idx="2787">
                  <c:v>163.83324214669847</c:v>
                </c:pt>
                <c:pt idx="2788">
                  <c:v>163.89205919027509</c:v>
                </c:pt>
                <c:pt idx="2789">
                  <c:v>163.95087328296245</c:v>
                </c:pt>
                <c:pt idx="2790">
                  <c:v>164.00968425675541</c:v>
                </c:pt>
                <c:pt idx="2791">
                  <c:v>164.06847103400514</c:v>
                </c:pt>
                <c:pt idx="2792">
                  <c:v>164.12725631654553</c:v>
                </c:pt>
                <c:pt idx="2793">
                  <c:v>164.18603813863612</c:v>
                </c:pt>
                <c:pt idx="2794">
                  <c:v>164.24481702592246</c:v>
                </c:pt>
                <c:pt idx="2795">
                  <c:v>164.30358709243586</c:v>
                </c:pt>
                <c:pt idx="2796">
                  <c:v>164.36234854674237</c:v>
                </c:pt>
                <c:pt idx="2797">
                  <c:v>164.42109161047728</c:v>
                </c:pt>
                <c:pt idx="2798">
                  <c:v>164.47983115084983</c:v>
                </c:pt>
                <c:pt idx="2799">
                  <c:v>164.53855831397667</c:v>
                </c:pt>
                <c:pt idx="2800">
                  <c:v>164.59727684924425</c:v>
                </c:pt>
                <c:pt idx="2801">
                  <c:v>164.65598336764094</c:v>
                </c:pt>
                <c:pt idx="2802">
                  <c:v>164.71468463394834</c:v>
                </c:pt>
                <c:pt idx="2803">
                  <c:v>164.77337237980555</c:v>
                </c:pt>
                <c:pt idx="2804">
                  <c:v>164.83205300351665</c:v>
                </c:pt>
                <c:pt idx="2805">
                  <c:v>164.89072512254918</c:v>
                </c:pt>
                <c:pt idx="2806">
                  <c:v>164.94938654291641</c:v>
                </c:pt>
                <c:pt idx="2807">
                  <c:v>165.00802111927214</c:v>
                </c:pt>
                <c:pt idx="2808">
                  <c:v>165.06664928755541</c:v>
                </c:pt>
                <c:pt idx="2809">
                  <c:v>165.125270934432</c:v>
                </c:pt>
                <c:pt idx="2810">
                  <c:v>165.1838898767634</c:v>
                </c:pt>
                <c:pt idx="2811">
                  <c:v>165.24250467443102</c:v>
                </c:pt>
                <c:pt idx="2812">
                  <c:v>165.30111267708244</c:v>
                </c:pt>
                <c:pt idx="2813">
                  <c:v>165.35971622932914</c:v>
                </c:pt>
                <c:pt idx="2814">
                  <c:v>165.41831564396637</c:v>
                </c:pt>
                <c:pt idx="2815">
                  <c:v>165.47690577623931</c:v>
                </c:pt>
                <c:pt idx="2816">
                  <c:v>165.53545755635113</c:v>
                </c:pt>
                <c:pt idx="2817">
                  <c:v>165.59400933646293</c:v>
                </c:pt>
                <c:pt idx="2818">
                  <c:v>165.65256111657476</c:v>
                </c:pt>
                <c:pt idx="2819">
                  <c:v>165.71109217406374</c:v>
                </c:pt>
                <c:pt idx="2820">
                  <c:v>165.76960956676973</c:v>
                </c:pt>
                <c:pt idx="2821">
                  <c:v>165.82811846413767</c:v>
                </c:pt>
                <c:pt idx="2822">
                  <c:v>165.88661934476156</c:v>
                </c:pt>
                <c:pt idx="2823">
                  <c:v>165.94511548950626</c:v>
                </c:pt>
                <c:pt idx="2824">
                  <c:v>166.00358672379781</c:v>
                </c:pt>
                <c:pt idx="2825">
                  <c:v>166.06204812689973</c:v>
                </c:pt>
                <c:pt idx="2826">
                  <c:v>166.12050122272879</c:v>
                </c:pt>
                <c:pt idx="2827">
                  <c:v>166.17893243008265</c:v>
                </c:pt>
                <c:pt idx="2828">
                  <c:v>166.23735256268793</c:v>
                </c:pt>
                <c:pt idx="2829">
                  <c:v>166.29576537154793</c:v>
                </c:pt>
                <c:pt idx="2830">
                  <c:v>166.35417431038829</c:v>
                </c:pt>
                <c:pt idx="2831">
                  <c:v>166.41256354053655</c:v>
                </c:pt>
                <c:pt idx="2832">
                  <c:v>166.47092573140662</c:v>
                </c:pt>
                <c:pt idx="2833">
                  <c:v>166.52927910578953</c:v>
                </c:pt>
                <c:pt idx="2834">
                  <c:v>166.58762637516045</c:v>
                </c:pt>
                <c:pt idx="2835">
                  <c:v>166.64597140683318</c:v>
                </c:pt>
                <c:pt idx="2836">
                  <c:v>166.7042891761952</c:v>
                </c:pt>
                <c:pt idx="2837">
                  <c:v>166.7625989711826</c:v>
                </c:pt>
                <c:pt idx="2838">
                  <c:v>166.82088480674105</c:v>
                </c:pt>
                <c:pt idx="2839">
                  <c:v>166.87916288026076</c:v>
                </c:pt>
                <c:pt idx="2840">
                  <c:v>166.9374327122112</c:v>
                </c:pt>
                <c:pt idx="2841">
                  <c:v>166.99568281732849</c:v>
                </c:pt>
                <c:pt idx="2842">
                  <c:v>167.05391261155603</c:v>
                </c:pt>
                <c:pt idx="2843">
                  <c:v>167.11212918808363</c:v>
                </c:pt>
                <c:pt idx="2844">
                  <c:v>167.17033728764662</c:v>
                </c:pt>
                <c:pt idx="2845">
                  <c:v>167.22853439495586</c:v>
                </c:pt>
                <c:pt idx="2846">
                  <c:v>167.28671257751657</c:v>
                </c:pt>
                <c:pt idx="2847">
                  <c:v>167.34487276736076</c:v>
                </c:pt>
                <c:pt idx="2848">
                  <c:v>167.40302361017805</c:v>
                </c:pt>
                <c:pt idx="2849">
                  <c:v>167.4611564504965</c:v>
                </c:pt>
                <c:pt idx="2850">
                  <c:v>167.51927366834389</c:v>
                </c:pt>
                <c:pt idx="2851">
                  <c:v>167.57738334434714</c:v>
                </c:pt>
                <c:pt idx="2852">
                  <c:v>167.63547410086571</c:v>
                </c:pt>
                <c:pt idx="2853">
                  <c:v>167.69354571178053</c:v>
                </c:pt>
                <c:pt idx="2854">
                  <c:v>167.7515989122318</c:v>
                </c:pt>
                <c:pt idx="2855">
                  <c:v>167.80959164761057</c:v>
                </c:pt>
                <c:pt idx="2856">
                  <c:v>167.86757692452642</c:v>
                </c:pt>
                <c:pt idx="2857">
                  <c:v>167.92554807949838</c:v>
                </c:pt>
                <c:pt idx="2858">
                  <c:v>167.98351464205749</c:v>
                </c:pt>
                <c:pt idx="2859">
                  <c:v>168.04147372527939</c:v>
                </c:pt>
                <c:pt idx="2860">
                  <c:v>168.09941942508561</c:v>
                </c:pt>
                <c:pt idx="2861">
                  <c:v>168.15735130502506</c:v>
                </c:pt>
                <c:pt idx="2862">
                  <c:v>168.21528318496445</c:v>
                </c:pt>
                <c:pt idx="2863">
                  <c:v>168.2732093554965</c:v>
                </c:pt>
                <c:pt idx="2864">
                  <c:v>168.33111614240789</c:v>
                </c:pt>
                <c:pt idx="2865">
                  <c:v>168.38901961264364</c:v>
                </c:pt>
                <c:pt idx="2866">
                  <c:v>168.44691296424003</c:v>
                </c:pt>
                <c:pt idx="2867">
                  <c:v>168.50472513799909</c:v>
                </c:pt>
                <c:pt idx="2868">
                  <c:v>168.56252234560347</c:v>
                </c:pt>
                <c:pt idx="2869">
                  <c:v>168.62029697980699</c:v>
                </c:pt>
                <c:pt idx="2870">
                  <c:v>168.67807161401058</c:v>
                </c:pt>
                <c:pt idx="2871">
                  <c:v>168.73582823570544</c:v>
                </c:pt>
                <c:pt idx="2872">
                  <c:v>168.79357654001737</c:v>
                </c:pt>
                <c:pt idx="2873">
                  <c:v>168.85129804016171</c:v>
                </c:pt>
                <c:pt idx="2874">
                  <c:v>168.90898892010657</c:v>
                </c:pt>
                <c:pt idx="2875">
                  <c:v>168.96666431087874</c:v>
                </c:pt>
                <c:pt idx="2876">
                  <c:v>169.02431783528934</c:v>
                </c:pt>
                <c:pt idx="2877">
                  <c:v>169.08195250639449</c:v>
                </c:pt>
                <c:pt idx="2878">
                  <c:v>169.13957866809048</c:v>
                </c:pt>
                <c:pt idx="2879">
                  <c:v>169.19718552502445</c:v>
                </c:pt>
                <c:pt idx="2880">
                  <c:v>169.25476801508893</c:v>
                </c:pt>
                <c:pt idx="2881">
                  <c:v>169.54233699171559</c:v>
                </c:pt>
                <c:pt idx="2882">
                  <c:v>169.82938378099402</c:v>
                </c:pt>
                <c:pt idx="2883">
                  <c:v>170.11586913559208</c:v>
                </c:pt>
                <c:pt idx="2884">
                  <c:v>170.40176215030135</c:v>
                </c:pt>
                <c:pt idx="2885">
                  <c:v>170.68709315606057</c:v>
                </c:pt>
                <c:pt idx="2886">
                  <c:v>170.97185356324948</c:v>
                </c:pt>
                <c:pt idx="2887">
                  <c:v>171.25594326497688</c:v>
                </c:pt>
                <c:pt idx="2888">
                  <c:v>171.5394674958338</c:v>
                </c:pt>
                <c:pt idx="2889">
                  <c:v>171.82230402585785</c:v>
                </c:pt>
                <c:pt idx="2890">
                  <c:v>172.1045522967151</c:v>
                </c:pt>
                <c:pt idx="2891">
                  <c:v>172.38607433641317</c:v>
                </c:pt>
                <c:pt idx="2892">
                  <c:v>172.66684163412185</c:v>
                </c:pt>
                <c:pt idx="2893">
                  <c:v>172.94680373071716</c:v>
                </c:pt>
                <c:pt idx="2894">
                  <c:v>173.22590064239773</c:v>
                </c:pt>
                <c:pt idx="2895">
                  <c:v>173.50422878878661</c:v>
                </c:pt>
                <c:pt idx="2896">
                  <c:v>173.78175046582828</c:v>
                </c:pt>
                <c:pt idx="2897">
                  <c:v>174.05843793338619</c:v>
                </c:pt>
                <c:pt idx="2898">
                  <c:v>174.33425186333696</c:v>
                </c:pt>
                <c:pt idx="2899">
                  <c:v>174.60913711726437</c:v>
                </c:pt>
                <c:pt idx="2900">
                  <c:v>174.88308811424116</c:v>
                </c:pt>
                <c:pt idx="2901">
                  <c:v>175.15587626630378</c:v>
                </c:pt>
                <c:pt idx="2902">
                  <c:v>175.42796019288755</c:v>
                </c:pt>
                <c:pt idx="2903">
                  <c:v>175.69910965101369</c:v>
                </c:pt>
                <c:pt idx="2904">
                  <c:v>175.9691816481525</c:v>
                </c:pt>
                <c:pt idx="2905">
                  <c:v>176.23821255622201</c:v>
                </c:pt>
                <c:pt idx="2906">
                  <c:v>176.50621739220159</c:v>
                </c:pt>
                <c:pt idx="2907">
                  <c:v>176.77310017897065</c:v>
                </c:pt>
                <c:pt idx="2908">
                  <c:v>177.03888561741971</c:v>
                </c:pt>
                <c:pt idx="2909">
                  <c:v>177.30353998057055</c:v>
                </c:pt>
                <c:pt idx="2910">
                  <c:v>177.56703831618691</c:v>
                </c:pt>
                <c:pt idx="2911">
                  <c:v>177.82920366367333</c:v>
                </c:pt>
                <c:pt idx="2912">
                  <c:v>178.09046843945319</c:v>
                </c:pt>
                <c:pt idx="2913">
                  <c:v>178.35052730392894</c:v>
                </c:pt>
                <c:pt idx="2914">
                  <c:v>178.60922430737341</c:v>
                </c:pt>
                <c:pt idx="2915">
                  <c:v>178.86680897440709</c:v>
                </c:pt>
                <c:pt idx="2916">
                  <c:v>179.12314135830482</c:v>
                </c:pt>
                <c:pt idx="2917">
                  <c:v>179.37807846664518</c:v>
                </c:pt>
                <c:pt idx="2918">
                  <c:v>179.63197568491518</c:v>
                </c:pt>
                <c:pt idx="2919">
                  <c:v>179.88445649824368</c:v>
                </c:pt>
                <c:pt idx="2920">
                  <c:v>180.13550534508636</c:v>
                </c:pt>
                <c:pt idx="2921">
                  <c:v>180.38537333368632</c:v>
                </c:pt>
                <c:pt idx="2922">
                  <c:v>180.633981875313</c:v>
                </c:pt>
                <c:pt idx="2923">
                  <c:v>180.88117842007793</c:v>
                </c:pt>
                <c:pt idx="2924">
                  <c:v>181.1269776821872</c:v>
                </c:pt>
                <c:pt idx="2925">
                  <c:v>181.37147292502533</c:v>
                </c:pt>
                <c:pt idx="2926">
                  <c:v>181.61457155386532</c:v>
                </c:pt>
                <c:pt idx="2927">
                  <c:v>181.85627089914516</c:v>
                </c:pt>
                <c:pt idx="2928">
                  <c:v>182.09664395538564</c:v>
                </c:pt>
                <c:pt idx="2929">
                  <c:v>182.33541381656048</c:v>
                </c:pt>
                <c:pt idx="2930">
                  <c:v>182.57320501195952</c:v>
                </c:pt>
                <c:pt idx="2931">
                  <c:v>182.80940987072827</c:v>
                </c:pt>
                <c:pt idx="2932">
                  <c:v>183.04418914100694</c:v>
                </c:pt>
                <c:pt idx="2933">
                  <c:v>183.2775676242768</c:v>
                </c:pt>
                <c:pt idx="2934">
                  <c:v>183.50952423186257</c:v>
                </c:pt>
                <c:pt idx="2935">
                  <c:v>183.74002955091845</c:v>
                </c:pt>
                <c:pt idx="2936">
                  <c:v>183.96928420886329</c:v>
                </c:pt>
                <c:pt idx="2937">
                  <c:v>184.19699509628711</c:v>
                </c:pt>
                <c:pt idx="2938">
                  <c:v>184.42337976803944</c:v>
                </c:pt>
                <c:pt idx="2939">
                  <c:v>184.64838687929318</c:v>
                </c:pt>
                <c:pt idx="2940">
                  <c:v>184.87195081017347</c:v>
                </c:pt>
                <c:pt idx="2941">
                  <c:v>185.09406548872232</c:v>
                </c:pt>
                <c:pt idx="2942">
                  <c:v>185.31485035659981</c:v>
                </c:pt>
                <c:pt idx="2943">
                  <c:v>185.53422941876102</c:v>
                </c:pt>
                <c:pt idx="2944">
                  <c:v>185.75216194830855</c:v>
                </c:pt>
                <c:pt idx="2945">
                  <c:v>185.96876186469561</c:v>
                </c:pt>
                <c:pt idx="2946">
                  <c:v>186.18400278819388</c:v>
                </c:pt>
                <c:pt idx="2947">
                  <c:v>186.39788835509486</c:v>
                </c:pt>
                <c:pt idx="2948">
                  <c:v>186.61044660466521</c:v>
                </c:pt>
                <c:pt idx="2949">
                  <c:v>186.82159813089496</c:v>
                </c:pt>
                <c:pt idx="2950">
                  <c:v>187.03145889258241</c:v>
                </c:pt>
                <c:pt idx="2951">
                  <c:v>187.23995083736773</c:v>
                </c:pt>
                <c:pt idx="2952">
                  <c:v>187.44717379605476</c:v>
                </c:pt>
                <c:pt idx="2953">
                  <c:v>187.65295405596629</c:v>
                </c:pt>
                <c:pt idx="2954">
                  <c:v>187.85743851116956</c:v>
                </c:pt>
                <c:pt idx="2955">
                  <c:v>188.06077682773056</c:v>
                </c:pt>
                <c:pt idx="2956">
                  <c:v>188.26280764003224</c:v>
                </c:pt>
                <c:pt idx="2957">
                  <c:v>188.46344673344973</c:v>
                </c:pt>
                <c:pt idx="2958">
                  <c:v>188.66294255575971</c:v>
                </c:pt>
                <c:pt idx="2959">
                  <c:v>188.86096916710434</c:v>
                </c:pt>
                <c:pt idx="2960">
                  <c:v>189.05800402823721</c:v>
                </c:pt>
                <c:pt idx="2961">
                  <c:v>189.25366429812559</c:v>
                </c:pt>
                <c:pt idx="2962">
                  <c:v>189.44806738926178</c:v>
                </c:pt>
                <c:pt idx="2963">
                  <c:v>189.64124492507764</c:v>
                </c:pt>
                <c:pt idx="2964">
                  <c:v>189.83332824522537</c:v>
                </c:pt>
                <c:pt idx="2965">
                  <c:v>190.02412953439773</c:v>
                </c:pt>
                <c:pt idx="2966">
                  <c:v>190.21363486089075</c:v>
                </c:pt>
                <c:pt idx="2967">
                  <c:v>190.40217403865228</c:v>
                </c:pt>
                <c:pt idx="2968">
                  <c:v>190.5894693922786</c:v>
                </c:pt>
                <c:pt idx="2969">
                  <c:v>190.77561424337955</c:v>
                </c:pt>
                <c:pt idx="2970">
                  <c:v>190.96058003488275</c:v>
                </c:pt>
                <c:pt idx="2971">
                  <c:v>191.14443227721983</c:v>
                </c:pt>
                <c:pt idx="2972">
                  <c:v>191.32716521002425</c:v>
                </c:pt>
                <c:pt idx="2973">
                  <c:v>191.50877788313824</c:v>
                </c:pt>
                <c:pt idx="2974">
                  <c:v>191.68928166328055</c:v>
                </c:pt>
                <c:pt idx="2975">
                  <c:v>191.86869504830003</c:v>
                </c:pt>
                <c:pt idx="2976">
                  <c:v>192.04702295684018</c:v>
                </c:pt>
                <c:pt idx="2977">
                  <c:v>192.22433393953969</c:v>
                </c:pt>
                <c:pt idx="2978">
                  <c:v>192.40056479591644</c:v>
                </c:pt>
                <c:pt idx="2979">
                  <c:v>192.57576540123014</c:v>
                </c:pt>
                <c:pt idx="2980">
                  <c:v>192.74992866100411</c:v>
                </c:pt>
                <c:pt idx="2981">
                  <c:v>192.92305183323049</c:v>
                </c:pt>
                <c:pt idx="2982">
                  <c:v>193.09520692220661</c:v>
                </c:pt>
                <c:pt idx="2983">
                  <c:v>193.26636120845521</c:v>
                </c:pt>
                <c:pt idx="2984">
                  <c:v>193.43640638711264</c:v>
                </c:pt>
                <c:pt idx="2985">
                  <c:v>193.60563168991865</c:v>
                </c:pt>
                <c:pt idx="2986">
                  <c:v>193.77388066178935</c:v>
                </c:pt>
                <c:pt idx="2987">
                  <c:v>193.94112102796331</c:v>
                </c:pt>
                <c:pt idx="2988">
                  <c:v>194.107403831726</c:v>
                </c:pt>
                <c:pt idx="2989">
                  <c:v>194.27266842824676</c:v>
                </c:pt>
                <c:pt idx="2990">
                  <c:v>194.43715807158304</c:v>
                </c:pt>
                <c:pt idx="2991">
                  <c:v>194.60065287952892</c:v>
                </c:pt>
                <c:pt idx="2992">
                  <c:v>194.76323496499941</c:v>
                </c:pt>
                <c:pt idx="2993">
                  <c:v>194.92488832761327</c:v>
                </c:pt>
                <c:pt idx="2994">
                  <c:v>195.08568756745734</c:v>
                </c:pt>
                <c:pt idx="2995">
                  <c:v>195.24562936922158</c:v>
                </c:pt>
                <c:pt idx="2996">
                  <c:v>195.40470673509637</c:v>
                </c:pt>
                <c:pt idx="2997">
                  <c:v>195.56293697437442</c:v>
                </c:pt>
                <c:pt idx="2998">
                  <c:v>195.72029195726344</c:v>
                </c:pt>
                <c:pt idx="2999">
                  <c:v>195.87685257328374</c:v>
                </c:pt>
                <c:pt idx="3000">
                  <c:v>196.03247763192448</c:v>
                </c:pt>
                <c:pt idx="3001">
                  <c:v>196.18730893221144</c:v>
                </c:pt>
                <c:pt idx="3002">
                  <c:v>196.34127182250501</c:v>
                </c:pt>
                <c:pt idx="3003">
                  <c:v>196.49436194529781</c:v>
                </c:pt>
                <c:pt idx="3004">
                  <c:v>196.64665793962655</c:v>
                </c:pt>
                <c:pt idx="3005">
                  <c:v>196.7981012913007</c:v>
                </c:pt>
                <c:pt idx="3006">
                  <c:v>196.94876730849157</c:v>
                </c:pt>
                <c:pt idx="3007">
                  <c:v>197.09862959168584</c:v>
                </c:pt>
                <c:pt idx="3008">
                  <c:v>197.24774225779359</c:v>
                </c:pt>
                <c:pt idx="3009">
                  <c:v>197.39608281315816</c:v>
                </c:pt>
                <c:pt idx="3010">
                  <c:v>197.54366411539516</c:v>
                </c:pt>
                <c:pt idx="3011">
                  <c:v>197.69044932875838</c:v>
                </c:pt>
                <c:pt idx="3012">
                  <c:v>197.83658305484036</c:v>
                </c:pt>
                <c:pt idx="3013">
                  <c:v>197.98199558904531</c:v>
                </c:pt>
                <c:pt idx="3014">
                  <c:v>198.12666412479174</c:v>
                </c:pt>
                <c:pt idx="3015">
                  <c:v>198.27061531892178</c:v>
                </c:pt>
                <c:pt idx="3016">
                  <c:v>198.41384985574069</c:v>
                </c:pt>
                <c:pt idx="3017">
                  <c:v>198.55637719475692</c:v>
                </c:pt>
                <c:pt idx="3018">
                  <c:v>198.69823363566087</c:v>
                </c:pt>
                <c:pt idx="3019">
                  <c:v>198.83937000258319</c:v>
                </c:pt>
                <c:pt idx="3020">
                  <c:v>198.97981187108954</c:v>
                </c:pt>
                <c:pt idx="3021">
                  <c:v>199.11933411245894</c:v>
                </c:pt>
                <c:pt idx="3022">
                  <c:v>199.25850818806094</c:v>
                </c:pt>
                <c:pt idx="3023">
                  <c:v>199.39710838957288</c:v>
                </c:pt>
                <c:pt idx="3024">
                  <c:v>199.53487686614346</c:v>
                </c:pt>
                <c:pt idx="3025">
                  <c:v>199.67201222805878</c:v>
                </c:pt>
                <c:pt idx="3026">
                  <c:v>199.80826654541622</c:v>
                </c:pt>
                <c:pt idx="3027">
                  <c:v>199.9441347858378</c:v>
                </c:pt>
                <c:pt idx="3028">
                  <c:v>200.07959763269838</c:v>
                </c:pt>
                <c:pt idx="3029">
                  <c:v>200.21421030088791</c:v>
                </c:pt>
                <c:pt idx="3030">
                  <c:v>200.34821919249887</c:v>
                </c:pt>
                <c:pt idx="3031">
                  <c:v>200.48157015152202</c:v>
                </c:pt>
                <c:pt idx="3032">
                  <c:v>200.61429087879608</c:v>
                </c:pt>
                <c:pt idx="3033">
                  <c:v>200.7464477886551</c:v>
                </c:pt>
                <c:pt idx="3034">
                  <c:v>200.8779613419342</c:v>
                </c:pt>
                <c:pt idx="3035">
                  <c:v>201.00885830763508</c:v>
                </c:pt>
                <c:pt idx="3036">
                  <c:v>201.139266662197</c:v>
                </c:pt>
                <c:pt idx="3037">
                  <c:v>201.26891708768198</c:v>
                </c:pt>
                <c:pt idx="3038">
                  <c:v>201.39815368491355</c:v>
                </c:pt>
                <c:pt idx="3039">
                  <c:v>201.52681113227607</c:v>
                </c:pt>
                <c:pt idx="3040">
                  <c:v>201.65483339879688</c:v>
                </c:pt>
                <c:pt idx="3041">
                  <c:v>201.78228831742396</c:v>
                </c:pt>
                <c:pt idx="3042">
                  <c:v>201.90917175297037</c:v>
                </c:pt>
                <c:pt idx="3043">
                  <c:v>202.03549770981414</c:v>
                </c:pt>
                <c:pt idx="3044">
                  <c:v>202.16132702050788</c:v>
                </c:pt>
                <c:pt idx="3045">
                  <c:v>202.28657108030092</c:v>
                </c:pt>
                <c:pt idx="3046">
                  <c:v>202.41124552412938</c:v>
                </c:pt>
                <c:pt idx="3047">
                  <c:v>202.53543184149271</c:v>
                </c:pt>
                <c:pt idx="3048">
                  <c:v>202.65899748875893</c:v>
                </c:pt>
                <c:pt idx="3049">
                  <c:v>202.78212110456258</c:v>
                </c:pt>
                <c:pt idx="3050">
                  <c:v>202.904705237179</c:v>
                </c:pt>
                <c:pt idx="3051">
                  <c:v>203.02674429945122</c:v>
                </c:pt>
                <c:pt idx="3052">
                  <c:v>203.14830006171141</c:v>
                </c:pt>
                <c:pt idx="3053">
                  <c:v>203.26927560562748</c:v>
                </c:pt>
                <c:pt idx="3054">
                  <c:v>203.38984277864483</c:v>
                </c:pt>
                <c:pt idx="3055">
                  <c:v>203.50984285607566</c:v>
                </c:pt>
                <c:pt idx="3056">
                  <c:v>203.62930286896079</c:v>
                </c:pt>
                <c:pt idx="3057">
                  <c:v>203.7483126011299</c:v>
                </c:pt>
                <c:pt idx="3058">
                  <c:v>203.86682002500663</c:v>
                </c:pt>
                <c:pt idx="3059">
                  <c:v>203.98479905630506</c:v>
                </c:pt>
                <c:pt idx="3060">
                  <c:v>204.10232435859339</c:v>
                </c:pt>
                <c:pt idx="3061">
                  <c:v>204.21935455359881</c:v>
                </c:pt>
                <c:pt idx="3062">
                  <c:v>204.33596836771673</c:v>
                </c:pt>
                <c:pt idx="3063">
                  <c:v>204.4520775203197</c:v>
                </c:pt>
                <c:pt idx="3064">
                  <c:v>204.56771195791251</c:v>
                </c:pt>
                <c:pt idx="3065">
                  <c:v>204.68288896814519</c:v>
                </c:pt>
                <c:pt idx="3066">
                  <c:v>204.79760294150412</c:v>
                </c:pt>
                <c:pt idx="3067">
                  <c:v>204.91187153242106</c:v>
                </c:pt>
                <c:pt idx="3068">
                  <c:v>205.02569452767625</c:v>
                </c:pt>
                <c:pt idx="3069">
                  <c:v>205.13904928505102</c:v>
                </c:pt>
                <c:pt idx="3070">
                  <c:v>205.25196500692661</c:v>
                </c:pt>
                <c:pt idx="3071">
                  <c:v>205.36445404001694</c:v>
                </c:pt>
                <c:pt idx="3072">
                  <c:v>205.47647284629139</c:v>
                </c:pt>
                <c:pt idx="3073">
                  <c:v>205.58812178119931</c:v>
                </c:pt>
                <c:pt idx="3074">
                  <c:v>205.69936639306314</c:v>
                </c:pt>
                <c:pt idx="3075">
                  <c:v>205.81012834137141</c:v>
                </c:pt>
                <c:pt idx="3076">
                  <c:v>205.92050347142231</c:v>
                </c:pt>
                <c:pt idx="3077">
                  <c:v>206.03042997855297</c:v>
                </c:pt>
                <c:pt idx="3078">
                  <c:v>206.13995316168408</c:v>
                </c:pt>
                <c:pt idx="3079">
                  <c:v>206.24900215551457</c:v>
                </c:pt>
                <c:pt idx="3080">
                  <c:v>206.35775316203228</c:v>
                </c:pt>
                <c:pt idx="3081">
                  <c:v>206.4660509703584</c:v>
                </c:pt>
                <c:pt idx="3082">
                  <c:v>206.57394252164801</c:v>
                </c:pt>
                <c:pt idx="3083">
                  <c:v>206.68141437273897</c:v>
                </c:pt>
                <c:pt idx="3084">
                  <c:v>206.78852573018463</c:v>
                </c:pt>
                <c:pt idx="3085">
                  <c:v>206.89522474624241</c:v>
                </c:pt>
                <c:pt idx="3086">
                  <c:v>207.00151314958194</c:v>
                </c:pt>
                <c:pt idx="3087">
                  <c:v>207.10749490518151</c:v>
                </c:pt>
                <c:pt idx="3088">
                  <c:v>207.21304567194321</c:v>
                </c:pt>
                <c:pt idx="3089">
                  <c:v>207.31819691539698</c:v>
                </c:pt>
                <c:pt idx="3090">
                  <c:v>207.42297171539346</c:v>
                </c:pt>
                <c:pt idx="3091">
                  <c:v>207.52732051260065</c:v>
                </c:pt>
                <c:pt idx="3092">
                  <c:v>207.63134793273002</c:v>
                </c:pt>
                <c:pt idx="3093">
                  <c:v>207.7349486369298</c:v>
                </c:pt>
                <c:pt idx="3094">
                  <c:v>207.83824735194483</c:v>
                </c:pt>
                <c:pt idx="3095">
                  <c:v>207.9411394908285</c:v>
                </c:pt>
                <c:pt idx="3096">
                  <c:v>208.04364810684447</c:v>
                </c:pt>
                <c:pt idx="3097">
                  <c:v>208.14575665673223</c:v>
                </c:pt>
                <c:pt idx="3098">
                  <c:v>208.24745289183474</c:v>
                </c:pt>
                <c:pt idx="3099">
                  <c:v>208.34890370685761</c:v>
                </c:pt>
                <c:pt idx="3100">
                  <c:v>208.44997476938627</c:v>
                </c:pt>
                <c:pt idx="3101">
                  <c:v>208.55072859889825</c:v>
                </c:pt>
                <c:pt idx="3102">
                  <c:v>208.6511536666105</c:v>
                </c:pt>
                <c:pt idx="3103">
                  <c:v>208.75126394745868</c:v>
                </c:pt>
                <c:pt idx="3104">
                  <c:v>208.85102647433067</c:v>
                </c:pt>
                <c:pt idx="3105">
                  <c:v>208.95049169145418</c:v>
                </c:pt>
                <c:pt idx="3106">
                  <c:v>209.04958411071382</c:v>
                </c:pt>
                <c:pt idx="3107">
                  <c:v>209.14833460615978</c:v>
                </c:pt>
                <c:pt idx="3108">
                  <c:v>209.24677281097928</c:v>
                </c:pt>
                <c:pt idx="3109">
                  <c:v>209.34486012116645</c:v>
                </c:pt>
                <c:pt idx="3110">
                  <c:v>209.44258598680096</c:v>
                </c:pt>
                <c:pt idx="3111">
                  <c:v>209.5400347283211</c:v>
                </c:pt>
                <c:pt idx="3112">
                  <c:v>209.63711334672666</c:v>
                </c:pt>
                <c:pt idx="3113">
                  <c:v>209.73383638997214</c:v>
                </c:pt>
                <c:pt idx="3114">
                  <c:v>209.83023972057703</c:v>
                </c:pt>
                <c:pt idx="3115">
                  <c:v>209.92631079896555</c:v>
                </c:pt>
                <c:pt idx="3116">
                  <c:v>210.02205013901118</c:v>
                </c:pt>
                <c:pt idx="3117">
                  <c:v>210.11742347224566</c:v>
                </c:pt>
                <c:pt idx="3118">
                  <c:v>210.21257448607756</c:v>
                </c:pt>
                <c:pt idx="3119">
                  <c:v>210.307364313406</c:v>
                </c:pt>
                <c:pt idx="3120">
                  <c:v>210.40187521110323</c:v>
                </c:pt>
                <c:pt idx="3121">
                  <c:v>210.49602028025626</c:v>
                </c:pt>
                <c:pt idx="3122">
                  <c:v>210.58986883950661</c:v>
                </c:pt>
                <c:pt idx="3123">
                  <c:v>210.68338730241007</c:v>
                </c:pt>
                <c:pt idx="3124">
                  <c:v>210.77660379676828</c:v>
                </c:pt>
                <c:pt idx="3125">
                  <c:v>210.86949419415532</c:v>
                </c:pt>
                <c:pt idx="3126">
                  <c:v>210.96208439067485</c:v>
                </c:pt>
                <c:pt idx="3127">
                  <c:v>211.0543534203768</c:v>
                </c:pt>
                <c:pt idx="3128">
                  <c:v>211.1462803700762</c:v>
                </c:pt>
                <c:pt idx="3129">
                  <c:v>211.23802491177454</c:v>
                </c:pt>
                <c:pt idx="3130">
                  <c:v>211.32940418974877</c:v>
                </c:pt>
                <c:pt idx="3131">
                  <c:v>211.42051584284346</c:v>
                </c:pt>
                <c:pt idx="3132">
                  <c:v>211.51133771440581</c:v>
                </c:pt>
                <c:pt idx="3133">
                  <c:v>211.60186756025357</c:v>
                </c:pt>
                <c:pt idx="3134">
                  <c:v>211.69211640352864</c:v>
                </c:pt>
                <c:pt idx="3135">
                  <c:v>211.78206310890764</c:v>
                </c:pt>
                <c:pt idx="3136">
                  <c:v>211.87172567099663</c:v>
                </c:pt>
                <c:pt idx="3137">
                  <c:v>211.96111219327327</c:v>
                </c:pt>
                <c:pt idx="3138">
                  <c:v>212.05021796320031</c:v>
                </c:pt>
                <c:pt idx="3139">
                  <c:v>212.13901911073208</c:v>
                </c:pt>
                <c:pt idx="3140">
                  <c:v>212.22753223344753</c:v>
                </c:pt>
                <c:pt idx="3141">
                  <c:v>212.31574899918226</c:v>
                </c:pt>
                <c:pt idx="3142">
                  <c:v>212.40370241186085</c:v>
                </c:pt>
                <c:pt idx="3143">
                  <c:v>212.49137643303044</c:v>
                </c:pt>
                <c:pt idx="3144">
                  <c:v>212.57880573039736</c:v>
                </c:pt>
                <c:pt idx="3145">
                  <c:v>212.66599314258139</c:v>
                </c:pt>
                <c:pt idx="3146">
                  <c:v>212.75290167178599</c:v>
                </c:pt>
                <c:pt idx="3147">
                  <c:v>212.83956516843352</c:v>
                </c:pt>
                <c:pt idx="3148">
                  <c:v>212.92598080932657</c:v>
                </c:pt>
                <c:pt idx="3149">
                  <c:v>213.01213027870904</c:v>
                </c:pt>
                <c:pt idx="3150">
                  <c:v>213.09801446449845</c:v>
                </c:pt>
                <c:pt idx="3151">
                  <c:v>213.18362010887628</c:v>
                </c:pt>
                <c:pt idx="3152">
                  <c:v>213.26898150156944</c:v>
                </c:pt>
                <c:pt idx="3153">
                  <c:v>213.35411454098767</c:v>
                </c:pt>
                <c:pt idx="3154">
                  <c:v>213.43899829669718</c:v>
                </c:pt>
                <c:pt idx="3155">
                  <c:v>213.5236137155899</c:v>
                </c:pt>
                <c:pt idx="3156">
                  <c:v>213.6079849281314</c:v>
                </c:pt>
                <c:pt idx="3157">
                  <c:v>213.69211580210413</c:v>
                </c:pt>
                <c:pt idx="3158">
                  <c:v>213.77599838188158</c:v>
                </c:pt>
                <c:pt idx="3159">
                  <c:v>213.85963650898103</c:v>
                </c:pt>
                <c:pt idx="3160">
                  <c:v>213.94301339276765</c:v>
                </c:pt>
                <c:pt idx="3161">
                  <c:v>214.02615084529705</c:v>
                </c:pt>
                <c:pt idx="3162">
                  <c:v>214.10905725537941</c:v>
                </c:pt>
                <c:pt idx="3163">
                  <c:v>214.19171086369144</c:v>
                </c:pt>
                <c:pt idx="3164">
                  <c:v>214.27412680632074</c:v>
                </c:pt>
                <c:pt idx="3165">
                  <c:v>214.35629660164327</c:v>
                </c:pt>
                <c:pt idx="3166">
                  <c:v>214.43822425997598</c:v>
                </c:pt>
                <c:pt idx="3167">
                  <c:v>214.5198693061752</c:v>
                </c:pt>
                <c:pt idx="3168">
                  <c:v>214.60133962899411</c:v>
                </c:pt>
                <c:pt idx="3169">
                  <c:v>214.68256481266025</c:v>
                </c:pt>
                <c:pt idx="3170">
                  <c:v>214.76354379216139</c:v>
                </c:pt>
                <c:pt idx="3171">
                  <c:v>214.84427094625914</c:v>
                </c:pt>
                <c:pt idx="3172">
                  <c:v>214.92477750398581</c:v>
                </c:pt>
                <c:pt idx="3173">
                  <c:v>215.00502476228917</c:v>
                </c:pt>
                <c:pt idx="3174">
                  <c:v>215.08508504144658</c:v>
                </c:pt>
                <c:pt idx="3175">
                  <c:v>215.16491763375663</c:v>
                </c:pt>
                <c:pt idx="3176">
                  <c:v>215.24448286836775</c:v>
                </c:pt>
                <c:pt idx="3177">
                  <c:v>215.32384384980182</c:v>
                </c:pt>
                <c:pt idx="3178">
                  <c:v>215.40298766826149</c:v>
                </c:pt>
                <c:pt idx="3179">
                  <c:v>215.48190874226694</c:v>
                </c:pt>
                <c:pt idx="3180">
                  <c:v>215.56062206505345</c:v>
                </c:pt>
                <c:pt idx="3181">
                  <c:v>215.63914490460968</c:v>
                </c:pt>
                <c:pt idx="3182">
                  <c:v>215.71744053740528</c:v>
                </c:pt>
                <c:pt idx="3183">
                  <c:v>215.79549826734402</c:v>
                </c:pt>
                <c:pt idx="3184">
                  <c:v>215.87331407711397</c:v>
                </c:pt>
                <c:pt idx="3185">
                  <c:v>215.9509084608477</c:v>
                </c:pt>
                <c:pt idx="3186">
                  <c:v>216.02826145395224</c:v>
                </c:pt>
                <c:pt idx="3187">
                  <c:v>216.10536531181438</c:v>
                </c:pt>
                <c:pt idx="3188">
                  <c:v>216.18222925564683</c:v>
                </c:pt>
                <c:pt idx="3189">
                  <c:v>216.25885568482298</c:v>
                </c:pt>
                <c:pt idx="3190">
                  <c:v>216.33528246555025</c:v>
                </c:pt>
                <c:pt idx="3191">
                  <c:v>216.41155228577057</c:v>
                </c:pt>
                <c:pt idx="3192">
                  <c:v>216.4875477782368</c:v>
                </c:pt>
                <c:pt idx="3193">
                  <c:v>216.56337862600608</c:v>
                </c:pt>
                <c:pt idx="3194">
                  <c:v>216.63898902090506</c:v>
                </c:pt>
                <c:pt idx="3195">
                  <c:v>216.71440561790246</c:v>
                </c:pt>
                <c:pt idx="3196">
                  <c:v>216.7896223442396</c:v>
                </c:pt>
                <c:pt idx="3197">
                  <c:v>216.86465570975156</c:v>
                </c:pt>
                <c:pt idx="3198">
                  <c:v>216.93948748144828</c:v>
                </c:pt>
                <c:pt idx="3199">
                  <c:v>217.01411359480858</c:v>
                </c:pt>
                <c:pt idx="3200">
                  <c:v>217.08856547522197</c:v>
                </c:pt>
                <c:pt idx="3201">
                  <c:v>217.16279632274484</c:v>
                </c:pt>
                <c:pt idx="3202">
                  <c:v>217.23683942512457</c:v>
                </c:pt>
                <c:pt idx="3203">
                  <c:v>217.31067421088215</c:v>
                </c:pt>
                <c:pt idx="3204">
                  <c:v>217.38432675389285</c:v>
                </c:pt>
                <c:pt idx="3205">
                  <c:v>217.45773263628496</c:v>
                </c:pt>
                <c:pt idx="3206">
                  <c:v>217.53102143308843</c:v>
                </c:pt>
                <c:pt idx="3207">
                  <c:v>217.60408436826356</c:v>
                </c:pt>
                <c:pt idx="3208">
                  <c:v>217.67699904908199</c:v>
                </c:pt>
                <c:pt idx="3209">
                  <c:v>217.74969965579621</c:v>
                </c:pt>
                <c:pt idx="3210">
                  <c:v>217.82221396706683</c:v>
                </c:pt>
                <c:pt idx="3211">
                  <c:v>217.8945432291097</c:v>
                </c:pt>
                <c:pt idx="3212">
                  <c:v>217.96668254020508</c:v>
                </c:pt>
                <c:pt idx="3213">
                  <c:v>218.03863108246344</c:v>
                </c:pt>
                <c:pt idx="3214">
                  <c:v>218.11040148762243</c:v>
                </c:pt>
                <c:pt idx="3215">
                  <c:v>218.18200308338544</c:v>
                </c:pt>
                <c:pt idx="3216">
                  <c:v>218.25342343124245</c:v>
                </c:pt>
                <c:pt idx="3217">
                  <c:v>218.32466412420291</c:v>
                </c:pt>
                <c:pt idx="3218">
                  <c:v>218.39573799154562</c:v>
                </c:pt>
                <c:pt idx="3219">
                  <c:v>218.46663281694018</c:v>
                </c:pt>
                <c:pt idx="3220">
                  <c:v>218.53735346824692</c:v>
                </c:pt>
                <c:pt idx="3221">
                  <c:v>218.60789178858522</c:v>
                </c:pt>
                <c:pt idx="3222">
                  <c:v>218.67824666252682</c:v>
                </c:pt>
                <c:pt idx="3223">
                  <c:v>218.74846844530501</c:v>
                </c:pt>
                <c:pt idx="3224">
                  <c:v>218.81850159463966</c:v>
                </c:pt>
                <c:pt idx="3225">
                  <c:v>218.88836665899865</c:v>
                </c:pt>
                <c:pt idx="3226">
                  <c:v>218.95805102378253</c:v>
                </c:pt>
                <c:pt idx="3227">
                  <c:v>219.02756499479523</c:v>
                </c:pt>
                <c:pt idx="3228">
                  <c:v>219.09689956243736</c:v>
                </c:pt>
                <c:pt idx="3229">
                  <c:v>219.16604611677494</c:v>
                </c:pt>
                <c:pt idx="3230">
                  <c:v>219.23504654273873</c:v>
                </c:pt>
                <c:pt idx="3231">
                  <c:v>219.30388089368716</c:v>
                </c:pt>
                <c:pt idx="3232">
                  <c:v>219.37255364277982</c:v>
                </c:pt>
                <c:pt idx="3233">
                  <c:v>219.4410603009328</c:v>
                </c:pt>
                <c:pt idx="3234">
                  <c:v>219.50939484536485</c:v>
                </c:pt>
                <c:pt idx="3235">
                  <c:v>219.57756463010787</c:v>
                </c:pt>
                <c:pt idx="3236">
                  <c:v>219.64558188288439</c:v>
                </c:pt>
                <c:pt idx="3237">
                  <c:v>219.71342132715552</c:v>
                </c:pt>
                <c:pt idx="3238">
                  <c:v>219.78111130061478</c:v>
                </c:pt>
                <c:pt idx="3239">
                  <c:v>219.84864391018607</c:v>
                </c:pt>
                <c:pt idx="3240">
                  <c:v>219.91602924474452</c:v>
                </c:pt>
                <c:pt idx="3241">
                  <c:v>219.9832296064362</c:v>
                </c:pt>
                <c:pt idx="3242">
                  <c:v>220.05027152086652</c:v>
                </c:pt>
                <c:pt idx="3243">
                  <c:v>220.11718158260348</c:v>
                </c:pt>
                <c:pt idx="3244">
                  <c:v>220.18391333519571</c:v>
                </c:pt>
                <c:pt idx="3245">
                  <c:v>220.25049944561479</c:v>
                </c:pt>
                <c:pt idx="3246">
                  <c:v>220.31690652726613</c:v>
                </c:pt>
                <c:pt idx="3247">
                  <c:v>220.38316596677433</c:v>
                </c:pt>
                <c:pt idx="3248">
                  <c:v>220.44927104092272</c:v>
                </c:pt>
                <c:pt idx="3249">
                  <c:v>220.5152231970149</c:v>
                </c:pt>
                <c:pt idx="3250">
                  <c:v>220.58101363111066</c:v>
                </c:pt>
                <c:pt idx="3251">
                  <c:v>220.64665040306315</c:v>
                </c:pt>
                <c:pt idx="3252">
                  <c:v>220.71212085291907</c:v>
                </c:pt>
                <c:pt idx="3253">
                  <c:v>220.77743407435432</c:v>
                </c:pt>
                <c:pt idx="3254">
                  <c:v>220.84257492213581</c:v>
                </c:pt>
                <c:pt idx="3255">
                  <c:v>220.90758873626706</c:v>
                </c:pt>
                <c:pt idx="3256">
                  <c:v>220.97243145893373</c:v>
                </c:pt>
                <c:pt idx="3257">
                  <c:v>221.03713273766775</c:v>
                </c:pt>
                <c:pt idx="3258">
                  <c:v>221.10169040467306</c:v>
                </c:pt>
                <c:pt idx="3259">
                  <c:v>221.16611562394522</c:v>
                </c:pt>
                <c:pt idx="3260">
                  <c:v>221.23039603139381</c:v>
                </c:pt>
                <c:pt idx="3261">
                  <c:v>221.29454031589839</c:v>
                </c:pt>
                <c:pt idx="3262">
                  <c:v>221.35854093194175</c:v>
                </c:pt>
                <c:pt idx="3263">
                  <c:v>221.42239238263036</c:v>
                </c:pt>
                <c:pt idx="3264">
                  <c:v>221.48606234421661</c:v>
                </c:pt>
                <c:pt idx="3265">
                  <c:v>221.54961382830439</c:v>
                </c:pt>
                <c:pt idx="3266">
                  <c:v>221.61302102670891</c:v>
                </c:pt>
                <c:pt idx="3267">
                  <c:v>221.67629302360078</c:v>
                </c:pt>
                <c:pt idx="3268">
                  <c:v>221.73944594447721</c:v>
                </c:pt>
                <c:pt idx="3269">
                  <c:v>221.80245485426298</c:v>
                </c:pt>
                <c:pt idx="3270">
                  <c:v>221.86532013449806</c:v>
                </c:pt>
                <c:pt idx="3271">
                  <c:v>221.92803860809136</c:v>
                </c:pt>
                <c:pt idx="3272">
                  <c:v>221.99062813958977</c:v>
                </c:pt>
                <c:pt idx="3273">
                  <c:v>222.05306837938764</c:v>
                </c:pt>
                <c:pt idx="3274">
                  <c:v>222.11538145737126</c:v>
                </c:pt>
                <c:pt idx="3275">
                  <c:v>222.17755986255034</c:v>
                </c:pt>
                <c:pt idx="3276">
                  <c:v>222.23961116948101</c:v>
                </c:pt>
                <c:pt idx="3277">
                  <c:v>222.30150888977181</c:v>
                </c:pt>
                <c:pt idx="3278">
                  <c:v>222.36328431441896</c:v>
                </c:pt>
                <c:pt idx="3279">
                  <c:v>222.42491743433226</c:v>
                </c:pt>
                <c:pt idx="3280">
                  <c:v>222.48640084179016</c:v>
                </c:pt>
                <c:pt idx="3281">
                  <c:v>222.54774408323138</c:v>
                </c:pt>
                <c:pt idx="3282">
                  <c:v>222.60893763633354</c:v>
                </c:pt>
                <c:pt idx="3283">
                  <c:v>222.66998446632928</c:v>
                </c:pt>
                <c:pt idx="3284">
                  <c:v>222.73089052552754</c:v>
                </c:pt>
                <c:pt idx="3285">
                  <c:v>222.79165618454991</c:v>
                </c:pt>
                <c:pt idx="3286">
                  <c:v>222.85228840884321</c:v>
                </c:pt>
                <c:pt idx="3287">
                  <c:v>222.91278769994673</c:v>
                </c:pt>
                <c:pt idx="3288">
                  <c:v>222.97315130502216</c:v>
                </c:pt>
                <c:pt idx="3289">
                  <c:v>223.03337185833445</c:v>
                </c:pt>
                <c:pt idx="3290">
                  <c:v>223.09345942262206</c:v>
                </c:pt>
                <c:pt idx="3291">
                  <c:v>223.15341788341183</c:v>
                </c:pt>
                <c:pt idx="3292">
                  <c:v>223.21324102957729</c:v>
                </c:pt>
                <c:pt idx="3293">
                  <c:v>223.27292864578521</c:v>
                </c:pt>
                <c:pt idx="3294">
                  <c:v>223.33249493624874</c:v>
                </c:pt>
                <c:pt idx="3295">
                  <c:v>223.39194612801066</c:v>
                </c:pt>
                <c:pt idx="3296">
                  <c:v>223.45125501092809</c:v>
                </c:pt>
                <c:pt idx="3297">
                  <c:v>223.51043990826687</c:v>
                </c:pt>
                <c:pt idx="3298">
                  <c:v>223.56949946343167</c:v>
                </c:pt>
                <c:pt idx="3299">
                  <c:v>223.62841898737267</c:v>
                </c:pt>
                <c:pt idx="3300">
                  <c:v>223.6872187595844</c:v>
                </c:pt>
                <c:pt idx="3301">
                  <c:v>223.74588854254026</c:v>
                </c:pt>
                <c:pt idx="3302">
                  <c:v>223.80443882654541</c:v>
                </c:pt>
                <c:pt idx="3303">
                  <c:v>223.86283034028668</c:v>
                </c:pt>
                <c:pt idx="3304">
                  <c:v>223.92111909460399</c:v>
                </c:pt>
                <c:pt idx="3305">
                  <c:v>223.97928101765316</c:v>
                </c:pt>
                <c:pt idx="3306">
                  <c:v>224.03732406650261</c:v>
                </c:pt>
                <c:pt idx="3307">
                  <c:v>224.09524363411077</c:v>
                </c:pt>
                <c:pt idx="3308">
                  <c:v>224.15304221086623</c:v>
                </c:pt>
                <c:pt idx="3309">
                  <c:v>224.2107179080682</c:v>
                </c:pt>
                <c:pt idx="3310">
                  <c:v>224.26827514830282</c:v>
                </c:pt>
                <c:pt idx="3311">
                  <c:v>224.32574311530084</c:v>
                </c:pt>
                <c:pt idx="3312">
                  <c:v>224.38307181744716</c:v>
                </c:pt>
                <c:pt idx="3313">
                  <c:v>224.44028027193002</c:v>
                </c:pt>
                <c:pt idx="3314">
                  <c:v>224.49737191914534</c:v>
                </c:pt>
                <c:pt idx="3315">
                  <c:v>224.55433030178651</c:v>
                </c:pt>
                <c:pt idx="3316">
                  <c:v>224.61117637696145</c:v>
                </c:pt>
                <c:pt idx="3317">
                  <c:v>224.66790333916612</c:v>
                </c:pt>
                <c:pt idx="3318">
                  <c:v>224.7245014460263</c:v>
                </c:pt>
                <c:pt idx="3319">
                  <c:v>224.780975412011</c:v>
                </c:pt>
                <c:pt idx="3320">
                  <c:v>224.83736294127428</c:v>
                </c:pt>
                <c:pt idx="3321">
                  <c:v>224.89363442692388</c:v>
                </c:pt>
                <c:pt idx="3322">
                  <c:v>224.94977293099771</c:v>
                </c:pt>
                <c:pt idx="3323">
                  <c:v>225.00579398299135</c:v>
                </c:pt>
                <c:pt idx="3324">
                  <c:v>225.06171697039773</c:v>
                </c:pt>
                <c:pt idx="3325">
                  <c:v>225.11752824114529</c:v>
                </c:pt>
                <c:pt idx="3326">
                  <c:v>225.1732207672319</c:v>
                </c:pt>
                <c:pt idx="3327">
                  <c:v>225.2288178767686</c:v>
                </c:pt>
                <c:pt idx="3328">
                  <c:v>225.28426536358575</c:v>
                </c:pt>
                <c:pt idx="3329">
                  <c:v>225.33964814554173</c:v>
                </c:pt>
                <c:pt idx="3330">
                  <c:v>225.39490185573774</c:v>
                </c:pt>
                <c:pt idx="3331">
                  <c:v>225.45001494068362</c:v>
                </c:pt>
                <c:pt idx="3332">
                  <c:v>225.50504981283009</c:v>
                </c:pt>
                <c:pt idx="3333">
                  <c:v>225.55997204396985</c:v>
                </c:pt>
                <c:pt idx="3334">
                  <c:v>225.6147886882203</c:v>
                </c:pt>
                <c:pt idx="3335">
                  <c:v>225.66949541783481</c:v>
                </c:pt>
                <c:pt idx="3336">
                  <c:v>225.72407149744419</c:v>
                </c:pt>
                <c:pt idx="3337">
                  <c:v>225.77854404122857</c:v>
                </c:pt>
                <c:pt idx="3338">
                  <c:v>225.83291566013244</c:v>
                </c:pt>
                <c:pt idx="3339">
                  <c:v>225.88717857637224</c:v>
                </c:pt>
                <c:pt idx="3340">
                  <c:v>225.94133641918822</c:v>
                </c:pt>
                <c:pt idx="3341">
                  <c:v>225.99539187908798</c:v>
                </c:pt>
                <c:pt idx="3342">
                  <c:v>226.04933205052637</c:v>
                </c:pt>
                <c:pt idx="3343">
                  <c:v>226.10316091758631</c:v>
                </c:pt>
                <c:pt idx="3344">
                  <c:v>226.15687818766483</c:v>
                </c:pt>
                <c:pt idx="3345">
                  <c:v>226.21049836818307</c:v>
                </c:pt>
                <c:pt idx="3346">
                  <c:v>226.26399833564119</c:v>
                </c:pt>
                <c:pt idx="3347">
                  <c:v>226.31740784497936</c:v>
                </c:pt>
                <c:pt idx="3348">
                  <c:v>226.37070363571854</c:v>
                </c:pt>
                <c:pt idx="3349">
                  <c:v>226.42390626848763</c:v>
                </c:pt>
                <c:pt idx="3350">
                  <c:v>226.47702013214968</c:v>
                </c:pt>
                <c:pt idx="3351">
                  <c:v>226.53005459256877</c:v>
                </c:pt>
                <c:pt idx="3352">
                  <c:v>226.58299807267616</c:v>
                </c:pt>
                <c:pt idx="3353">
                  <c:v>226.63587300718825</c:v>
                </c:pt>
                <c:pt idx="3354">
                  <c:v>226.68863947982538</c:v>
                </c:pt>
                <c:pt idx="3355">
                  <c:v>226.74134228007065</c:v>
                </c:pt>
                <c:pt idx="3356">
                  <c:v>226.79395945361938</c:v>
                </c:pt>
                <c:pt idx="3357">
                  <c:v>226.84648845066346</c:v>
                </c:pt>
                <c:pt idx="3358">
                  <c:v>226.89892998791066</c:v>
                </c:pt>
                <c:pt idx="3359">
                  <c:v>226.95129377838799</c:v>
                </c:pt>
                <c:pt idx="3360">
                  <c:v>227.00357496995886</c:v>
                </c:pt>
                <c:pt idx="3361">
                  <c:v>227.05577522652189</c:v>
                </c:pt>
                <c:pt idx="3362">
                  <c:v>227.10789737871244</c:v>
                </c:pt>
                <c:pt idx="3363">
                  <c:v>227.15993172378285</c:v>
                </c:pt>
                <c:pt idx="3364">
                  <c:v>227.21187430502621</c:v>
                </c:pt>
                <c:pt idx="3365">
                  <c:v>227.26371184112577</c:v>
                </c:pt>
                <c:pt idx="3366">
                  <c:v>227.31545665704917</c:v>
                </c:pt>
                <c:pt idx="3367">
                  <c:v>227.36708224220811</c:v>
                </c:pt>
                <c:pt idx="3368">
                  <c:v>227.41859415550351</c:v>
                </c:pt>
                <c:pt idx="3369">
                  <c:v>227.46999300800996</c:v>
                </c:pt>
                <c:pt idx="3370">
                  <c:v>227.52127664754218</c:v>
                </c:pt>
                <c:pt idx="3371">
                  <c:v>227.57246376095856</c:v>
                </c:pt>
                <c:pt idx="3372">
                  <c:v>227.62358765286319</c:v>
                </c:pt>
                <c:pt idx="3373">
                  <c:v>227.67462234466922</c:v>
                </c:pt>
                <c:pt idx="3374">
                  <c:v>227.72559789381063</c:v>
                </c:pt>
                <c:pt idx="3375">
                  <c:v>227.77650849883136</c:v>
                </c:pt>
                <c:pt idx="3376">
                  <c:v>227.82733417761671</c:v>
                </c:pt>
                <c:pt idx="3377">
                  <c:v>227.87813993672975</c:v>
                </c:pt>
                <c:pt idx="3378">
                  <c:v>227.92888115126996</c:v>
                </c:pt>
                <c:pt idx="3379">
                  <c:v>227.97955228835852</c:v>
                </c:pt>
                <c:pt idx="3380">
                  <c:v>228.0301569647919</c:v>
                </c:pt>
                <c:pt idx="3381">
                  <c:v>228.08070197445136</c:v>
                </c:pt>
                <c:pt idx="3382">
                  <c:v>228.13120109888399</c:v>
                </c:pt>
                <c:pt idx="3383">
                  <c:v>228.1816246943402</c:v>
                </c:pt>
                <c:pt idx="3384">
                  <c:v>228.23198784046326</c:v>
                </c:pt>
                <c:pt idx="3385">
                  <c:v>228.28227846514363</c:v>
                </c:pt>
                <c:pt idx="3386">
                  <c:v>228.33250268921265</c:v>
                </c:pt>
                <c:pt idx="3387">
                  <c:v>228.38264202602048</c:v>
                </c:pt>
                <c:pt idx="3388">
                  <c:v>228.43270837028001</c:v>
                </c:pt>
                <c:pt idx="3389">
                  <c:v>228.48271404460618</c:v>
                </c:pt>
                <c:pt idx="3390">
                  <c:v>228.53263282931866</c:v>
                </c:pt>
                <c:pt idx="3391">
                  <c:v>228.5824600832986</c:v>
                </c:pt>
                <c:pt idx="3392">
                  <c:v>228.63220438826403</c:v>
                </c:pt>
                <c:pt idx="3393">
                  <c:v>228.68183354728916</c:v>
                </c:pt>
                <c:pt idx="3394">
                  <c:v>228.73140216969784</c:v>
                </c:pt>
                <c:pt idx="3395">
                  <c:v>228.78084049583461</c:v>
                </c:pt>
                <c:pt idx="3396">
                  <c:v>228.83022285174337</c:v>
                </c:pt>
                <c:pt idx="3397">
                  <c:v>228.87950926722178</c:v>
                </c:pt>
                <c:pt idx="3398">
                  <c:v>228.92869624503757</c:v>
                </c:pt>
                <c:pt idx="3399">
                  <c:v>228.97778365905</c:v>
                </c:pt>
                <c:pt idx="3400">
                  <c:v>229.02680867445542</c:v>
                </c:pt>
                <c:pt idx="3401">
                  <c:v>229.07573004743193</c:v>
                </c:pt>
                <c:pt idx="3402">
                  <c:v>229.12457588392135</c:v>
                </c:pt>
                <c:pt idx="3403">
                  <c:v>229.17329777904786</c:v>
                </c:pt>
                <c:pt idx="3404">
                  <c:v>229.22188870412381</c:v>
                </c:pt>
                <c:pt idx="3405">
                  <c:v>229.27036676739493</c:v>
                </c:pt>
                <c:pt idx="3406">
                  <c:v>229.31872666372155</c:v>
                </c:pt>
                <c:pt idx="3407">
                  <c:v>229.36697578903721</c:v>
                </c:pt>
                <c:pt idx="3408">
                  <c:v>229.41506122034826</c:v>
                </c:pt>
                <c:pt idx="3409">
                  <c:v>229.4630414726158</c:v>
                </c:pt>
                <c:pt idx="3410">
                  <c:v>229.51088980231646</c:v>
                </c:pt>
                <c:pt idx="3411">
                  <c:v>229.55862733870211</c:v>
                </c:pt>
                <c:pt idx="3412">
                  <c:v>229.60629813454918</c:v>
                </c:pt>
                <c:pt idx="3413">
                  <c:v>229.65387665645656</c:v>
                </c:pt>
                <c:pt idx="3414">
                  <c:v>229.70136331474586</c:v>
                </c:pt>
                <c:pt idx="3415">
                  <c:v>229.74876295098429</c:v>
                </c:pt>
                <c:pt idx="3416">
                  <c:v>229.7960705986257</c:v>
                </c:pt>
                <c:pt idx="3417">
                  <c:v>229.84329046005988</c:v>
                </c:pt>
                <c:pt idx="3418">
                  <c:v>229.8904330524455</c:v>
                </c:pt>
                <c:pt idx="3419">
                  <c:v>229.93748969286668</c:v>
                </c:pt>
                <c:pt idx="3420">
                  <c:v>229.98445543868505</c:v>
                </c:pt>
                <c:pt idx="3421">
                  <c:v>230.03133143902997</c:v>
                </c:pt>
                <c:pt idx="3422">
                  <c:v>230.07810709915577</c:v>
                </c:pt>
                <c:pt idx="3423">
                  <c:v>230.124782370849</c:v>
                </c:pt>
                <c:pt idx="3424">
                  <c:v>230.17137857450891</c:v>
                </c:pt>
                <c:pt idx="3425">
                  <c:v>230.21787629089172</c:v>
                </c:pt>
                <c:pt idx="3426">
                  <c:v>230.2642720830836</c:v>
                </c:pt>
                <c:pt idx="3427">
                  <c:v>230.31058353449183</c:v>
                </c:pt>
                <c:pt idx="3428">
                  <c:v>230.35679819467975</c:v>
                </c:pt>
                <c:pt idx="3429">
                  <c:v>230.40293265707982</c:v>
                </c:pt>
                <c:pt idx="3430">
                  <c:v>230.44895406682218</c:v>
                </c:pt>
                <c:pt idx="3431">
                  <c:v>230.49490137139742</c:v>
                </c:pt>
                <c:pt idx="3432">
                  <c:v>230.54074008602501</c:v>
                </c:pt>
                <c:pt idx="3433">
                  <c:v>230.58649249976926</c:v>
                </c:pt>
                <c:pt idx="3434">
                  <c:v>230.6321633421224</c:v>
                </c:pt>
                <c:pt idx="3435">
                  <c:v>230.67774262335456</c:v>
                </c:pt>
                <c:pt idx="3436">
                  <c:v>230.72324558403639</c:v>
                </c:pt>
                <c:pt idx="3437">
                  <c:v>230.76866154681241</c:v>
                </c:pt>
                <c:pt idx="3438">
                  <c:v>230.81399381259379</c:v>
                </c:pt>
                <c:pt idx="3439">
                  <c:v>230.85925480108321</c:v>
                </c:pt>
                <c:pt idx="3440">
                  <c:v>230.9044257198334</c:v>
                </c:pt>
                <c:pt idx="3441">
                  <c:v>230.94952594777016</c:v>
                </c:pt>
                <c:pt idx="3442">
                  <c:v>230.9945415693123</c:v>
                </c:pt>
                <c:pt idx="3443">
                  <c:v>231.03946137285385</c:v>
                </c:pt>
                <c:pt idx="3444">
                  <c:v>231.084296858008</c:v>
                </c:pt>
                <c:pt idx="3445">
                  <c:v>231.12907248255576</c:v>
                </c:pt>
                <c:pt idx="3446">
                  <c:v>231.17377855225018</c:v>
                </c:pt>
                <c:pt idx="3447">
                  <c:v>231.21843634701281</c:v>
                </c:pt>
                <c:pt idx="3448">
                  <c:v>231.26301664433711</c:v>
                </c:pt>
                <c:pt idx="3449">
                  <c:v>231.30750847528702</c:v>
                </c:pt>
                <c:pt idx="3450">
                  <c:v>231.35189659992665</c:v>
                </c:pt>
                <c:pt idx="3451">
                  <c:v>231.39621259178224</c:v>
                </c:pt>
                <c:pt idx="3452">
                  <c:v>231.4404360186696</c:v>
                </c:pt>
                <c:pt idx="3453">
                  <c:v>231.48457277853473</c:v>
                </c:pt>
                <c:pt idx="3454">
                  <c:v>231.52861459024592</c:v>
                </c:pt>
                <c:pt idx="3455">
                  <c:v>231.57260742479852</c:v>
                </c:pt>
                <c:pt idx="3456">
                  <c:v>231.61650726715516</c:v>
                </c:pt>
                <c:pt idx="3457">
                  <c:v>231.66030371692361</c:v>
                </c:pt>
                <c:pt idx="3458">
                  <c:v>231.70403655557874</c:v>
                </c:pt>
                <c:pt idx="3459">
                  <c:v>231.74768855028941</c:v>
                </c:pt>
                <c:pt idx="3460">
                  <c:v>231.79125453229364</c:v>
                </c:pt>
                <c:pt idx="3461">
                  <c:v>231.83476450508223</c:v>
                </c:pt>
                <c:pt idx="3462">
                  <c:v>231.87820867179673</c:v>
                </c:pt>
                <c:pt idx="3463">
                  <c:v>231.92156338285668</c:v>
                </c:pt>
                <c:pt idx="3464">
                  <c:v>231.96484639046943</c:v>
                </c:pt>
                <c:pt idx="3465">
                  <c:v>232.0080460730899</c:v>
                </c:pt>
                <c:pt idx="3466">
                  <c:v>232.05117414110245</c:v>
                </c:pt>
                <c:pt idx="3467">
                  <c:v>232.09422440038009</c:v>
                </c:pt>
                <c:pt idx="3468">
                  <c:v>232.13718439088743</c:v>
                </c:pt>
                <c:pt idx="3469">
                  <c:v>232.18007087573437</c:v>
                </c:pt>
                <c:pt idx="3470">
                  <c:v>232.22284762853718</c:v>
                </c:pt>
                <c:pt idx="3471">
                  <c:v>232.26553342810715</c:v>
                </c:pt>
                <c:pt idx="3472">
                  <c:v>232.30810663240365</c:v>
                </c:pt>
                <c:pt idx="3473">
                  <c:v>232.35061001369343</c:v>
                </c:pt>
                <c:pt idx="3474">
                  <c:v>232.39300216444988</c:v>
                </c:pt>
                <c:pt idx="3475">
                  <c:v>232.43529467311677</c:v>
                </c:pt>
                <c:pt idx="3476">
                  <c:v>232.47749533020476</c:v>
                </c:pt>
                <c:pt idx="3477">
                  <c:v>232.51961778112556</c:v>
                </c:pt>
                <c:pt idx="3478">
                  <c:v>232.56165142904479</c:v>
                </c:pt>
                <c:pt idx="3479">
                  <c:v>232.60360776786305</c:v>
                </c:pt>
                <c:pt idx="3480">
                  <c:v>232.64547369698008</c:v>
                </c:pt>
                <c:pt idx="3481">
                  <c:v>232.68725427349926</c:v>
                </c:pt>
                <c:pt idx="3482">
                  <c:v>232.72894595764043</c:v>
                </c:pt>
                <c:pt idx="3483">
                  <c:v>232.77054794441756</c:v>
                </c:pt>
                <c:pt idx="3484">
                  <c:v>232.81206801651967</c:v>
                </c:pt>
                <c:pt idx="3485">
                  <c:v>232.8535141160236</c:v>
                </c:pt>
                <c:pt idx="3486">
                  <c:v>232.89490371095181</c:v>
                </c:pt>
                <c:pt idx="3487">
                  <c:v>232.93623140849709</c:v>
                </c:pt>
                <c:pt idx="3488">
                  <c:v>232.97749778097037</c:v>
                </c:pt>
                <c:pt idx="3489">
                  <c:v>233.01868877401427</c:v>
                </c:pt>
                <c:pt idx="3490">
                  <c:v>233.05980363294182</c:v>
                </c:pt>
                <c:pt idx="3491">
                  <c:v>233.10083435633544</c:v>
                </c:pt>
                <c:pt idx="3492">
                  <c:v>233.14177062202148</c:v>
                </c:pt>
                <c:pt idx="3493">
                  <c:v>233.18260995221723</c:v>
                </c:pt>
                <c:pt idx="3494">
                  <c:v>233.22335035979449</c:v>
                </c:pt>
                <c:pt idx="3495">
                  <c:v>233.26402611536028</c:v>
                </c:pt>
                <c:pt idx="3496">
                  <c:v>233.30462155772253</c:v>
                </c:pt>
                <c:pt idx="3497">
                  <c:v>233.34512231331288</c:v>
                </c:pt>
                <c:pt idx="3498">
                  <c:v>233.38556365613832</c:v>
                </c:pt>
                <c:pt idx="3499">
                  <c:v>233.42593930614782</c:v>
                </c:pt>
                <c:pt idx="3500">
                  <c:v>233.46625375031971</c:v>
                </c:pt>
                <c:pt idx="3501">
                  <c:v>233.50649014490637</c:v>
                </c:pt>
                <c:pt idx="3502">
                  <c:v>233.54664880483381</c:v>
                </c:pt>
                <c:pt idx="3503">
                  <c:v>233.58675241266459</c:v>
                </c:pt>
                <c:pt idx="3504">
                  <c:v>233.62681727107449</c:v>
                </c:pt>
                <c:pt idx="3505">
                  <c:v>233.66680314062037</c:v>
                </c:pt>
                <c:pt idx="3506">
                  <c:v>233.70673982418472</c:v>
                </c:pt>
                <c:pt idx="3507">
                  <c:v>233.74659751955997</c:v>
                </c:pt>
                <c:pt idx="3508">
                  <c:v>233.78638398239664</c:v>
                </c:pt>
                <c:pt idx="3509">
                  <c:v>233.82610599333231</c:v>
                </c:pt>
                <c:pt idx="3510">
                  <c:v>233.86575274254253</c:v>
                </c:pt>
                <c:pt idx="3511">
                  <c:v>233.90534650225845</c:v>
                </c:pt>
                <c:pt idx="3512">
                  <c:v>233.94487681020047</c:v>
                </c:pt>
                <c:pt idx="3513">
                  <c:v>233.98432712196791</c:v>
                </c:pt>
                <c:pt idx="3514">
                  <c:v>234.02372116322459</c:v>
                </c:pt>
                <c:pt idx="3515">
                  <c:v>234.06305027441937</c:v>
                </c:pt>
                <c:pt idx="3516">
                  <c:v>234.10232752800678</c:v>
                </c:pt>
                <c:pt idx="3517">
                  <c:v>234.14154127445153</c:v>
                </c:pt>
                <c:pt idx="3518">
                  <c:v>234.18069485274714</c:v>
                </c:pt>
                <c:pt idx="3519">
                  <c:v>234.21979165871312</c:v>
                </c:pt>
                <c:pt idx="3520">
                  <c:v>234.258835727514</c:v>
                </c:pt>
                <c:pt idx="3521">
                  <c:v>234.29783544113644</c:v>
                </c:pt>
                <c:pt idx="3522">
                  <c:v>234.3367711871584</c:v>
                </c:pt>
                <c:pt idx="3523">
                  <c:v>234.37565179609135</c:v>
                </c:pt>
                <c:pt idx="3524">
                  <c:v>234.41448682200246</c:v>
                </c:pt>
                <c:pt idx="3525">
                  <c:v>234.45326284715139</c:v>
                </c:pt>
                <c:pt idx="3526">
                  <c:v>234.4919857579485</c:v>
                </c:pt>
                <c:pt idx="3527">
                  <c:v>234.53065256926641</c:v>
                </c:pt>
                <c:pt idx="3528">
                  <c:v>234.56927089240941</c:v>
                </c:pt>
                <c:pt idx="3529">
                  <c:v>234.60781629974136</c:v>
                </c:pt>
                <c:pt idx="3530">
                  <c:v>234.64631913668364</c:v>
                </c:pt>
                <c:pt idx="3531">
                  <c:v>234.68476867273534</c:v>
                </c:pt>
                <c:pt idx="3532">
                  <c:v>234.72316553355961</c:v>
                </c:pt>
                <c:pt idx="3533">
                  <c:v>234.7614872146037</c:v>
                </c:pt>
                <c:pt idx="3534">
                  <c:v>234.79973757970774</c:v>
                </c:pt>
                <c:pt idx="3535">
                  <c:v>234.83794410754894</c:v>
                </c:pt>
                <c:pt idx="3536">
                  <c:v>234.87609109099122</c:v>
                </c:pt>
                <c:pt idx="3537">
                  <c:v>234.914190441768</c:v>
                </c:pt>
                <c:pt idx="3538">
                  <c:v>234.95222513823961</c:v>
                </c:pt>
                <c:pt idx="3539">
                  <c:v>234.99020188493185</c:v>
                </c:pt>
                <c:pt idx="3540">
                  <c:v>235.02812392544502</c:v>
                </c:pt>
                <c:pt idx="3541">
                  <c:v>235.0659568783714</c:v>
                </c:pt>
                <c:pt idx="3542">
                  <c:v>235.10373322310664</c:v>
                </c:pt>
                <c:pt idx="3543">
                  <c:v>235.14145966471685</c:v>
                </c:pt>
                <c:pt idx="3544">
                  <c:v>235.17912896511743</c:v>
                </c:pt>
                <c:pt idx="3545">
                  <c:v>235.21674108162401</c:v>
                </c:pt>
                <c:pt idx="3546">
                  <c:v>235.25429831497223</c:v>
                </c:pt>
                <c:pt idx="3547">
                  <c:v>235.29181419776174</c:v>
                </c:pt>
                <c:pt idx="3548">
                  <c:v>235.32927947987841</c:v>
                </c:pt>
                <c:pt idx="3549">
                  <c:v>235.3666841737703</c:v>
                </c:pt>
                <c:pt idx="3550">
                  <c:v>235.40405146488695</c:v>
                </c:pt>
                <c:pt idx="3551">
                  <c:v>235.44137486629546</c:v>
                </c:pt>
                <c:pt idx="3552">
                  <c:v>235.47863563403746</c:v>
                </c:pt>
                <c:pt idx="3553">
                  <c:v>235.51584359868539</c:v>
                </c:pt>
                <c:pt idx="3554">
                  <c:v>235.55300638726158</c:v>
                </c:pt>
                <c:pt idx="3555">
                  <c:v>235.59012526857904</c:v>
                </c:pt>
                <c:pt idx="3556">
                  <c:v>235.62717663214329</c:v>
                </c:pt>
                <c:pt idx="3557">
                  <c:v>235.66416973183902</c:v>
                </c:pt>
                <c:pt idx="3558">
                  <c:v>235.70108976381823</c:v>
                </c:pt>
                <c:pt idx="3559">
                  <c:v>235.73794982038606</c:v>
                </c:pt>
                <c:pt idx="3560">
                  <c:v>235.77478241701203</c:v>
                </c:pt>
                <c:pt idx="3561">
                  <c:v>235.81157548003148</c:v>
                </c:pt>
                <c:pt idx="3562">
                  <c:v>235.84829408329443</c:v>
                </c:pt>
                <c:pt idx="3563">
                  <c:v>235.88496490169641</c:v>
                </c:pt>
                <c:pt idx="3564">
                  <c:v>235.92160207672035</c:v>
                </c:pt>
                <c:pt idx="3565">
                  <c:v>235.95819365055596</c:v>
                </c:pt>
                <c:pt idx="3566">
                  <c:v>235.99475440640919</c:v>
                </c:pt>
                <c:pt idx="3567">
                  <c:v>236.03126067978619</c:v>
                </c:pt>
                <c:pt idx="3568">
                  <c:v>236.06770772514358</c:v>
                </c:pt>
                <c:pt idx="3569">
                  <c:v>236.1041085525388</c:v>
                </c:pt>
                <c:pt idx="3570">
                  <c:v>236.14044704644274</c:v>
                </c:pt>
                <c:pt idx="3571">
                  <c:v>236.17673649754835</c:v>
                </c:pt>
                <c:pt idx="3572">
                  <c:v>236.21296576225987</c:v>
                </c:pt>
                <c:pt idx="3573">
                  <c:v>236.24912366779608</c:v>
                </c:pt>
                <c:pt idx="3574">
                  <c:v>236.28522974935166</c:v>
                </c:pt>
                <c:pt idx="3575">
                  <c:v>236.32126047093854</c:v>
                </c:pt>
                <c:pt idx="3576">
                  <c:v>236.35725225052946</c:v>
                </c:pt>
                <c:pt idx="3577">
                  <c:v>236.39318153992801</c:v>
                </c:pt>
                <c:pt idx="3578">
                  <c:v>236.42904816086943</c:v>
                </c:pt>
                <c:pt idx="3579">
                  <c:v>236.4648698491558</c:v>
                </c:pt>
                <c:pt idx="3580">
                  <c:v>236.50063839209761</c:v>
                </c:pt>
                <c:pt idx="3581">
                  <c:v>236.53635870044698</c:v>
                </c:pt>
                <c:pt idx="3582">
                  <c:v>236.57203207623496</c:v>
                </c:pt>
                <c:pt idx="3583">
                  <c:v>236.60766606149133</c:v>
                </c:pt>
                <c:pt idx="3584">
                  <c:v>236.64323794970662</c:v>
                </c:pt>
                <c:pt idx="3585">
                  <c:v>236.67876818993551</c:v>
                </c:pt>
                <c:pt idx="3586">
                  <c:v>236.71423664617362</c:v>
                </c:pt>
                <c:pt idx="3587">
                  <c:v>236.74966786301903</c:v>
                </c:pt>
                <c:pt idx="3588">
                  <c:v>236.78505995494152</c:v>
                </c:pt>
                <c:pt idx="3589">
                  <c:v>236.82039508866424</c:v>
                </c:pt>
                <c:pt idx="3590">
                  <c:v>236.85566886182582</c:v>
                </c:pt>
                <c:pt idx="3591">
                  <c:v>236.89087772827222</c:v>
                </c:pt>
                <c:pt idx="3592">
                  <c:v>236.92602584724219</c:v>
                </c:pt>
                <c:pt idx="3593">
                  <c:v>236.96113589874059</c:v>
                </c:pt>
                <c:pt idx="3594">
                  <c:v>236.9961867511785</c:v>
                </c:pt>
                <c:pt idx="3595">
                  <c:v>237.03119293253866</c:v>
                </c:pt>
                <c:pt idx="3596">
                  <c:v>237.06613232191125</c:v>
                </c:pt>
                <c:pt idx="3597">
                  <c:v>237.101033284907</c:v>
                </c:pt>
                <c:pt idx="3598">
                  <c:v>237.13588716888441</c:v>
                </c:pt>
                <c:pt idx="3599">
                  <c:v>237.17070027873115</c:v>
                </c:pt>
                <c:pt idx="3600">
                  <c:v>237.20547779162283</c:v>
                </c:pt>
                <c:pt idx="3601">
                  <c:v>237.24020813001258</c:v>
                </c:pt>
                <c:pt idx="3602">
                  <c:v>237.2749029977156</c:v>
                </c:pt>
                <c:pt idx="3603">
                  <c:v>237.30955732296869</c:v>
                </c:pt>
                <c:pt idx="3604">
                  <c:v>237.34415645998547</c:v>
                </c:pt>
                <c:pt idx="3605">
                  <c:v>237.37870406124838</c:v>
                </c:pt>
                <c:pt idx="3606">
                  <c:v>237.41317881207891</c:v>
                </c:pt>
                <c:pt idx="3607">
                  <c:v>237.44760931009398</c:v>
                </c:pt>
                <c:pt idx="3608">
                  <c:v>237.48201417084755</c:v>
                </c:pt>
                <c:pt idx="3609">
                  <c:v>237.51634695536791</c:v>
                </c:pt>
                <c:pt idx="3610">
                  <c:v>237.55062042864142</c:v>
                </c:pt>
                <c:pt idx="3611">
                  <c:v>237.58484895379257</c:v>
                </c:pt>
                <c:pt idx="3612">
                  <c:v>237.61902742814721</c:v>
                </c:pt>
                <c:pt idx="3613">
                  <c:v>237.65317267442092</c:v>
                </c:pt>
                <c:pt idx="3614">
                  <c:v>237.68727638622136</c:v>
                </c:pt>
                <c:pt idx="3615">
                  <c:v>237.72133341084674</c:v>
                </c:pt>
                <c:pt idx="3616">
                  <c:v>237.75534775401684</c:v>
                </c:pt>
                <c:pt idx="3617">
                  <c:v>237.78928964009324</c:v>
                </c:pt>
                <c:pt idx="3618">
                  <c:v>237.82317535853323</c:v>
                </c:pt>
                <c:pt idx="3619">
                  <c:v>237.85701063690155</c:v>
                </c:pt>
                <c:pt idx="3620">
                  <c:v>237.89080785224243</c:v>
                </c:pt>
                <c:pt idx="3621">
                  <c:v>237.92455500070099</c:v>
                </c:pt>
                <c:pt idx="3622">
                  <c:v>237.95825150939137</c:v>
                </c:pt>
                <c:pt idx="3623">
                  <c:v>237.9918872319424</c:v>
                </c:pt>
                <c:pt idx="3624">
                  <c:v>238.02545844018687</c:v>
                </c:pt>
                <c:pt idx="3625">
                  <c:v>238.0589846229098</c:v>
                </c:pt>
                <c:pt idx="3626">
                  <c:v>238.09247291039699</c:v>
                </c:pt>
                <c:pt idx="3627">
                  <c:v>238.12593263491345</c:v>
                </c:pt>
                <c:pt idx="3628">
                  <c:v>238.15934676596441</c:v>
                </c:pt>
                <c:pt idx="3629">
                  <c:v>238.19272314686503</c:v>
                </c:pt>
                <c:pt idx="3630">
                  <c:v>238.22605724115184</c:v>
                </c:pt>
                <c:pt idx="3631">
                  <c:v>238.25933514021878</c:v>
                </c:pt>
                <c:pt idx="3632">
                  <c:v>238.29258658625318</c:v>
                </c:pt>
                <c:pt idx="3633">
                  <c:v>238.32578413346681</c:v>
                </c:pt>
                <c:pt idx="3634">
                  <c:v>238.35892011856384</c:v>
                </c:pt>
                <c:pt idx="3635">
                  <c:v>238.39199998160407</c:v>
                </c:pt>
                <c:pt idx="3636">
                  <c:v>238.42502694381423</c:v>
                </c:pt>
                <c:pt idx="3637">
                  <c:v>238.45798793676562</c:v>
                </c:pt>
                <c:pt idx="3638">
                  <c:v>238.49090542079225</c:v>
                </c:pt>
                <c:pt idx="3639">
                  <c:v>238.52378748263436</c:v>
                </c:pt>
                <c:pt idx="3640">
                  <c:v>238.55661261909904</c:v>
                </c:pt>
                <c:pt idx="3641">
                  <c:v>238.58937532794386</c:v>
                </c:pt>
                <c:pt idx="3642">
                  <c:v>238.62205150690198</c:v>
                </c:pt>
                <c:pt idx="3643">
                  <c:v>238.65466944433314</c:v>
                </c:pt>
                <c:pt idx="3644">
                  <c:v>238.6872170673212</c:v>
                </c:pt>
                <c:pt idx="3645">
                  <c:v>238.71974850075259</c:v>
                </c:pt>
                <c:pt idx="3646">
                  <c:v>238.7522513566976</c:v>
                </c:pt>
                <c:pt idx="3647">
                  <c:v>238.78474488860988</c:v>
                </c:pt>
                <c:pt idx="3648">
                  <c:v>238.81724206404152</c:v>
                </c:pt>
                <c:pt idx="3649">
                  <c:v>238.84970872781739</c:v>
                </c:pt>
                <c:pt idx="3650">
                  <c:v>238.88211855389471</c:v>
                </c:pt>
                <c:pt idx="3651">
                  <c:v>238.91447333408385</c:v>
                </c:pt>
                <c:pt idx="3652">
                  <c:v>238.94679315368262</c:v>
                </c:pt>
                <c:pt idx="3653">
                  <c:v>238.97909763058442</c:v>
                </c:pt>
                <c:pt idx="3654">
                  <c:v>239.01136362990854</c:v>
                </c:pt>
                <c:pt idx="3655">
                  <c:v>239.04358322064982</c:v>
                </c:pt>
                <c:pt idx="3656">
                  <c:v>239.07577090793134</c:v>
                </c:pt>
                <c:pt idx="3657">
                  <c:v>239.10795262391906</c:v>
                </c:pt>
                <c:pt idx="3658">
                  <c:v>239.1401131721565</c:v>
                </c:pt>
                <c:pt idx="3659">
                  <c:v>239.17225854522431</c:v>
                </c:pt>
                <c:pt idx="3660">
                  <c:v>239.20440192111528</c:v>
                </c:pt>
                <c:pt idx="3661">
                  <c:v>239.23653634776107</c:v>
                </c:pt>
                <c:pt idx="3662">
                  <c:v>239.26866063252359</c:v>
                </c:pt>
                <c:pt idx="3663">
                  <c:v>239.30078409863305</c:v>
                </c:pt>
                <c:pt idx="3664">
                  <c:v>239.33288991969991</c:v>
                </c:pt>
                <c:pt idx="3665">
                  <c:v>239.36496741838874</c:v>
                </c:pt>
                <c:pt idx="3666">
                  <c:v>239.39705087577045</c:v>
                </c:pt>
                <c:pt idx="3667">
                  <c:v>239.42910331028071</c:v>
                </c:pt>
                <c:pt idx="3668">
                  <c:v>239.46113823464202</c:v>
                </c:pt>
                <c:pt idx="3669">
                  <c:v>239.49316727440819</c:v>
                </c:pt>
                <c:pt idx="3670">
                  <c:v>239.52517883452441</c:v>
                </c:pt>
                <c:pt idx="3671">
                  <c:v>239.55717018610329</c:v>
                </c:pt>
                <c:pt idx="3672">
                  <c:v>239.58914620701881</c:v>
                </c:pt>
                <c:pt idx="3673">
                  <c:v>239.6210956210339</c:v>
                </c:pt>
                <c:pt idx="3674">
                  <c:v>239.65299968324385</c:v>
                </c:pt>
                <c:pt idx="3675">
                  <c:v>239.68486366285771</c:v>
                </c:pt>
                <c:pt idx="3676">
                  <c:v>239.71669777024428</c:v>
                </c:pt>
                <c:pt idx="3677">
                  <c:v>239.7485170938416</c:v>
                </c:pt>
                <c:pt idx="3678">
                  <c:v>239.78032131964213</c:v>
                </c:pt>
                <c:pt idx="3679">
                  <c:v>239.81209506708029</c:v>
                </c:pt>
                <c:pt idx="3680">
                  <c:v>239.84384313421316</c:v>
                </c:pt>
                <c:pt idx="3681">
                  <c:v>239.87555562128068</c:v>
                </c:pt>
                <c:pt idx="3682">
                  <c:v>239.90723294240203</c:v>
                </c:pt>
                <c:pt idx="3683">
                  <c:v>239.93887357641188</c:v>
                </c:pt>
                <c:pt idx="3684">
                  <c:v>239.97046411400538</c:v>
                </c:pt>
                <c:pt idx="3685">
                  <c:v>240.00201906413577</c:v>
                </c:pt>
                <c:pt idx="3686">
                  <c:v>240.03353227334776</c:v>
                </c:pt>
                <c:pt idx="3687">
                  <c:v>240.065001035249</c:v>
                </c:pt>
                <c:pt idx="3688">
                  <c:v>240.09642483226528</c:v>
                </c:pt>
                <c:pt idx="3689">
                  <c:v>240.12780006180802</c:v>
                </c:pt>
                <c:pt idx="3690">
                  <c:v>240.159130946635</c:v>
                </c:pt>
                <c:pt idx="3691">
                  <c:v>240.1904183918742</c:v>
                </c:pt>
                <c:pt idx="3692">
                  <c:v>240.22164700208538</c:v>
                </c:pt>
                <c:pt idx="3693">
                  <c:v>240.25283587683964</c:v>
                </c:pt>
                <c:pt idx="3694">
                  <c:v>240.28394693051968</c:v>
                </c:pt>
                <c:pt idx="3695">
                  <c:v>240.3150194893233</c:v>
                </c:pt>
                <c:pt idx="3696">
                  <c:v>240.34604382822769</c:v>
                </c:pt>
                <c:pt idx="3697">
                  <c:v>240.37704467954342</c:v>
                </c:pt>
                <c:pt idx="3698">
                  <c:v>240.40803322224085</c:v>
                </c:pt>
                <c:pt idx="3699">
                  <c:v>240.43899895650546</c:v>
                </c:pt>
                <c:pt idx="3700">
                  <c:v>240.46996065208731</c:v>
                </c:pt>
                <c:pt idx="3701">
                  <c:v>240.5008918472233</c:v>
                </c:pt>
                <c:pt idx="3702">
                  <c:v>240.53179673540245</c:v>
                </c:pt>
                <c:pt idx="3703">
                  <c:v>240.56269054706237</c:v>
                </c:pt>
                <c:pt idx="3704">
                  <c:v>240.59352590254591</c:v>
                </c:pt>
                <c:pt idx="3705">
                  <c:v>240.62431388202603</c:v>
                </c:pt>
                <c:pt idx="3706">
                  <c:v>240.65506156763257</c:v>
                </c:pt>
                <c:pt idx="3707">
                  <c:v>240.68577060001212</c:v>
                </c:pt>
                <c:pt idx="3708">
                  <c:v>240.71641481164519</c:v>
                </c:pt>
                <c:pt idx="3709">
                  <c:v>240.74700228906264</c:v>
                </c:pt>
                <c:pt idx="3710">
                  <c:v>240.77750403729178</c:v>
                </c:pt>
                <c:pt idx="3711">
                  <c:v>240.80798342963163</c:v>
                </c:pt>
                <c:pt idx="3712">
                  <c:v>240.83841596550639</c:v>
                </c:pt>
                <c:pt idx="3713">
                  <c:v>240.86881870036362</c:v>
                </c:pt>
                <c:pt idx="3714">
                  <c:v>240.89918798809319</c:v>
                </c:pt>
                <c:pt idx="3715">
                  <c:v>240.92953824826407</c:v>
                </c:pt>
                <c:pt idx="3716">
                  <c:v>240.95985036133288</c:v>
                </c:pt>
                <c:pt idx="3717">
                  <c:v>240.99013391653992</c:v>
                </c:pt>
                <c:pt idx="3718">
                  <c:v>241.02039381403549</c:v>
                </c:pt>
                <c:pt idx="3719">
                  <c:v>241.05062701925146</c:v>
                </c:pt>
                <c:pt idx="3720">
                  <c:v>241.08083120676957</c:v>
                </c:pt>
                <c:pt idx="3721">
                  <c:v>241.11099200281254</c:v>
                </c:pt>
                <c:pt idx="3722">
                  <c:v>241.14111081394495</c:v>
                </c:pt>
                <c:pt idx="3723">
                  <c:v>241.17118172304333</c:v>
                </c:pt>
                <c:pt idx="3724">
                  <c:v>241.20119462750856</c:v>
                </c:pt>
                <c:pt idx="3725">
                  <c:v>241.23116179951651</c:v>
                </c:pt>
                <c:pt idx="3726">
                  <c:v>241.26108501806158</c:v>
                </c:pt>
                <c:pt idx="3727">
                  <c:v>241.29093304093823</c:v>
                </c:pt>
                <c:pt idx="3728">
                  <c:v>241.32073653441248</c:v>
                </c:pt>
                <c:pt idx="3729">
                  <c:v>241.35049639573663</c:v>
                </c:pt>
                <c:pt idx="3730">
                  <c:v>241.38020792852697</c:v>
                </c:pt>
                <c:pt idx="3731">
                  <c:v>241.40989883518498</c:v>
                </c:pt>
                <c:pt idx="3732">
                  <c:v>241.43955609287929</c:v>
                </c:pt>
                <c:pt idx="3733">
                  <c:v>241.4692077573614</c:v>
                </c:pt>
                <c:pt idx="3734">
                  <c:v>241.49880444461206</c:v>
                </c:pt>
                <c:pt idx="3735">
                  <c:v>241.52835387403093</c:v>
                </c:pt>
                <c:pt idx="3736">
                  <c:v>241.55783653678844</c:v>
                </c:pt>
                <c:pt idx="3737">
                  <c:v>241.58725280329841</c:v>
                </c:pt>
                <c:pt idx="3738">
                  <c:v>241.61660904964612</c:v>
                </c:pt>
                <c:pt idx="3739">
                  <c:v>241.64589208388836</c:v>
                </c:pt>
                <c:pt idx="3740">
                  <c:v>241.67512328904388</c:v>
                </c:pt>
                <c:pt idx="3741">
                  <c:v>241.7042826386718</c:v>
                </c:pt>
                <c:pt idx="3742">
                  <c:v>241.7333843913614</c:v>
                </c:pt>
                <c:pt idx="3743">
                  <c:v>241.76244722092184</c:v>
                </c:pt>
                <c:pt idx="3744">
                  <c:v>241.79148100006304</c:v>
                </c:pt>
                <c:pt idx="3745">
                  <c:v>241.82044542747605</c:v>
                </c:pt>
                <c:pt idx="3746">
                  <c:v>241.84935374058352</c:v>
                </c:pt>
                <c:pt idx="3747">
                  <c:v>241.87821825325491</c:v>
                </c:pt>
                <c:pt idx="3748">
                  <c:v>241.90704439273827</c:v>
                </c:pt>
                <c:pt idx="3749">
                  <c:v>241.93583268746576</c:v>
                </c:pt>
                <c:pt idx="3750">
                  <c:v>241.96458388137233</c:v>
                </c:pt>
                <c:pt idx="3751">
                  <c:v>241.99329517912383</c:v>
                </c:pt>
                <c:pt idx="3752">
                  <c:v>242.02197063706836</c:v>
                </c:pt>
                <c:pt idx="3753">
                  <c:v>242.05057517570896</c:v>
                </c:pt>
                <c:pt idx="3754">
                  <c:v>242.0791175076391</c:v>
                </c:pt>
                <c:pt idx="3755">
                  <c:v>242.10762439910829</c:v>
                </c:pt>
                <c:pt idx="3756">
                  <c:v>242.13606454445824</c:v>
                </c:pt>
                <c:pt idx="3757">
                  <c:v>242.16442561828339</c:v>
                </c:pt>
                <c:pt idx="3758">
                  <c:v>242.19272078127375</c:v>
                </c:pt>
                <c:pt idx="3759">
                  <c:v>242.22095137459218</c:v>
                </c:pt>
                <c:pt idx="3760">
                  <c:v>242.2491165114705</c:v>
                </c:pt>
                <c:pt idx="3761">
                  <c:v>242.27724206874555</c:v>
                </c:pt>
                <c:pt idx="3762">
                  <c:v>242.30528337221918</c:v>
                </c:pt>
                <c:pt idx="3763">
                  <c:v>242.33325596208843</c:v>
                </c:pt>
                <c:pt idx="3764">
                  <c:v>242.36115511084554</c:v>
                </c:pt>
                <c:pt idx="3765">
                  <c:v>242.38901794029778</c:v>
                </c:pt>
                <c:pt idx="3766">
                  <c:v>242.416785051234</c:v>
                </c:pt>
                <c:pt idx="3767">
                  <c:v>242.44449764132335</c:v>
                </c:pt>
                <c:pt idx="3768">
                  <c:v>242.47215559068545</c:v>
                </c:pt>
                <c:pt idx="3769">
                  <c:v>242.49976895352353</c:v>
                </c:pt>
                <c:pt idx="3770">
                  <c:v>242.52732343853151</c:v>
                </c:pt>
                <c:pt idx="3771">
                  <c:v>242.55482472595091</c:v>
                </c:pt>
                <c:pt idx="3772">
                  <c:v>242.58225600760613</c:v>
                </c:pt>
                <c:pt idx="3773">
                  <c:v>242.60963488006158</c:v>
                </c:pt>
                <c:pt idx="3774">
                  <c:v>242.63696761922859</c:v>
                </c:pt>
                <c:pt idx="3775">
                  <c:v>242.66428830977551</c:v>
                </c:pt>
                <c:pt idx="3776">
                  <c:v>242.6915799452554</c:v>
                </c:pt>
                <c:pt idx="3777">
                  <c:v>242.7188257472165</c:v>
                </c:pt>
                <c:pt idx="3778">
                  <c:v>242.74603167344145</c:v>
                </c:pt>
                <c:pt idx="3779">
                  <c:v>242.77320795198136</c:v>
                </c:pt>
                <c:pt idx="3780">
                  <c:v>242.80033968739102</c:v>
                </c:pt>
                <c:pt idx="3781">
                  <c:v>242.82743431847567</c:v>
                </c:pt>
                <c:pt idx="3782">
                  <c:v>242.85447526786643</c:v>
                </c:pt>
                <c:pt idx="3783">
                  <c:v>242.88147517672124</c:v>
                </c:pt>
                <c:pt idx="3784">
                  <c:v>242.90841002059881</c:v>
                </c:pt>
                <c:pt idx="3785">
                  <c:v>242.93529474339365</c:v>
                </c:pt>
                <c:pt idx="3786">
                  <c:v>242.96214106277418</c:v>
                </c:pt>
                <c:pt idx="3787">
                  <c:v>242.98892340904047</c:v>
                </c:pt>
                <c:pt idx="3788">
                  <c:v>243.01568034599595</c:v>
                </c:pt>
                <c:pt idx="3789">
                  <c:v>243.04241574773695</c:v>
                </c:pt>
                <c:pt idx="3790">
                  <c:v>243.06911582463357</c:v>
                </c:pt>
                <c:pt idx="3791">
                  <c:v>243.09579248594937</c:v>
                </c:pt>
                <c:pt idx="3792">
                  <c:v>243.12245084792335</c:v>
                </c:pt>
                <c:pt idx="3793">
                  <c:v>243.14906965555437</c:v>
                </c:pt>
                <c:pt idx="3794">
                  <c:v>243.17567513859962</c:v>
                </c:pt>
                <c:pt idx="3795">
                  <c:v>243.20223614923856</c:v>
                </c:pt>
                <c:pt idx="3796">
                  <c:v>243.22876150778706</c:v>
                </c:pt>
                <c:pt idx="3797">
                  <c:v>243.25525901205995</c:v>
                </c:pt>
                <c:pt idx="3798">
                  <c:v>243.28173122626421</c:v>
                </c:pt>
                <c:pt idx="3799">
                  <c:v>243.30819234240533</c:v>
                </c:pt>
                <c:pt idx="3800">
                  <c:v>243.33461564884868</c:v>
                </c:pt>
                <c:pt idx="3801">
                  <c:v>243.36099239791997</c:v>
                </c:pt>
                <c:pt idx="3802">
                  <c:v>243.38734080626844</c:v>
                </c:pt>
                <c:pt idx="3803">
                  <c:v>243.4136660609538</c:v>
                </c:pt>
                <c:pt idx="3804">
                  <c:v>243.43995509725576</c:v>
                </c:pt>
                <c:pt idx="3805">
                  <c:v>243.46620531610648</c:v>
                </c:pt>
                <c:pt idx="3806">
                  <c:v>243.49241401877498</c:v>
                </c:pt>
                <c:pt idx="3807">
                  <c:v>243.51860109649306</c:v>
                </c:pt>
                <c:pt idx="3808">
                  <c:v>243.54479382308526</c:v>
                </c:pt>
                <c:pt idx="3809">
                  <c:v>243.5710070105238</c:v>
                </c:pt>
                <c:pt idx="3810">
                  <c:v>243.59723480459127</c:v>
                </c:pt>
                <c:pt idx="3811">
                  <c:v>243.62345380277358</c:v>
                </c:pt>
                <c:pt idx="3812">
                  <c:v>243.64964946596052</c:v>
                </c:pt>
                <c:pt idx="3813">
                  <c:v>243.67581536894042</c:v>
                </c:pt>
                <c:pt idx="3814">
                  <c:v>243.70195278948083</c:v>
                </c:pt>
                <c:pt idx="3815">
                  <c:v>243.72804450925094</c:v>
                </c:pt>
                <c:pt idx="3816">
                  <c:v>243.75410055606724</c:v>
                </c:pt>
                <c:pt idx="3817">
                  <c:v>243.78011824275538</c:v>
                </c:pt>
                <c:pt idx="3818">
                  <c:v>243.80609069995279</c:v>
                </c:pt>
                <c:pt idx="3819">
                  <c:v>243.83200251252526</c:v>
                </c:pt>
                <c:pt idx="3820">
                  <c:v>243.85789123337238</c:v>
                </c:pt>
                <c:pt idx="3821">
                  <c:v>243.88375310740864</c:v>
                </c:pt>
                <c:pt idx="3822">
                  <c:v>243.90955281968687</c:v>
                </c:pt>
                <c:pt idx="3823">
                  <c:v>243.9352785901502</c:v>
                </c:pt>
                <c:pt idx="3824">
                  <c:v>243.96094347044357</c:v>
                </c:pt>
                <c:pt idx="3825">
                  <c:v>243.98656112480171</c:v>
                </c:pt>
                <c:pt idx="3826">
                  <c:v>244.01214600278638</c:v>
                </c:pt>
                <c:pt idx="3827">
                  <c:v>244.03773891529244</c:v>
                </c:pt>
                <c:pt idx="3828">
                  <c:v>244.06333606869464</c:v>
                </c:pt>
                <c:pt idx="3829">
                  <c:v>244.0889517814233</c:v>
                </c:pt>
                <c:pt idx="3830">
                  <c:v>244.1145842653259</c:v>
                </c:pt>
                <c:pt idx="3831">
                  <c:v>244.14021785640347</c:v>
                </c:pt>
                <c:pt idx="3832">
                  <c:v>244.16585367200315</c:v>
                </c:pt>
                <c:pt idx="3833">
                  <c:v>244.19147245315571</c:v>
                </c:pt>
                <c:pt idx="3834">
                  <c:v>244.21707430428955</c:v>
                </c:pt>
                <c:pt idx="3835">
                  <c:v>244.24265260531612</c:v>
                </c:pt>
                <c:pt idx="3836">
                  <c:v>244.26819802459337</c:v>
                </c:pt>
                <c:pt idx="3837">
                  <c:v>244.29370453877388</c:v>
                </c:pt>
                <c:pt idx="3838">
                  <c:v>244.31918194086174</c:v>
                </c:pt>
                <c:pt idx="3839">
                  <c:v>244.34462148320918</c:v>
                </c:pt>
                <c:pt idx="3840">
                  <c:v>244.37003421747031</c:v>
                </c:pt>
                <c:pt idx="3841">
                  <c:v>244.3954184692588</c:v>
                </c:pt>
                <c:pt idx="3842">
                  <c:v>244.42074574612408</c:v>
                </c:pt>
                <c:pt idx="3843">
                  <c:v>244.44605431527737</c:v>
                </c:pt>
                <c:pt idx="3844">
                  <c:v>244.47133483082379</c:v>
                </c:pt>
                <c:pt idx="3845">
                  <c:v>244.49659703875446</c:v>
                </c:pt>
                <c:pt idx="3846">
                  <c:v>244.52182205122284</c:v>
                </c:pt>
                <c:pt idx="3847">
                  <c:v>244.54703261003976</c:v>
                </c:pt>
                <c:pt idx="3848">
                  <c:v>244.57221277342373</c:v>
                </c:pt>
                <c:pt idx="3849">
                  <c:v>244.59739269780218</c:v>
                </c:pt>
                <c:pt idx="3850">
                  <c:v>244.6225662761324</c:v>
                </c:pt>
                <c:pt idx="3851">
                  <c:v>244.64772389426858</c:v>
                </c:pt>
                <c:pt idx="3852">
                  <c:v>244.67285377347585</c:v>
                </c:pt>
                <c:pt idx="3853">
                  <c:v>244.69796198205069</c:v>
                </c:pt>
                <c:pt idx="3854">
                  <c:v>244.72303981534611</c:v>
                </c:pt>
                <c:pt idx="3855">
                  <c:v>244.74808488336603</c:v>
                </c:pt>
                <c:pt idx="3856">
                  <c:v>244.7731047818298</c:v>
                </c:pt>
                <c:pt idx="3857">
                  <c:v>244.79809921067863</c:v>
                </c:pt>
                <c:pt idx="3858">
                  <c:v>244.82306728424041</c:v>
                </c:pt>
                <c:pt idx="3859">
                  <c:v>244.84799528123796</c:v>
                </c:pt>
                <c:pt idx="3860">
                  <c:v>244.8729065973618</c:v>
                </c:pt>
                <c:pt idx="3861">
                  <c:v>244.89778020393703</c:v>
                </c:pt>
                <c:pt idx="3862">
                  <c:v>244.92262056581581</c:v>
                </c:pt>
                <c:pt idx="3863">
                  <c:v>244.94743150032789</c:v>
                </c:pt>
                <c:pt idx="3864">
                  <c:v>244.97222682295057</c:v>
                </c:pt>
                <c:pt idx="3865">
                  <c:v>244.99699087828833</c:v>
                </c:pt>
                <c:pt idx="3866">
                  <c:v>245.02173162101042</c:v>
                </c:pt>
                <c:pt idx="3867">
                  <c:v>245.04643713041432</c:v>
                </c:pt>
                <c:pt idx="3868">
                  <c:v>245.07111533338241</c:v>
                </c:pt>
                <c:pt idx="3869">
                  <c:v>245.09576782691798</c:v>
                </c:pt>
                <c:pt idx="3870">
                  <c:v>245.12039503586993</c:v>
                </c:pt>
                <c:pt idx="3871">
                  <c:v>245.14500309888678</c:v>
                </c:pt>
                <c:pt idx="3872">
                  <c:v>245.16959894088393</c:v>
                </c:pt>
                <c:pt idx="3873">
                  <c:v>245.19418665676028</c:v>
                </c:pt>
                <c:pt idx="3874">
                  <c:v>245.21875032865478</c:v>
                </c:pt>
                <c:pt idx="3875">
                  <c:v>245.2432924250212</c:v>
                </c:pt>
                <c:pt idx="3876">
                  <c:v>245.26780944292406</c:v>
                </c:pt>
                <c:pt idx="3877">
                  <c:v>245.29229664571861</c:v>
                </c:pt>
                <c:pt idx="3878">
                  <c:v>245.31674218384325</c:v>
                </c:pt>
                <c:pt idx="3879">
                  <c:v>245.34114591662691</c:v>
                </c:pt>
                <c:pt idx="3880">
                  <c:v>245.36552013905745</c:v>
                </c:pt>
                <c:pt idx="3881">
                  <c:v>245.38984979041035</c:v>
                </c:pt>
                <c:pt idx="3882">
                  <c:v>245.41415757061401</c:v>
                </c:pt>
                <c:pt idx="3883">
                  <c:v>245.43844120368396</c:v>
                </c:pt>
                <c:pt idx="3884">
                  <c:v>245.46270292071159</c:v>
                </c:pt>
                <c:pt idx="3885">
                  <c:v>245.48695139559308</c:v>
                </c:pt>
                <c:pt idx="3886">
                  <c:v>245.51118592808871</c:v>
                </c:pt>
                <c:pt idx="3887">
                  <c:v>245.53539007883793</c:v>
                </c:pt>
                <c:pt idx="3888">
                  <c:v>245.55956918617321</c:v>
                </c:pt>
                <c:pt idx="3889">
                  <c:v>245.58371919944327</c:v>
                </c:pt>
                <c:pt idx="3890">
                  <c:v>245.6078486013775</c:v>
                </c:pt>
                <c:pt idx="3891">
                  <c:v>245.63195372598346</c:v>
                </c:pt>
                <c:pt idx="3892">
                  <c:v>245.65603598884485</c:v>
                </c:pt>
                <c:pt idx="3893">
                  <c:v>245.68008400760684</c:v>
                </c:pt>
                <c:pt idx="3894">
                  <c:v>245.70411593509675</c:v>
                </c:pt>
                <c:pt idx="3895">
                  <c:v>245.72811702757409</c:v>
                </c:pt>
                <c:pt idx="3896">
                  <c:v>245.75209414407291</c:v>
                </c:pt>
                <c:pt idx="3897">
                  <c:v>245.77604766412045</c:v>
                </c:pt>
                <c:pt idx="3898">
                  <c:v>245.79997318231096</c:v>
                </c:pt>
                <c:pt idx="3899">
                  <c:v>245.82387043298939</c:v>
                </c:pt>
                <c:pt idx="3900">
                  <c:v>245.84773061837222</c:v>
                </c:pt>
                <c:pt idx="3901">
                  <c:v>245.87157364430016</c:v>
                </c:pt>
                <c:pt idx="3902">
                  <c:v>245.89541406320868</c:v>
                </c:pt>
                <c:pt idx="3903">
                  <c:v>245.91921603240621</c:v>
                </c:pt>
                <c:pt idx="3904">
                  <c:v>245.94301209164513</c:v>
                </c:pt>
                <c:pt idx="3905">
                  <c:v>245.9667690492152</c:v>
                </c:pt>
                <c:pt idx="3906">
                  <c:v>245.99050607701383</c:v>
                </c:pt>
                <c:pt idx="3907">
                  <c:v>246.01421782581491</c:v>
                </c:pt>
                <c:pt idx="3908">
                  <c:v>246.0379066011547</c:v>
                </c:pt>
                <c:pt idx="3909">
                  <c:v>246.06156507088357</c:v>
                </c:pt>
                <c:pt idx="3910">
                  <c:v>246.08520268985998</c:v>
                </c:pt>
                <c:pt idx="3911">
                  <c:v>246.10881208863637</c:v>
                </c:pt>
                <c:pt idx="3912">
                  <c:v>246.13240402132627</c:v>
                </c:pt>
                <c:pt idx="3913">
                  <c:v>246.15598113656566</c:v>
                </c:pt>
                <c:pt idx="3914">
                  <c:v>246.17952290078318</c:v>
                </c:pt>
                <c:pt idx="3915">
                  <c:v>246.20306021782795</c:v>
                </c:pt>
                <c:pt idx="3916">
                  <c:v>246.22657874226974</c:v>
                </c:pt>
                <c:pt idx="3917">
                  <c:v>246.25006258426419</c:v>
                </c:pt>
                <c:pt idx="3918">
                  <c:v>246.27352532057645</c:v>
                </c:pt>
                <c:pt idx="3919">
                  <c:v>246.29695915586879</c:v>
                </c:pt>
                <c:pt idx="3920">
                  <c:v>246.3203643702152</c:v>
                </c:pt>
                <c:pt idx="3921">
                  <c:v>246.34374775554994</c:v>
                </c:pt>
                <c:pt idx="3922">
                  <c:v>246.36710497190123</c:v>
                </c:pt>
                <c:pt idx="3923">
                  <c:v>246.39043469322291</c:v>
                </c:pt>
                <c:pt idx="3924">
                  <c:v>246.41373922876943</c:v>
                </c:pt>
                <c:pt idx="3925">
                  <c:v>246.43700123728345</c:v>
                </c:pt>
                <c:pt idx="3926">
                  <c:v>246.46021486786489</c:v>
                </c:pt>
                <c:pt idx="3927">
                  <c:v>246.48338231692341</c:v>
                </c:pt>
                <c:pt idx="3928">
                  <c:v>246.50651173159682</c:v>
                </c:pt>
                <c:pt idx="3929">
                  <c:v>246.52961607082781</c:v>
                </c:pt>
                <c:pt idx="3930">
                  <c:v>246.55268614134226</c:v>
                </c:pt>
                <c:pt idx="3931">
                  <c:v>246.57570995582029</c:v>
                </c:pt>
                <c:pt idx="3932">
                  <c:v>246.59872531146314</c:v>
                </c:pt>
                <c:pt idx="3933">
                  <c:v>246.62171754828503</c:v>
                </c:pt>
                <c:pt idx="3934">
                  <c:v>246.64470397563773</c:v>
                </c:pt>
                <c:pt idx="3935">
                  <c:v>246.66767210158028</c:v>
                </c:pt>
                <c:pt idx="3936">
                  <c:v>246.69061617326835</c:v>
                </c:pt>
                <c:pt idx="3937">
                  <c:v>246.71355138319311</c:v>
                </c:pt>
                <c:pt idx="3938">
                  <c:v>246.73645706340966</c:v>
                </c:pt>
                <c:pt idx="3939">
                  <c:v>246.75934846479333</c:v>
                </c:pt>
                <c:pt idx="3940">
                  <c:v>246.78221056999215</c:v>
                </c:pt>
                <c:pt idx="3941">
                  <c:v>246.80503912106442</c:v>
                </c:pt>
                <c:pt idx="3942">
                  <c:v>246.8278526203986</c:v>
                </c:pt>
                <c:pt idx="3943">
                  <c:v>246.85065104031719</c:v>
                </c:pt>
                <c:pt idx="3944">
                  <c:v>246.87344214510262</c:v>
                </c:pt>
                <c:pt idx="3945">
                  <c:v>246.89623078509999</c:v>
                </c:pt>
                <c:pt idx="3946">
                  <c:v>246.91902807208083</c:v>
                </c:pt>
                <c:pt idx="3947">
                  <c:v>246.94183009182245</c:v>
                </c:pt>
                <c:pt idx="3948">
                  <c:v>246.96463874616055</c:v>
                </c:pt>
                <c:pt idx="3949">
                  <c:v>246.98748256672269</c:v>
                </c:pt>
                <c:pt idx="3950">
                  <c:v>247.01036520520438</c:v>
                </c:pt>
                <c:pt idx="3951">
                  <c:v>247.03329947123802</c:v>
                </c:pt>
                <c:pt idx="3952">
                  <c:v>247.05629144188751</c:v>
                </c:pt>
                <c:pt idx="3953">
                  <c:v>247.07933127028917</c:v>
                </c:pt>
                <c:pt idx="3954">
                  <c:v>247.10242963218158</c:v>
                </c:pt>
                <c:pt idx="3955">
                  <c:v>247.12559153535051</c:v>
                </c:pt>
                <c:pt idx="3956">
                  <c:v>247.14879238472298</c:v>
                </c:pt>
                <c:pt idx="3957">
                  <c:v>247.17202914742032</c:v>
                </c:pt>
                <c:pt idx="3958">
                  <c:v>247.19529477531663</c:v>
                </c:pt>
                <c:pt idx="3959">
                  <c:v>247.21860533353086</c:v>
                </c:pt>
                <c:pt idx="3960">
                  <c:v>247.24193250784137</c:v>
                </c:pt>
                <c:pt idx="3961">
                  <c:v>247.26528262883588</c:v>
                </c:pt>
                <c:pt idx="3962">
                  <c:v>247.28864551798145</c:v>
                </c:pt>
                <c:pt idx="3963">
                  <c:v>247.31202094460738</c:v>
                </c:pt>
                <c:pt idx="3964">
                  <c:v>247.33540778999094</c:v>
                </c:pt>
                <c:pt idx="3965">
                  <c:v>247.35880868513328</c:v>
                </c:pt>
                <c:pt idx="3966">
                  <c:v>247.38221582491187</c:v>
                </c:pt>
                <c:pt idx="3967">
                  <c:v>247.40560768332355</c:v>
                </c:pt>
                <c:pt idx="3968">
                  <c:v>247.42898031996609</c:v>
                </c:pt>
                <c:pt idx="3969">
                  <c:v>247.45234561018975</c:v>
                </c:pt>
                <c:pt idx="3970">
                  <c:v>247.47569104065133</c:v>
                </c:pt>
                <c:pt idx="3971">
                  <c:v>247.4990131657585</c:v>
                </c:pt>
                <c:pt idx="3972">
                  <c:v>247.5223201191196</c:v>
                </c:pt>
                <c:pt idx="3973">
                  <c:v>247.54559794772601</c:v>
                </c:pt>
                <c:pt idx="3974">
                  <c:v>247.56884197880527</c:v>
                </c:pt>
                <c:pt idx="3975">
                  <c:v>247.59205335331555</c:v>
                </c:pt>
                <c:pt idx="3976">
                  <c:v>247.61521985469321</c:v>
                </c:pt>
                <c:pt idx="3977">
                  <c:v>247.63837028551583</c:v>
                </c:pt>
                <c:pt idx="3978">
                  <c:v>247.66151388271985</c:v>
                </c:pt>
                <c:pt idx="3979">
                  <c:v>247.68462495543258</c:v>
                </c:pt>
                <c:pt idx="3980">
                  <c:v>247.70772062320356</c:v>
                </c:pt>
                <c:pt idx="3981">
                  <c:v>247.73079803808238</c:v>
                </c:pt>
                <c:pt idx="3982">
                  <c:v>247.75385210144927</c:v>
                </c:pt>
                <c:pt idx="3983">
                  <c:v>247.77686111594272</c:v>
                </c:pt>
                <c:pt idx="3984">
                  <c:v>247.79982635575487</c:v>
                </c:pt>
                <c:pt idx="3985">
                  <c:v>247.82277167790019</c:v>
                </c:pt>
                <c:pt idx="3986">
                  <c:v>247.84568484425014</c:v>
                </c:pt>
                <c:pt idx="3987">
                  <c:v>247.86852915234945</c:v>
                </c:pt>
                <c:pt idx="3988">
                  <c:v>247.89133078853348</c:v>
                </c:pt>
                <c:pt idx="3989">
                  <c:v>247.91408651004116</c:v>
                </c:pt>
                <c:pt idx="3990">
                  <c:v>247.93678212826373</c:v>
                </c:pt>
                <c:pt idx="3991">
                  <c:v>247.95941984842031</c:v>
                </c:pt>
                <c:pt idx="3992">
                  <c:v>247.98200897261324</c:v>
                </c:pt>
                <c:pt idx="3993">
                  <c:v>248.00455875712626</c:v>
                </c:pt>
                <c:pt idx="3994">
                  <c:v>248.02707441253634</c:v>
                </c:pt>
                <c:pt idx="3995">
                  <c:v>248.04954765221794</c:v>
                </c:pt>
                <c:pt idx="3996">
                  <c:v>248.0719790860152</c:v>
                </c:pt>
                <c:pt idx="3997">
                  <c:v>248.09435990583549</c:v>
                </c:pt>
                <c:pt idx="3998">
                  <c:v>248.11669699512055</c:v>
                </c:pt>
                <c:pt idx="3999">
                  <c:v>248.1389755868689</c:v>
                </c:pt>
                <c:pt idx="4000">
                  <c:v>248.1612073277598</c:v>
                </c:pt>
                <c:pt idx="4001">
                  <c:v>248.18338938383903</c:v>
                </c:pt>
                <c:pt idx="4002">
                  <c:v>248.20552557982231</c:v>
                </c:pt>
                <c:pt idx="4003">
                  <c:v>248.2276110570217</c:v>
                </c:pt>
                <c:pt idx="4004">
                  <c:v>248.24966206846136</c:v>
                </c:pt>
                <c:pt idx="4005">
                  <c:v>248.27166520386888</c:v>
                </c:pt>
                <c:pt idx="4006">
                  <c:v>248.29362513400528</c:v>
                </c:pt>
                <c:pt idx="4007">
                  <c:v>248.31555103842697</c:v>
                </c:pt>
                <c:pt idx="4008">
                  <c:v>248.33743385212321</c:v>
                </c:pt>
                <c:pt idx="4009">
                  <c:v>248.35928596584407</c:v>
                </c:pt>
                <c:pt idx="4010">
                  <c:v>248.38109339587965</c:v>
                </c:pt>
                <c:pt idx="4011">
                  <c:v>248.40286787197317</c:v>
                </c:pt>
                <c:pt idx="4012">
                  <c:v>248.4246180615396</c:v>
                </c:pt>
                <c:pt idx="4013">
                  <c:v>248.44635712737215</c:v>
                </c:pt>
                <c:pt idx="4014">
                  <c:v>248.46805901494037</c:v>
                </c:pt>
                <c:pt idx="4015">
                  <c:v>248.48971136804138</c:v>
                </c:pt>
                <c:pt idx="4016">
                  <c:v>248.51132660317876</c:v>
                </c:pt>
                <c:pt idx="4017">
                  <c:v>248.53292307110942</c:v>
                </c:pt>
                <c:pt idx="4018">
                  <c:v>248.55448397994945</c:v>
                </c:pt>
                <c:pt idx="4019">
                  <c:v>248.57602415660384</c:v>
                </c:pt>
                <c:pt idx="4020">
                  <c:v>248.59752904489315</c:v>
                </c:pt>
                <c:pt idx="4021">
                  <c:v>248.61899888529427</c:v>
                </c:pt>
                <c:pt idx="4022">
                  <c:v>248.64043050288436</c:v>
                </c:pt>
                <c:pt idx="4023">
                  <c:v>248.66183496450421</c:v>
                </c:pt>
                <c:pt idx="4024">
                  <c:v>248.68319233351306</c:v>
                </c:pt>
                <c:pt idx="4025">
                  <c:v>248.7045229316021</c:v>
                </c:pt>
                <c:pt idx="4026">
                  <c:v>248.72582452901378</c:v>
                </c:pt>
                <c:pt idx="4027">
                  <c:v>248.74709275708753</c:v>
                </c:pt>
                <c:pt idx="4028">
                  <c:v>248.76832677928641</c:v>
                </c:pt>
                <c:pt idx="4029">
                  <c:v>248.7895389807627</c:v>
                </c:pt>
                <c:pt idx="4030">
                  <c:v>248.8107247342999</c:v>
                </c:pt>
                <c:pt idx="4031">
                  <c:v>248.83188492616162</c:v>
                </c:pt>
                <c:pt idx="4032">
                  <c:v>248.85300951872384</c:v>
                </c:pt>
                <c:pt idx="4033">
                  <c:v>248.87412286619434</c:v>
                </c:pt>
                <c:pt idx="4034">
                  <c:v>248.89519290976875</c:v>
                </c:pt>
                <c:pt idx="4035">
                  <c:v>248.91625351013383</c:v>
                </c:pt>
                <c:pt idx="4036">
                  <c:v>248.93728217007961</c:v>
                </c:pt>
                <c:pt idx="4037">
                  <c:v>248.95829773213941</c:v>
                </c:pt>
                <c:pt idx="4038">
                  <c:v>248.97929084130519</c:v>
                </c:pt>
                <c:pt idx="4039">
                  <c:v>249.00027388122581</c:v>
                </c:pt>
                <c:pt idx="4040">
                  <c:v>249.02124417865969</c:v>
                </c:pt>
                <c:pt idx="4041">
                  <c:v>249.04219193812168</c:v>
                </c:pt>
                <c:pt idx="4042">
                  <c:v>249.06309930412434</c:v>
                </c:pt>
                <c:pt idx="4043">
                  <c:v>249.08396241541823</c:v>
                </c:pt>
                <c:pt idx="4044">
                  <c:v>249.10476232111117</c:v>
                </c:pt>
                <c:pt idx="4045">
                  <c:v>249.12549423872159</c:v>
                </c:pt>
                <c:pt idx="4046">
                  <c:v>249.14616146417978</c:v>
                </c:pt>
                <c:pt idx="4047">
                  <c:v>249.16676193545652</c:v>
                </c:pt>
                <c:pt idx="4048">
                  <c:v>249.18729363012403</c:v>
                </c:pt>
                <c:pt idx="4049">
                  <c:v>249.20775986037006</c:v>
                </c:pt>
                <c:pt idx="4050">
                  <c:v>249.22816109047528</c:v>
                </c:pt>
                <c:pt idx="4051">
                  <c:v>249.24849120666306</c:v>
                </c:pt>
                <c:pt idx="4052">
                  <c:v>249.26876819870873</c:v>
                </c:pt>
                <c:pt idx="4053">
                  <c:v>249.28899037494648</c:v>
                </c:pt>
                <c:pt idx="4054">
                  <c:v>249.30916995837794</c:v>
                </c:pt>
                <c:pt idx="4055">
                  <c:v>249.32931032967022</c:v>
                </c:pt>
                <c:pt idx="4056">
                  <c:v>249.34940696507823</c:v>
                </c:pt>
                <c:pt idx="4057">
                  <c:v>249.36946715487741</c:v>
                </c:pt>
                <c:pt idx="4058">
                  <c:v>249.38950150443824</c:v>
                </c:pt>
                <c:pt idx="4059">
                  <c:v>249.40948894325135</c:v>
                </c:pt>
                <c:pt idx="4060">
                  <c:v>249.42942313473105</c:v>
                </c:pt>
                <c:pt idx="4061">
                  <c:v>249.44931887807641</c:v>
                </c:pt>
                <c:pt idx="4062">
                  <c:v>249.46916760260649</c:v>
                </c:pt>
                <c:pt idx="4063">
                  <c:v>249.48898312521123</c:v>
                </c:pt>
                <c:pt idx="4064">
                  <c:v>249.50875841839112</c:v>
                </c:pt>
                <c:pt idx="4065">
                  <c:v>249.52848822915504</c:v>
                </c:pt>
                <c:pt idx="4066">
                  <c:v>249.54818047377859</c:v>
                </c:pt>
                <c:pt idx="4067">
                  <c:v>249.56785217318597</c:v>
                </c:pt>
                <c:pt idx="4068">
                  <c:v>249.5874878339078</c:v>
                </c:pt>
                <c:pt idx="4069">
                  <c:v>249.60709093867763</c:v>
                </c:pt>
                <c:pt idx="4070">
                  <c:v>249.62667134834246</c:v>
                </c:pt>
                <c:pt idx="4071">
                  <c:v>249.64623253227191</c:v>
                </c:pt>
                <c:pt idx="4072">
                  <c:v>249.66577455568736</c:v>
                </c:pt>
                <c:pt idx="4073">
                  <c:v>249.68528204507237</c:v>
                </c:pt>
                <c:pt idx="4074">
                  <c:v>249.70477482568398</c:v>
                </c:pt>
                <c:pt idx="4075">
                  <c:v>249.72424945817389</c:v>
                </c:pt>
                <c:pt idx="4076">
                  <c:v>249.74370978404062</c:v>
                </c:pt>
                <c:pt idx="4077">
                  <c:v>249.76316183320674</c:v>
                </c:pt>
                <c:pt idx="4078">
                  <c:v>249.78258122528811</c:v>
                </c:pt>
                <c:pt idx="4079">
                  <c:v>249.80198468960197</c:v>
                </c:pt>
                <c:pt idx="4080">
                  <c:v>249.82137806100127</c:v>
                </c:pt>
                <c:pt idx="4081">
                  <c:v>249.84073471519892</c:v>
                </c:pt>
                <c:pt idx="4082">
                  <c:v>249.86007650864795</c:v>
                </c:pt>
                <c:pt idx="4083">
                  <c:v>249.87939202874165</c:v>
                </c:pt>
                <c:pt idx="4084">
                  <c:v>249.89869344460897</c:v>
                </c:pt>
                <c:pt idx="4085">
                  <c:v>249.9179754639311</c:v>
                </c:pt>
                <c:pt idx="4086">
                  <c:v>249.93724479746353</c:v>
                </c:pt>
                <c:pt idx="4087">
                  <c:v>249.95648202374613</c:v>
                </c:pt>
                <c:pt idx="4088">
                  <c:v>249.97570042599983</c:v>
                </c:pt>
                <c:pt idx="4089">
                  <c:v>249.99490348126497</c:v>
                </c:pt>
                <c:pt idx="4090">
                  <c:v>250.01407773557511</c:v>
                </c:pt>
                <c:pt idx="4091">
                  <c:v>250.03324357081382</c:v>
                </c:pt>
                <c:pt idx="4092">
                  <c:v>250.05238696401489</c:v>
                </c:pt>
                <c:pt idx="4093">
                  <c:v>250.07151377974049</c:v>
                </c:pt>
                <c:pt idx="4094">
                  <c:v>250.09061948429925</c:v>
                </c:pt>
                <c:pt idx="4095">
                  <c:v>250.10971857453572</c:v>
                </c:pt>
                <c:pt idx="4096">
                  <c:v>250.12880917808619</c:v>
                </c:pt>
                <c:pt idx="4097">
                  <c:v>250.1478860189012</c:v>
                </c:pt>
                <c:pt idx="4098">
                  <c:v>250.16694673460091</c:v>
                </c:pt>
                <c:pt idx="4099">
                  <c:v>250.18600202166698</c:v>
                </c:pt>
                <c:pt idx="4100">
                  <c:v>250.20505347931044</c:v>
                </c:pt>
                <c:pt idx="4101">
                  <c:v>250.22409092584195</c:v>
                </c:pt>
                <c:pt idx="4102">
                  <c:v>250.24312314654622</c:v>
                </c:pt>
                <c:pt idx="4103">
                  <c:v>250.2621546811163</c:v>
                </c:pt>
                <c:pt idx="4104">
                  <c:v>250.28118593657982</c:v>
                </c:pt>
                <c:pt idx="4105">
                  <c:v>250.30021279137202</c:v>
                </c:pt>
                <c:pt idx="4106">
                  <c:v>250.3192173567335</c:v>
                </c:pt>
                <c:pt idx="4107">
                  <c:v>250.33820018881164</c:v>
                </c:pt>
                <c:pt idx="4108">
                  <c:v>250.35714617784194</c:v>
                </c:pt>
                <c:pt idx="4109">
                  <c:v>250.37606725972691</c:v>
                </c:pt>
                <c:pt idx="4110">
                  <c:v>250.39497667453224</c:v>
                </c:pt>
                <c:pt idx="4111">
                  <c:v>250.4138831655886</c:v>
                </c:pt>
                <c:pt idx="4112">
                  <c:v>250.43278849894148</c:v>
                </c:pt>
                <c:pt idx="4113">
                  <c:v>250.45169334855001</c:v>
                </c:pt>
                <c:pt idx="4114">
                  <c:v>250.4706076130098</c:v>
                </c:pt>
                <c:pt idx="4115">
                  <c:v>250.48951071706773</c:v>
                </c:pt>
                <c:pt idx="4116">
                  <c:v>250.5084032134798</c:v>
                </c:pt>
                <c:pt idx="4117">
                  <c:v>250.52728783587253</c:v>
                </c:pt>
                <c:pt idx="4118">
                  <c:v>250.54616129676572</c:v>
                </c:pt>
                <c:pt idx="4119">
                  <c:v>250.56501806866686</c:v>
                </c:pt>
                <c:pt idx="4120">
                  <c:v>250.58386160916109</c:v>
                </c:pt>
                <c:pt idx="4121">
                  <c:v>250.60267353268659</c:v>
                </c:pt>
                <c:pt idx="4122">
                  <c:v>250.62146594973075</c:v>
                </c:pt>
                <c:pt idx="4123">
                  <c:v>250.64025528415686</c:v>
                </c:pt>
                <c:pt idx="4124">
                  <c:v>250.6590391052564</c:v>
                </c:pt>
                <c:pt idx="4125">
                  <c:v>250.6778380969584</c:v>
                </c:pt>
                <c:pt idx="4126">
                  <c:v>250.69666117612081</c:v>
                </c:pt>
                <c:pt idx="4127">
                  <c:v>250.71546419224268</c:v>
                </c:pt>
                <c:pt idx="4128">
                  <c:v>250.73425030457631</c:v>
                </c:pt>
                <c:pt idx="4129">
                  <c:v>250.75302242246491</c:v>
                </c:pt>
                <c:pt idx="4130">
                  <c:v>250.77177873967977</c:v>
                </c:pt>
                <c:pt idx="4131">
                  <c:v>250.79051061010836</c:v>
                </c:pt>
                <c:pt idx="4132">
                  <c:v>250.80922516327936</c:v>
                </c:pt>
                <c:pt idx="4133">
                  <c:v>250.8279221811346</c:v>
                </c:pt>
                <c:pt idx="4134">
                  <c:v>250.84665188201004</c:v>
                </c:pt>
                <c:pt idx="4135">
                  <c:v>250.86540600451815</c:v>
                </c:pt>
                <c:pt idx="4136">
                  <c:v>250.88417098449742</c:v>
                </c:pt>
                <c:pt idx="4137">
                  <c:v>250.90292014083755</c:v>
                </c:pt>
                <c:pt idx="4138">
                  <c:v>250.92163149445008</c:v>
                </c:pt>
                <c:pt idx="4139">
                  <c:v>250.94028873165195</c:v>
                </c:pt>
                <c:pt idx="4140">
                  <c:v>250.95889562834267</c:v>
                </c:pt>
                <c:pt idx="4141">
                  <c:v>250.97745420472089</c:v>
                </c:pt>
                <c:pt idx="4142">
                  <c:v>250.99595489491378</c:v>
                </c:pt>
                <c:pt idx="4143">
                  <c:v>251.01442255524387</c:v>
                </c:pt>
                <c:pt idx="4144">
                  <c:v>251.03287751479837</c:v>
                </c:pt>
                <c:pt idx="4145">
                  <c:v>251.05129677509498</c:v>
                </c:pt>
                <c:pt idx="4146">
                  <c:v>251.0697046187592</c:v>
                </c:pt>
                <c:pt idx="4147">
                  <c:v>251.0880939242777</c:v>
                </c:pt>
                <c:pt idx="4148">
                  <c:v>251.10647445517424</c:v>
                </c:pt>
                <c:pt idx="4149">
                  <c:v>251.12485183945918</c:v>
                </c:pt>
                <c:pt idx="4150">
                  <c:v>251.14320745449461</c:v>
                </c:pt>
                <c:pt idx="4151">
                  <c:v>251.16153395162425</c:v>
                </c:pt>
                <c:pt idx="4152">
                  <c:v>251.17984855607182</c:v>
                </c:pt>
                <c:pt idx="4153">
                  <c:v>251.19814884000209</c:v>
                </c:pt>
                <c:pt idx="4154">
                  <c:v>251.21643563079516</c:v>
                </c:pt>
                <c:pt idx="4155">
                  <c:v>251.23470960672392</c:v>
                </c:pt>
                <c:pt idx="4156">
                  <c:v>251.25297938441224</c:v>
                </c:pt>
                <c:pt idx="4157">
                  <c:v>251.2712461408648</c:v>
                </c:pt>
                <c:pt idx="4158">
                  <c:v>251.28950657222481</c:v>
                </c:pt>
                <c:pt idx="4159">
                  <c:v>251.30776282644911</c:v>
                </c:pt>
                <c:pt idx="4160">
                  <c:v>251.32599580408359</c:v>
                </c:pt>
                <c:pt idx="4161">
                  <c:v>251.34422914479904</c:v>
                </c:pt>
                <c:pt idx="4162">
                  <c:v>251.36245700955794</c:v>
                </c:pt>
                <c:pt idx="4163">
                  <c:v>251.38067031872379</c:v>
                </c:pt>
                <c:pt idx="4164">
                  <c:v>251.39884235977203</c:v>
                </c:pt>
                <c:pt idx="4165">
                  <c:v>251.41701047538223</c:v>
                </c:pt>
                <c:pt idx="4166">
                  <c:v>251.43517331519425</c:v>
                </c:pt>
                <c:pt idx="4167">
                  <c:v>251.45328421482395</c:v>
                </c:pt>
                <c:pt idx="4168">
                  <c:v>251.47138748120457</c:v>
                </c:pt>
                <c:pt idx="4169">
                  <c:v>251.48948758749526</c:v>
                </c:pt>
                <c:pt idx="4170">
                  <c:v>251.50755622849772</c:v>
                </c:pt>
                <c:pt idx="4171">
                  <c:v>251.52561473818648</c:v>
                </c:pt>
                <c:pt idx="4172">
                  <c:v>251.54368825237415</c:v>
                </c:pt>
                <c:pt idx="4173">
                  <c:v>251.56172059415834</c:v>
                </c:pt>
                <c:pt idx="4174">
                  <c:v>251.57974625403514</c:v>
                </c:pt>
                <c:pt idx="4175">
                  <c:v>251.59777018392919</c:v>
                </c:pt>
                <c:pt idx="4176">
                  <c:v>251.61576533691175</c:v>
                </c:pt>
                <c:pt idx="4177">
                  <c:v>251.63374565648058</c:v>
                </c:pt>
                <c:pt idx="4178">
                  <c:v>251.65171777663639</c:v>
                </c:pt>
                <c:pt idx="4179">
                  <c:v>251.66967262604558</c:v>
                </c:pt>
                <c:pt idx="4180">
                  <c:v>251.68761156486136</c:v>
                </c:pt>
                <c:pt idx="4181">
                  <c:v>251.70556326344715</c:v>
                </c:pt>
                <c:pt idx="4182">
                  <c:v>251.723498766353</c:v>
                </c:pt>
                <c:pt idx="4183">
                  <c:v>251.74143470117849</c:v>
                </c:pt>
                <c:pt idx="4184">
                  <c:v>251.75934689890863</c:v>
                </c:pt>
                <c:pt idx="4185">
                  <c:v>251.77723067148415</c:v>
                </c:pt>
                <c:pt idx="4186">
                  <c:v>251.79508991641131</c:v>
                </c:pt>
                <c:pt idx="4187">
                  <c:v>251.81294172515192</c:v>
                </c:pt>
                <c:pt idx="4188">
                  <c:v>251.83077265156018</c:v>
                </c:pt>
                <c:pt idx="4189">
                  <c:v>251.84857220938733</c:v>
                </c:pt>
                <c:pt idx="4190">
                  <c:v>251.86636592026761</c:v>
                </c:pt>
                <c:pt idx="4191">
                  <c:v>251.88413428025842</c:v>
                </c:pt>
                <c:pt idx="4192">
                  <c:v>251.90187922003173</c:v>
                </c:pt>
                <c:pt idx="4193">
                  <c:v>251.91960801568442</c:v>
                </c:pt>
                <c:pt idx="4194">
                  <c:v>251.93731848855029</c:v>
                </c:pt>
                <c:pt idx="4195">
                  <c:v>251.95501611703864</c:v>
                </c:pt>
                <c:pt idx="4196">
                  <c:v>251.97271985479705</c:v>
                </c:pt>
                <c:pt idx="4197">
                  <c:v>251.99041480834703</c:v>
                </c:pt>
                <c:pt idx="4198">
                  <c:v>252.00809936608249</c:v>
                </c:pt>
                <c:pt idx="4199">
                  <c:v>252.0257703728642</c:v>
                </c:pt>
                <c:pt idx="4200">
                  <c:v>252.04342104964778</c:v>
                </c:pt>
                <c:pt idx="4201">
                  <c:v>252.06104885846008</c:v>
                </c:pt>
                <c:pt idx="4202">
                  <c:v>252.07865954060259</c:v>
                </c:pt>
                <c:pt idx="4203">
                  <c:v>252.09624968173128</c:v>
                </c:pt>
                <c:pt idx="4204">
                  <c:v>252.11384324300391</c:v>
                </c:pt>
                <c:pt idx="4205">
                  <c:v>252.13140703648924</c:v>
                </c:pt>
                <c:pt idx="4206">
                  <c:v>252.1489608439758</c:v>
                </c:pt>
                <c:pt idx="4207">
                  <c:v>252.16650578847904</c:v>
                </c:pt>
                <c:pt idx="4208">
                  <c:v>252.18403884945337</c:v>
                </c:pt>
                <c:pt idx="4209">
                  <c:v>252.20152474142893</c:v>
                </c:pt>
                <c:pt idx="4210">
                  <c:v>252.21897032595933</c:v>
                </c:pt>
                <c:pt idx="4211">
                  <c:v>252.23637336109388</c:v>
                </c:pt>
                <c:pt idx="4212">
                  <c:v>252.25374169105996</c:v>
                </c:pt>
                <c:pt idx="4213">
                  <c:v>252.27110036563298</c:v>
                </c:pt>
                <c:pt idx="4214">
                  <c:v>252.28847092675866</c:v>
                </c:pt>
                <c:pt idx="4215">
                  <c:v>252.30585725915486</c:v>
                </c:pt>
                <c:pt idx="4216">
                  <c:v>252.3232343887378</c:v>
                </c:pt>
                <c:pt idx="4217">
                  <c:v>252.34061410229495</c:v>
                </c:pt>
                <c:pt idx="4218">
                  <c:v>252.35798809553174</c:v>
                </c:pt>
                <c:pt idx="4219">
                  <c:v>252.37533899397931</c:v>
                </c:pt>
                <c:pt idx="4220">
                  <c:v>252.39266649307871</c:v>
                </c:pt>
                <c:pt idx="4221">
                  <c:v>252.40995120648472</c:v>
                </c:pt>
                <c:pt idx="4222">
                  <c:v>252.42716031481993</c:v>
                </c:pt>
                <c:pt idx="4223">
                  <c:v>252.44431468094189</c:v>
                </c:pt>
                <c:pt idx="4224">
                  <c:v>252.46144429855954</c:v>
                </c:pt>
                <c:pt idx="4225">
                  <c:v>252.47857515376052</c:v>
                </c:pt>
                <c:pt idx="4226">
                  <c:v>252.49571190561468</c:v>
                </c:pt>
                <c:pt idx="4227">
                  <c:v>252.5128565256918</c:v>
                </c:pt>
                <c:pt idx="4228">
                  <c:v>252.52998719570911</c:v>
                </c:pt>
                <c:pt idx="4229">
                  <c:v>252.54709989357218</c:v>
                </c:pt>
                <c:pt idx="4230">
                  <c:v>252.56418744973908</c:v>
                </c:pt>
                <c:pt idx="4231">
                  <c:v>252.5812309466983</c:v>
                </c:pt>
                <c:pt idx="4232">
                  <c:v>252.59826321644042</c:v>
                </c:pt>
                <c:pt idx="4233">
                  <c:v>252.61527689002742</c:v>
                </c:pt>
                <c:pt idx="4234">
                  <c:v>252.63230243558286</c:v>
                </c:pt>
                <c:pt idx="4235">
                  <c:v>252.64933225629736</c:v>
                </c:pt>
                <c:pt idx="4236">
                  <c:v>252.66635834574254</c:v>
                </c:pt>
                <c:pt idx="4237">
                  <c:v>252.68344371790397</c:v>
                </c:pt>
                <c:pt idx="4238">
                  <c:v>252.70058978116387</c:v>
                </c:pt>
                <c:pt idx="4239">
                  <c:v>252.71775411555544</c:v>
                </c:pt>
                <c:pt idx="4240">
                  <c:v>252.73497520539033</c:v>
                </c:pt>
                <c:pt idx="4241">
                  <c:v>252.75220316727339</c:v>
                </c:pt>
                <c:pt idx="4242">
                  <c:v>252.76944455919548</c:v>
                </c:pt>
                <c:pt idx="4243">
                  <c:v>252.78670537396491</c:v>
                </c:pt>
                <c:pt idx="4244">
                  <c:v>252.80399211978434</c:v>
                </c:pt>
                <c:pt idx="4245">
                  <c:v>252.82129075477235</c:v>
                </c:pt>
                <c:pt idx="4246">
                  <c:v>252.83862286653499</c:v>
                </c:pt>
                <c:pt idx="4247">
                  <c:v>252.85598784183199</c:v>
                </c:pt>
                <c:pt idx="4248">
                  <c:v>252.87340200448631</c:v>
                </c:pt>
                <c:pt idx="4249">
                  <c:v>252.89082154461755</c:v>
                </c:pt>
                <c:pt idx="4250">
                  <c:v>252.90823943393104</c:v>
                </c:pt>
                <c:pt idx="4251">
                  <c:v>252.92567956210812</c:v>
                </c:pt>
                <c:pt idx="4252">
                  <c:v>252.94312483171063</c:v>
                </c:pt>
                <c:pt idx="4253">
                  <c:v>252.96056822232586</c:v>
                </c:pt>
                <c:pt idx="4254">
                  <c:v>252.97800314491298</c:v>
                </c:pt>
                <c:pt idx="4255">
                  <c:v>252.99542794404672</c:v>
                </c:pt>
                <c:pt idx="4256">
                  <c:v>253.01284927432101</c:v>
                </c:pt>
                <c:pt idx="4257">
                  <c:v>253.03026778334791</c:v>
                </c:pt>
                <c:pt idx="4258">
                  <c:v>253.04764842180458</c:v>
                </c:pt>
                <c:pt idx="4259">
                  <c:v>253.0650207860499</c:v>
                </c:pt>
                <c:pt idx="4260">
                  <c:v>253.08239315029522</c:v>
                </c:pt>
                <c:pt idx="4261">
                  <c:v>253.09975057981941</c:v>
                </c:pt>
                <c:pt idx="4262">
                  <c:v>253.11709603651383</c:v>
                </c:pt>
                <c:pt idx="4263">
                  <c:v>253.13440954899485</c:v>
                </c:pt>
                <c:pt idx="4264">
                  <c:v>253.15171409598818</c:v>
                </c:pt>
                <c:pt idx="4265">
                  <c:v>253.16899727203364</c:v>
                </c:pt>
                <c:pt idx="4266">
                  <c:v>253.18624064533057</c:v>
                </c:pt>
                <c:pt idx="4267">
                  <c:v>253.20346998373802</c:v>
                </c:pt>
                <c:pt idx="4268">
                  <c:v>253.22068853102158</c:v>
                </c:pt>
                <c:pt idx="4269">
                  <c:v>253.23787409854569</c:v>
                </c:pt>
                <c:pt idx="4270">
                  <c:v>253.25503311386126</c:v>
                </c:pt>
                <c:pt idx="4271">
                  <c:v>253.27216688606885</c:v>
                </c:pt>
                <c:pt idx="4272">
                  <c:v>253.28927387774806</c:v>
                </c:pt>
                <c:pt idx="4273">
                  <c:v>253.30636426148698</c:v>
                </c:pt>
                <c:pt idx="4274">
                  <c:v>253.32343899232308</c:v>
                </c:pt>
                <c:pt idx="4275">
                  <c:v>253.34047230511879</c:v>
                </c:pt>
                <c:pt idx="4276">
                  <c:v>253.35748477642923</c:v>
                </c:pt>
                <c:pt idx="4277">
                  <c:v>253.37449088684301</c:v>
                </c:pt>
                <c:pt idx="4278">
                  <c:v>253.39143035461103</c:v>
                </c:pt>
                <c:pt idx="4279">
                  <c:v>253.40836583036509</c:v>
                </c:pt>
                <c:pt idx="4280">
                  <c:v>253.42529040464461</c:v>
                </c:pt>
                <c:pt idx="4281">
                  <c:v>253.4421683975624</c:v>
                </c:pt>
                <c:pt idx="4282">
                  <c:v>253.45904124863526</c:v>
                </c:pt>
                <c:pt idx="4283">
                  <c:v>253.47589708050353</c:v>
                </c:pt>
                <c:pt idx="4284">
                  <c:v>253.49270240236481</c:v>
                </c:pt>
                <c:pt idx="4285">
                  <c:v>253.50947112748949</c:v>
                </c:pt>
                <c:pt idx="4286">
                  <c:v>253.52620183194574</c:v>
                </c:pt>
                <c:pt idx="4287">
                  <c:v>253.54288734419364</c:v>
                </c:pt>
                <c:pt idx="4288">
                  <c:v>253.55955638162968</c:v>
                </c:pt>
                <c:pt idx="4289">
                  <c:v>253.57618415651675</c:v>
                </c:pt>
                <c:pt idx="4290">
                  <c:v>253.59278863713851</c:v>
                </c:pt>
                <c:pt idx="4291">
                  <c:v>253.60938093675452</c:v>
                </c:pt>
                <c:pt idx="4292">
                  <c:v>253.625945469117</c:v>
                </c:pt>
                <c:pt idx="4293">
                  <c:v>253.64248362419863</c:v>
                </c:pt>
                <c:pt idx="4294">
                  <c:v>253.65901382138006</c:v>
                </c:pt>
                <c:pt idx="4295">
                  <c:v>253.67552969420555</c:v>
                </c:pt>
                <c:pt idx="4296">
                  <c:v>253.6920422139024</c:v>
                </c:pt>
                <c:pt idx="4297">
                  <c:v>253.70854954698046</c:v>
                </c:pt>
                <c:pt idx="4298">
                  <c:v>253.72502313305594</c:v>
                </c:pt>
                <c:pt idx="4299">
                  <c:v>253.74148519789085</c:v>
                </c:pt>
                <c:pt idx="4300">
                  <c:v>253.75793558444795</c:v>
                </c:pt>
                <c:pt idx="4301">
                  <c:v>253.77434996556713</c:v>
                </c:pt>
                <c:pt idx="4302">
                  <c:v>253.79073879158344</c:v>
                </c:pt>
                <c:pt idx="4303">
                  <c:v>253.80709368658614</c:v>
                </c:pt>
                <c:pt idx="4304">
                  <c:v>253.82339567298831</c:v>
                </c:pt>
                <c:pt idx="4305">
                  <c:v>253.83967691185939</c:v>
                </c:pt>
                <c:pt idx="4306">
                  <c:v>253.8559314055731</c:v>
                </c:pt>
                <c:pt idx="4307">
                  <c:v>253.8721699157158</c:v>
                </c:pt>
                <c:pt idx="4308">
                  <c:v>253.88838045961305</c:v>
                </c:pt>
                <c:pt idx="4309">
                  <c:v>253.90455899700075</c:v>
                </c:pt>
                <c:pt idx="4310">
                  <c:v>253.92070890557977</c:v>
                </c:pt>
              </c:numCache>
            </c:numRef>
          </c:yVal>
          <c:smooth val="1"/>
        </c:ser>
        <c:ser>
          <c:idx val="9"/>
          <c:order val="8"/>
          <c:tx>
            <c:strRef>
              <c:f>'Raw data'!$AQ$1</c:f>
              <c:strCache>
                <c:ptCount val="1"/>
                <c:pt idx="0">
                  <c:v>GBS 11 &lt; 0.5 mm</c:v>
                </c:pt>
              </c:strCache>
            </c:strRef>
          </c:tx>
          <c:spPr>
            <a:ln w="25400">
              <a:solidFill>
                <a:schemeClr val="accent3">
                  <a:lumMod val="60000"/>
                  <a:lumOff val="40000"/>
                </a:schemeClr>
              </a:solidFill>
            </a:ln>
          </c:spPr>
          <c:marker>
            <c:symbol val="none"/>
          </c:marker>
          <c:xVal>
            <c:numRef>
              <c:f>'Raw data'!$AR$3:$AR$4313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numCache>
            </c:numRef>
          </c:xVal>
          <c:yVal>
            <c:numRef>
              <c:f>'Raw data'!$AX$3:$AX$4313</c:f>
              <c:numCache>
                <c:formatCode>0</c:formatCode>
                <c:ptCount val="4311"/>
                <c:pt idx="0">
                  <c:v>6.622376356118437E-3</c:v>
                </c:pt>
                <c:pt idx="1">
                  <c:v>4.977436302072772E-2</c:v>
                </c:pt>
                <c:pt idx="2">
                  <c:v>0.16133927834525771</c:v>
                </c:pt>
                <c:pt idx="3">
                  <c:v>0.33526963222314421</c:v>
                </c:pt>
                <c:pt idx="4">
                  <c:v>0.52894562441669424</c:v>
                </c:pt>
                <c:pt idx="5">
                  <c:v>0.72637153296397505</c:v>
                </c:pt>
                <c:pt idx="6">
                  <c:v>0.91995028850932969</c:v>
                </c:pt>
                <c:pt idx="7">
                  <c:v>1.1042942873489374</c:v>
                </c:pt>
                <c:pt idx="8">
                  <c:v>1.2769888012269253</c:v>
                </c:pt>
                <c:pt idx="9">
                  <c:v>1.4372840257076263</c:v>
                </c:pt>
                <c:pt idx="10">
                  <c:v>1.5842880220475477</c:v>
                </c:pt>
                <c:pt idx="11">
                  <c:v>1.7207304124661971</c:v>
                </c:pt>
                <c:pt idx="12">
                  <c:v>1.8479005037058083</c:v>
                </c:pt>
                <c:pt idx="13">
                  <c:v>1.9660300421148675</c:v>
                </c:pt>
                <c:pt idx="14">
                  <c:v>2.076034818857929</c:v>
                </c:pt>
                <c:pt idx="15">
                  <c:v>2.1780268934168827</c:v>
                </c:pt>
                <c:pt idx="16">
                  <c:v>2.2731999022666867</c:v>
                </c:pt>
                <c:pt idx="17">
                  <c:v>2.3617726781154196</c:v>
                </c:pt>
                <c:pt idx="18">
                  <c:v>2.4451056517732734</c:v>
                </c:pt>
                <c:pt idx="19">
                  <c:v>2.5232038915151636</c:v>
                </c:pt>
                <c:pt idx="20">
                  <c:v>2.5964280095270631</c:v>
                </c:pt>
                <c:pt idx="21">
                  <c:v>2.6658052369452432</c:v>
                </c:pt>
                <c:pt idx="22">
                  <c:v>2.7310686760446017</c:v>
                </c:pt>
                <c:pt idx="23">
                  <c:v>2.7925097458319077</c:v>
                </c:pt>
                <c:pt idx="24">
                  <c:v>2.8507596101369388</c:v>
                </c:pt>
                <c:pt idx="25">
                  <c:v>2.9059567076008879</c:v>
                </c:pt>
                <c:pt idx="26">
                  <c:v>2.9584897056844341</c:v>
                </c:pt>
                <c:pt idx="27">
                  <c:v>3.008598945278957</c:v>
                </c:pt>
                <c:pt idx="28">
                  <c:v>3.0562133479492379</c:v>
                </c:pt>
                <c:pt idx="29">
                  <c:v>3.1017983297439602</c:v>
                </c:pt>
                <c:pt idx="30">
                  <c:v>3.1450295686974683</c:v>
                </c:pt>
                <c:pt idx="31">
                  <c:v>3.1867055658196271</c:v>
                </c:pt>
                <c:pt idx="32">
                  <c:v>3.226723555267228</c:v>
                </c:pt>
                <c:pt idx="33">
                  <c:v>3.2649764837095199</c:v>
                </c:pt>
                <c:pt idx="34">
                  <c:v>3.3017723891383501</c:v>
                </c:pt>
                <c:pt idx="35">
                  <c:v>3.3372750755629239</c:v>
                </c:pt>
                <c:pt idx="36">
                  <c:v>3.3714228706140403</c:v>
                </c:pt>
                <c:pt idx="37">
                  <c:v>3.4043537983073571</c:v>
                </c:pt>
                <c:pt idx="38">
                  <c:v>3.4361652053020939</c:v>
                </c:pt>
                <c:pt idx="39">
                  <c:v>3.4669382898266288</c:v>
                </c:pt>
                <c:pt idx="40">
                  <c:v>3.4967587076278104</c:v>
                </c:pt>
                <c:pt idx="41">
                  <c:v>3.5257257279904084</c:v>
                </c:pt>
                <c:pt idx="42">
                  <c:v>3.5537631101996627</c:v>
                </c:pt>
                <c:pt idx="43">
                  <c:v>3.5810431972754988</c:v>
                </c:pt>
                <c:pt idx="44">
                  <c:v>3.6075627555824474</c:v>
                </c:pt>
                <c:pt idx="45">
                  <c:v>3.633415040686923</c:v>
                </c:pt>
                <c:pt idx="46">
                  <c:v>3.6585515934231725</c:v>
                </c:pt>
                <c:pt idx="47">
                  <c:v>3.6830571237259737</c:v>
                </c:pt>
                <c:pt idx="48">
                  <c:v>3.7069804049269428</c:v>
                </c:pt>
                <c:pt idx="49">
                  <c:v>3.7303726790735947</c:v>
                </c:pt>
                <c:pt idx="50">
                  <c:v>3.7532338192132784</c:v>
                </c:pt>
                <c:pt idx="51">
                  <c:v>3.7756208058505352</c:v>
                </c:pt>
                <c:pt idx="52">
                  <c:v>3.7975094220219372</c:v>
                </c:pt>
                <c:pt idx="53">
                  <c:v>3.8189666480893356</c:v>
                </c:pt>
                <c:pt idx="54">
                  <c:v>3.8400128694838327</c:v>
                </c:pt>
                <c:pt idx="55">
                  <c:v>3.8606426214307565</c:v>
                </c:pt>
                <c:pt idx="56">
                  <c:v>3.8809012303883552</c:v>
                </c:pt>
                <c:pt idx="57">
                  <c:v>3.900781656946215</c:v>
                </c:pt>
                <c:pt idx="58">
                  <c:v>3.9203807303628588</c:v>
                </c:pt>
                <c:pt idx="59">
                  <c:v>3.9396245786500157</c:v>
                </c:pt>
                <c:pt idx="60">
                  <c:v>3.9585760765510325</c:v>
                </c:pt>
                <c:pt idx="61">
                  <c:v>3.9771946475666518</c:v>
                </c:pt>
                <c:pt idx="62">
                  <c:v>3.9955830923870126</c:v>
                </c:pt>
                <c:pt idx="63">
                  <c:v>4.0136670343185665</c:v>
                </c:pt>
                <c:pt idx="64">
                  <c:v>4.0315302330893044</c:v>
                </c:pt>
                <c:pt idx="65">
                  <c:v>4.0491650404521051</c:v>
                </c:pt>
                <c:pt idx="66">
                  <c:v>4.0665481366793985</c:v>
                </c:pt>
                <c:pt idx="67">
                  <c:v>4.0837056405940171</c:v>
                </c:pt>
                <c:pt idx="68">
                  <c:v>4.100653016898308</c:v>
                </c:pt>
                <c:pt idx="69">
                  <c:v>4.1174118627881962</c:v>
                </c:pt>
                <c:pt idx="70">
                  <c:v>4.1339745925838196</c:v>
                </c:pt>
                <c:pt idx="71">
                  <c:v>4.1503517622812014</c:v>
                </c:pt>
                <c:pt idx="72">
                  <c:v>4.1665450195132392</c:v>
                </c:pt>
                <c:pt idx="73">
                  <c:v>4.1825876649271487</c:v>
                </c:pt>
                <c:pt idx="74">
                  <c:v>4.1984519390828146</c:v>
                </c:pt>
                <c:pt idx="75">
                  <c:v>4.2141642859638431</c:v>
                </c:pt>
                <c:pt idx="76">
                  <c:v>4.2297346592031886</c:v>
                </c:pt>
                <c:pt idx="77">
                  <c:v>4.2451596161250711</c:v>
                </c:pt>
                <c:pt idx="78">
                  <c:v>4.2604487465300886</c:v>
                </c:pt>
                <c:pt idx="79">
                  <c:v>4.275598655356271</c:v>
                </c:pt>
                <c:pt idx="80">
                  <c:v>4.2906293659888828</c:v>
                </c:pt>
                <c:pt idx="81">
                  <c:v>4.305525025588862</c:v>
                </c:pt>
                <c:pt idx="82">
                  <c:v>4.3203227834672484</c:v>
                </c:pt>
                <c:pt idx="83">
                  <c:v>4.3349881096764307</c:v>
                </c:pt>
                <c:pt idx="84">
                  <c:v>4.3495564229097088</c:v>
                </c:pt>
                <c:pt idx="85">
                  <c:v>4.3640242837376846</c:v>
                </c:pt>
                <c:pt idx="86">
                  <c:v>4.3783878078014675</c:v>
                </c:pt>
                <c:pt idx="87">
                  <c:v>4.3926564059763127</c:v>
                </c:pt>
                <c:pt idx="88">
                  <c:v>4.4068326997789473</c:v>
                </c:pt>
                <c:pt idx="89">
                  <c:v>4.4209284214188296</c:v>
                </c:pt>
                <c:pt idx="90">
                  <c:v>4.4349381177602485</c:v>
                </c:pt>
                <c:pt idx="91">
                  <c:v>4.4488603479460558</c:v>
                </c:pt>
                <c:pt idx="92">
                  <c:v>4.4627215217578238</c:v>
                </c:pt>
                <c:pt idx="93">
                  <c:v>4.4765036593919412</c:v>
                </c:pt>
                <c:pt idx="94">
                  <c:v>4.490214784386545</c:v>
                </c:pt>
                <c:pt idx="95">
                  <c:v>4.5038517236221765</c:v>
                </c:pt>
                <c:pt idx="96">
                  <c:v>4.5174367925253964</c:v>
                </c:pt>
                <c:pt idx="97">
                  <c:v>4.530953419236238</c:v>
                </c:pt>
                <c:pt idx="98">
                  <c:v>4.5444013193313983</c:v>
                </c:pt>
                <c:pt idx="99">
                  <c:v>4.5577960312343713</c:v>
                </c:pt>
                <c:pt idx="100">
                  <c:v>4.5711397562205853</c:v>
                </c:pt>
                <c:pt idx="101">
                  <c:v>4.5844287573161466</c:v>
                </c:pt>
                <c:pt idx="102">
                  <c:v>4.597671501734899</c:v>
                </c:pt>
                <c:pt idx="103">
                  <c:v>4.6108595486522761</c:v>
                </c:pt>
                <c:pt idx="104">
                  <c:v>4.6240097079936975</c:v>
                </c:pt>
                <c:pt idx="105">
                  <c:v>4.6371211834358501</c:v>
                </c:pt>
                <c:pt idx="106">
                  <c:v>4.6501886325874047</c:v>
                </c:pt>
                <c:pt idx="107">
                  <c:v>4.6632182671119606</c:v>
                </c:pt>
                <c:pt idx="108">
                  <c:v>4.6762163324630697</c:v>
                </c:pt>
                <c:pt idx="109">
                  <c:v>4.6891703480330325</c:v>
                </c:pt>
                <c:pt idx="110">
                  <c:v>4.702093408474628</c:v>
                </c:pt>
                <c:pt idx="111">
                  <c:v>4.7149881952062822</c:v>
                </c:pt>
                <c:pt idx="112">
                  <c:v>4.7278536329849778</c:v>
                </c:pt>
                <c:pt idx="113">
                  <c:v>4.7406857570091621</c:v>
                </c:pt>
                <c:pt idx="114">
                  <c:v>4.7534962139234684</c:v>
                </c:pt>
                <c:pt idx="115">
                  <c:v>4.7662825975718883</c:v>
                </c:pt>
                <c:pt idx="116">
                  <c:v>4.7790503919063703</c:v>
                </c:pt>
                <c:pt idx="117">
                  <c:v>4.7917967905581342</c:v>
                </c:pt>
                <c:pt idx="118">
                  <c:v>4.8045259432527621</c:v>
                </c:pt>
                <c:pt idx="119">
                  <c:v>4.8172382309049615</c:v>
                </c:pt>
                <c:pt idx="120">
                  <c:v>4.8299386922031315</c:v>
                </c:pt>
                <c:pt idx="121">
                  <c:v>4.8426266350367824</c:v>
                </c:pt>
                <c:pt idx="122">
                  <c:v>4.8553049489003417</c:v>
                </c:pt>
                <c:pt idx="123">
                  <c:v>4.8679742625954745</c:v>
                </c:pt>
                <c:pt idx="124">
                  <c:v>4.8806355346854566</c:v>
                </c:pt>
                <c:pt idx="125">
                  <c:v>4.893291399154351</c:v>
                </c:pt>
                <c:pt idx="126">
                  <c:v>4.9059425356248294</c:v>
                </c:pt>
                <c:pt idx="127">
                  <c:v>4.9185897966739542</c:v>
                </c:pt>
                <c:pt idx="128">
                  <c:v>4.9312348084788908</c:v>
                </c:pt>
                <c:pt idx="129">
                  <c:v>4.9438786815896192</c:v>
                </c:pt>
                <c:pt idx="130">
                  <c:v>4.9565227201374427</c:v>
                </c:pt>
                <c:pt idx="131">
                  <c:v>4.9691679750264051</c:v>
                </c:pt>
                <c:pt idx="132">
                  <c:v>4.9818166179595789</c:v>
                </c:pt>
                <c:pt idx="133">
                  <c:v>4.9944715106148596</c:v>
                </c:pt>
                <c:pt idx="134">
                  <c:v>5.00713216766058</c:v>
                </c:pt>
                <c:pt idx="135">
                  <c:v>5.019804466375656</c:v>
                </c:pt>
                <c:pt idx="136">
                  <c:v>5.032486795409401</c:v>
                </c:pt>
                <c:pt idx="137">
                  <c:v>5.0451809333638078</c:v>
                </c:pt>
                <c:pt idx="138">
                  <c:v>5.0578887002032884</c:v>
                </c:pt>
                <c:pt idx="139">
                  <c:v>5.0706110948531071</c:v>
                </c:pt>
                <c:pt idx="140">
                  <c:v>5.0833506873478083</c:v>
                </c:pt>
                <c:pt idx="141">
                  <c:v>5.0961081247426145</c:v>
                </c:pt>
                <c:pt idx="142">
                  <c:v>5.1088820024594321</c:v>
                </c:pt>
                <c:pt idx="143">
                  <c:v>5.1216724084563978</c:v>
                </c:pt>
                <c:pt idx="144">
                  <c:v>5.1344837741582419</c:v>
                </c:pt>
                <c:pt idx="145">
                  <c:v>5.1473170508506385</c:v>
                </c:pt>
                <c:pt idx="146">
                  <c:v>5.1601754830207893</c:v>
                </c:pt>
                <c:pt idx="147">
                  <c:v>5.1730570030010474</c:v>
                </c:pt>
                <c:pt idx="148">
                  <c:v>5.1859633112272654</c:v>
                </c:pt>
                <c:pt idx="149">
                  <c:v>5.1989020263605346</c:v>
                </c:pt>
                <c:pt idx="150">
                  <c:v>5.2118648482475587</c:v>
                </c:pt>
                <c:pt idx="151">
                  <c:v>5.2248588608195439</c:v>
                </c:pt>
                <c:pt idx="152">
                  <c:v>5.237882192994082</c:v>
                </c:pt>
                <c:pt idx="153">
                  <c:v>5.2509372343846881</c:v>
                </c:pt>
                <c:pt idx="154">
                  <c:v>5.2640247603104333</c:v>
                </c:pt>
                <c:pt idx="155">
                  <c:v>5.2771462925037138</c:v>
                </c:pt>
                <c:pt idx="156">
                  <c:v>5.2903015822035551</c:v>
                </c:pt>
                <c:pt idx="157">
                  <c:v>5.3034948380847178</c:v>
                </c:pt>
                <c:pt idx="158">
                  <c:v>5.3167235375403425</c:v>
                </c:pt>
                <c:pt idx="159">
                  <c:v>5.3299972573311205</c:v>
                </c:pt>
                <c:pt idx="160">
                  <c:v>5.3433080587626849</c:v>
                </c:pt>
                <c:pt idx="161">
                  <c:v>5.3566593409358854</c:v>
                </c:pt>
                <c:pt idx="162">
                  <c:v>5.3700518597729445</c:v>
                </c:pt>
                <c:pt idx="163">
                  <c:v>5.3834867602849616</c:v>
                </c:pt>
                <c:pt idx="164">
                  <c:v>5.3969607311128023</c:v>
                </c:pt>
                <c:pt idx="165">
                  <c:v>5.4104816546525401</c:v>
                </c:pt>
                <c:pt idx="166">
                  <c:v>5.4240475671965296</c:v>
                </c:pt>
                <c:pt idx="167">
                  <c:v>5.4376630302720637</c:v>
                </c:pt>
                <c:pt idx="168">
                  <c:v>5.4513213157163092</c:v>
                </c:pt>
                <c:pt idx="169">
                  <c:v>5.465022954213393</c:v>
                </c:pt>
                <c:pt idx="170">
                  <c:v>5.4787669671441472</c:v>
                </c:pt>
                <c:pt idx="171">
                  <c:v>5.4925605688097505</c:v>
                </c:pt>
                <c:pt idx="172">
                  <c:v>5.5064048471114866</c:v>
                </c:pt>
                <c:pt idx="173">
                  <c:v>5.5202923559259878</c:v>
                </c:pt>
                <c:pt idx="174">
                  <c:v>5.5342247797077126</c:v>
                </c:pt>
                <c:pt idx="175">
                  <c:v>5.5482129911142186</c:v>
                </c:pt>
                <c:pt idx="176">
                  <c:v>5.5622452058153442</c:v>
                </c:pt>
                <c:pt idx="177">
                  <c:v>5.5763251629398907</c:v>
                </c:pt>
                <c:pt idx="178">
                  <c:v>5.5904516047725714</c:v>
                </c:pt>
                <c:pt idx="179">
                  <c:v>5.6046288973369407</c:v>
                </c:pt>
                <c:pt idx="180">
                  <c:v>5.6188578670411466</c:v>
                </c:pt>
                <c:pt idx="181">
                  <c:v>5.633139127572715</c:v>
                </c:pt>
                <c:pt idx="182">
                  <c:v>5.647473302732088</c:v>
                </c:pt>
                <c:pt idx="183">
                  <c:v>5.661882407086968</c:v>
                </c:pt>
                <c:pt idx="184">
                  <c:v>5.6763597466354314</c:v>
                </c:pt>
                <c:pt idx="185">
                  <c:v>5.6909133561650442</c:v>
                </c:pt>
                <c:pt idx="186">
                  <c:v>5.7055544048289626</c:v>
                </c:pt>
                <c:pt idx="187">
                  <c:v>5.7202966705324272</c:v>
                </c:pt>
                <c:pt idx="188">
                  <c:v>5.7351475834436023</c:v>
                </c:pt>
                <c:pt idx="189">
                  <c:v>5.7501175366329713</c:v>
                </c:pt>
                <c:pt idx="190">
                  <c:v>5.7652111566513105</c:v>
                </c:pt>
                <c:pt idx="191">
                  <c:v>5.7804479003289311</c:v>
                </c:pt>
                <c:pt idx="192">
                  <c:v>5.7958546713219592</c:v>
                </c:pt>
                <c:pt idx="193">
                  <c:v>5.81139289191914</c:v>
                </c:pt>
                <c:pt idx="194">
                  <c:v>5.8271065099166179</c:v>
                </c:pt>
                <c:pt idx="195">
                  <c:v>5.8429994862567742</c:v>
                </c:pt>
                <c:pt idx="196">
                  <c:v>5.8590749216241189</c:v>
                </c:pt>
                <c:pt idx="197">
                  <c:v>5.8753381479111768</c:v>
                </c:pt>
                <c:pt idx="198">
                  <c:v>5.8917793227575954</c:v>
                </c:pt>
                <c:pt idx="199">
                  <c:v>5.9084389376636706</c:v>
                </c:pt>
                <c:pt idx="200">
                  <c:v>5.925305507935926</c:v>
                </c:pt>
                <c:pt idx="201">
                  <c:v>5.942348399544036</c:v>
                </c:pt>
                <c:pt idx="202">
                  <c:v>5.9595540380757859</c:v>
                </c:pt>
                <c:pt idx="203">
                  <c:v>5.9769908848565283</c:v>
                </c:pt>
                <c:pt idx="204">
                  <c:v>5.9946005181667568</c:v>
                </c:pt>
                <c:pt idx="205">
                  <c:v>6.0124050275424246</c:v>
                </c:pt>
                <c:pt idx="206">
                  <c:v>6.0303753401685576</c:v>
                </c:pt>
                <c:pt idx="207">
                  <c:v>6.0485455849593253</c:v>
                </c:pt>
                <c:pt idx="208">
                  <c:v>6.0668863444702268</c:v>
                </c:pt>
                <c:pt idx="209">
                  <c:v>6.0854019305343172</c:v>
                </c:pt>
                <c:pt idx="210">
                  <c:v>6.1040844541079782</c:v>
                </c:pt>
                <c:pt idx="211">
                  <c:v>6.1229443011880385</c:v>
                </c:pt>
                <c:pt idx="212">
                  <c:v>6.1419789937946865</c:v>
                </c:pt>
                <c:pt idx="213">
                  <c:v>6.1611703641677602</c:v>
                </c:pt>
                <c:pt idx="214">
                  <c:v>6.1805423340801102</c:v>
                </c:pt>
                <c:pt idx="215">
                  <c:v>6.2000671123580302</c:v>
                </c:pt>
                <c:pt idx="216">
                  <c:v>6.2197539109468112</c:v>
                </c:pt>
                <c:pt idx="217">
                  <c:v>6.2395741889796534</c:v>
                </c:pt>
                <c:pt idx="218">
                  <c:v>6.2595621856547545</c:v>
                </c:pt>
                <c:pt idx="219">
                  <c:v>6.2797175928773088</c:v>
                </c:pt>
                <c:pt idx="220">
                  <c:v>6.3000193623829572</c:v>
                </c:pt>
                <c:pt idx="221">
                  <c:v>6.3204722079572271</c:v>
                </c:pt>
                <c:pt idx="222">
                  <c:v>6.3410865477479534</c:v>
                </c:pt>
                <c:pt idx="223">
                  <c:v>6.3618281247715807</c:v>
                </c:pt>
                <c:pt idx="224">
                  <c:v>6.3827352752019602</c:v>
                </c:pt>
                <c:pt idx="225">
                  <c:v>6.4037924285409558</c:v>
                </c:pt>
                <c:pt idx="226">
                  <c:v>6.4249996473956745</c:v>
                </c:pt>
                <c:pt idx="227">
                  <c:v>6.4463423298479157</c:v>
                </c:pt>
                <c:pt idx="228">
                  <c:v>6.4678328862176375</c:v>
                </c:pt>
                <c:pt idx="229">
                  <c:v>6.489473417753171</c:v>
                </c:pt>
                <c:pt idx="230">
                  <c:v>6.5112621071880863</c:v>
                </c:pt>
                <c:pt idx="231">
                  <c:v>6.5331920880736938</c:v>
                </c:pt>
                <c:pt idx="232">
                  <c:v>6.5552675541166536</c:v>
                </c:pt>
                <c:pt idx="233">
                  <c:v>6.5774848364562546</c:v>
                </c:pt>
                <c:pt idx="234">
                  <c:v>6.5998498470563716</c:v>
                </c:pt>
                <c:pt idx="235">
                  <c:v>6.6223745637494646</c:v>
                </c:pt>
                <c:pt idx="236">
                  <c:v>6.6450349304097394</c:v>
                </c:pt>
                <c:pt idx="237">
                  <c:v>6.6678334805579933</c:v>
                </c:pt>
                <c:pt idx="238">
                  <c:v>6.6907667244921081</c:v>
                </c:pt>
                <c:pt idx="239">
                  <c:v>6.7138652124662181</c:v>
                </c:pt>
                <c:pt idx="240">
                  <c:v>6.7371125161957677</c:v>
                </c:pt>
                <c:pt idx="241">
                  <c:v>6.760496521051012</c:v>
                </c:pt>
                <c:pt idx="242">
                  <c:v>6.784037675327439</c:v>
                </c:pt>
                <c:pt idx="243">
                  <c:v>6.8077049698421961</c:v>
                </c:pt>
                <c:pt idx="244">
                  <c:v>6.8315258480942713</c:v>
                </c:pt>
                <c:pt idx="245">
                  <c:v>6.855493344274346</c:v>
                </c:pt>
                <c:pt idx="246">
                  <c:v>6.8796009931870037</c:v>
                </c:pt>
                <c:pt idx="247">
                  <c:v>6.9038690946274928</c:v>
                </c:pt>
                <c:pt idx="248">
                  <c:v>6.9282947888926705</c:v>
                </c:pt>
                <c:pt idx="249">
                  <c:v>6.9528225045901646</c:v>
                </c:pt>
                <c:pt idx="250">
                  <c:v>6.9775374944808259</c:v>
                </c:pt>
                <c:pt idx="251">
                  <c:v>7.002392843396243</c:v>
                </c:pt>
                <c:pt idx="252">
                  <c:v>7.0273942144674697</c:v>
                </c:pt>
                <c:pt idx="253">
                  <c:v>7.0525291229970302</c:v>
                </c:pt>
                <c:pt idx="254">
                  <c:v>7.0778248112155273</c:v>
                </c:pt>
                <c:pt idx="255">
                  <c:v>7.103273383252751</c:v>
                </c:pt>
                <c:pt idx="256">
                  <c:v>7.1288700732458752</c:v>
                </c:pt>
                <c:pt idx="257">
                  <c:v>7.1546176290683263</c:v>
                </c:pt>
                <c:pt idx="258">
                  <c:v>7.1805174094869173</c:v>
                </c:pt>
                <c:pt idx="259">
                  <c:v>7.2065628596354445</c:v>
                </c:pt>
                <c:pt idx="260">
                  <c:v>7.2327573174163211</c:v>
                </c:pt>
                <c:pt idx="261">
                  <c:v>7.259113155850101</c:v>
                </c:pt>
                <c:pt idx="262">
                  <c:v>7.2855896761909333</c:v>
                </c:pt>
                <c:pt idx="263">
                  <c:v>7.3122488509427521</c:v>
                </c:pt>
                <c:pt idx="264">
                  <c:v>7.3390469638843117</c:v>
                </c:pt>
                <c:pt idx="265">
                  <c:v>7.3660131806912128</c:v>
                </c:pt>
                <c:pt idx="266">
                  <c:v>7.3931142509603456</c:v>
                </c:pt>
                <c:pt idx="267">
                  <c:v>7.4203720210454263</c:v>
                </c:pt>
                <c:pt idx="268">
                  <c:v>7.4477884849025466</c:v>
                </c:pt>
                <c:pt idx="269">
                  <c:v>7.4753552088006714</c:v>
                </c:pt>
                <c:pt idx="270">
                  <c:v>7.5030590174952962</c:v>
                </c:pt>
                <c:pt idx="271">
                  <c:v>7.5309263790053951</c:v>
                </c:pt>
                <c:pt idx="272">
                  <c:v>7.5589491252079197</c:v>
                </c:pt>
                <c:pt idx="273">
                  <c:v>7.5871147389974407</c:v>
                </c:pt>
                <c:pt idx="274">
                  <c:v>7.615443054412518</c:v>
                </c:pt>
                <c:pt idx="275">
                  <c:v>7.6439428672544745</c:v>
                </c:pt>
                <c:pt idx="276">
                  <c:v>7.6725712078522292</c:v>
                </c:pt>
                <c:pt idx="277">
                  <c:v>7.7013689274394093</c:v>
                </c:pt>
                <c:pt idx="278">
                  <c:v>7.7303070338885709</c:v>
                </c:pt>
                <c:pt idx="279">
                  <c:v>7.7594294938754551</c:v>
                </c:pt>
                <c:pt idx="280">
                  <c:v>7.7886835090032358</c:v>
                </c:pt>
                <c:pt idx="281">
                  <c:v>7.8180844731280335</c:v>
                </c:pt>
                <c:pt idx="282">
                  <c:v>7.8476495446791752</c:v>
                </c:pt>
                <c:pt idx="283">
                  <c:v>7.8773710767956144</c:v>
                </c:pt>
                <c:pt idx="284">
                  <c:v>7.907250978396358</c:v>
                </c:pt>
                <c:pt idx="285">
                  <c:v>7.9372860708390762</c:v>
                </c:pt>
                <c:pt idx="286">
                  <c:v>7.9674802062596299</c:v>
                </c:pt>
                <c:pt idx="287">
                  <c:v>7.9978300302280365</c:v>
                </c:pt>
                <c:pt idx="288">
                  <c:v>8.0283337127363659</c:v>
                </c:pt>
                <c:pt idx="289">
                  <c:v>8.0590123875918511</c:v>
                </c:pt>
                <c:pt idx="290">
                  <c:v>8.089827172442897</c:v>
                </c:pt>
                <c:pt idx="291">
                  <c:v>8.1208105767068464</c:v>
                </c:pt>
                <c:pt idx="292">
                  <c:v>8.1519464493426721</c:v>
                </c:pt>
                <c:pt idx="293">
                  <c:v>8.1832121292565017</c:v>
                </c:pt>
                <c:pt idx="294">
                  <c:v>8.2146773127348158</c:v>
                </c:pt>
                <c:pt idx="295">
                  <c:v>8.2462696827165214</c:v>
                </c:pt>
                <c:pt idx="296">
                  <c:v>8.278041267771302</c:v>
                </c:pt>
                <c:pt idx="297">
                  <c:v>8.3099560229012521</c:v>
                </c:pt>
                <c:pt idx="298">
                  <c:v>8.3420322723722222</c:v>
                </c:pt>
                <c:pt idx="299">
                  <c:v>8.3742655086438145</c:v>
                </c:pt>
                <c:pt idx="300">
                  <c:v>8.4066475248721737</c:v>
                </c:pt>
                <c:pt idx="301">
                  <c:v>8.4391768494916661</c:v>
                </c:pt>
                <c:pt idx="302">
                  <c:v>8.4718874971653424</c:v>
                </c:pt>
                <c:pt idx="303">
                  <c:v>8.5047560574153334</c:v>
                </c:pt>
                <c:pt idx="304">
                  <c:v>8.5377619004817973</c:v>
                </c:pt>
                <c:pt idx="305">
                  <c:v>8.5709612130836774</c:v>
                </c:pt>
                <c:pt idx="306">
                  <c:v>8.6043003233743232</c:v>
                </c:pt>
                <c:pt idx="307">
                  <c:v>8.6377987247505281</c:v>
                </c:pt>
                <c:pt idx="308">
                  <c:v>8.6714379119425917</c:v>
                </c:pt>
                <c:pt idx="309">
                  <c:v>8.7052618856618178</c:v>
                </c:pt>
                <c:pt idx="310">
                  <c:v>8.739228041447836</c:v>
                </c:pt>
                <c:pt idx="311">
                  <c:v>8.7733499103323069</c:v>
                </c:pt>
                <c:pt idx="312">
                  <c:v>8.8076336910753703</c:v>
                </c:pt>
                <c:pt idx="313">
                  <c:v>8.8420673054235515</c:v>
                </c:pt>
                <c:pt idx="314">
                  <c:v>8.8766921538131758</c:v>
                </c:pt>
                <c:pt idx="315">
                  <c:v>8.9114646514375426</c:v>
                </c:pt>
                <c:pt idx="316">
                  <c:v>8.946380220675568</c:v>
                </c:pt>
                <c:pt idx="317">
                  <c:v>8.9814565169912282</c:v>
                </c:pt>
                <c:pt idx="318">
                  <c:v>9.016698156035055</c:v>
                </c:pt>
                <c:pt idx="319">
                  <c:v>9.0521190477411952</c:v>
                </c:pt>
                <c:pt idx="320">
                  <c:v>9.0876924825752035</c:v>
                </c:pt>
                <c:pt idx="321">
                  <c:v>9.123404005618946</c:v>
                </c:pt>
                <c:pt idx="322">
                  <c:v>9.1592886209489848</c:v>
                </c:pt>
                <c:pt idx="323">
                  <c:v>9.1953351889277428</c:v>
                </c:pt>
                <c:pt idx="324">
                  <c:v>9.2315674150959079</c:v>
                </c:pt>
                <c:pt idx="325">
                  <c:v>9.2679120878845236</c:v>
                </c:pt>
                <c:pt idx="326">
                  <c:v>9.3044472180638671</c:v>
                </c:pt>
                <c:pt idx="327">
                  <c:v>9.3411447568228176</c:v>
                </c:pt>
                <c:pt idx="328">
                  <c:v>9.3779959848306618</c:v>
                </c:pt>
                <c:pt idx="329">
                  <c:v>9.4150067730851408</c:v>
                </c:pt>
                <c:pt idx="330">
                  <c:v>9.4521865006421315</c:v>
                </c:pt>
                <c:pt idx="331">
                  <c:v>9.489523184625396</c:v>
                </c:pt>
                <c:pt idx="332">
                  <c:v>9.5270077073926949</c:v>
                </c:pt>
                <c:pt idx="333">
                  <c:v>9.5646642605239389</c:v>
                </c:pt>
                <c:pt idx="334">
                  <c:v>9.602484986358391</c:v>
                </c:pt>
                <c:pt idx="335">
                  <c:v>9.6404747128187207</c:v>
                </c:pt>
                <c:pt idx="336">
                  <c:v>9.6786194481218111</c:v>
                </c:pt>
                <c:pt idx="337">
                  <c:v>9.7169382838770986</c:v>
                </c:pt>
                <c:pt idx="338">
                  <c:v>9.7554143768669022</c:v>
                </c:pt>
                <c:pt idx="339">
                  <c:v>9.7940522458284214</c:v>
                </c:pt>
                <c:pt idx="340">
                  <c:v>9.8328542893531061</c:v>
                </c:pt>
                <c:pt idx="341">
                  <c:v>9.8718228060044417</c:v>
                </c:pt>
                <c:pt idx="342">
                  <c:v>9.9109456293235301</c:v>
                </c:pt>
                <c:pt idx="343">
                  <c:v>9.9502281970141535</c:v>
                </c:pt>
                <c:pt idx="344">
                  <c:v>9.9896749985555306</c:v>
                </c:pt>
                <c:pt idx="345">
                  <c:v>10.029295842780833</c:v>
                </c:pt>
                <c:pt idx="346">
                  <c:v>10.069067761539285</c:v>
                </c:pt>
                <c:pt idx="347">
                  <c:v>10.108999778143835</c:v>
                </c:pt>
                <c:pt idx="348">
                  <c:v>10.149117978116742</c:v>
                </c:pt>
                <c:pt idx="349">
                  <c:v>10.189385551863023</c:v>
                </c:pt>
                <c:pt idx="350">
                  <c:v>10.22982743826036</c:v>
                </c:pt>
                <c:pt idx="351">
                  <c:v>10.270446348361736</c:v>
                </c:pt>
                <c:pt idx="352">
                  <c:v>10.311194762935452</c:v>
                </c:pt>
                <c:pt idx="353">
                  <c:v>10.352137825169665</c:v>
                </c:pt>
                <c:pt idx="354">
                  <c:v>10.393233775833943</c:v>
                </c:pt>
                <c:pt idx="355">
                  <c:v>10.43448898761519</c:v>
                </c:pt>
                <c:pt idx="356">
                  <c:v>10.475914503875245</c:v>
                </c:pt>
                <c:pt idx="357">
                  <c:v>10.517521144725391</c:v>
                </c:pt>
                <c:pt idx="358">
                  <c:v>10.559264017478435</c:v>
                </c:pt>
                <c:pt idx="359">
                  <c:v>10.601175822623539</c:v>
                </c:pt>
                <c:pt idx="360">
                  <c:v>10.643267711689004</c:v>
                </c:pt>
                <c:pt idx="361">
                  <c:v>10.685530041251193</c:v>
                </c:pt>
                <c:pt idx="362">
                  <c:v>10.727946795475125</c:v>
                </c:pt>
                <c:pt idx="363">
                  <c:v>10.770534121560283</c:v>
                </c:pt>
                <c:pt idx="364">
                  <c:v>10.813267310742409</c:v>
                </c:pt>
                <c:pt idx="365">
                  <c:v>10.856190273648281</c:v>
                </c:pt>
                <c:pt idx="366">
                  <c:v>10.899267890244934</c:v>
                </c:pt>
                <c:pt idx="367">
                  <c:v>10.942540548250287</c:v>
                </c:pt>
                <c:pt idx="368">
                  <c:v>10.985946616326538</c:v>
                </c:pt>
                <c:pt idx="369">
                  <c:v>11.029512718650775</c:v>
                </c:pt>
                <c:pt idx="370">
                  <c:v>11.073279302217891</c:v>
                </c:pt>
                <c:pt idx="371">
                  <c:v>11.117183637846274</c:v>
                </c:pt>
                <c:pt idx="372">
                  <c:v>11.161266792802415</c:v>
                </c:pt>
                <c:pt idx="373">
                  <c:v>11.205493349262373</c:v>
                </c:pt>
                <c:pt idx="374">
                  <c:v>11.249910414837661</c:v>
                </c:pt>
                <c:pt idx="375">
                  <c:v>11.294481291350614</c:v>
                </c:pt>
                <c:pt idx="376">
                  <c:v>11.339218722691117</c:v>
                </c:pt>
                <c:pt idx="377">
                  <c:v>11.384120175491022</c:v>
                </c:pt>
                <c:pt idx="378">
                  <c:v>11.429192289272704</c:v>
                </c:pt>
                <c:pt idx="379">
                  <c:v>11.474429785914388</c:v>
                </c:pt>
                <c:pt idx="380">
                  <c:v>11.519830039870516</c:v>
                </c:pt>
                <c:pt idx="381">
                  <c:v>11.565381412154716</c:v>
                </c:pt>
                <c:pt idx="382">
                  <c:v>11.61112415252367</c:v>
                </c:pt>
                <c:pt idx="383">
                  <c:v>11.6570085115626</c:v>
                </c:pt>
                <c:pt idx="384">
                  <c:v>11.70306886648758</c:v>
                </c:pt>
                <c:pt idx="385">
                  <c:v>11.749306365211902</c:v>
                </c:pt>
                <c:pt idx="386">
                  <c:v>11.79569881560314</c:v>
                </c:pt>
                <c:pt idx="387">
                  <c:v>11.842251657409404</c:v>
                </c:pt>
                <c:pt idx="388">
                  <c:v>11.888965366879647</c:v>
                </c:pt>
                <c:pt idx="389">
                  <c:v>11.935867409854659</c:v>
                </c:pt>
                <c:pt idx="390">
                  <c:v>11.982916577015111</c:v>
                </c:pt>
                <c:pt idx="391">
                  <c:v>12.030129521783881</c:v>
                </c:pt>
                <c:pt idx="392">
                  <c:v>12.077495525264954</c:v>
                </c:pt>
                <c:pt idx="393">
                  <c:v>12.125045925338524</c:v>
                </c:pt>
                <c:pt idx="394">
                  <c:v>12.17275113708299</c:v>
                </c:pt>
                <c:pt idx="395">
                  <c:v>12.220628748322349</c:v>
                </c:pt>
                <c:pt idx="396">
                  <c:v>12.26866253929002</c:v>
                </c:pt>
                <c:pt idx="397">
                  <c:v>12.316862157553475</c:v>
                </c:pt>
                <c:pt idx="398">
                  <c:v>12.365215627103089</c:v>
                </c:pt>
                <c:pt idx="399">
                  <c:v>12.413740566134774</c:v>
                </c:pt>
                <c:pt idx="400">
                  <c:v>12.462410684811804</c:v>
                </c:pt>
                <c:pt idx="401">
                  <c:v>12.511260856332852</c:v>
                </c:pt>
                <c:pt idx="402">
                  <c:v>12.560268741463668</c:v>
                </c:pt>
                <c:pt idx="403">
                  <c:v>12.609421118690083</c:v>
                </c:pt>
                <c:pt idx="404">
                  <c:v>12.658719493164346</c:v>
                </c:pt>
                <c:pt idx="405">
                  <c:v>12.70821639371545</c:v>
                </c:pt>
                <c:pt idx="406">
                  <c:v>12.757841752048909</c:v>
                </c:pt>
                <c:pt idx="407">
                  <c:v>12.807643402883469</c:v>
                </c:pt>
                <c:pt idx="408">
                  <c:v>12.857610009172578</c:v>
                </c:pt>
                <c:pt idx="409">
                  <c:v>12.907706850165921</c:v>
                </c:pt>
                <c:pt idx="410">
                  <c:v>12.957985609395747</c:v>
                </c:pt>
                <c:pt idx="411">
                  <c:v>13.008412883611811</c:v>
                </c:pt>
                <c:pt idx="412">
                  <c:v>13.059008643704136</c:v>
                </c:pt>
                <c:pt idx="413">
                  <c:v>13.109744847642222</c:v>
                </c:pt>
                <c:pt idx="414">
                  <c:v>13.160655824808087</c:v>
                </c:pt>
                <c:pt idx="415">
                  <c:v>13.211724306306728</c:v>
                </c:pt>
                <c:pt idx="416">
                  <c:v>13.262940428206647</c:v>
                </c:pt>
                <c:pt idx="417">
                  <c:v>13.314313330440569</c:v>
                </c:pt>
                <c:pt idx="418">
                  <c:v>13.365838138447023</c:v>
                </c:pt>
                <c:pt idx="419">
                  <c:v>13.417521558790867</c:v>
                </c:pt>
                <c:pt idx="420">
                  <c:v>13.469349002926487</c:v>
                </c:pt>
                <c:pt idx="421">
                  <c:v>13.521336274164113</c:v>
                </c:pt>
                <c:pt idx="422">
                  <c:v>13.573484240663094</c:v>
                </c:pt>
                <c:pt idx="423">
                  <c:v>13.6257835509195</c:v>
                </c:pt>
                <c:pt idx="424">
                  <c:v>13.67824828118613</c:v>
                </c:pt>
                <c:pt idx="425">
                  <c:v>13.730846113387532</c:v>
                </c:pt>
                <c:pt idx="426">
                  <c:v>13.783598649661304</c:v>
                </c:pt>
                <c:pt idx="427">
                  <c:v>13.836514224773872</c:v>
                </c:pt>
                <c:pt idx="428">
                  <c:v>13.889569267891853</c:v>
                </c:pt>
                <c:pt idx="429">
                  <c:v>13.94278019147117</c:v>
                </c:pt>
                <c:pt idx="430">
                  <c:v>13.996130872003627</c:v>
                </c:pt>
                <c:pt idx="431">
                  <c:v>14.049635714764237</c:v>
                </c:pt>
                <c:pt idx="432">
                  <c:v>14.10330381767945</c:v>
                </c:pt>
                <c:pt idx="433">
                  <c:v>14.157120144490838</c:v>
                </c:pt>
                <c:pt idx="434">
                  <c:v>14.211064014314752</c:v>
                </c:pt>
                <c:pt idx="435">
                  <c:v>14.265158688186975</c:v>
                </c:pt>
                <c:pt idx="436">
                  <c:v>14.319409414518029</c:v>
                </c:pt>
                <c:pt idx="437">
                  <c:v>14.373811193960309</c:v>
                </c:pt>
                <c:pt idx="438">
                  <c:v>14.428372116252866</c:v>
                </c:pt>
                <c:pt idx="439">
                  <c:v>14.483056890539457</c:v>
                </c:pt>
                <c:pt idx="440">
                  <c:v>14.537892374395945</c:v>
                </c:pt>
                <c:pt idx="441">
                  <c:v>14.592878576213538</c:v>
                </c:pt>
                <c:pt idx="442">
                  <c:v>14.648016117584962</c:v>
                </c:pt>
                <c:pt idx="443">
                  <c:v>14.703274884210233</c:v>
                </c:pt>
                <c:pt idx="444">
                  <c:v>14.758697278879257</c:v>
                </c:pt>
                <c:pt idx="445">
                  <c:v>14.814243255757301</c:v>
                </c:pt>
                <c:pt idx="446">
                  <c:v>14.869943783697535</c:v>
                </c:pt>
                <c:pt idx="447">
                  <c:v>14.925778560798598</c:v>
                </c:pt>
                <c:pt idx="448">
                  <c:v>14.981765361944138</c:v>
                </c:pt>
                <c:pt idx="449">
                  <c:v>15.037888814190421</c:v>
                </c:pt>
                <c:pt idx="450">
                  <c:v>15.094140453258552</c:v>
                </c:pt>
                <c:pt idx="451">
                  <c:v>15.150537471515682</c:v>
                </c:pt>
                <c:pt idx="452">
                  <c:v>15.207081573751047</c:v>
                </c:pt>
                <c:pt idx="453">
                  <c:v>15.26376333934814</c:v>
                </c:pt>
                <c:pt idx="454">
                  <c:v>15.320591575628612</c:v>
                </c:pt>
                <c:pt idx="455">
                  <c:v>15.377541758356896</c:v>
                </c:pt>
                <c:pt idx="456">
                  <c:v>15.4346374246638</c:v>
                </c:pt>
                <c:pt idx="457">
                  <c:v>15.491870862290892</c:v>
                </c:pt>
                <c:pt idx="458">
                  <c:v>15.549222358976428</c:v>
                </c:pt>
                <c:pt idx="459">
                  <c:v>15.606732379945768</c:v>
                </c:pt>
                <c:pt idx="460">
                  <c:v>15.664357492026642</c:v>
                </c:pt>
                <c:pt idx="461">
                  <c:v>15.722109676989485</c:v>
                </c:pt>
                <c:pt idx="462">
                  <c:v>15.779991857951412</c:v>
                </c:pt>
                <c:pt idx="463">
                  <c:v>15.838013656155317</c:v>
                </c:pt>
                <c:pt idx="464">
                  <c:v>15.896177130394094</c:v>
                </c:pt>
                <c:pt idx="465">
                  <c:v>15.954463946704664</c:v>
                </c:pt>
                <c:pt idx="466">
                  <c:v>16.012865535810711</c:v>
                </c:pt>
                <c:pt idx="467">
                  <c:v>16.071403874983499</c:v>
                </c:pt>
                <c:pt idx="468">
                  <c:v>16.130072893666728</c:v>
                </c:pt>
                <c:pt idx="469">
                  <c:v>16.188866307345926</c:v>
                </c:pt>
                <c:pt idx="470">
                  <c:v>16.247795079236869</c:v>
                </c:pt>
                <c:pt idx="471">
                  <c:v>16.306840534345543</c:v>
                </c:pt>
                <c:pt idx="472">
                  <c:v>16.366015761054204</c:v>
                </c:pt>
                <c:pt idx="473">
                  <c:v>16.425316365182663</c:v>
                </c:pt>
                <c:pt idx="474">
                  <c:v>16.484735344273712</c:v>
                </c:pt>
                <c:pt idx="475">
                  <c:v>16.544277828453637</c:v>
                </c:pt>
                <c:pt idx="476">
                  <c:v>16.603961828745625</c:v>
                </c:pt>
                <c:pt idx="477">
                  <c:v>16.663748739065934</c:v>
                </c:pt>
                <c:pt idx="478">
                  <c:v>16.723668271243803</c:v>
                </c:pt>
                <c:pt idx="479">
                  <c:v>16.783710675136533</c:v>
                </c:pt>
                <c:pt idx="480">
                  <c:v>16.843872159343384</c:v>
                </c:pt>
                <c:pt idx="481">
                  <c:v>16.904149916402211</c:v>
                </c:pt>
                <c:pt idx="482">
                  <c:v>16.964530309275759</c:v>
                </c:pt>
                <c:pt idx="483">
                  <c:v>17.025052994166177</c:v>
                </c:pt>
                <c:pt idx="484">
                  <c:v>17.085678923106958</c:v>
                </c:pt>
                <c:pt idx="485">
                  <c:v>17.146416910680799</c:v>
                </c:pt>
                <c:pt idx="486">
                  <c:v>17.207282049452303</c:v>
                </c:pt>
                <c:pt idx="487">
                  <c:v>17.268257559527864</c:v>
                </c:pt>
                <c:pt idx="488">
                  <c:v>17.329346141346083</c:v>
                </c:pt>
                <c:pt idx="489">
                  <c:v>17.390558748208857</c:v>
                </c:pt>
                <c:pt idx="490">
                  <c:v>17.451885345013071</c:v>
                </c:pt>
                <c:pt idx="491">
                  <c:v>17.513306305392828</c:v>
                </c:pt>
                <c:pt idx="492">
                  <c:v>17.57486144867746</c:v>
                </c:pt>
                <c:pt idx="493">
                  <c:v>17.636517511811142</c:v>
                </c:pt>
                <c:pt idx="494">
                  <c:v>17.698281338913283</c:v>
                </c:pt>
                <c:pt idx="495">
                  <c:v>17.760164742252726</c:v>
                </c:pt>
                <c:pt idx="496">
                  <c:v>17.822154793117033</c:v>
                </c:pt>
                <c:pt idx="497">
                  <c:v>17.884249169538009</c:v>
                </c:pt>
                <c:pt idx="498">
                  <c:v>17.94645681908608</c:v>
                </c:pt>
                <c:pt idx="499">
                  <c:v>18.008771687316873</c:v>
                </c:pt>
                <c:pt idx="500">
                  <c:v>18.071196862696215</c:v>
                </c:pt>
                <c:pt idx="501">
                  <c:v>18.133729954389544</c:v>
                </c:pt>
                <c:pt idx="502">
                  <c:v>18.196370301549106</c:v>
                </c:pt>
                <c:pt idx="503">
                  <c:v>18.259107511382972</c:v>
                </c:pt>
                <c:pt idx="504">
                  <c:v>18.321950805676693</c:v>
                </c:pt>
                <c:pt idx="505">
                  <c:v>18.384899190386722</c:v>
                </c:pt>
                <c:pt idx="506">
                  <c:v>18.447941706560481</c:v>
                </c:pt>
                <c:pt idx="507">
                  <c:v>18.511091806970036</c:v>
                </c:pt>
                <c:pt idx="508">
                  <c:v>18.574336324533569</c:v>
                </c:pt>
                <c:pt idx="509">
                  <c:v>18.637685176256184</c:v>
                </c:pt>
                <c:pt idx="510">
                  <c:v>18.701144404182973</c:v>
                </c:pt>
                <c:pt idx="511">
                  <c:v>18.764694922469456</c:v>
                </c:pt>
                <c:pt idx="512">
                  <c:v>18.828342439584919</c:v>
                </c:pt>
                <c:pt idx="513">
                  <c:v>18.892087498581724</c:v>
                </c:pt>
                <c:pt idx="514">
                  <c:v>18.955937138467192</c:v>
                </c:pt>
                <c:pt idx="515">
                  <c:v>19.019866722982432</c:v>
                </c:pt>
                <c:pt idx="516">
                  <c:v>19.083897541466989</c:v>
                </c:pt>
                <c:pt idx="517">
                  <c:v>19.148028225709776</c:v>
                </c:pt>
                <c:pt idx="518">
                  <c:v>19.212236977773742</c:v>
                </c:pt>
                <c:pt idx="519">
                  <c:v>19.276557170946329</c:v>
                </c:pt>
                <c:pt idx="520">
                  <c:v>19.34095977867743</c:v>
                </c:pt>
                <c:pt idx="521">
                  <c:v>19.405456294612701</c:v>
                </c:pt>
                <c:pt idx="522">
                  <c:v>19.470039549656235</c:v>
                </c:pt>
                <c:pt idx="523">
                  <c:v>19.534721313013321</c:v>
                </c:pt>
                <c:pt idx="524">
                  <c:v>19.599494322431909</c:v>
                </c:pt>
                <c:pt idx="525">
                  <c:v>19.664357375815968</c:v>
                </c:pt>
                <c:pt idx="526">
                  <c:v>19.729321510054184</c:v>
                </c:pt>
                <c:pt idx="527">
                  <c:v>19.794351001974423</c:v>
                </c:pt>
                <c:pt idx="528">
                  <c:v>19.859489990898155</c:v>
                </c:pt>
                <c:pt idx="529">
                  <c:v>19.924709565756217</c:v>
                </c:pt>
                <c:pt idx="530">
                  <c:v>19.990020729054265</c:v>
                </c:pt>
                <c:pt idx="531">
                  <c:v>20.055400193591748</c:v>
                </c:pt>
                <c:pt idx="532">
                  <c:v>20.120864620922429</c:v>
                </c:pt>
                <c:pt idx="533">
                  <c:v>20.186434668909779</c:v>
                </c:pt>
                <c:pt idx="534">
                  <c:v>20.252068353156073</c:v>
                </c:pt>
                <c:pt idx="535">
                  <c:v>20.317785081410676</c:v>
                </c:pt>
                <c:pt idx="536">
                  <c:v>20.38359456906219</c:v>
                </c:pt>
                <c:pt idx="537">
                  <c:v>20.449481870376999</c:v>
                </c:pt>
                <c:pt idx="538">
                  <c:v>20.51544480268074</c:v>
                </c:pt>
                <c:pt idx="539">
                  <c:v>20.581489688327963</c:v>
                </c:pt>
                <c:pt idx="540">
                  <c:v>20.647623913419736</c:v>
                </c:pt>
                <c:pt idx="541">
                  <c:v>20.713828676173737</c:v>
                </c:pt>
                <c:pt idx="542">
                  <c:v>20.780104453139693</c:v>
                </c:pt>
                <c:pt idx="543">
                  <c:v>20.846462161202297</c:v>
                </c:pt>
                <c:pt idx="544">
                  <c:v>20.912901887506028</c:v>
                </c:pt>
                <c:pt idx="545">
                  <c:v>20.979409279948936</c:v>
                </c:pt>
                <c:pt idx="546">
                  <c:v>21.045988122638818</c:v>
                </c:pt>
                <c:pt idx="547">
                  <c:v>21.112642520533868</c:v>
                </c:pt>
                <c:pt idx="548">
                  <c:v>21.179374334692895</c:v>
                </c:pt>
                <c:pt idx="549">
                  <c:v>21.246174735957258</c:v>
                </c:pt>
                <c:pt idx="550">
                  <c:v>21.313045674379836</c:v>
                </c:pt>
                <c:pt idx="551">
                  <c:v>21.379984777720892</c:v>
                </c:pt>
                <c:pt idx="552">
                  <c:v>21.446991109703504</c:v>
                </c:pt>
                <c:pt idx="553">
                  <c:v>21.514067988345147</c:v>
                </c:pt>
                <c:pt idx="554">
                  <c:v>21.581214306446533</c:v>
                </c:pt>
                <c:pt idx="555">
                  <c:v>21.648429503602873</c:v>
                </c:pt>
                <c:pt idx="556">
                  <c:v>21.715707339083583</c:v>
                </c:pt>
                <c:pt idx="557">
                  <c:v>21.78305228619271</c:v>
                </c:pt>
                <c:pt idx="558">
                  <c:v>21.850466752908087</c:v>
                </c:pt>
                <c:pt idx="559">
                  <c:v>21.917951274124185</c:v>
                </c:pt>
                <c:pt idx="560">
                  <c:v>21.98549935582707</c:v>
                </c:pt>
                <c:pt idx="561">
                  <c:v>22.053102817718987</c:v>
                </c:pt>
                <c:pt idx="562">
                  <c:v>22.120772145338702</c:v>
                </c:pt>
                <c:pt idx="563">
                  <c:v>22.188500758994923</c:v>
                </c:pt>
                <c:pt idx="564">
                  <c:v>22.256292548884161</c:v>
                </c:pt>
                <c:pt idx="565">
                  <c:v>22.324139953330416</c:v>
                </c:pt>
                <c:pt idx="566">
                  <c:v>22.392053581099916</c:v>
                </c:pt>
                <c:pt idx="567">
                  <c:v>22.460026309905782</c:v>
                </c:pt>
                <c:pt idx="568">
                  <c:v>22.528062368351776</c:v>
                </c:pt>
                <c:pt idx="569">
                  <c:v>22.596149950815278</c:v>
                </c:pt>
                <c:pt idx="570">
                  <c:v>22.664294600755575</c:v>
                </c:pt>
                <c:pt idx="571">
                  <c:v>22.732497373927842</c:v>
                </c:pt>
                <c:pt idx="572">
                  <c:v>22.80075297281849</c:v>
                </c:pt>
                <c:pt idx="573">
                  <c:v>22.869074967263746</c:v>
                </c:pt>
                <c:pt idx="574">
                  <c:v>22.937447535982731</c:v>
                </c:pt>
                <c:pt idx="575">
                  <c:v>23.005875366155326</c:v>
                </c:pt>
                <c:pt idx="576">
                  <c:v>23.074352887627484</c:v>
                </c:pt>
                <c:pt idx="577">
                  <c:v>23.142880904812575</c:v>
                </c:pt>
                <c:pt idx="578">
                  <c:v>23.211462917379372</c:v>
                </c:pt>
                <c:pt idx="579">
                  <c:v>23.280094614222456</c:v>
                </c:pt>
                <c:pt idx="580">
                  <c:v>23.348773354177318</c:v>
                </c:pt>
                <c:pt idx="581">
                  <c:v>23.417499254297724</c:v>
                </c:pt>
                <c:pt idx="582">
                  <c:v>23.486270445502964</c:v>
                </c:pt>
                <c:pt idx="583">
                  <c:v>23.555079951323407</c:v>
                </c:pt>
                <c:pt idx="584">
                  <c:v>23.623931914535014</c:v>
                </c:pt>
                <c:pt idx="585">
                  <c:v>23.692832026228615</c:v>
                </c:pt>
                <c:pt idx="586">
                  <c:v>23.761775891968959</c:v>
                </c:pt>
                <c:pt idx="587">
                  <c:v>23.830757491812115</c:v>
                </c:pt>
                <c:pt idx="588">
                  <c:v>23.899784818005607</c:v>
                </c:pt>
                <c:pt idx="589">
                  <c:v>23.968849573034458</c:v>
                </c:pt>
                <c:pt idx="590">
                  <c:v>24.037965727824503</c:v>
                </c:pt>
                <c:pt idx="591">
                  <c:v>24.107119056557497</c:v>
                </c:pt>
                <c:pt idx="592">
                  <c:v>24.176315912900829</c:v>
                </c:pt>
                <c:pt idx="593">
                  <c:v>24.24554504432264</c:v>
                </c:pt>
                <c:pt idx="594">
                  <c:v>24.314812346323361</c:v>
                </c:pt>
                <c:pt idx="595">
                  <c:v>24.384123195982518</c:v>
                </c:pt>
                <c:pt idx="596">
                  <c:v>24.453473744229601</c:v>
                </c:pt>
                <c:pt idx="597">
                  <c:v>24.522857873912255</c:v>
                </c:pt>
                <c:pt idx="598">
                  <c:v>24.592277669760421</c:v>
                </c:pt>
                <c:pt idx="599">
                  <c:v>24.66173553070119</c:v>
                </c:pt>
                <c:pt idx="600">
                  <c:v>24.731222028523849</c:v>
                </c:pt>
                <c:pt idx="601">
                  <c:v>24.80074136023886</c:v>
                </c:pt>
                <c:pt idx="602">
                  <c:v>24.87029341381735</c:v>
                </c:pt>
                <c:pt idx="603">
                  <c:v>24.939876240902191</c:v>
                </c:pt>
                <c:pt idx="604">
                  <c:v>25.009491532547084</c:v>
                </c:pt>
                <c:pt idx="605">
                  <c:v>25.079136672885038</c:v>
                </c:pt>
                <c:pt idx="606">
                  <c:v>25.148808778119324</c:v>
                </c:pt>
                <c:pt idx="607">
                  <c:v>25.218514263737465</c:v>
                </c:pt>
                <c:pt idx="608">
                  <c:v>25.288250681356271</c:v>
                </c:pt>
                <c:pt idx="609">
                  <c:v>25.35801305396577</c:v>
                </c:pt>
                <c:pt idx="610">
                  <c:v>25.42780656773709</c:v>
                </c:pt>
                <c:pt idx="611">
                  <c:v>25.497631310111277</c:v>
                </c:pt>
                <c:pt idx="612">
                  <c:v>25.567484011245107</c:v>
                </c:pt>
                <c:pt idx="613">
                  <c:v>25.637365359598039</c:v>
                </c:pt>
                <c:pt idx="614">
                  <c:v>25.707273601440765</c:v>
                </c:pt>
                <c:pt idx="615">
                  <c:v>25.777211442459528</c:v>
                </c:pt>
                <c:pt idx="616">
                  <c:v>25.847177681595735</c:v>
                </c:pt>
                <c:pt idx="617">
                  <c:v>25.917168430192444</c:v>
                </c:pt>
                <c:pt idx="618">
                  <c:v>25.987182188844109</c:v>
                </c:pt>
                <c:pt idx="619">
                  <c:v>26.057217972475989</c:v>
                </c:pt>
                <c:pt idx="620">
                  <c:v>26.127281371709632</c:v>
                </c:pt>
                <c:pt idx="621">
                  <c:v>26.197362935107066</c:v>
                </c:pt>
                <c:pt idx="622">
                  <c:v>26.267464391215299</c:v>
                </c:pt>
                <c:pt idx="623">
                  <c:v>26.337584140234135</c:v>
                </c:pt>
                <c:pt idx="624">
                  <c:v>26.407720702984502</c:v>
                </c:pt>
                <c:pt idx="625">
                  <c:v>26.477871966768618</c:v>
                </c:pt>
                <c:pt idx="626">
                  <c:v>26.54803721607745</c:v>
                </c:pt>
                <c:pt idx="627">
                  <c:v>26.61822028368724</c:v>
                </c:pt>
                <c:pt idx="628">
                  <c:v>26.688415615829811</c:v>
                </c:pt>
                <c:pt idx="629">
                  <c:v>26.758632880374119</c:v>
                </c:pt>
                <c:pt idx="630">
                  <c:v>26.828862055711625</c:v>
                </c:pt>
                <c:pt idx="631">
                  <c:v>26.899106036786954</c:v>
                </c:pt>
                <c:pt idx="632">
                  <c:v>26.969363087217733</c:v>
                </c:pt>
                <c:pt idx="633">
                  <c:v>27.039630888803572</c:v>
                </c:pt>
                <c:pt idx="634">
                  <c:v>27.109912320549441</c:v>
                </c:pt>
                <c:pt idx="635">
                  <c:v>27.180202746076855</c:v>
                </c:pt>
                <c:pt idx="636">
                  <c:v>27.250500398741522</c:v>
                </c:pt>
                <c:pt idx="637">
                  <c:v>27.32080614809804</c:v>
                </c:pt>
                <c:pt idx="638">
                  <c:v>27.391119508315384</c:v>
                </c:pt>
                <c:pt idx="639">
                  <c:v>27.461441061108026</c:v>
                </c:pt>
                <c:pt idx="640">
                  <c:v>27.531771796368478</c:v>
                </c:pt>
                <c:pt idx="641">
                  <c:v>27.602116382285832</c:v>
                </c:pt>
                <c:pt idx="642">
                  <c:v>27.672471512449434</c:v>
                </c:pt>
                <c:pt idx="643">
                  <c:v>27.742843165144059</c:v>
                </c:pt>
                <c:pt idx="644">
                  <c:v>27.813227219351244</c:v>
                </c:pt>
                <c:pt idx="645">
                  <c:v>27.883620994833446</c:v>
                </c:pt>
                <c:pt idx="646">
                  <c:v>27.954023954511147</c:v>
                </c:pt>
                <c:pt idx="647">
                  <c:v>28.024435186206475</c:v>
                </c:pt>
                <c:pt idx="648">
                  <c:v>28.094853920536956</c:v>
                </c:pt>
                <c:pt idx="649">
                  <c:v>28.165274852553328</c:v>
                </c:pt>
                <c:pt idx="650">
                  <c:v>28.235694116376646</c:v>
                </c:pt>
                <c:pt idx="651">
                  <c:v>28.306111951815581</c:v>
                </c:pt>
                <c:pt idx="652">
                  <c:v>28.376531003734048</c:v>
                </c:pt>
                <c:pt idx="653">
                  <c:v>28.446953346716683</c:v>
                </c:pt>
                <c:pt idx="654">
                  <c:v>28.517380599707078</c:v>
                </c:pt>
                <c:pt idx="655">
                  <c:v>28.587812530574059</c:v>
                </c:pt>
                <c:pt idx="656">
                  <c:v>28.658246569321967</c:v>
                </c:pt>
                <c:pt idx="657">
                  <c:v>28.728680607691498</c:v>
                </c:pt>
                <c:pt idx="658">
                  <c:v>28.799110621081468</c:v>
                </c:pt>
                <c:pt idx="659">
                  <c:v>28.869535408240544</c:v>
                </c:pt>
                <c:pt idx="660">
                  <c:v>28.939955159461594</c:v>
                </c:pt>
                <c:pt idx="661">
                  <c:v>29.010372405364159</c:v>
                </c:pt>
                <c:pt idx="662">
                  <c:v>29.080788629250275</c:v>
                </c:pt>
                <c:pt idx="663">
                  <c:v>29.151202036167447</c:v>
                </c:pt>
                <c:pt idx="664">
                  <c:v>29.221608491115013</c:v>
                </c:pt>
                <c:pt idx="665">
                  <c:v>29.292008493254592</c:v>
                </c:pt>
                <c:pt idx="666">
                  <c:v>29.3624018074749</c:v>
                </c:pt>
                <c:pt idx="667">
                  <c:v>29.432789095367244</c:v>
                </c:pt>
                <c:pt idx="668">
                  <c:v>29.503167957922191</c:v>
                </c:pt>
                <c:pt idx="669">
                  <c:v>29.573535241700174</c:v>
                </c:pt>
                <c:pt idx="670">
                  <c:v>29.643890799415178</c:v>
                </c:pt>
                <c:pt idx="671">
                  <c:v>29.714239277125017</c:v>
                </c:pt>
                <c:pt idx="672">
                  <c:v>29.784582140006794</c:v>
                </c:pt>
                <c:pt idx="673">
                  <c:v>29.854920839039444</c:v>
                </c:pt>
                <c:pt idx="674">
                  <c:v>29.925254702344635</c:v>
                </c:pt>
                <c:pt idx="675">
                  <c:v>29.995579369621034</c:v>
                </c:pt>
                <c:pt idx="676">
                  <c:v>30.065898668428684</c:v>
                </c:pt>
                <c:pt idx="677">
                  <c:v>30.136213974225715</c:v>
                </c:pt>
                <c:pt idx="678">
                  <c:v>30.206523527550832</c:v>
                </c:pt>
                <c:pt idx="679">
                  <c:v>30.276824365861202</c:v>
                </c:pt>
                <c:pt idx="680">
                  <c:v>30.347119157488294</c:v>
                </c:pt>
                <c:pt idx="681">
                  <c:v>30.417410728024048</c:v>
                </c:pt>
                <c:pt idx="682">
                  <c:v>30.487698280631189</c:v>
                </c:pt>
                <c:pt idx="683">
                  <c:v>30.557977234804138</c:v>
                </c:pt>
                <c:pt idx="684">
                  <c:v>30.628246991710608</c:v>
                </c:pt>
                <c:pt idx="685">
                  <c:v>30.698505627275715</c:v>
                </c:pt>
                <c:pt idx="686">
                  <c:v>30.768746467388222</c:v>
                </c:pt>
                <c:pt idx="687">
                  <c:v>30.838969660505281</c:v>
                </c:pt>
                <c:pt idx="688">
                  <c:v>30.909179383796307</c:v>
                </c:pt>
                <c:pt idx="689">
                  <c:v>30.979377573436867</c:v>
                </c:pt>
                <c:pt idx="690">
                  <c:v>31.049561884769783</c:v>
                </c:pt>
                <c:pt idx="691">
                  <c:v>31.119732549086649</c:v>
                </c:pt>
                <c:pt idx="692">
                  <c:v>31.189889523119326</c:v>
                </c:pt>
                <c:pt idx="693">
                  <c:v>31.260032447077389</c:v>
                </c:pt>
                <c:pt idx="694">
                  <c:v>31.330161696037326</c:v>
                </c:pt>
                <c:pt idx="695">
                  <c:v>31.400275490943223</c:v>
                </c:pt>
                <c:pt idx="696">
                  <c:v>31.470374166025486</c:v>
                </c:pt>
                <c:pt idx="697">
                  <c:v>31.540456590737453</c:v>
                </c:pt>
                <c:pt idx="698">
                  <c:v>31.610526334568124</c:v>
                </c:pt>
                <c:pt idx="699">
                  <c:v>31.680585061314137</c:v>
                </c:pt>
                <c:pt idx="700">
                  <c:v>31.750634041176063</c:v>
                </c:pt>
                <c:pt idx="701">
                  <c:v>31.820671794892419</c:v>
                </c:pt>
                <c:pt idx="702">
                  <c:v>31.890694438759173</c:v>
                </c:pt>
                <c:pt idx="703">
                  <c:v>31.960702132813456</c:v>
                </c:pt>
                <c:pt idx="704">
                  <c:v>32.030693853148129</c:v>
                </c:pt>
                <c:pt idx="705">
                  <c:v>32.100669677847286</c:v>
                </c:pt>
                <c:pt idx="706">
                  <c:v>32.170623833108266</c:v>
                </c:pt>
                <c:pt idx="707">
                  <c:v>32.240559398389173</c:v>
                </c:pt>
                <c:pt idx="708">
                  <c:v>32.310476013810657</c:v>
                </c:pt>
                <c:pt idx="709">
                  <c:v>32.380374704416099</c:v>
                </c:pt>
                <c:pt idx="710">
                  <c:v>32.450255739837985</c:v>
                </c:pt>
                <c:pt idx="711">
                  <c:v>32.520116619918063</c:v>
                </c:pt>
                <c:pt idx="712">
                  <c:v>32.589960883005958</c:v>
                </c:pt>
                <c:pt idx="713">
                  <c:v>32.659787682304035</c:v>
                </c:pt>
                <c:pt idx="714">
                  <c:v>32.729600861662483</c:v>
                </c:pt>
                <c:pt idx="715">
                  <c:v>32.799395093217605</c:v>
                </c:pt>
                <c:pt idx="716">
                  <c:v>32.869171679463172</c:v>
                </c:pt>
                <c:pt idx="717">
                  <c:v>32.938927736657682</c:v>
                </c:pt>
                <c:pt idx="718">
                  <c:v>33.008666231947458</c:v>
                </c:pt>
                <c:pt idx="719">
                  <c:v>33.078392068232951</c:v>
                </c:pt>
                <c:pt idx="720">
                  <c:v>33.148101054394004</c:v>
                </c:pt>
                <c:pt idx="721">
                  <c:v>33.217790665835786</c:v>
                </c:pt>
                <c:pt idx="722">
                  <c:v>33.287460465794958</c:v>
                </c:pt>
                <c:pt idx="723">
                  <c:v>33.357109680269822</c:v>
                </c:pt>
                <c:pt idx="724">
                  <c:v>33.426734997943043</c:v>
                </c:pt>
                <c:pt idx="725">
                  <c:v>33.496343556815873</c:v>
                </c:pt>
                <c:pt idx="726">
                  <c:v>33.565935027494632</c:v>
                </c:pt>
                <c:pt idx="727">
                  <c:v>33.635506509989078</c:v>
                </c:pt>
                <c:pt idx="728">
                  <c:v>33.705052874989882</c:v>
                </c:pt>
                <c:pt idx="729">
                  <c:v>33.774578476410142</c:v>
                </c:pt>
                <c:pt idx="730">
                  <c:v>33.844084789347356</c:v>
                </c:pt>
                <c:pt idx="731">
                  <c:v>33.913569742062599</c:v>
                </c:pt>
                <c:pt idx="732">
                  <c:v>33.983035065499159</c:v>
                </c:pt>
                <c:pt idx="733">
                  <c:v>34.052482005912069</c:v>
                </c:pt>
                <c:pt idx="734">
                  <c:v>34.121907904186152</c:v>
                </c:pt>
                <c:pt idx="735">
                  <c:v>34.191315329854625</c:v>
                </c:pt>
                <c:pt idx="736">
                  <c:v>34.260700421726405</c:v>
                </c:pt>
                <c:pt idx="737">
                  <c:v>34.330065915361175</c:v>
                </c:pt>
                <c:pt idx="738">
                  <c:v>34.399409026793315</c:v>
                </c:pt>
                <c:pt idx="739">
                  <c:v>34.468731058355601</c:v>
                </c:pt>
                <c:pt idx="740">
                  <c:v>34.538033050840347</c:v>
                </c:pt>
                <c:pt idx="741">
                  <c:v>34.607310714629229</c:v>
                </c:pt>
                <c:pt idx="742">
                  <c:v>34.67656862233153</c:v>
                </c:pt>
                <c:pt idx="743">
                  <c:v>34.745803862612746</c:v>
                </c:pt>
                <c:pt idx="744">
                  <c:v>34.815017116023157</c:v>
                </c:pt>
                <c:pt idx="745">
                  <c:v>34.884208542018648</c:v>
                </c:pt>
                <c:pt idx="746">
                  <c:v>34.953375876425532</c:v>
                </c:pt>
                <c:pt idx="747">
                  <c:v>35.022524869847196</c:v>
                </c:pt>
                <c:pt idx="748">
                  <c:v>35.091654952794208</c:v>
                </c:pt>
                <c:pt idx="749">
                  <c:v>35.160761721907811</c:v>
                </c:pt>
                <c:pt idx="750">
                  <c:v>35.229848677683385</c:v>
                </c:pt>
                <c:pt idx="751">
                  <c:v>35.298911257610627</c:v>
                </c:pt>
                <c:pt idx="752">
                  <c:v>35.367954137782924</c:v>
                </c:pt>
                <c:pt idx="753">
                  <c:v>35.436976296914139</c:v>
                </c:pt>
                <c:pt idx="754">
                  <c:v>35.5059737213072</c:v>
                </c:pt>
                <c:pt idx="755">
                  <c:v>35.574950557550274</c:v>
                </c:pt>
                <c:pt idx="756">
                  <c:v>35.643903064961783</c:v>
                </c:pt>
                <c:pt idx="757">
                  <c:v>35.712833118285516</c:v>
                </c:pt>
                <c:pt idx="758">
                  <c:v>35.781739150566324</c:v>
                </c:pt>
                <c:pt idx="759">
                  <c:v>35.850619710342357</c:v>
                </c:pt>
                <c:pt idx="760">
                  <c:v>35.919477685563535</c:v>
                </c:pt>
                <c:pt idx="761">
                  <c:v>35.988312650492553</c:v>
                </c:pt>
                <c:pt idx="762">
                  <c:v>36.057122309032714</c:v>
                </c:pt>
                <c:pt idx="763">
                  <c:v>36.125910632765994</c:v>
                </c:pt>
                <c:pt idx="764">
                  <c:v>36.194672161398231</c:v>
                </c:pt>
                <c:pt idx="765">
                  <c:v>36.263408175328983</c:v>
                </c:pt>
                <c:pt idx="766">
                  <c:v>36.332117409944253</c:v>
                </c:pt>
                <c:pt idx="767">
                  <c:v>36.400806141669122</c:v>
                </c:pt>
                <c:pt idx="768">
                  <c:v>36.46946962753583</c:v>
                </c:pt>
                <c:pt idx="769">
                  <c:v>36.538112282302627</c:v>
                </c:pt>
                <c:pt idx="770">
                  <c:v>36.606731210276521</c:v>
                </c:pt>
                <c:pt idx="771">
                  <c:v>36.675327152972457</c:v>
                </c:pt>
                <c:pt idx="772">
                  <c:v>36.743899900109703</c:v>
                </c:pt>
                <c:pt idx="773">
                  <c:v>36.812447740268219</c:v>
                </c:pt>
                <c:pt idx="774">
                  <c:v>36.88097123240113</c:v>
                </c:pt>
                <c:pt idx="775">
                  <c:v>36.949465688280533</c:v>
                </c:pt>
                <c:pt idx="776">
                  <c:v>37.017935362364454</c:v>
                </c:pt>
                <c:pt idx="777">
                  <c:v>37.086384271631502</c:v>
                </c:pt>
                <c:pt idx="778">
                  <c:v>37.154807220006589</c:v>
                </c:pt>
                <c:pt idx="779">
                  <c:v>37.223204471527495</c:v>
                </c:pt>
                <c:pt idx="780">
                  <c:v>37.29157754107576</c:v>
                </c:pt>
                <c:pt idx="781">
                  <c:v>37.359927381979496</c:v>
                </c:pt>
                <c:pt idx="782">
                  <c:v>37.428251004354799</c:v>
                </c:pt>
                <c:pt idx="783">
                  <c:v>37.49654859913656</c:v>
                </c:pt>
                <c:pt idx="784">
                  <c:v>37.564825360405393</c:v>
                </c:pt>
                <c:pt idx="785">
                  <c:v>37.63307864546006</c:v>
                </c:pt>
                <c:pt idx="786">
                  <c:v>37.701308154081573</c:v>
                </c:pt>
                <c:pt idx="787">
                  <c:v>37.769515232285926</c:v>
                </c:pt>
                <c:pt idx="788">
                  <c:v>37.837695251400305</c:v>
                </c:pt>
                <c:pt idx="789">
                  <c:v>37.905853036474703</c:v>
                </c:pt>
                <c:pt idx="790">
                  <c:v>37.973985323763074</c:v>
                </c:pt>
                <c:pt idx="791">
                  <c:v>38.042090154872454</c:v>
                </c:pt>
                <c:pt idx="792">
                  <c:v>38.110171865881917</c:v>
                </c:pt>
                <c:pt idx="793">
                  <c:v>38.17823243890161</c:v>
                </c:pt>
                <c:pt idx="794">
                  <c:v>38.246267574063729</c:v>
                </c:pt>
                <c:pt idx="795">
                  <c:v>38.314276071120027</c:v>
                </c:pt>
                <c:pt idx="796">
                  <c:v>38.382259357946033</c:v>
                </c:pt>
                <c:pt idx="797">
                  <c:v>38.450219970314343</c:v>
                </c:pt>
                <c:pt idx="798">
                  <c:v>38.518154882127689</c:v>
                </c:pt>
                <c:pt idx="799">
                  <c:v>38.58606447168782</c:v>
                </c:pt>
                <c:pt idx="800">
                  <c:v>38.653951072439298</c:v>
                </c:pt>
                <c:pt idx="801">
                  <c:v>38.721817541435449</c:v>
                </c:pt>
                <c:pt idx="802">
                  <c:v>38.789661235434671</c:v>
                </c:pt>
                <c:pt idx="803">
                  <c:v>38.85748218350237</c:v>
                </c:pt>
                <c:pt idx="804">
                  <c:v>38.925280661326148</c:v>
                </c:pt>
                <c:pt idx="805">
                  <c:v>38.993058741172085</c:v>
                </c:pt>
                <c:pt idx="806">
                  <c:v>39.06081675225137</c:v>
                </c:pt>
                <c:pt idx="807">
                  <c:v>39.128553827252098</c:v>
                </c:pt>
                <c:pt idx="808">
                  <c:v>39.196269588131436</c:v>
                </c:pt>
                <c:pt idx="809">
                  <c:v>39.263966048326466</c:v>
                </c:pt>
                <c:pt idx="810">
                  <c:v>39.331638510155301</c:v>
                </c:pt>
                <c:pt idx="811">
                  <c:v>39.399287598223488</c:v>
                </c:pt>
                <c:pt idx="812">
                  <c:v>39.46691599826184</c:v>
                </c:pt>
                <c:pt idx="813">
                  <c:v>39.534521769386295</c:v>
                </c:pt>
                <c:pt idx="814">
                  <c:v>39.602106497123593</c:v>
                </c:pt>
                <c:pt idx="815">
                  <c:v>39.669669951802398</c:v>
                </c:pt>
                <c:pt idx="816">
                  <c:v>39.737211143395989</c:v>
                </c:pt>
                <c:pt idx="817">
                  <c:v>39.804731466444139</c:v>
                </c:pt>
                <c:pt idx="818">
                  <c:v>39.872228704601525</c:v>
                </c:pt>
                <c:pt idx="819">
                  <c:v>39.939704474613535</c:v>
                </c:pt>
                <c:pt idx="820">
                  <c:v>40.007163902186093</c:v>
                </c:pt>
                <c:pt idx="821">
                  <c:v>40.074596256080802</c:v>
                </c:pt>
                <c:pt idx="822">
                  <c:v>40.142009151970626</c:v>
                </c:pt>
                <c:pt idx="823">
                  <c:v>40.209403661988858</c:v>
                </c:pt>
                <c:pt idx="824">
                  <c:v>40.276779740133463</c:v>
                </c:pt>
                <c:pt idx="825">
                  <c:v>40.344139220185063</c:v>
                </c:pt>
                <c:pt idx="826">
                  <c:v>40.411479249764469</c:v>
                </c:pt>
                <c:pt idx="827">
                  <c:v>40.478799065006221</c:v>
                </c:pt>
                <c:pt idx="828">
                  <c:v>40.546098255420354</c:v>
                </c:pt>
                <c:pt idx="829">
                  <c:v>40.613377992658805</c:v>
                </c:pt>
                <c:pt idx="830">
                  <c:v>40.680637604763248</c:v>
                </c:pt>
                <c:pt idx="831">
                  <c:v>40.747879964648398</c:v>
                </c:pt>
                <c:pt idx="832">
                  <c:v>40.815100780351486</c:v>
                </c:pt>
                <c:pt idx="833">
                  <c:v>40.882305632474335</c:v>
                </c:pt>
                <c:pt idx="834">
                  <c:v>40.949484979481333</c:v>
                </c:pt>
                <c:pt idx="835">
                  <c:v>41.016648070574249</c:v>
                </c:pt>
                <c:pt idx="836">
                  <c:v>41.083793477442967</c:v>
                </c:pt>
                <c:pt idx="837">
                  <c:v>41.15091997042623</c:v>
                </c:pt>
                <c:pt idx="838">
                  <c:v>41.21802304200498</c:v>
                </c:pt>
                <c:pt idx="839">
                  <c:v>41.285107131014733</c:v>
                </c:pt>
                <c:pt idx="840">
                  <c:v>41.352170709281808</c:v>
                </c:pt>
                <c:pt idx="841">
                  <c:v>41.419214769003297</c:v>
                </c:pt>
                <c:pt idx="842">
                  <c:v>41.486238698442541</c:v>
                </c:pt>
                <c:pt idx="843">
                  <c:v>41.553244084622158</c:v>
                </c:pt>
                <c:pt idx="844">
                  <c:v>41.620229684690976</c:v>
                </c:pt>
                <c:pt idx="845">
                  <c:v>41.687195868289699</c:v>
                </c:pt>
                <c:pt idx="846">
                  <c:v>41.754144652650346</c:v>
                </c:pt>
                <c:pt idx="847">
                  <c:v>41.821075927067071</c:v>
                </c:pt>
                <c:pt idx="848">
                  <c:v>41.887987524707768</c:v>
                </c:pt>
                <c:pt idx="849">
                  <c:v>41.954881256248655</c:v>
                </c:pt>
                <c:pt idx="850">
                  <c:v>42.021754668140751</c:v>
                </c:pt>
                <c:pt idx="851">
                  <c:v>42.088607332723853</c:v>
                </c:pt>
                <c:pt idx="852">
                  <c:v>42.155438792349351</c:v>
                </c:pt>
                <c:pt idx="853">
                  <c:v>42.222254396765088</c:v>
                </c:pt>
                <c:pt idx="854">
                  <c:v>42.289051464369145</c:v>
                </c:pt>
                <c:pt idx="855">
                  <c:v>42.355829636531602</c:v>
                </c:pt>
                <c:pt idx="856">
                  <c:v>42.422585166987083</c:v>
                </c:pt>
                <c:pt idx="857">
                  <c:v>42.489324952222468</c:v>
                </c:pt>
                <c:pt idx="858">
                  <c:v>42.556044626745894</c:v>
                </c:pt>
                <c:pt idx="859">
                  <c:v>42.622748718139434</c:v>
                </c:pt>
                <c:pt idx="860">
                  <c:v>42.68943777481396</c:v>
                </c:pt>
                <c:pt idx="861">
                  <c:v>42.756112445825529</c:v>
                </c:pt>
                <c:pt idx="862">
                  <c:v>42.822768762356802</c:v>
                </c:pt>
                <c:pt idx="863">
                  <c:v>42.889411567193179</c:v>
                </c:pt>
                <c:pt idx="864">
                  <c:v>42.956038001230098</c:v>
                </c:pt>
                <c:pt idx="865">
                  <c:v>43.022649028313815</c:v>
                </c:pt>
                <c:pt idx="866">
                  <c:v>43.089244401671884</c:v>
                </c:pt>
                <c:pt idx="867">
                  <c:v>43.155825887115242</c:v>
                </c:pt>
                <c:pt idx="868">
                  <c:v>43.222390401681082</c:v>
                </c:pt>
                <c:pt idx="869">
                  <c:v>43.288938193075289</c:v>
                </c:pt>
                <c:pt idx="870">
                  <c:v>43.355469829793591</c:v>
                </c:pt>
                <c:pt idx="871">
                  <c:v>43.42198532204042</c:v>
                </c:pt>
                <c:pt idx="872">
                  <c:v>43.488483780680724</c:v>
                </c:pt>
                <c:pt idx="873">
                  <c:v>43.554965622188938</c:v>
                </c:pt>
                <c:pt idx="874">
                  <c:v>43.621434567442265</c:v>
                </c:pt>
                <c:pt idx="875">
                  <c:v>43.68788871114289</c:v>
                </c:pt>
                <c:pt idx="876">
                  <c:v>43.754330028149582</c:v>
                </c:pt>
                <c:pt idx="877">
                  <c:v>43.820756395246235</c:v>
                </c:pt>
                <c:pt idx="878">
                  <c:v>43.887169668337151</c:v>
                </c:pt>
                <c:pt idx="879">
                  <c:v>43.953567448648101</c:v>
                </c:pt>
                <c:pt idx="880">
                  <c:v>44.019951624540631</c:v>
                </c:pt>
                <c:pt idx="881">
                  <c:v>44.086324093682485</c:v>
                </c:pt>
                <c:pt idx="882">
                  <c:v>44.152684991060873</c:v>
                </c:pt>
                <c:pt idx="883">
                  <c:v>44.219030573225425</c:v>
                </c:pt>
                <c:pt idx="884">
                  <c:v>44.285362007819288</c:v>
                </c:pt>
                <c:pt idx="885">
                  <c:v>44.351680909458416</c:v>
                </c:pt>
                <c:pt idx="886">
                  <c:v>44.417988457498652</c:v>
                </c:pt>
                <c:pt idx="887">
                  <c:v>44.484286813566897</c:v>
                </c:pt>
                <c:pt idx="888">
                  <c:v>44.550571535292043</c:v>
                </c:pt>
                <c:pt idx="889">
                  <c:v>44.616842829052359</c:v>
                </c:pt>
                <c:pt idx="890">
                  <c:v>44.683103906419603</c:v>
                </c:pt>
                <c:pt idx="891">
                  <c:v>44.749355729895669</c:v>
                </c:pt>
                <c:pt idx="892">
                  <c:v>44.815597237932835</c:v>
                </c:pt>
                <c:pt idx="893">
                  <c:v>44.881830796297535</c:v>
                </c:pt>
                <c:pt idx="894">
                  <c:v>44.948055250568935</c:v>
                </c:pt>
                <c:pt idx="895">
                  <c:v>45.014268497051724</c:v>
                </c:pt>
                <c:pt idx="896">
                  <c:v>45.0804728372242</c:v>
                </c:pt>
                <c:pt idx="897">
                  <c:v>45.146666057952999</c:v>
                </c:pt>
                <c:pt idx="898">
                  <c:v>45.212848151644152</c:v>
                </c:pt>
                <c:pt idx="899">
                  <c:v>45.279016543573071</c:v>
                </c:pt>
                <c:pt idx="900">
                  <c:v>45.345171524016848</c:v>
                </c:pt>
                <c:pt idx="901">
                  <c:v>45.411309549458423</c:v>
                </c:pt>
                <c:pt idx="902">
                  <c:v>45.477439042409607</c:v>
                </c:pt>
                <c:pt idx="903">
                  <c:v>45.543559121489757</c:v>
                </c:pt>
                <c:pt idx="904">
                  <c:v>45.609670560856472</c:v>
                </c:pt>
                <c:pt idx="905">
                  <c:v>45.675774120255774</c:v>
                </c:pt>
                <c:pt idx="906">
                  <c:v>45.741869852524346</c:v>
                </c:pt>
                <c:pt idx="907">
                  <c:v>45.807955527637013</c:v>
                </c:pt>
                <c:pt idx="908">
                  <c:v>45.874030519994726</c:v>
                </c:pt>
                <c:pt idx="909">
                  <c:v>45.940095933208646</c:v>
                </c:pt>
                <c:pt idx="910">
                  <c:v>46.006154098662599</c:v>
                </c:pt>
                <c:pt idx="911">
                  <c:v>46.072203523648994</c:v>
                </c:pt>
                <c:pt idx="912">
                  <c:v>46.138243839689231</c:v>
                </c:pt>
                <c:pt idx="913">
                  <c:v>46.204277461515474</c:v>
                </c:pt>
                <c:pt idx="914">
                  <c:v>46.270305462280675</c:v>
                </c:pt>
                <c:pt idx="915">
                  <c:v>46.336326785566335</c:v>
                </c:pt>
                <c:pt idx="916">
                  <c:v>46.402340770243704</c:v>
                </c:pt>
                <c:pt idx="917">
                  <c:v>46.468347786006291</c:v>
                </c:pt>
                <c:pt idx="918">
                  <c:v>46.534348247933131</c:v>
                </c:pt>
                <c:pt idx="919">
                  <c:v>46.600343569698467</c:v>
                </c:pt>
                <c:pt idx="920">
                  <c:v>46.666333057870489</c:v>
                </c:pt>
                <c:pt idx="921">
                  <c:v>46.732316052184323</c:v>
                </c:pt>
                <c:pt idx="922">
                  <c:v>46.798294135343902</c:v>
                </c:pt>
                <c:pt idx="923">
                  <c:v>46.864265907740723</c:v>
                </c:pt>
                <c:pt idx="924">
                  <c:v>46.930231773792869</c:v>
                </c:pt>
                <c:pt idx="925">
                  <c:v>46.996191123702808</c:v>
                </c:pt>
                <c:pt idx="926">
                  <c:v>47.062143488838132</c:v>
                </c:pt>
                <c:pt idx="927">
                  <c:v>47.128088991370518</c:v>
                </c:pt>
                <c:pt idx="928">
                  <c:v>47.194028499969761</c:v>
                </c:pt>
                <c:pt idx="929">
                  <c:v>47.259962423377623</c:v>
                </c:pt>
                <c:pt idx="930">
                  <c:v>47.325892309609785</c:v>
                </c:pt>
                <c:pt idx="931">
                  <c:v>47.391819251347542</c:v>
                </c:pt>
                <c:pt idx="932">
                  <c:v>47.457744870371535</c:v>
                </c:pt>
                <c:pt idx="933">
                  <c:v>47.523667389261988</c:v>
                </c:pt>
                <c:pt idx="934">
                  <c:v>47.589584514938124</c:v>
                </c:pt>
                <c:pt idx="935">
                  <c:v>47.655495644737492</c:v>
                </c:pt>
                <c:pt idx="936">
                  <c:v>47.721398350033247</c:v>
                </c:pt>
                <c:pt idx="937">
                  <c:v>47.787293942207931</c:v>
                </c:pt>
                <c:pt idx="938">
                  <c:v>47.853182980934932</c:v>
                </c:pt>
                <c:pt idx="939">
                  <c:v>47.919065104730755</c:v>
                </c:pt>
                <c:pt idx="940">
                  <c:v>47.984941024207316</c:v>
                </c:pt>
                <c:pt idx="941">
                  <c:v>48.050810681273951</c:v>
                </c:pt>
                <c:pt idx="942">
                  <c:v>48.116674168422144</c:v>
                </c:pt>
                <c:pt idx="943">
                  <c:v>48.182532579319059</c:v>
                </c:pt>
                <c:pt idx="944">
                  <c:v>48.248386532102892</c:v>
                </c:pt>
                <c:pt idx="945">
                  <c:v>48.314231960783133</c:v>
                </c:pt>
                <c:pt idx="946">
                  <c:v>48.380070881237657</c:v>
                </c:pt>
                <c:pt idx="947">
                  <c:v>48.445904796181232</c:v>
                </c:pt>
                <c:pt idx="948">
                  <c:v>48.511733082964504</c:v>
                </c:pt>
                <c:pt idx="949">
                  <c:v>48.577555898158089</c:v>
                </c:pt>
                <c:pt idx="950">
                  <c:v>48.643371458184752</c:v>
                </c:pt>
                <c:pt idx="951">
                  <c:v>48.709179711615789</c:v>
                </c:pt>
                <c:pt idx="952">
                  <c:v>48.774983408170222</c:v>
                </c:pt>
                <c:pt idx="953">
                  <c:v>48.840782077683173</c:v>
                </c:pt>
                <c:pt idx="954">
                  <c:v>48.906575035184872</c:v>
                </c:pt>
                <c:pt idx="955">
                  <c:v>48.97236333997818</c:v>
                </c:pt>
                <c:pt idx="956">
                  <c:v>49.038145465476987</c:v>
                </c:pt>
                <c:pt idx="957">
                  <c:v>49.103919354911618</c:v>
                </c:pt>
                <c:pt idx="958">
                  <c:v>49.169686687665497</c:v>
                </c:pt>
                <c:pt idx="959">
                  <c:v>49.235448891007337</c:v>
                </c:pt>
                <c:pt idx="960">
                  <c:v>49.301203998245995</c:v>
                </c:pt>
                <c:pt idx="961">
                  <c:v>49.366951719056409</c:v>
                </c:pt>
                <c:pt idx="962">
                  <c:v>49.432692885111692</c:v>
                </c:pt>
                <c:pt idx="963">
                  <c:v>49.498426786588858</c:v>
                </c:pt>
                <c:pt idx="964">
                  <c:v>49.564154792278806</c:v>
                </c:pt>
                <c:pt idx="965">
                  <c:v>49.629878386008606</c:v>
                </c:pt>
                <c:pt idx="966">
                  <c:v>49.695598844031913</c:v>
                </c:pt>
                <c:pt idx="967">
                  <c:v>49.761316594861078</c:v>
                </c:pt>
                <c:pt idx="968">
                  <c:v>49.827030146605686</c:v>
                </c:pt>
                <c:pt idx="969">
                  <c:v>49.892739413152299</c:v>
                </c:pt>
                <c:pt idx="970">
                  <c:v>49.958442079373</c:v>
                </c:pt>
                <c:pt idx="971">
                  <c:v>50.024139076553261</c:v>
                </c:pt>
                <c:pt idx="972">
                  <c:v>50.089828165363393</c:v>
                </c:pt>
                <c:pt idx="973">
                  <c:v>50.155512363393029</c:v>
                </c:pt>
                <c:pt idx="974">
                  <c:v>50.221191259570062</c:v>
                </c:pt>
                <c:pt idx="975">
                  <c:v>50.286865230191729</c:v>
                </c:pt>
                <c:pt idx="976">
                  <c:v>50.352533795755939</c:v>
                </c:pt>
                <c:pt idx="977">
                  <c:v>50.418196668047322</c:v>
                </c:pt>
                <c:pt idx="978">
                  <c:v>50.483854215961792</c:v>
                </c:pt>
                <c:pt idx="979">
                  <c:v>50.549505285565807</c:v>
                </c:pt>
                <c:pt idx="980">
                  <c:v>50.615150079135319</c:v>
                </c:pt>
                <c:pt idx="981">
                  <c:v>50.680787530748269</c:v>
                </c:pt>
                <c:pt idx="982">
                  <c:v>50.74641641989593</c:v>
                </c:pt>
                <c:pt idx="983">
                  <c:v>50.812038759406143</c:v>
                </c:pt>
                <c:pt idx="984">
                  <c:v>50.877654093434387</c:v>
                </c:pt>
                <c:pt idx="985">
                  <c:v>50.943264096110667</c:v>
                </c:pt>
                <c:pt idx="986">
                  <c:v>51.008870085130425</c:v>
                </c:pt>
                <c:pt idx="987">
                  <c:v>51.07447123411481</c:v>
                </c:pt>
                <c:pt idx="988">
                  <c:v>51.140067773099496</c:v>
                </c:pt>
                <c:pt idx="989">
                  <c:v>51.205660443749515</c:v>
                </c:pt>
                <c:pt idx="990">
                  <c:v>51.271249011525455</c:v>
                </c:pt>
                <c:pt idx="991">
                  <c:v>51.336833020428443</c:v>
                </c:pt>
                <c:pt idx="992">
                  <c:v>51.402410868346891</c:v>
                </c:pt>
                <c:pt idx="993">
                  <c:v>51.467982406714775</c:v>
                </c:pt>
                <c:pt idx="994">
                  <c:v>51.533545472133184</c:v>
                </c:pt>
                <c:pt idx="995">
                  <c:v>51.599101539159996</c:v>
                </c:pt>
                <c:pt idx="996">
                  <c:v>51.664651508491914</c:v>
                </c:pt>
                <c:pt idx="997">
                  <c:v>51.730195060707132</c:v>
                </c:pt>
                <c:pt idx="998">
                  <c:v>51.795730947103458</c:v>
                </c:pt>
                <c:pt idx="999">
                  <c:v>51.861257882537956</c:v>
                </c:pt>
                <c:pt idx="1000">
                  <c:v>51.926777753977312</c:v>
                </c:pt>
                <c:pt idx="1001">
                  <c:v>51.992291520272886</c:v>
                </c:pt>
                <c:pt idx="1002">
                  <c:v>52.057796540445878</c:v>
                </c:pt>
                <c:pt idx="1003">
                  <c:v>52.123293990181992</c:v>
                </c:pt>
                <c:pt idx="1004">
                  <c:v>52.188783926855287</c:v>
                </c:pt>
                <c:pt idx="1005">
                  <c:v>52.25426657834317</c:v>
                </c:pt>
                <c:pt idx="1006">
                  <c:v>52.319741502411979</c:v>
                </c:pt>
                <c:pt idx="1007">
                  <c:v>52.385209578169906</c:v>
                </c:pt>
                <c:pt idx="1008">
                  <c:v>52.450669310418348</c:v>
                </c:pt>
                <c:pt idx="1009">
                  <c:v>52.516122089408356</c:v>
                </c:pt>
                <c:pt idx="1010">
                  <c:v>52.581566493772492</c:v>
                </c:pt>
                <c:pt idx="1011">
                  <c:v>52.647001494641643</c:v>
                </c:pt>
                <c:pt idx="1012">
                  <c:v>52.712427576363766</c:v>
                </c:pt>
                <c:pt idx="1013">
                  <c:v>52.777844333945005</c:v>
                </c:pt>
                <c:pt idx="1014">
                  <c:v>52.843253114918802</c:v>
                </c:pt>
                <c:pt idx="1015">
                  <c:v>52.908654649490281</c:v>
                </c:pt>
                <c:pt idx="1016">
                  <c:v>52.974049759859639</c:v>
                </c:pt>
                <c:pt idx="1017">
                  <c:v>53.039436410856425</c:v>
                </c:pt>
                <c:pt idx="1018">
                  <c:v>53.104817220992885</c:v>
                </c:pt>
                <c:pt idx="1019">
                  <c:v>53.170191841565959</c:v>
                </c:pt>
                <c:pt idx="1020">
                  <c:v>53.235558577384047</c:v>
                </c:pt>
                <c:pt idx="1021">
                  <c:v>53.300913770219594</c:v>
                </c:pt>
                <c:pt idx="1022">
                  <c:v>53.366258395049798</c:v>
                </c:pt>
                <c:pt idx="1023">
                  <c:v>53.431593807992563</c:v>
                </c:pt>
                <c:pt idx="1024">
                  <c:v>53.49692126132588</c:v>
                </c:pt>
                <c:pt idx="1025">
                  <c:v>53.562241106229493</c:v>
                </c:pt>
                <c:pt idx="1026">
                  <c:v>53.627553879977945</c:v>
                </c:pt>
                <c:pt idx="1027">
                  <c:v>53.692858253718967</c:v>
                </c:pt>
                <c:pt idx="1028">
                  <c:v>53.758154933700553</c:v>
                </c:pt>
                <c:pt idx="1029">
                  <c:v>53.823445382105447</c:v>
                </c:pt>
                <c:pt idx="1030">
                  <c:v>53.888730225699291</c:v>
                </c:pt>
                <c:pt idx="1031">
                  <c:v>53.954005469975023</c:v>
                </c:pt>
                <c:pt idx="1032">
                  <c:v>54.01926839922109</c:v>
                </c:pt>
                <c:pt idx="1033">
                  <c:v>54.084521382286077</c:v>
                </c:pt>
                <c:pt idx="1034">
                  <c:v>54.14976604509858</c:v>
                </c:pt>
                <c:pt idx="1035">
                  <c:v>54.215001968111658</c:v>
                </c:pt>
                <c:pt idx="1036">
                  <c:v>54.280228023157832</c:v>
                </c:pt>
                <c:pt idx="1037">
                  <c:v>54.3454420535437</c:v>
                </c:pt>
                <c:pt idx="1038">
                  <c:v>54.410647995555692</c:v>
                </c:pt>
                <c:pt idx="1039">
                  <c:v>54.475844136943344</c:v>
                </c:pt>
                <c:pt idx="1040">
                  <c:v>54.541029360662556</c:v>
                </c:pt>
                <c:pt idx="1041">
                  <c:v>54.606203458196575</c:v>
                </c:pt>
                <c:pt idx="1042">
                  <c:v>54.67136285993265</c:v>
                </c:pt>
                <c:pt idx="1043">
                  <c:v>54.736509038559475</c:v>
                </c:pt>
                <c:pt idx="1044">
                  <c:v>54.801645360870246</c:v>
                </c:pt>
                <c:pt idx="1045">
                  <c:v>54.866771202062694</c:v>
                </c:pt>
                <c:pt idx="1046">
                  <c:v>54.931882686859353</c:v>
                </c:pt>
                <c:pt idx="1047">
                  <c:v>54.996984080114409</c:v>
                </c:pt>
                <c:pt idx="1048">
                  <c:v>55.062077598155113</c:v>
                </c:pt>
                <c:pt idx="1049">
                  <c:v>55.12716118314291</c:v>
                </c:pt>
                <c:pt idx="1050">
                  <c:v>55.192234097387733</c:v>
                </c:pt>
                <c:pt idx="1051">
                  <c:v>55.257295693684497</c:v>
                </c:pt>
                <c:pt idx="1052">
                  <c:v>55.322344841928938</c:v>
                </c:pt>
                <c:pt idx="1053">
                  <c:v>55.387381300527245</c:v>
                </c:pt>
                <c:pt idx="1054">
                  <c:v>55.452406497332461</c:v>
                </c:pt>
                <c:pt idx="1055">
                  <c:v>55.517419519883418</c:v>
                </c:pt>
                <c:pt idx="1056">
                  <c:v>55.582423201648488</c:v>
                </c:pt>
                <c:pt idx="1057">
                  <c:v>55.647411868189963</c:v>
                </c:pt>
                <c:pt idx="1058">
                  <c:v>55.712388348182515</c:v>
                </c:pt>
                <c:pt idx="1059">
                  <c:v>55.777351443427605</c:v>
                </c:pt>
                <c:pt idx="1060">
                  <c:v>55.84230213723432</c:v>
                </c:pt>
                <c:pt idx="1061">
                  <c:v>55.90723475537991</c:v>
                </c:pt>
                <c:pt idx="1062">
                  <c:v>55.972155636903608</c:v>
                </c:pt>
                <c:pt idx="1063">
                  <c:v>56.037063128651084</c:v>
                </c:pt>
                <c:pt idx="1064">
                  <c:v>56.10195851140702</c:v>
                </c:pt>
                <c:pt idx="1065">
                  <c:v>56.166842517635665</c:v>
                </c:pt>
                <c:pt idx="1066">
                  <c:v>56.231713343396066</c:v>
                </c:pt>
                <c:pt idx="1067">
                  <c:v>56.296570696887827</c:v>
                </c:pt>
                <c:pt idx="1068">
                  <c:v>56.361414967224235</c:v>
                </c:pt>
                <c:pt idx="1069">
                  <c:v>56.426246022077507</c:v>
                </c:pt>
                <c:pt idx="1070">
                  <c:v>56.491062182151431</c:v>
                </c:pt>
                <c:pt idx="1071">
                  <c:v>56.555864721704658</c:v>
                </c:pt>
                <c:pt idx="1072">
                  <c:v>56.620653597689852</c:v>
                </c:pt>
                <c:pt idx="1073">
                  <c:v>56.685428365368409</c:v>
                </c:pt>
                <c:pt idx="1074">
                  <c:v>56.750189576463107</c:v>
                </c:pt>
                <c:pt idx="1075">
                  <c:v>56.814936487835652</c:v>
                </c:pt>
                <c:pt idx="1076">
                  <c:v>56.879667088750494</c:v>
                </c:pt>
                <c:pt idx="1077">
                  <c:v>56.944385210220624</c:v>
                </c:pt>
                <c:pt idx="1078">
                  <c:v>57.0090887006481</c:v>
                </c:pt>
                <c:pt idx="1079">
                  <c:v>57.073780485872042</c:v>
                </c:pt>
                <c:pt idx="1080">
                  <c:v>57.138458785491551</c:v>
                </c:pt>
                <c:pt idx="1081">
                  <c:v>57.203126923419866</c:v>
                </c:pt>
                <c:pt idx="1082">
                  <c:v>57.267778035601133</c:v>
                </c:pt>
                <c:pt idx="1083">
                  <c:v>57.332415000921408</c:v>
                </c:pt>
                <c:pt idx="1084">
                  <c:v>57.397037258311023</c:v>
                </c:pt>
                <c:pt idx="1085">
                  <c:v>57.461641722400394</c:v>
                </c:pt>
                <c:pt idx="1086">
                  <c:v>57.526230732418966</c:v>
                </c:pt>
                <c:pt idx="1087">
                  <c:v>57.590801759146188</c:v>
                </c:pt>
                <c:pt idx="1088">
                  <c:v>57.655357254722652</c:v>
                </c:pt>
                <c:pt idx="1089">
                  <c:v>57.719889198295725</c:v>
                </c:pt>
                <c:pt idx="1090">
                  <c:v>57.78440670673524</c:v>
                </c:pt>
                <c:pt idx="1091">
                  <c:v>57.848908045380675</c:v>
                </c:pt>
                <c:pt idx="1092">
                  <c:v>57.913391019762017</c:v>
                </c:pt>
                <c:pt idx="1093">
                  <c:v>57.977858695512552</c:v>
                </c:pt>
                <c:pt idx="1094">
                  <c:v>58.042306738138642</c:v>
                </c:pt>
                <c:pt idx="1095">
                  <c:v>58.106739574381166</c:v>
                </c:pt>
                <c:pt idx="1096">
                  <c:v>58.171154159688349</c:v>
                </c:pt>
                <c:pt idx="1097">
                  <c:v>58.235550469199254</c:v>
                </c:pt>
                <c:pt idx="1098">
                  <c:v>58.29993140817713</c:v>
                </c:pt>
                <c:pt idx="1099">
                  <c:v>58.36429633348591</c:v>
                </c:pt>
                <c:pt idx="1100">
                  <c:v>58.42864506878287</c:v>
                </c:pt>
                <c:pt idx="1101">
                  <c:v>58.492973651473811</c:v>
                </c:pt>
                <c:pt idx="1102">
                  <c:v>58.557285469154309</c:v>
                </c:pt>
                <c:pt idx="1103">
                  <c:v>58.621577323164281</c:v>
                </c:pt>
                <c:pt idx="1104">
                  <c:v>58.685848522910803</c:v>
                </c:pt>
                <c:pt idx="1105">
                  <c:v>58.750106982043711</c:v>
                </c:pt>
                <c:pt idx="1106">
                  <c:v>58.814348189658844</c:v>
                </c:pt>
                <c:pt idx="1107">
                  <c:v>58.878571860179662</c:v>
                </c:pt>
                <c:pt idx="1108">
                  <c:v>58.942777201553234</c:v>
                </c:pt>
                <c:pt idx="1109">
                  <c:v>59.006968478987275</c:v>
                </c:pt>
                <c:pt idx="1110">
                  <c:v>59.071142881975618</c:v>
                </c:pt>
                <c:pt idx="1111">
                  <c:v>59.135299079150535</c:v>
                </c:pt>
                <c:pt idx="1112">
                  <c:v>59.199438114639769</c:v>
                </c:pt>
                <c:pt idx="1113">
                  <c:v>59.263558648948852</c:v>
                </c:pt>
                <c:pt idx="1114">
                  <c:v>59.327661262788801</c:v>
                </c:pt>
                <c:pt idx="1115">
                  <c:v>59.391745133889827</c:v>
                </c:pt>
                <c:pt idx="1116">
                  <c:v>59.455806981101034</c:v>
                </c:pt>
                <c:pt idx="1117">
                  <c:v>59.519854127797501</c:v>
                </c:pt>
                <c:pt idx="1118">
                  <c:v>59.583884745957654</c:v>
                </c:pt>
                <c:pt idx="1119">
                  <c:v>59.6478940784964</c:v>
                </c:pt>
                <c:pt idx="1120">
                  <c:v>59.711887019758727</c:v>
                </c:pt>
                <c:pt idx="1121">
                  <c:v>59.775862614876097</c:v>
                </c:pt>
                <c:pt idx="1122">
                  <c:v>59.839818989378948</c:v>
                </c:pt>
                <c:pt idx="1123">
                  <c:v>59.903754320714192</c:v>
                </c:pt>
                <c:pt idx="1124">
                  <c:v>59.967668523732002</c:v>
                </c:pt>
                <c:pt idx="1125">
                  <c:v>60.031563878608075</c:v>
                </c:pt>
                <c:pt idx="1126">
                  <c:v>60.095439049439619</c:v>
                </c:pt>
                <c:pt idx="1127">
                  <c:v>60.15929617452742</c:v>
                </c:pt>
                <c:pt idx="1128">
                  <c:v>60.223133798971517</c:v>
                </c:pt>
                <c:pt idx="1129">
                  <c:v>60.286950469305204</c:v>
                </c:pt>
                <c:pt idx="1130">
                  <c:v>60.350746260693441</c:v>
                </c:pt>
                <c:pt idx="1131">
                  <c:v>60.414520117868015</c:v>
                </c:pt>
                <c:pt idx="1132">
                  <c:v>60.478275745946434</c:v>
                </c:pt>
                <c:pt idx="1133">
                  <c:v>60.542013149425621</c:v>
                </c:pt>
                <c:pt idx="1134">
                  <c:v>60.605730852297349</c:v>
                </c:pt>
                <c:pt idx="1135">
                  <c:v>60.669428732957854</c:v>
                </c:pt>
                <c:pt idx="1136">
                  <c:v>60.733108722589542</c:v>
                </c:pt>
                <c:pt idx="1137">
                  <c:v>60.796768263749172</c:v>
                </c:pt>
                <c:pt idx="1138">
                  <c:v>60.860406764424752</c:v>
                </c:pt>
                <c:pt idx="1139">
                  <c:v>60.92402618499262</c:v>
                </c:pt>
                <c:pt idx="1140">
                  <c:v>60.987623041753771</c:v>
                </c:pt>
                <c:pt idx="1141">
                  <c:v>61.051199097936504</c:v>
                </c:pt>
                <c:pt idx="1142">
                  <c:v>61.114757235637853</c:v>
                </c:pt>
                <c:pt idx="1143">
                  <c:v>61.178296417766539</c:v>
                </c:pt>
                <c:pt idx="1144">
                  <c:v>61.241814135049225</c:v>
                </c:pt>
                <c:pt idx="1145">
                  <c:v>61.305311884719359</c:v>
                </c:pt>
                <c:pt idx="1146">
                  <c:v>61.368787707121811</c:v>
                </c:pt>
                <c:pt idx="1147">
                  <c:v>61.432246849873238</c:v>
                </c:pt>
                <c:pt idx="1148">
                  <c:v>61.495685959258232</c:v>
                </c:pt>
                <c:pt idx="1149">
                  <c:v>61.559104055316752</c:v>
                </c:pt>
                <c:pt idx="1150">
                  <c:v>61.622501270998157</c:v>
                </c:pt>
                <c:pt idx="1151">
                  <c:v>61.685874217464679</c:v>
                </c:pt>
                <c:pt idx="1152">
                  <c:v>61.749225894408795</c:v>
                </c:pt>
                <c:pt idx="1153">
                  <c:v>61.81255638050915</c:v>
                </c:pt>
                <c:pt idx="1154">
                  <c:v>61.875868538645726</c:v>
                </c:pt>
                <c:pt idx="1155">
                  <c:v>61.939160101841061</c:v>
                </c:pt>
                <c:pt idx="1156">
                  <c:v>62.00242866227962</c:v>
                </c:pt>
                <c:pt idx="1157">
                  <c:v>62.065675519141557</c:v>
                </c:pt>
                <c:pt idx="1158">
                  <c:v>62.128902907017988</c:v>
                </c:pt>
                <c:pt idx="1159">
                  <c:v>62.192110900881922</c:v>
                </c:pt>
                <c:pt idx="1160">
                  <c:v>62.255299017720816</c:v>
                </c:pt>
                <c:pt idx="1161">
                  <c:v>62.318466145861123</c:v>
                </c:pt>
                <c:pt idx="1162">
                  <c:v>62.381606257709151</c:v>
                </c:pt>
                <c:pt idx="1163">
                  <c:v>62.44472827804276</c:v>
                </c:pt>
                <c:pt idx="1164">
                  <c:v>62.507828681482728</c:v>
                </c:pt>
                <c:pt idx="1165">
                  <c:v>62.570910884307828</c:v>
                </c:pt>
                <c:pt idx="1166">
                  <c:v>62.633970971040014</c:v>
                </c:pt>
                <c:pt idx="1167">
                  <c:v>62.697010973224089</c:v>
                </c:pt>
                <c:pt idx="1168">
                  <c:v>62.760030679716877</c:v>
                </c:pt>
                <c:pt idx="1169">
                  <c:v>62.823027442324751</c:v>
                </c:pt>
                <c:pt idx="1170">
                  <c:v>62.886002321946499</c:v>
                </c:pt>
                <c:pt idx="1171">
                  <c:v>62.94895373973511</c:v>
                </c:pt>
                <c:pt idx="1172">
                  <c:v>63.011884984055627</c:v>
                </c:pt>
                <c:pt idx="1173">
                  <c:v>63.074792389868982</c:v>
                </c:pt>
                <c:pt idx="1174">
                  <c:v>63.137678773468878</c:v>
                </c:pt>
                <c:pt idx="1175">
                  <c:v>63.200539517441086</c:v>
                </c:pt>
                <c:pt idx="1176">
                  <c:v>63.263380779751031</c:v>
                </c:pt>
                <c:pt idx="1177">
                  <c:v>63.326196309264652</c:v>
                </c:pt>
                <c:pt idx="1178">
                  <c:v>63.388990967657442</c:v>
                </c:pt>
                <c:pt idx="1179">
                  <c:v>63.451764205421149</c:v>
                </c:pt>
                <c:pt idx="1180">
                  <c:v>63.514518416419911</c:v>
                </c:pt>
                <c:pt idx="1181">
                  <c:v>63.577250349370715</c:v>
                </c:pt>
                <c:pt idx="1182">
                  <c:v>63.639958785043831</c:v>
                </c:pt>
                <c:pt idx="1183">
                  <c:v>63.702641698254574</c:v>
                </c:pt>
                <c:pt idx="1184">
                  <c:v>63.765303985743522</c:v>
                </c:pt>
                <c:pt idx="1185">
                  <c:v>63.827943266440215</c:v>
                </c:pt>
                <c:pt idx="1186">
                  <c:v>63.890563736853593</c:v>
                </c:pt>
                <c:pt idx="1187">
                  <c:v>63.953162210887804</c:v>
                </c:pt>
                <c:pt idx="1188">
                  <c:v>64.015739031416615</c:v>
                </c:pt>
                <c:pt idx="1189">
                  <c:v>64.078297265885709</c:v>
                </c:pt>
                <c:pt idx="1190">
                  <c:v>64.140831302608461</c:v>
                </c:pt>
                <c:pt idx="1191">
                  <c:v>64.203345105921571</c:v>
                </c:pt>
                <c:pt idx="1192">
                  <c:v>64.265835232811057</c:v>
                </c:pt>
                <c:pt idx="1193">
                  <c:v>64.328303201067243</c:v>
                </c:pt>
                <c:pt idx="1194">
                  <c:v>64.390750390630132</c:v>
                </c:pt>
                <c:pt idx="1195">
                  <c:v>64.453173870245607</c:v>
                </c:pt>
                <c:pt idx="1196">
                  <c:v>64.515574401367843</c:v>
                </c:pt>
                <c:pt idx="1197">
                  <c:v>64.577952881512914</c:v>
                </c:pt>
                <c:pt idx="1198">
                  <c:v>64.640309543818375</c:v>
                </c:pt>
                <c:pt idx="1199">
                  <c:v>64.702645330241822</c:v>
                </c:pt>
                <c:pt idx="1200">
                  <c:v>64.76495992687866</c:v>
                </c:pt>
                <c:pt idx="1201">
                  <c:v>64.827256407301832</c:v>
                </c:pt>
                <c:pt idx="1202">
                  <c:v>64.889531062932619</c:v>
                </c:pt>
                <c:pt idx="1203">
                  <c:v>64.95178295420078</c:v>
                </c:pt>
                <c:pt idx="1204">
                  <c:v>65.014012674695564</c:v>
                </c:pt>
                <c:pt idx="1205">
                  <c:v>65.076221620227187</c:v>
                </c:pt>
                <c:pt idx="1206">
                  <c:v>65.138408369351339</c:v>
                </c:pt>
                <c:pt idx="1207">
                  <c:v>65.200573552588324</c:v>
                </c:pt>
                <c:pt idx="1208">
                  <c:v>65.262718955346813</c:v>
                </c:pt>
                <c:pt idx="1209">
                  <c:v>65.324840503027687</c:v>
                </c:pt>
                <c:pt idx="1210">
                  <c:v>65.386943376484723</c:v>
                </c:pt>
                <c:pt idx="1211">
                  <c:v>65.449020264519234</c:v>
                </c:pt>
                <c:pt idx="1212">
                  <c:v>65.511076662133192</c:v>
                </c:pt>
                <c:pt idx="1213">
                  <c:v>65.573109745420282</c:v>
                </c:pt>
                <c:pt idx="1214">
                  <c:v>65.635122985596411</c:v>
                </c:pt>
                <c:pt idx="1215">
                  <c:v>65.697115708141197</c:v>
                </c:pt>
                <c:pt idx="1216">
                  <c:v>65.759087397380014</c:v>
                </c:pt>
                <c:pt idx="1217">
                  <c:v>65.82103758535861</c:v>
                </c:pt>
                <c:pt idx="1218">
                  <c:v>65.882966850559541</c:v>
                </c:pt>
                <c:pt idx="1219">
                  <c:v>65.944872732884505</c:v>
                </c:pt>
                <c:pt idx="1220">
                  <c:v>66.006756789535757</c:v>
                </c:pt>
                <c:pt idx="1221">
                  <c:v>66.068619007638574</c:v>
                </c:pt>
                <c:pt idx="1222">
                  <c:v>66.130461017120595</c:v>
                </c:pt>
                <c:pt idx="1223">
                  <c:v>66.192282229937462</c:v>
                </c:pt>
                <c:pt idx="1224">
                  <c:v>66.254078479207692</c:v>
                </c:pt>
                <c:pt idx="1225">
                  <c:v>66.315856850477559</c:v>
                </c:pt>
                <c:pt idx="1226">
                  <c:v>66.377611682067268</c:v>
                </c:pt>
                <c:pt idx="1227">
                  <c:v>66.439341469198595</c:v>
                </c:pt>
                <c:pt idx="1228">
                  <c:v>66.501051875148875</c:v>
                </c:pt>
                <c:pt idx="1229">
                  <c:v>66.562736290358288</c:v>
                </c:pt>
                <c:pt idx="1230">
                  <c:v>66.624394752467765</c:v>
                </c:pt>
                <c:pt idx="1231">
                  <c:v>66.686033674837063</c:v>
                </c:pt>
                <c:pt idx="1232">
                  <c:v>66.747651857045255</c:v>
                </c:pt>
                <c:pt idx="1233">
                  <c:v>66.809249244306045</c:v>
                </c:pt>
                <c:pt idx="1234">
                  <c:v>66.870823376468536</c:v>
                </c:pt>
                <c:pt idx="1235">
                  <c:v>66.932372705398691</c:v>
                </c:pt>
                <c:pt idx="1236">
                  <c:v>66.993899857653389</c:v>
                </c:pt>
                <c:pt idx="1237">
                  <c:v>67.055404609115925</c:v>
                </c:pt>
                <c:pt idx="1238">
                  <c:v>67.116887761822198</c:v>
                </c:pt>
                <c:pt idx="1239">
                  <c:v>67.178351766995377</c:v>
                </c:pt>
                <c:pt idx="1240">
                  <c:v>67.239794493482478</c:v>
                </c:pt>
                <c:pt idx="1241">
                  <c:v>67.301216637353633</c:v>
                </c:pt>
                <c:pt idx="1242">
                  <c:v>67.362617647171135</c:v>
                </c:pt>
                <c:pt idx="1243">
                  <c:v>67.423995623942346</c:v>
                </c:pt>
                <c:pt idx="1244">
                  <c:v>67.485350276925018</c:v>
                </c:pt>
                <c:pt idx="1245">
                  <c:v>67.546685244402553</c:v>
                </c:pt>
                <c:pt idx="1246">
                  <c:v>67.608000730591485</c:v>
                </c:pt>
                <c:pt idx="1247">
                  <c:v>67.669295619435403</c:v>
                </c:pt>
                <c:pt idx="1248">
                  <c:v>67.730567869677117</c:v>
                </c:pt>
                <c:pt idx="1249">
                  <c:v>67.791822224567866</c:v>
                </c:pt>
                <c:pt idx="1250">
                  <c:v>67.853056298177677</c:v>
                </c:pt>
                <c:pt idx="1251">
                  <c:v>67.914271585790274</c:v>
                </c:pt>
                <c:pt idx="1252">
                  <c:v>67.975466348676591</c:v>
                </c:pt>
                <c:pt idx="1253">
                  <c:v>68.036638047267132</c:v>
                </c:pt>
                <c:pt idx="1254">
                  <c:v>68.097792681570922</c:v>
                </c:pt>
                <c:pt idx="1255">
                  <c:v>68.158923247494556</c:v>
                </c:pt>
                <c:pt idx="1256">
                  <c:v>68.220033000424067</c:v>
                </c:pt>
                <c:pt idx="1257">
                  <c:v>68.281122699747669</c:v>
                </c:pt>
                <c:pt idx="1258">
                  <c:v>68.342188435930609</c:v>
                </c:pt>
                <c:pt idx="1259">
                  <c:v>68.403234590504823</c:v>
                </c:pt>
                <c:pt idx="1260">
                  <c:v>68.464258702691623</c:v>
                </c:pt>
                <c:pt idx="1261">
                  <c:v>68.525262459419608</c:v>
                </c:pt>
                <c:pt idx="1262">
                  <c:v>68.586247680269722</c:v>
                </c:pt>
                <c:pt idx="1263">
                  <c:v>68.647210975782158</c:v>
                </c:pt>
                <c:pt idx="1264">
                  <c:v>68.708152318624997</c:v>
                </c:pt>
                <c:pt idx="1265">
                  <c:v>68.769070227130328</c:v>
                </c:pt>
                <c:pt idx="1266">
                  <c:v>68.829966831266759</c:v>
                </c:pt>
                <c:pt idx="1267">
                  <c:v>68.890842304252615</c:v>
                </c:pt>
                <c:pt idx="1268">
                  <c:v>68.951698859919873</c:v>
                </c:pt>
                <c:pt idx="1269">
                  <c:v>69.012534993797232</c:v>
                </c:pt>
                <c:pt idx="1270">
                  <c:v>69.073347858689999</c:v>
                </c:pt>
                <c:pt idx="1271">
                  <c:v>69.1341406731311</c:v>
                </c:pt>
                <c:pt idx="1272">
                  <c:v>69.194912681539563</c:v>
                </c:pt>
                <c:pt idx="1273">
                  <c:v>69.255665403633913</c:v>
                </c:pt>
                <c:pt idx="1274">
                  <c:v>69.316397401003343</c:v>
                </c:pt>
                <c:pt idx="1275">
                  <c:v>69.377109900311254</c:v>
                </c:pt>
                <c:pt idx="1276">
                  <c:v>69.437805831817158</c:v>
                </c:pt>
                <c:pt idx="1277">
                  <c:v>69.498478048098448</c:v>
                </c:pt>
                <c:pt idx="1278">
                  <c:v>69.559130057504632</c:v>
                </c:pt>
                <c:pt idx="1279">
                  <c:v>69.619760995667093</c:v>
                </c:pt>
                <c:pt idx="1280">
                  <c:v>69.680369844347567</c:v>
                </c:pt>
                <c:pt idx="1281">
                  <c:v>69.740957752846583</c:v>
                </c:pt>
                <c:pt idx="1282">
                  <c:v>69.80152845182927</c:v>
                </c:pt>
                <c:pt idx="1283">
                  <c:v>69.862077973013399</c:v>
                </c:pt>
                <c:pt idx="1284">
                  <c:v>69.922609743787092</c:v>
                </c:pt>
                <c:pt idx="1285">
                  <c:v>69.983117583944193</c:v>
                </c:pt>
                <c:pt idx="1286">
                  <c:v>70.043606113268979</c:v>
                </c:pt>
                <c:pt idx="1287">
                  <c:v>70.104074810468745</c:v>
                </c:pt>
                <c:pt idx="1288">
                  <c:v>70.164521795681949</c:v>
                </c:pt>
                <c:pt idx="1289">
                  <c:v>70.224948438425557</c:v>
                </c:pt>
                <c:pt idx="1290">
                  <c:v>70.285355928531047</c:v>
                </c:pt>
                <c:pt idx="1291">
                  <c:v>70.345743867558824</c:v>
                </c:pt>
                <c:pt idx="1292">
                  <c:v>70.406113079210314</c:v>
                </c:pt>
                <c:pt idx="1293">
                  <c:v>70.466462574442573</c:v>
                </c:pt>
                <c:pt idx="1294">
                  <c:v>70.526793983752952</c:v>
                </c:pt>
                <c:pt idx="1295">
                  <c:v>70.587102018383149</c:v>
                </c:pt>
                <c:pt idx="1296">
                  <c:v>70.647392999288286</c:v>
                </c:pt>
                <c:pt idx="1297">
                  <c:v>70.707662571504102</c:v>
                </c:pt>
                <c:pt idx="1298">
                  <c:v>70.767912906561719</c:v>
                </c:pt>
                <c:pt idx="1299">
                  <c:v>70.82814331436299</c:v>
                </c:pt>
                <c:pt idx="1300">
                  <c:v>70.888354527494258</c:v>
                </c:pt>
                <c:pt idx="1301">
                  <c:v>70.948544567075587</c:v>
                </c:pt>
                <c:pt idx="1302">
                  <c:v>71.008717405769161</c:v>
                </c:pt>
                <c:pt idx="1303">
                  <c:v>71.068868375913169</c:v>
                </c:pt>
                <c:pt idx="1304">
                  <c:v>71.128999782336919</c:v>
                </c:pt>
                <c:pt idx="1305">
                  <c:v>71.189111769798672</c:v>
                </c:pt>
                <c:pt idx="1306">
                  <c:v>71.249203369283876</c:v>
                </c:pt>
                <c:pt idx="1307">
                  <c:v>71.309280081342578</c:v>
                </c:pt>
                <c:pt idx="1308">
                  <c:v>71.36933526573614</c:v>
                </c:pt>
                <c:pt idx="1309">
                  <c:v>71.429372375766732</c:v>
                </c:pt>
                <c:pt idx="1310">
                  <c:v>71.489387292343011</c:v>
                </c:pt>
                <c:pt idx="1311">
                  <c:v>71.549384143800268</c:v>
                </c:pt>
                <c:pt idx="1312">
                  <c:v>71.609359730619346</c:v>
                </c:pt>
                <c:pt idx="1313">
                  <c:v>71.669314453414941</c:v>
                </c:pt>
                <c:pt idx="1314">
                  <c:v>71.729251598117898</c:v>
                </c:pt>
                <c:pt idx="1315">
                  <c:v>71.789167405831364</c:v>
                </c:pt>
                <c:pt idx="1316">
                  <c:v>71.849063789885577</c:v>
                </c:pt>
                <c:pt idx="1317">
                  <c:v>71.908940053792989</c:v>
                </c:pt>
                <c:pt idx="1318">
                  <c:v>71.968800731668381</c:v>
                </c:pt>
                <c:pt idx="1319">
                  <c:v>72.028642149981167</c:v>
                </c:pt>
                <c:pt idx="1320">
                  <c:v>72.088463581703095</c:v>
                </c:pt>
                <c:pt idx="1321">
                  <c:v>72.148268505705374</c:v>
                </c:pt>
                <c:pt idx="1322">
                  <c:v>72.208054199865643</c:v>
                </c:pt>
                <c:pt idx="1323">
                  <c:v>72.267821670475982</c:v>
                </c:pt>
                <c:pt idx="1324">
                  <c:v>72.327571442059124</c:v>
                </c:pt>
                <c:pt idx="1325">
                  <c:v>72.387306683109429</c:v>
                </c:pt>
                <c:pt idx="1326">
                  <c:v>72.447023109874749</c:v>
                </c:pt>
                <c:pt idx="1327">
                  <c:v>72.506721242453594</c:v>
                </c:pt>
                <c:pt idx="1328">
                  <c:v>72.566399744198065</c:v>
                </c:pt>
                <c:pt idx="1329">
                  <c:v>72.626056831580684</c:v>
                </c:pt>
                <c:pt idx="1330">
                  <c:v>72.685695905535539</c:v>
                </c:pt>
                <c:pt idx="1331">
                  <c:v>72.74531047319752</c:v>
                </c:pt>
                <c:pt idx="1332">
                  <c:v>72.804906380171161</c:v>
                </c:pt>
                <c:pt idx="1333">
                  <c:v>72.864483544981908</c:v>
                </c:pt>
                <c:pt idx="1334">
                  <c:v>72.924041376462768</c:v>
                </c:pt>
                <c:pt idx="1335">
                  <c:v>72.983577476022148</c:v>
                </c:pt>
                <c:pt idx="1336">
                  <c:v>73.043094945645947</c:v>
                </c:pt>
                <c:pt idx="1337">
                  <c:v>73.102595503524356</c:v>
                </c:pt>
                <c:pt idx="1338">
                  <c:v>73.162077919317113</c:v>
                </c:pt>
                <c:pt idx="1339">
                  <c:v>73.221540911471081</c:v>
                </c:pt>
                <c:pt idx="1340">
                  <c:v>73.280985313250824</c:v>
                </c:pt>
                <c:pt idx="1341">
                  <c:v>73.340403218714471</c:v>
                </c:pt>
                <c:pt idx="1342">
                  <c:v>73.399803150612115</c:v>
                </c:pt>
                <c:pt idx="1343">
                  <c:v>73.459179956415355</c:v>
                </c:pt>
                <c:pt idx="1344">
                  <c:v>73.518538229087056</c:v>
                </c:pt>
                <c:pt idx="1345">
                  <c:v>73.577875683992431</c:v>
                </c:pt>
                <c:pt idx="1346">
                  <c:v>73.637194690074566</c:v>
                </c:pt>
                <c:pt idx="1347">
                  <c:v>73.696496794585485</c:v>
                </c:pt>
                <c:pt idx="1348">
                  <c:v>73.755779500258669</c:v>
                </c:pt>
                <c:pt idx="1349">
                  <c:v>73.815045484919295</c:v>
                </c:pt>
                <c:pt idx="1350">
                  <c:v>73.874292432955642</c:v>
                </c:pt>
                <c:pt idx="1351">
                  <c:v>73.933521411675159</c:v>
                </c:pt>
                <c:pt idx="1352">
                  <c:v>73.992730807791844</c:v>
                </c:pt>
                <c:pt idx="1353">
                  <c:v>74.051922072670109</c:v>
                </c:pt>
                <c:pt idx="1354">
                  <c:v>74.111094694974867</c:v>
                </c:pt>
                <c:pt idx="1355">
                  <c:v>74.170249304887776</c:v>
                </c:pt>
                <c:pt idx="1356">
                  <c:v>74.22938360940347</c:v>
                </c:pt>
                <c:pt idx="1357">
                  <c:v>74.288499053364873</c:v>
                </c:pt>
                <c:pt idx="1358">
                  <c:v>74.347596733886746</c:v>
                </c:pt>
                <c:pt idx="1359">
                  <c:v>74.406677313465877</c:v>
                </c:pt>
                <c:pt idx="1360">
                  <c:v>74.465739220655223</c:v>
                </c:pt>
                <c:pt idx="1361">
                  <c:v>74.524785693192612</c:v>
                </c:pt>
                <c:pt idx="1362">
                  <c:v>74.583813334096803</c:v>
                </c:pt>
                <c:pt idx="1363">
                  <c:v>74.642823281780792</c:v>
                </c:pt>
                <c:pt idx="1364">
                  <c:v>74.701813339537807</c:v>
                </c:pt>
                <c:pt idx="1365">
                  <c:v>74.760785701003542</c:v>
                </c:pt>
                <c:pt idx="1366">
                  <c:v>74.819740678704832</c:v>
                </c:pt>
                <c:pt idx="1367">
                  <c:v>74.878677315513642</c:v>
                </c:pt>
                <c:pt idx="1368">
                  <c:v>74.937595934913205</c:v>
                </c:pt>
                <c:pt idx="1369">
                  <c:v>74.996494948843278</c:v>
                </c:pt>
                <c:pt idx="1370">
                  <c:v>75.055374202425284</c:v>
                </c:pt>
                <c:pt idx="1371">
                  <c:v>75.114235348619275</c:v>
                </c:pt>
                <c:pt idx="1372">
                  <c:v>75.173079048231884</c:v>
                </c:pt>
                <c:pt idx="1373">
                  <c:v>75.231905711774914</c:v>
                </c:pt>
                <c:pt idx="1374">
                  <c:v>75.290715436386677</c:v>
                </c:pt>
                <c:pt idx="1375">
                  <c:v>75.349508172358497</c:v>
                </c:pt>
                <c:pt idx="1376">
                  <c:v>75.408280534042973</c:v>
                </c:pt>
                <c:pt idx="1377">
                  <c:v>75.467034393943862</c:v>
                </c:pt>
                <c:pt idx="1378">
                  <c:v>75.525773076299885</c:v>
                </c:pt>
                <c:pt idx="1379">
                  <c:v>75.584488216536556</c:v>
                </c:pt>
                <c:pt idx="1380">
                  <c:v>75.643185287080144</c:v>
                </c:pt>
                <c:pt idx="1381">
                  <c:v>75.701862201451377</c:v>
                </c:pt>
                <c:pt idx="1382">
                  <c:v>75.760520852994119</c:v>
                </c:pt>
                <c:pt idx="1383">
                  <c:v>75.819163280678708</c:v>
                </c:pt>
                <c:pt idx="1384">
                  <c:v>75.877792620961046</c:v>
                </c:pt>
                <c:pt idx="1385">
                  <c:v>75.936407717551077</c:v>
                </c:pt>
                <c:pt idx="1386">
                  <c:v>75.995010619717107</c:v>
                </c:pt>
                <c:pt idx="1387">
                  <c:v>76.053596683688056</c:v>
                </c:pt>
                <c:pt idx="1388">
                  <c:v>76.112166603861013</c:v>
                </c:pt>
                <c:pt idx="1389">
                  <c:v>76.170720840554495</c:v>
                </c:pt>
                <c:pt idx="1390">
                  <c:v>76.22925883760783</c:v>
                </c:pt>
                <c:pt idx="1391">
                  <c:v>76.287783106759107</c:v>
                </c:pt>
                <c:pt idx="1392">
                  <c:v>76.34629566928831</c:v>
                </c:pt>
                <c:pt idx="1393">
                  <c:v>76.40479503781242</c:v>
                </c:pt>
                <c:pt idx="1394">
                  <c:v>76.463282404872359</c:v>
                </c:pt>
                <c:pt idx="1395">
                  <c:v>76.52175353082616</c:v>
                </c:pt>
                <c:pt idx="1396">
                  <c:v>76.580208846920286</c:v>
                </c:pt>
                <c:pt idx="1397">
                  <c:v>76.638647241598889</c:v>
                </c:pt>
                <c:pt idx="1398">
                  <c:v>76.697069243922769</c:v>
                </c:pt>
                <c:pt idx="1399">
                  <c:v>76.755475727941388</c:v>
                </c:pt>
                <c:pt idx="1400">
                  <c:v>76.81386756804757</c:v>
                </c:pt>
                <c:pt idx="1401">
                  <c:v>76.872246991997343</c:v>
                </c:pt>
                <c:pt idx="1402">
                  <c:v>76.930610808833833</c:v>
                </c:pt>
                <c:pt idx="1403">
                  <c:v>76.988960533232074</c:v>
                </c:pt>
                <c:pt idx="1404">
                  <c:v>77.047298576069011</c:v>
                </c:pt>
                <c:pt idx="1405">
                  <c:v>77.105622394295779</c:v>
                </c:pt>
                <c:pt idx="1406">
                  <c:v>77.163932249304978</c:v>
                </c:pt>
                <c:pt idx="1407">
                  <c:v>77.222224484385649</c:v>
                </c:pt>
                <c:pt idx="1408">
                  <c:v>77.280503318422618</c:v>
                </c:pt>
                <c:pt idx="1409">
                  <c:v>77.3387668871503</c:v>
                </c:pt>
                <c:pt idx="1410">
                  <c:v>77.397016064260285</c:v>
                </c:pt>
                <c:pt idx="1411">
                  <c:v>77.455248125990082</c:v>
                </c:pt>
                <c:pt idx="1412">
                  <c:v>77.513466401527083</c:v>
                </c:pt>
                <c:pt idx="1413">
                  <c:v>77.571669087931127</c:v>
                </c:pt>
                <c:pt idx="1414">
                  <c:v>77.629857664697738</c:v>
                </c:pt>
                <c:pt idx="1415">
                  <c:v>77.688033890204665</c:v>
                </c:pt>
                <c:pt idx="1416">
                  <c:v>77.746195519505832</c:v>
                </c:pt>
                <c:pt idx="1417">
                  <c:v>77.804345610902217</c:v>
                </c:pt>
                <c:pt idx="1418">
                  <c:v>77.86248412100511</c:v>
                </c:pt>
                <c:pt idx="1419">
                  <c:v>77.920608651640833</c:v>
                </c:pt>
                <c:pt idx="1420">
                  <c:v>77.978721201572284</c:v>
                </c:pt>
                <c:pt idx="1421">
                  <c:v>78.036818000388763</c:v>
                </c:pt>
                <c:pt idx="1422">
                  <c:v>78.094902187707447</c:v>
                </c:pt>
                <c:pt idx="1423">
                  <c:v>78.152970431925908</c:v>
                </c:pt>
                <c:pt idx="1424">
                  <c:v>78.211026313116975</c:v>
                </c:pt>
                <c:pt idx="1425">
                  <c:v>78.269066470516762</c:v>
                </c:pt>
                <c:pt idx="1426">
                  <c:v>78.327091832617185</c:v>
                </c:pt>
                <c:pt idx="1427">
                  <c:v>78.385102527297377</c:v>
                </c:pt>
                <c:pt idx="1428">
                  <c:v>78.443100340596843</c:v>
                </c:pt>
                <c:pt idx="1429">
                  <c:v>78.501085380296345</c:v>
                </c:pt>
                <c:pt idx="1430">
                  <c:v>78.559058261709112</c:v>
                </c:pt>
                <c:pt idx="1431">
                  <c:v>78.617017147861489</c:v>
                </c:pt>
                <c:pt idx="1432">
                  <c:v>78.674963595519486</c:v>
                </c:pt>
                <c:pt idx="1433">
                  <c:v>78.73289558700408</c:v>
                </c:pt>
                <c:pt idx="1434">
                  <c:v>78.790815944323427</c:v>
                </c:pt>
                <c:pt idx="1435">
                  <c:v>78.848723634007129</c:v>
                </c:pt>
                <c:pt idx="1436">
                  <c:v>78.906616352916444</c:v>
                </c:pt>
                <c:pt idx="1437">
                  <c:v>78.964497998785333</c:v>
                </c:pt>
                <c:pt idx="1438">
                  <c:v>79.022366590910721</c:v>
                </c:pt>
                <c:pt idx="1439">
                  <c:v>79.080223203424822</c:v>
                </c:pt>
                <c:pt idx="1440">
                  <c:v>79.138066123401444</c:v>
                </c:pt>
                <c:pt idx="1441">
                  <c:v>79.195895478695121</c:v>
                </c:pt>
                <c:pt idx="1442">
                  <c:v>79.253707150363141</c:v>
                </c:pt>
                <c:pt idx="1443">
                  <c:v>79.311504736897533</c:v>
                </c:pt>
                <c:pt idx="1444">
                  <c:v>79.369288119986308</c:v>
                </c:pt>
                <c:pt idx="1445">
                  <c:v>79.427054377649455</c:v>
                </c:pt>
                <c:pt idx="1446">
                  <c:v>79.484805620678856</c:v>
                </c:pt>
                <c:pt idx="1447">
                  <c:v>79.542543339985613</c:v>
                </c:pt>
                <c:pt idx="1448">
                  <c:v>79.600270123474175</c:v>
                </c:pt>
                <c:pt idx="1449">
                  <c:v>79.657984504226349</c:v>
                </c:pt>
                <c:pt idx="1450">
                  <c:v>79.715688070306811</c:v>
                </c:pt>
                <c:pt idx="1451">
                  <c:v>79.773379840512817</c:v>
                </c:pt>
                <c:pt idx="1452">
                  <c:v>79.831059567235059</c:v>
                </c:pt>
                <c:pt idx="1453">
                  <c:v>79.888727749494734</c:v>
                </c:pt>
                <c:pt idx="1454">
                  <c:v>79.946384082105126</c:v>
                </c:pt>
                <c:pt idx="1455">
                  <c:v>80.004027091383193</c:v>
                </c:pt>
                <c:pt idx="1456">
                  <c:v>80.061657406608305</c:v>
                </c:pt>
                <c:pt idx="1457">
                  <c:v>80.119276461889314</c:v>
                </c:pt>
                <c:pt idx="1458">
                  <c:v>80.176881445711047</c:v>
                </c:pt>
                <c:pt idx="1459">
                  <c:v>80.234474194462791</c:v>
                </c:pt>
                <c:pt idx="1460">
                  <c:v>80.292051838064097</c:v>
                </c:pt>
                <c:pt idx="1461">
                  <c:v>80.349614172669348</c:v>
                </c:pt>
                <c:pt idx="1462">
                  <c:v>80.407160678356519</c:v>
                </c:pt>
                <c:pt idx="1463">
                  <c:v>80.464692451211235</c:v>
                </c:pt>
                <c:pt idx="1464">
                  <c:v>80.522205517712848</c:v>
                </c:pt>
                <c:pt idx="1465">
                  <c:v>80.579703059913683</c:v>
                </c:pt>
                <c:pt idx="1466">
                  <c:v>80.637185119896046</c:v>
                </c:pt>
                <c:pt idx="1467">
                  <c:v>80.694649923213177</c:v>
                </c:pt>
                <c:pt idx="1468">
                  <c:v>80.752100827417593</c:v>
                </c:pt>
                <c:pt idx="1469">
                  <c:v>80.809538821371802</c:v>
                </c:pt>
                <c:pt idx="1470">
                  <c:v>80.866961431833403</c:v>
                </c:pt>
                <c:pt idx="1471">
                  <c:v>80.924371267684066</c:v>
                </c:pt>
                <c:pt idx="1472">
                  <c:v>80.981763815994682</c:v>
                </c:pt>
                <c:pt idx="1473">
                  <c:v>81.039142341294948</c:v>
                </c:pt>
                <c:pt idx="1474">
                  <c:v>81.096502917578633</c:v>
                </c:pt>
                <c:pt idx="1475">
                  <c:v>81.153850876471253</c:v>
                </c:pt>
                <c:pt idx="1476">
                  <c:v>81.211183264755689</c:v>
                </c:pt>
                <c:pt idx="1477">
                  <c:v>81.268500925519035</c:v>
                </c:pt>
                <c:pt idx="1478">
                  <c:v>81.32580425491328</c:v>
                </c:pt>
                <c:pt idx="1479">
                  <c:v>81.383089888517432</c:v>
                </c:pt>
                <c:pt idx="1480">
                  <c:v>81.440362675757925</c:v>
                </c:pt>
                <c:pt idx="1481">
                  <c:v>81.497621369457391</c:v>
                </c:pt>
                <c:pt idx="1482">
                  <c:v>81.554868970383808</c:v>
                </c:pt>
                <c:pt idx="1483">
                  <c:v>81.612102630266577</c:v>
                </c:pt>
                <c:pt idx="1484">
                  <c:v>81.669323686278275</c:v>
                </c:pt>
                <c:pt idx="1485">
                  <c:v>81.726530546868887</c:v>
                </c:pt>
                <c:pt idx="1486">
                  <c:v>81.783728236610315</c:v>
                </c:pt>
                <c:pt idx="1487">
                  <c:v>81.840913521498152</c:v>
                </c:pt>
                <c:pt idx="1488">
                  <c:v>81.898084850955087</c:v>
                </c:pt>
                <c:pt idx="1489">
                  <c:v>81.955242997788488</c:v>
                </c:pt>
                <c:pt idx="1490">
                  <c:v>82.012388458482732</c:v>
                </c:pt>
                <c:pt idx="1491">
                  <c:v>82.069518103889067</c:v>
                </c:pt>
                <c:pt idx="1492">
                  <c:v>82.126632942499214</c:v>
                </c:pt>
                <c:pt idx="1493">
                  <c:v>82.183731713257686</c:v>
                </c:pt>
                <c:pt idx="1494">
                  <c:v>82.240817277208592</c:v>
                </c:pt>
                <c:pt idx="1495">
                  <c:v>82.297886625037847</c:v>
                </c:pt>
                <c:pt idx="1496">
                  <c:v>82.354941092593435</c:v>
                </c:pt>
                <c:pt idx="1497">
                  <c:v>82.411981710395153</c:v>
                </c:pt>
                <c:pt idx="1498">
                  <c:v>82.469005238407703</c:v>
                </c:pt>
                <c:pt idx="1499">
                  <c:v>82.526013149514114</c:v>
                </c:pt>
                <c:pt idx="1500">
                  <c:v>82.583005185600982</c:v>
                </c:pt>
                <c:pt idx="1501">
                  <c:v>82.63998226251357</c:v>
                </c:pt>
                <c:pt idx="1502">
                  <c:v>82.696947449849745</c:v>
                </c:pt>
                <c:pt idx="1503">
                  <c:v>82.75389836305736</c:v>
                </c:pt>
                <c:pt idx="1504">
                  <c:v>82.810837700335213</c:v>
                </c:pt>
                <c:pt idx="1505">
                  <c:v>82.867763814416591</c:v>
                </c:pt>
                <c:pt idx="1506">
                  <c:v>82.924676917291748</c:v>
                </c:pt>
                <c:pt idx="1507">
                  <c:v>82.981576799006916</c:v>
                </c:pt>
                <c:pt idx="1508">
                  <c:v>83.038459997505583</c:v>
                </c:pt>
                <c:pt idx="1509">
                  <c:v>83.095328091633149</c:v>
                </c:pt>
                <c:pt idx="1510">
                  <c:v>83.152180312958691</c:v>
                </c:pt>
                <c:pt idx="1511">
                  <c:v>83.209015332310003</c:v>
                </c:pt>
                <c:pt idx="1512">
                  <c:v>83.265835970207746</c:v>
                </c:pt>
                <c:pt idx="1513">
                  <c:v>83.322643994945125</c:v>
                </c:pt>
                <c:pt idx="1514">
                  <c:v>83.379437113769868</c:v>
                </c:pt>
                <c:pt idx="1515">
                  <c:v>83.436217303522938</c:v>
                </c:pt>
                <c:pt idx="1516">
                  <c:v>83.492984944029516</c:v>
                </c:pt>
                <c:pt idx="1517">
                  <c:v>83.549741747831163</c:v>
                </c:pt>
                <c:pt idx="1518">
                  <c:v>83.606487800344794</c:v>
                </c:pt>
                <c:pt idx="1519">
                  <c:v>83.663221537260412</c:v>
                </c:pt>
                <c:pt idx="1520">
                  <c:v>83.719941930743957</c:v>
                </c:pt>
                <c:pt idx="1521">
                  <c:v>83.776648002500664</c:v>
                </c:pt>
                <c:pt idx="1522">
                  <c:v>83.833341111535475</c:v>
                </c:pt>
                <c:pt idx="1523">
                  <c:v>83.890023062903794</c:v>
                </c:pt>
                <c:pt idx="1524">
                  <c:v>83.946692427460633</c:v>
                </c:pt>
                <c:pt idx="1525">
                  <c:v>84.003347326090392</c:v>
                </c:pt>
                <c:pt idx="1526">
                  <c:v>84.059989589000324</c:v>
                </c:pt>
                <c:pt idx="1527">
                  <c:v>84.1166199712885</c:v>
                </c:pt>
                <c:pt idx="1528">
                  <c:v>84.173236573622347</c:v>
                </c:pt>
                <c:pt idx="1529">
                  <c:v>84.229840986732484</c:v>
                </c:pt>
                <c:pt idx="1530">
                  <c:v>84.286428761717943</c:v>
                </c:pt>
                <c:pt idx="1531">
                  <c:v>84.343002863723186</c:v>
                </c:pt>
                <c:pt idx="1532">
                  <c:v>84.39956367873296</c:v>
                </c:pt>
                <c:pt idx="1533">
                  <c:v>84.456110165680073</c:v>
                </c:pt>
                <c:pt idx="1534">
                  <c:v>84.512642203948644</c:v>
                </c:pt>
                <c:pt idx="1535">
                  <c:v>84.569161066690242</c:v>
                </c:pt>
                <c:pt idx="1536">
                  <c:v>84.625667138853686</c:v>
                </c:pt>
                <c:pt idx="1537">
                  <c:v>84.682159567916074</c:v>
                </c:pt>
                <c:pt idx="1538">
                  <c:v>84.738638761262393</c:v>
                </c:pt>
                <c:pt idx="1539">
                  <c:v>84.795105767948925</c:v>
                </c:pt>
                <c:pt idx="1540">
                  <c:v>84.85156028242956</c:v>
                </c:pt>
                <c:pt idx="1541">
                  <c:v>84.90799976814408</c:v>
                </c:pt>
                <c:pt idx="1542">
                  <c:v>84.964427768957137</c:v>
                </c:pt>
                <c:pt idx="1543">
                  <c:v>85.020837521580432</c:v>
                </c:pt>
                <c:pt idx="1544">
                  <c:v>85.077232376336895</c:v>
                </c:pt>
                <c:pt idx="1545">
                  <c:v>85.133612125797015</c:v>
                </c:pt>
                <c:pt idx="1546">
                  <c:v>85.189976498892349</c:v>
                </c:pt>
                <c:pt idx="1547">
                  <c:v>85.246326129170612</c:v>
                </c:pt>
                <c:pt idx="1548">
                  <c:v>85.302664757973645</c:v>
                </c:pt>
                <c:pt idx="1549">
                  <c:v>85.358988999978223</c:v>
                </c:pt>
                <c:pt idx="1550">
                  <c:v>85.41529713637361</c:v>
                </c:pt>
                <c:pt idx="1551">
                  <c:v>85.471590227463679</c:v>
                </c:pt>
                <c:pt idx="1552">
                  <c:v>85.527865057923989</c:v>
                </c:pt>
                <c:pt idx="1553">
                  <c:v>85.58412520436822</c:v>
                </c:pt>
                <c:pt idx="1554">
                  <c:v>85.64037194334152</c:v>
                </c:pt>
                <c:pt idx="1555">
                  <c:v>85.69660538614346</c:v>
                </c:pt>
                <c:pt idx="1556">
                  <c:v>85.752824074611084</c:v>
                </c:pt>
                <c:pt idx="1557">
                  <c:v>85.809026536958896</c:v>
                </c:pt>
                <c:pt idx="1558">
                  <c:v>85.865215952845176</c:v>
                </c:pt>
                <c:pt idx="1559">
                  <c:v>85.921391311977374</c:v>
                </c:pt>
                <c:pt idx="1560">
                  <c:v>85.977553994599972</c:v>
                </c:pt>
                <c:pt idx="1561">
                  <c:v>86.033702486088089</c:v>
                </c:pt>
                <c:pt idx="1562">
                  <c:v>86.089835603476487</c:v>
                </c:pt>
                <c:pt idx="1563">
                  <c:v>86.145954555073374</c:v>
                </c:pt>
                <c:pt idx="1564">
                  <c:v>86.202061158715011</c:v>
                </c:pt>
                <c:pt idx="1565">
                  <c:v>86.258155930953492</c:v>
                </c:pt>
                <c:pt idx="1566">
                  <c:v>86.314237382080748</c:v>
                </c:pt>
                <c:pt idx="1567">
                  <c:v>86.370307291155839</c:v>
                </c:pt>
                <c:pt idx="1568">
                  <c:v>86.426362678194351</c:v>
                </c:pt>
                <c:pt idx="1569">
                  <c:v>86.482406523231219</c:v>
                </c:pt>
                <c:pt idx="1570">
                  <c:v>86.538437843004857</c:v>
                </c:pt>
                <c:pt idx="1571">
                  <c:v>86.594454624058827</c:v>
                </c:pt>
                <c:pt idx="1572">
                  <c:v>86.650457561764441</c:v>
                </c:pt>
                <c:pt idx="1573">
                  <c:v>86.706447094517955</c:v>
                </c:pt>
                <c:pt idx="1574">
                  <c:v>86.762424317561795</c:v>
                </c:pt>
                <c:pt idx="1575">
                  <c:v>86.818390492065689</c:v>
                </c:pt>
                <c:pt idx="1576">
                  <c:v>86.874344118995808</c:v>
                </c:pt>
                <c:pt idx="1577">
                  <c:v>86.930285337958708</c:v>
                </c:pt>
                <c:pt idx="1578">
                  <c:v>86.986214703052369</c:v>
                </c:pt>
                <c:pt idx="1579">
                  <c:v>87.042130542854949</c:v>
                </c:pt>
                <c:pt idx="1580">
                  <c:v>87.098034504177036</c:v>
                </c:pt>
                <c:pt idx="1581">
                  <c:v>87.153927353543963</c:v>
                </c:pt>
                <c:pt idx="1582">
                  <c:v>87.209809749462195</c:v>
                </c:pt>
                <c:pt idx="1583">
                  <c:v>87.265681192851986</c:v>
                </c:pt>
                <c:pt idx="1584">
                  <c:v>87.321538351218578</c:v>
                </c:pt>
                <c:pt idx="1585">
                  <c:v>87.377382071303131</c:v>
                </c:pt>
                <c:pt idx="1586">
                  <c:v>87.433213760215693</c:v>
                </c:pt>
                <c:pt idx="1587">
                  <c:v>87.489032453896172</c:v>
                </c:pt>
                <c:pt idx="1588">
                  <c:v>87.544839625585169</c:v>
                </c:pt>
                <c:pt idx="1589">
                  <c:v>87.600634453482925</c:v>
                </c:pt>
                <c:pt idx="1590">
                  <c:v>87.656415933241789</c:v>
                </c:pt>
                <c:pt idx="1591">
                  <c:v>87.71218568675647</c:v>
                </c:pt>
                <c:pt idx="1592">
                  <c:v>87.767940476909445</c:v>
                </c:pt>
                <c:pt idx="1593">
                  <c:v>87.823682555973718</c:v>
                </c:pt>
                <c:pt idx="1594">
                  <c:v>87.879412104156444</c:v>
                </c:pt>
                <c:pt idx="1595">
                  <c:v>87.935128900911195</c:v>
                </c:pt>
                <c:pt idx="1596">
                  <c:v>87.990835348572702</c:v>
                </c:pt>
                <c:pt idx="1597">
                  <c:v>88.046532125140573</c:v>
                </c:pt>
                <c:pt idx="1598">
                  <c:v>88.102218193903866</c:v>
                </c:pt>
                <c:pt idx="1599">
                  <c:v>88.157897030838214</c:v>
                </c:pt>
                <c:pt idx="1600">
                  <c:v>88.213566411245651</c:v>
                </c:pt>
                <c:pt idx="1601">
                  <c:v>88.269227159509512</c:v>
                </c:pt>
                <c:pt idx="1602">
                  <c:v>88.324878684062412</c:v>
                </c:pt>
                <c:pt idx="1603">
                  <c:v>88.380521742121502</c:v>
                </c:pt>
                <c:pt idx="1604">
                  <c:v>88.436153746400223</c:v>
                </c:pt>
                <c:pt idx="1605">
                  <c:v>88.491776793309157</c:v>
                </c:pt>
                <c:pt idx="1606">
                  <c:v>88.547392200563209</c:v>
                </c:pt>
                <c:pt idx="1607">
                  <c:v>88.602996300040687</c:v>
                </c:pt>
                <c:pt idx="1608">
                  <c:v>88.658589112971413</c:v>
                </c:pt>
                <c:pt idx="1609">
                  <c:v>88.71417261775008</c:v>
                </c:pt>
                <c:pt idx="1610">
                  <c:v>88.769746240659785</c:v>
                </c:pt>
                <c:pt idx="1611">
                  <c:v>88.825309544106815</c:v>
                </c:pt>
                <c:pt idx="1612">
                  <c:v>88.880861372911468</c:v>
                </c:pt>
                <c:pt idx="1613">
                  <c:v>88.936402364658591</c:v>
                </c:pt>
                <c:pt idx="1614">
                  <c:v>88.991928346656351</c:v>
                </c:pt>
                <c:pt idx="1615">
                  <c:v>89.047438387105871</c:v>
                </c:pt>
                <c:pt idx="1616">
                  <c:v>89.102933397188934</c:v>
                </c:pt>
                <c:pt idx="1617">
                  <c:v>89.158416576084051</c:v>
                </c:pt>
                <c:pt idx="1618">
                  <c:v>89.213891867921163</c:v>
                </c:pt>
                <c:pt idx="1619">
                  <c:v>89.269360071774599</c:v>
                </c:pt>
                <c:pt idx="1620">
                  <c:v>89.324820525569223</c:v>
                </c:pt>
                <c:pt idx="1621">
                  <c:v>89.380272738481253</c:v>
                </c:pt>
                <c:pt idx="1622">
                  <c:v>89.435719182671278</c:v>
                </c:pt>
                <c:pt idx="1623">
                  <c:v>89.491156895716443</c:v>
                </c:pt>
                <c:pt idx="1624">
                  <c:v>89.546588210178683</c:v>
                </c:pt>
                <c:pt idx="1625">
                  <c:v>89.602009825800252</c:v>
                </c:pt>
                <c:pt idx="1626">
                  <c:v>89.657422201278877</c:v>
                </c:pt>
                <c:pt idx="1627">
                  <c:v>89.712827806793854</c:v>
                </c:pt>
                <c:pt idx="1628">
                  <c:v>89.768225888583387</c:v>
                </c:pt>
                <c:pt idx="1629">
                  <c:v>89.823616429463442</c:v>
                </c:pt>
                <c:pt idx="1630">
                  <c:v>89.878998905104368</c:v>
                </c:pt>
                <c:pt idx="1631">
                  <c:v>89.934372925666906</c:v>
                </c:pt>
                <c:pt idx="1632">
                  <c:v>89.98974035140499</c:v>
                </c:pt>
                <c:pt idx="1633">
                  <c:v>90.045101769683001</c:v>
                </c:pt>
                <c:pt idx="1634">
                  <c:v>90.100455450233582</c:v>
                </c:pt>
                <c:pt idx="1635">
                  <c:v>90.155802931597833</c:v>
                </c:pt>
                <c:pt idx="1636">
                  <c:v>90.211141543294929</c:v>
                </c:pt>
                <c:pt idx="1637">
                  <c:v>90.266470373309019</c:v>
                </c:pt>
                <c:pt idx="1638">
                  <c:v>90.321789043972274</c:v>
                </c:pt>
                <c:pt idx="1639">
                  <c:v>90.377100702857149</c:v>
                </c:pt>
                <c:pt idx="1640">
                  <c:v>90.432405994034042</c:v>
                </c:pt>
                <c:pt idx="1641">
                  <c:v>90.487704177718911</c:v>
                </c:pt>
                <c:pt idx="1642">
                  <c:v>90.54299263137527</c:v>
                </c:pt>
                <c:pt idx="1643">
                  <c:v>90.598275506399361</c:v>
                </c:pt>
                <c:pt idx="1644">
                  <c:v>90.653552192607577</c:v>
                </c:pt>
                <c:pt idx="1645">
                  <c:v>90.708823732714379</c:v>
                </c:pt>
                <c:pt idx="1646">
                  <c:v>90.764087088574811</c:v>
                </c:pt>
                <c:pt idx="1647">
                  <c:v>90.819340989620073</c:v>
                </c:pt>
                <c:pt idx="1648">
                  <c:v>90.874585452781901</c:v>
                </c:pt>
                <c:pt idx="1649">
                  <c:v>90.929821980208189</c:v>
                </c:pt>
                <c:pt idx="1650">
                  <c:v>90.985052280663211</c:v>
                </c:pt>
                <c:pt idx="1651">
                  <c:v>91.040274618107262</c:v>
                </c:pt>
                <c:pt idx="1652">
                  <c:v>91.095491185298684</c:v>
                </c:pt>
                <c:pt idx="1653">
                  <c:v>91.150701647334458</c:v>
                </c:pt>
                <c:pt idx="1654">
                  <c:v>91.205904966260462</c:v>
                </c:pt>
                <c:pt idx="1655">
                  <c:v>91.261100816155178</c:v>
                </c:pt>
                <c:pt idx="1656">
                  <c:v>91.316291871314903</c:v>
                </c:pt>
                <c:pt idx="1657">
                  <c:v>91.371477997716667</c:v>
                </c:pt>
                <c:pt idx="1658">
                  <c:v>91.426659124823317</c:v>
                </c:pt>
                <c:pt idx="1659">
                  <c:v>91.481833675064394</c:v>
                </c:pt>
                <c:pt idx="1660">
                  <c:v>91.537003448742837</c:v>
                </c:pt>
                <c:pt idx="1661">
                  <c:v>91.592167320332507</c:v>
                </c:pt>
                <c:pt idx="1662">
                  <c:v>91.647325110645284</c:v>
                </c:pt>
                <c:pt idx="1663">
                  <c:v>91.702474594407789</c:v>
                </c:pt>
                <c:pt idx="1664">
                  <c:v>91.757617473039502</c:v>
                </c:pt>
                <c:pt idx="1665">
                  <c:v>91.81275420605057</c:v>
                </c:pt>
                <c:pt idx="1666">
                  <c:v>91.867886492650868</c:v>
                </c:pt>
                <c:pt idx="1667">
                  <c:v>91.923015048154383</c:v>
                </c:pt>
                <c:pt idx="1668">
                  <c:v>91.978138466188071</c:v>
                </c:pt>
                <c:pt idx="1669">
                  <c:v>92.033257645393476</c:v>
                </c:pt>
                <c:pt idx="1670">
                  <c:v>92.088372641616061</c:v>
                </c:pt>
                <c:pt idx="1671">
                  <c:v>92.143483838268338</c:v>
                </c:pt>
                <c:pt idx="1672">
                  <c:v>92.198591260932076</c:v>
                </c:pt>
                <c:pt idx="1673">
                  <c:v>92.253695126068649</c:v>
                </c:pt>
                <c:pt idx="1674">
                  <c:v>92.308793940319603</c:v>
                </c:pt>
                <c:pt idx="1675">
                  <c:v>92.363889334494758</c:v>
                </c:pt>
                <c:pt idx="1676">
                  <c:v>92.418978244376433</c:v>
                </c:pt>
                <c:pt idx="1677">
                  <c:v>92.474061827740073</c:v>
                </c:pt>
                <c:pt idx="1678">
                  <c:v>92.529138663941382</c:v>
                </c:pt>
                <c:pt idx="1679">
                  <c:v>92.584210056514323</c:v>
                </c:pt>
                <c:pt idx="1680">
                  <c:v>92.639271653318929</c:v>
                </c:pt>
                <c:pt idx="1681">
                  <c:v>92.694327054596116</c:v>
                </c:pt>
                <c:pt idx="1682">
                  <c:v>92.749377143014769</c:v>
                </c:pt>
                <c:pt idx="1683">
                  <c:v>92.804421258197607</c:v>
                </c:pt>
                <c:pt idx="1684">
                  <c:v>92.859461024349685</c:v>
                </c:pt>
                <c:pt idx="1685">
                  <c:v>92.91449717095324</c:v>
                </c:pt>
                <c:pt idx="1686">
                  <c:v>92.969530306158219</c:v>
                </c:pt>
                <c:pt idx="1687">
                  <c:v>93.024568397697109</c:v>
                </c:pt>
                <c:pt idx="1688">
                  <c:v>93.079619140174017</c:v>
                </c:pt>
                <c:pt idx="1689">
                  <c:v>93.134690629604634</c:v>
                </c:pt>
                <c:pt idx="1690">
                  <c:v>93.189789732699651</c:v>
                </c:pt>
                <c:pt idx="1691">
                  <c:v>93.244900867525274</c:v>
                </c:pt>
                <c:pt idx="1692">
                  <c:v>93.300023455455772</c:v>
                </c:pt>
                <c:pt idx="1693">
                  <c:v>93.355150277095461</c:v>
                </c:pt>
                <c:pt idx="1694">
                  <c:v>93.41027848841567</c:v>
                </c:pt>
                <c:pt idx="1695">
                  <c:v>93.465407348732185</c:v>
                </c:pt>
                <c:pt idx="1696">
                  <c:v>93.520537032331362</c:v>
                </c:pt>
                <c:pt idx="1697">
                  <c:v>93.5756646704247</c:v>
                </c:pt>
                <c:pt idx="1698">
                  <c:v>93.630790084630803</c:v>
                </c:pt>
                <c:pt idx="1699">
                  <c:v>93.685911964737699</c:v>
                </c:pt>
                <c:pt idx="1700">
                  <c:v>93.741028135835393</c:v>
                </c:pt>
                <c:pt idx="1701">
                  <c:v>93.796135963820973</c:v>
                </c:pt>
                <c:pt idx="1702">
                  <c:v>93.85123541630378</c:v>
                </c:pt>
                <c:pt idx="1703">
                  <c:v>93.906326602770861</c:v>
                </c:pt>
                <c:pt idx="1704">
                  <c:v>93.961406778790035</c:v>
                </c:pt>
                <c:pt idx="1705">
                  <c:v>94.016476915908854</c:v>
                </c:pt>
                <c:pt idx="1706">
                  <c:v>94.071537083722617</c:v>
                </c:pt>
                <c:pt idx="1707">
                  <c:v>94.126588345315355</c:v>
                </c:pt>
                <c:pt idx="1708">
                  <c:v>94.181632654783371</c:v>
                </c:pt>
                <c:pt idx="1709">
                  <c:v>94.23667118966307</c:v>
                </c:pt>
                <c:pt idx="1710">
                  <c:v>94.291704439838114</c:v>
                </c:pt>
                <c:pt idx="1711">
                  <c:v>94.346732976128408</c:v>
                </c:pt>
                <c:pt idx="1712">
                  <c:v>94.401755078258773</c:v>
                </c:pt>
                <c:pt idx="1713">
                  <c:v>94.456773041482663</c:v>
                </c:pt>
                <c:pt idx="1714">
                  <c:v>94.511789138661186</c:v>
                </c:pt>
                <c:pt idx="1715">
                  <c:v>94.566804637494116</c:v>
                </c:pt>
                <c:pt idx="1716">
                  <c:v>94.621820065495285</c:v>
                </c:pt>
                <c:pt idx="1717">
                  <c:v>94.676835548104137</c:v>
                </c:pt>
                <c:pt idx="1718">
                  <c:v>94.731851357965638</c:v>
                </c:pt>
                <c:pt idx="1719">
                  <c:v>94.786865943965324</c:v>
                </c:pt>
                <c:pt idx="1720">
                  <c:v>94.841877614246073</c:v>
                </c:pt>
                <c:pt idx="1721">
                  <c:v>94.896885308968777</c:v>
                </c:pt>
                <c:pt idx="1722">
                  <c:v>94.951890324176617</c:v>
                </c:pt>
                <c:pt idx="1723">
                  <c:v>95.006893480485772</c:v>
                </c:pt>
                <c:pt idx="1724">
                  <c:v>95.061895190551894</c:v>
                </c:pt>
                <c:pt idx="1725">
                  <c:v>95.116894465291807</c:v>
                </c:pt>
                <c:pt idx="1726">
                  <c:v>95.171890950122631</c:v>
                </c:pt>
                <c:pt idx="1727">
                  <c:v>95.226885411620202</c:v>
                </c:pt>
                <c:pt idx="1728">
                  <c:v>95.28187970683615</c:v>
                </c:pt>
                <c:pt idx="1729">
                  <c:v>95.336873524909478</c:v>
                </c:pt>
                <c:pt idx="1730">
                  <c:v>95.391866760279669</c:v>
                </c:pt>
                <c:pt idx="1731">
                  <c:v>95.446859338241367</c:v>
                </c:pt>
                <c:pt idx="1732">
                  <c:v>95.501851472003722</c:v>
                </c:pt>
                <c:pt idx="1733">
                  <c:v>95.556842346411045</c:v>
                </c:pt>
                <c:pt idx="1734">
                  <c:v>95.611831941757799</c:v>
                </c:pt>
                <c:pt idx="1735">
                  <c:v>95.666820834434304</c:v>
                </c:pt>
                <c:pt idx="1736">
                  <c:v>95.721810001214422</c:v>
                </c:pt>
                <c:pt idx="1737">
                  <c:v>95.776798581074488</c:v>
                </c:pt>
                <c:pt idx="1738">
                  <c:v>95.831785007105282</c:v>
                </c:pt>
                <c:pt idx="1739">
                  <c:v>95.886769965715658</c:v>
                </c:pt>
                <c:pt idx="1740">
                  <c:v>95.941753390785664</c:v>
                </c:pt>
                <c:pt idx="1741">
                  <c:v>95.996735795162067</c:v>
                </c:pt>
                <c:pt idx="1742">
                  <c:v>96.05171676599619</c:v>
                </c:pt>
                <c:pt idx="1743">
                  <c:v>96.106695934756502</c:v>
                </c:pt>
                <c:pt idx="1744">
                  <c:v>96.161674402432951</c:v>
                </c:pt>
                <c:pt idx="1745">
                  <c:v>96.216651300459858</c:v>
                </c:pt>
                <c:pt idx="1746">
                  <c:v>96.271624761243032</c:v>
                </c:pt>
                <c:pt idx="1747">
                  <c:v>96.326595524251303</c:v>
                </c:pt>
                <c:pt idx="1748">
                  <c:v>96.381566320582053</c:v>
                </c:pt>
                <c:pt idx="1749">
                  <c:v>96.436537934698279</c:v>
                </c:pt>
                <c:pt idx="1750">
                  <c:v>96.491510392003676</c:v>
                </c:pt>
                <c:pt idx="1751">
                  <c:v>96.546482199033619</c:v>
                </c:pt>
                <c:pt idx="1752">
                  <c:v>96.601451213621132</c:v>
                </c:pt>
                <c:pt idx="1753">
                  <c:v>96.656417412843865</c:v>
                </c:pt>
                <c:pt idx="1754">
                  <c:v>96.711380394423998</c:v>
                </c:pt>
                <c:pt idx="1755">
                  <c:v>96.766342550176489</c:v>
                </c:pt>
                <c:pt idx="1756">
                  <c:v>96.821305203335513</c:v>
                </c:pt>
                <c:pt idx="1757">
                  <c:v>96.876267850315315</c:v>
                </c:pt>
                <c:pt idx="1758">
                  <c:v>96.931230238000467</c:v>
                </c:pt>
                <c:pt idx="1759">
                  <c:v>96.986191113135263</c:v>
                </c:pt>
                <c:pt idx="1760">
                  <c:v>97.041149182235927</c:v>
                </c:pt>
                <c:pt idx="1761">
                  <c:v>97.096106812818633</c:v>
                </c:pt>
                <c:pt idx="1762">
                  <c:v>97.151063677885645</c:v>
                </c:pt>
                <c:pt idx="1763">
                  <c:v>97.206020322469769</c:v>
                </c:pt>
                <c:pt idx="1764">
                  <c:v>97.260976856197587</c:v>
                </c:pt>
                <c:pt idx="1765">
                  <c:v>97.315933298668185</c:v>
                </c:pt>
                <c:pt idx="1766">
                  <c:v>97.370888193905444</c:v>
                </c:pt>
                <c:pt idx="1767">
                  <c:v>97.425841609487989</c:v>
                </c:pt>
                <c:pt idx="1768">
                  <c:v>97.480794117347628</c:v>
                </c:pt>
                <c:pt idx="1769">
                  <c:v>97.535745628756231</c:v>
                </c:pt>
                <c:pt idx="1770">
                  <c:v>97.590695313413107</c:v>
                </c:pt>
                <c:pt idx="1771">
                  <c:v>97.645641832952265</c:v>
                </c:pt>
                <c:pt idx="1772">
                  <c:v>97.700584180715595</c:v>
                </c:pt>
                <c:pt idx="1773">
                  <c:v>97.755524163851149</c:v>
                </c:pt>
                <c:pt idx="1774">
                  <c:v>97.810463311030404</c:v>
                </c:pt>
                <c:pt idx="1775">
                  <c:v>97.86540262938621</c:v>
                </c:pt>
                <c:pt idx="1776">
                  <c:v>97.920342282380432</c:v>
                </c:pt>
                <c:pt idx="1777">
                  <c:v>97.975281400980933</c:v>
                </c:pt>
                <c:pt idx="1778">
                  <c:v>98.030218638111791</c:v>
                </c:pt>
                <c:pt idx="1779">
                  <c:v>98.085154083591348</c:v>
                </c:pt>
                <c:pt idx="1780">
                  <c:v>98.140088563340328</c:v>
                </c:pt>
                <c:pt idx="1781">
                  <c:v>98.195021984057092</c:v>
                </c:pt>
                <c:pt idx="1782">
                  <c:v>98.249952861316274</c:v>
                </c:pt>
                <c:pt idx="1783">
                  <c:v>98.304882205660221</c:v>
                </c:pt>
                <c:pt idx="1784">
                  <c:v>98.359810548060992</c:v>
                </c:pt>
                <c:pt idx="1785">
                  <c:v>98.414738937261149</c:v>
                </c:pt>
                <c:pt idx="1786">
                  <c:v>98.46966718478852</c:v>
                </c:pt>
                <c:pt idx="1787">
                  <c:v>98.524595724172684</c:v>
                </c:pt>
                <c:pt idx="1788">
                  <c:v>98.579523144732661</c:v>
                </c:pt>
                <c:pt idx="1789">
                  <c:v>98.634447812188256</c:v>
                </c:pt>
                <c:pt idx="1790">
                  <c:v>98.689370854948294</c:v>
                </c:pt>
                <c:pt idx="1791">
                  <c:v>98.744291444987979</c:v>
                </c:pt>
                <c:pt idx="1792">
                  <c:v>98.799210625259477</c:v>
                </c:pt>
                <c:pt idx="1793">
                  <c:v>98.854129697430977</c:v>
                </c:pt>
                <c:pt idx="1794">
                  <c:v>98.909048334905791</c:v>
                </c:pt>
                <c:pt idx="1795">
                  <c:v>98.96396521768898</c:v>
                </c:pt>
                <c:pt idx="1796">
                  <c:v>99.018879932318953</c:v>
                </c:pt>
                <c:pt idx="1797">
                  <c:v>99.073794197043867</c:v>
                </c:pt>
                <c:pt idx="1798">
                  <c:v>99.128709320077121</c:v>
                </c:pt>
                <c:pt idx="1799">
                  <c:v>99.183623340961447</c:v>
                </c:pt>
                <c:pt idx="1800">
                  <c:v>99.238535541295761</c:v>
                </c:pt>
                <c:pt idx="1801">
                  <c:v>99.293446282893214</c:v>
                </c:pt>
                <c:pt idx="1802">
                  <c:v>99.348356892052436</c:v>
                </c:pt>
                <c:pt idx="1803">
                  <c:v>99.403268197370366</c:v>
                </c:pt>
                <c:pt idx="1804">
                  <c:v>99.458180299783223</c:v>
                </c:pt>
                <c:pt idx="1805">
                  <c:v>99.51309220938451</c:v>
                </c:pt>
                <c:pt idx="1806">
                  <c:v>99.56800439509378</c:v>
                </c:pt>
                <c:pt idx="1807">
                  <c:v>99.622917434233841</c:v>
                </c:pt>
                <c:pt idx="1808">
                  <c:v>99.677831215983574</c:v>
                </c:pt>
                <c:pt idx="1809">
                  <c:v>99.732745899030306</c:v>
                </c:pt>
                <c:pt idx="1810">
                  <c:v>99.787663486149</c:v>
                </c:pt>
                <c:pt idx="1811">
                  <c:v>99.842583742736508</c:v>
                </c:pt>
                <c:pt idx="1812">
                  <c:v>99.89750662910231</c:v>
                </c:pt>
                <c:pt idx="1813">
                  <c:v>99.952432606920738</c:v>
                </c:pt>
                <c:pt idx="1814">
                  <c:v>100.00736099979862</c:v>
                </c:pt>
                <c:pt idx="1815">
                  <c:v>100.06229108424166</c:v>
                </c:pt>
                <c:pt idx="1816">
                  <c:v>100.11722220280123</c:v>
                </c:pt>
                <c:pt idx="1817">
                  <c:v>100.17215554195666</c:v>
                </c:pt>
                <c:pt idx="1818">
                  <c:v>100.22708990720143</c:v>
                </c:pt>
                <c:pt idx="1819">
                  <c:v>100.28202469242437</c:v>
                </c:pt>
                <c:pt idx="1820">
                  <c:v>100.33695936415495</c:v>
                </c:pt>
                <c:pt idx="1821">
                  <c:v>100.39189597958219</c:v>
                </c:pt>
                <c:pt idx="1822">
                  <c:v>100.44683489684226</c:v>
                </c:pt>
                <c:pt idx="1823">
                  <c:v>100.50177666613182</c:v>
                </c:pt>
                <c:pt idx="1824">
                  <c:v>100.55672189004937</c:v>
                </c:pt>
                <c:pt idx="1825">
                  <c:v>100.6116709644545</c:v>
                </c:pt>
                <c:pt idx="1826">
                  <c:v>100.6666245457139</c:v>
                </c:pt>
                <c:pt idx="1827">
                  <c:v>100.72158118905871</c:v>
                </c:pt>
                <c:pt idx="1828">
                  <c:v>100.77654072725134</c:v>
                </c:pt>
                <c:pt idx="1829">
                  <c:v>100.83150360828043</c:v>
                </c:pt>
                <c:pt idx="1830">
                  <c:v>100.886470757795</c:v>
                </c:pt>
                <c:pt idx="1831">
                  <c:v>100.94144068937142</c:v>
                </c:pt>
                <c:pt idx="1832">
                  <c:v>100.99641439678354</c:v>
                </c:pt>
                <c:pt idx="1833">
                  <c:v>101.0513919543134</c:v>
                </c:pt>
                <c:pt idx="1834">
                  <c:v>101.10637301217859</c:v>
                </c:pt>
                <c:pt idx="1835">
                  <c:v>101.16135827652529</c:v>
                </c:pt>
                <c:pt idx="1836">
                  <c:v>101.21634960912611</c:v>
                </c:pt>
                <c:pt idx="1837">
                  <c:v>101.27134791569291</c:v>
                </c:pt>
                <c:pt idx="1838">
                  <c:v>101.32635370350856</c:v>
                </c:pt>
                <c:pt idx="1839">
                  <c:v>101.38136506854589</c:v>
                </c:pt>
                <c:pt idx="1840">
                  <c:v>101.4363820923579</c:v>
                </c:pt>
                <c:pt idx="1841">
                  <c:v>101.49140476409148</c:v>
                </c:pt>
                <c:pt idx="1842">
                  <c:v>101.5464338113196</c:v>
                </c:pt>
                <c:pt idx="1843">
                  <c:v>101.60147257009609</c:v>
                </c:pt>
                <c:pt idx="1844">
                  <c:v>101.65651800732144</c:v>
                </c:pt>
                <c:pt idx="1845">
                  <c:v>101.71156996103434</c:v>
                </c:pt>
                <c:pt idx="1846">
                  <c:v>101.7666284235749</c:v>
                </c:pt>
                <c:pt idx="1847">
                  <c:v>101.82169380354358</c:v>
                </c:pt>
                <c:pt idx="1848">
                  <c:v>101.87676686068774</c:v>
                </c:pt>
                <c:pt idx="1849">
                  <c:v>101.93184435267358</c:v>
                </c:pt>
                <c:pt idx="1850">
                  <c:v>101.98692624775886</c:v>
                </c:pt>
                <c:pt idx="1851">
                  <c:v>102.04201253094071</c:v>
                </c:pt>
                <c:pt idx="1852">
                  <c:v>102.09710359469332</c:v>
                </c:pt>
                <c:pt idx="1853">
                  <c:v>102.15219968589636</c:v>
                </c:pt>
                <c:pt idx="1854">
                  <c:v>102.20730085151645</c:v>
                </c:pt>
                <c:pt idx="1855">
                  <c:v>102.26240614799374</c:v>
                </c:pt>
                <c:pt idx="1856">
                  <c:v>102.31751697026927</c:v>
                </c:pt>
                <c:pt idx="1857">
                  <c:v>102.37263213909793</c:v>
                </c:pt>
                <c:pt idx="1858">
                  <c:v>102.42775460999822</c:v>
                </c:pt>
                <c:pt idx="1859">
                  <c:v>102.48288314302357</c:v>
                </c:pt>
                <c:pt idx="1860">
                  <c:v>102.5380221826473</c:v>
                </c:pt>
                <c:pt idx="1861">
                  <c:v>102.59317610832048</c:v>
                </c:pt>
                <c:pt idx="1862">
                  <c:v>102.64834551911008</c:v>
                </c:pt>
                <c:pt idx="1863">
                  <c:v>102.7035341363875</c:v>
                </c:pt>
                <c:pt idx="1864">
                  <c:v>102.7587370083492</c:v>
                </c:pt>
                <c:pt idx="1865">
                  <c:v>102.81394981804732</c:v>
                </c:pt>
                <c:pt idx="1866">
                  <c:v>102.86916864124311</c:v>
                </c:pt>
                <c:pt idx="1867">
                  <c:v>102.92439245689629</c:v>
                </c:pt>
                <c:pt idx="1868">
                  <c:v>102.97962225709661</c:v>
                </c:pt>
                <c:pt idx="1869">
                  <c:v>103.0348592007123</c:v>
                </c:pt>
                <c:pt idx="1870">
                  <c:v>103.09010310376036</c:v>
                </c:pt>
                <c:pt idx="1871">
                  <c:v>103.14535482503034</c:v>
                </c:pt>
                <c:pt idx="1872">
                  <c:v>103.2006127087965</c:v>
                </c:pt>
                <c:pt idx="1873">
                  <c:v>103.25587611358168</c:v>
                </c:pt>
                <c:pt idx="1874">
                  <c:v>103.31114416257144</c:v>
                </c:pt>
                <c:pt idx="1875">
                  <c:v>103.36641632025918</c:v>
                </c:pt>
                <c:pt idx="1876">
                  <c:v>103.42169385522733</c:v>
                </c:pt>
                <c:pt idx="1877">
                  <c:v>103.4769772143937</c:v>
                </c:pt>
                <c:pt idx="1878">
                  <c:v>103.53226872280004</c:v>
                </c:pt>
                <c:pt idx="1879">
                  <c:v>103.58756691200063</c:v>
                </c:pt>
                <c:pt idx="1880">
                  <c:v>103.64286890381604</c:v>
                </c:pt>
                <c:pt idx="1881">
                  <c:v>103.69817376675402</c:v>
                </c:pt>
                <c:pt idx="1882">
                  <c:v>103.75348300426009</c:v>
                </c:pt>
                <c:pt idx="1883">
                  <c:v>103.8087993210882</c:v>
                </c:pt>
                <c:pt idx="1884">
                  <c:v>103.86412070669702</c:v>
                </c:pt>
                <c:pt idx="1885">
                  <c:v>103.9194472640944</c:v>
                </c:pt>
                <c:pt idx="1886">
                  <c:v>103.97477792123992</c:v>
                </c:pt>
                <c:pt idx="1887">
                  <c:v>104.03011496993328</c:v>
                </c:pt>
                <c:pt idx="1888">
                  <c:v>104.08545748686723</c:v>
                </c:pt>
                <c:pt idx="1889">
                  <c:v>104.14080736577958</c:v>
                </c:pt>
                <c:pt idx="1890">
                  <c:v>104.19616194724242</c:v>
                </c:pt>
                <c:pt idx="1891">
                  <c:v>104.25152388046563</c:v>
                </c:pt>
                <c:pt idx="1892">
                  <c:v>104.30689640119787</c:v>
                </c:pt>
                <c:pt idx="1893">
                  <c:v>104.36227940358911</c:v>
                </c:pt>
                <c:pt idx="1894">
                  <c:v>104.41767928601936</c:v>
                </c:pt>
                <c:pt idx="1895">
                  <c:v>104.47309457093569</c:v>
                </c:pt>
                <c:pt idx="1896">
                  <c:v>104.52852279956944</c:v>
                </c:pt>
                <c:pt idx="1897">
                  <c:v>104.58396017204231</c:v>
                </c:pt>
                <c:pt idx="1898">
                  <c:v>104.63940727478797</c:v>
                </c:pt>
                <c:pt idx="1899">
                  <c:v>104.69486252171005</c:v>
                </c:pt>
                <c:pt idx="1900">
                  <c:v>104.75032858328684</c:v>
                </c:pt>
                <c:pt idx="1901">
                  <c:v>104.80580431921021</c:v>
                </c:pt>
                <c:pt idx="1902">
                  <c:v>104.86128761621769</c:v>
                </c:pt>
                <c:pt idx="1903">
                  <c:v>104.91677857109518</c:v>
                </c:pt>
                <c:pt idx="1904">
                  <c:v>104.97227749242184</c:v>
                </c:pt>
                <c:pt idx="1905">
                  <c:v>105.02778495395025</c:v>
                </c:pt>
                <c:pt idx="1906">
                  <c:v>105.08330189781135</c:v>
                </c:pt>
                <c:pt idx="1907">
                  <c:v>105.1388271068536</c:v>
                </c:pt>
                <c:pt idx="1908">
                  <c:v>105.19435931196043</c:v>
                </c:pt>
                <c:pt idx="1909">
                  <c:v>105.24990058469551</c:v>
                </c:pt>
                <c:pt idx="1910">
                  <c:v>105.30545057985931</c:v>
                </c:pt>
                <c:pt idx="1911">
                  <c:v>105.36100680055891</c:v>
                </c:pt>
                <c:pt idx="1912">
                  <c:v>105.41657135581633</c:v>
                </c:pt>
                <c:pt idx="1913">
                  <c:v>105.47214362391092</c:v>
                </c:pt>
                <c:pt idx="1914">
                  <c:v>105.52772560576042</c:v>
                </c:pt>
                <c:pt idx="1915">
                  <c:v>105.5833172935619</c:v>
                </c:pt>
                <c:pt idx="1916">
                  <c:v>105.63891809028634</c:v>
                </c:pt>
                <c:pt idx="1917">
                  <c:v>105.69452518406028</c:v>
                </c:pt>
                <c:pt idx="1918">
                  <c:v>105.75014110969384</c:v>
                </c:pt>
                <c:pt idx="1919">
                  <c:v>105.80576555212646</c:v>
                </c:pt>
                <c:pt idx="1920">
                  <c:v>105.86139844466798</c:v>
                </c:pt>
                <c:pt idx="1921">
                  <c:v>105.91703980586486</c:v>
                </c:pt>
                <c:pt idx="1922">
                  <c:v>105.97268921661851</c:v>
                </c:pt>
                <c:pt idx="1923">
                  <c:v>106.0283485557959</c:v>
                </c:pt>
                <c:pt idx="1924">
                  <c:v>106.0840146013836</c:v>
                </c:pt>
                <c:pt idx="1925">
                  <c:v>106.13968810112443</c:v>
                </c:pt>
                <c:pt idx="1926">
                  <c:v>106.19536852503381</c:v>
                </c:pt>
                <c:pt idx="1927">
                  <c:v>106.25105672025269</c:v>
                </c:pt>
                <c:pt idx="1928">
                  <c:v>106.30675319881729</c:v>
                </c:pt>
                <c:pt idx="1929">
                  <c:v>106.36245975615908</c:v>
                </c:pt>
                <c:pt idx="1930">
                  <c:v>106.41817912976846</c:v>
                </c:pt>
                <c:pt idx="1931">
                  <c:v>106.47390839781221</c:v>
                </c:pt>
                <c:pt idx="1932">
                  <c:v>106.52964711756435</c:v>
                </c:pt>
                <c:pt idx="1933">
                  <c:v>106.58539486962501</c:v>
                </c:pt>
                <c:pt idx="1934">
                  <c:v>106.64115160725913</c:v>
                </c:pt>
                <c:pt idx="1935">
                  <c:v>106.69691629720536</c:v>
                </c:pt>
                <c:pt idx="1936">
                  <c:v>106.75268937183145</c:v>
                </c:pt>
                <c:pt idx="1937">
                  <c:v>106.80847104888925</c:v>
                </c:pt>
                <c:pt idx="1938">
                  <c:v>106.86426127121526</c:v>
                </c:pt>
                <c:pt idx="1939">
                  <c:v>106.92006063496866</c:v>
                </c:pt>
                <c:pt idx="1940">
                  <c:v>106.97587047552399</c:v>
                </c:pt>
                <c:pt idx="1941">
                  <c:v>107.03168883921491</c:v>
                </c:pt>
                <c:pt idx="1942">
                  <c:v>107.08751485116186</c:v>
                </c:pt>
                <c:pt idx="1943">
                  <c:v>107.14334963533857</c:v>
                </c:pt>
                <c:pt idx="1944">
                  <c:v>107.19919405363464</c:v>
                </c:pt>
                <c:pt idx="1945">
                  <c:v>107.25504936891222</c:v>
                </c:pt>
                <c:pt idx="1946">
                  <c:v>107.31091478270667</c:v>
                </c:pt>
                <c:pt idx="1947">
                  <c:v>107.36679146655258</c:v>
                </c:pt>
                <c:pt idx="1948">
                  <c:v>107.42267823622056</c:v>
                </c:pt>
                <c:pt idx="1949">
                  <c:v>107.47857796471071</c:v>
                </c:pt>
                <c:pt idx="1950">
                  <c:v>107.53448669714599</c:v>
                </c:pt>
                <c:pt idx="1951">
                  <c:v>107.59040653893841</c:v>
                </c:pt>
                <c:pt idx="1952">
                  <c:v>107.6463382567798</c:v>
                </c:pt>
                <c:pt idx="1953">
                  <c:v>107.7022853206533</c:v>
                </c:pt>
                <c:pt idx="1954">
                  <c:v>107.75824375888918</c:v>
                </c:pt>
                <c:pt idx="1955">
                  <c:v>107.81421892806321</c:v>
                </c:pt>
                <c:pt idx="1956">
                  <c:v>107.87020825619824</c:v>
                </c:pt>
                <c:pt idx="1957">
                  <c:v>107.92620971280638</c:v>
                </c:pt>
                <c:pt idx="1958">
                  <c:v>107.98222299611976</c:v>
                </c:pt>
                <c:pt idx="1959">
                  <c:v>108.03825050237329</c:v>
                </c:pt>
                <c:pt idx="1960">
                  <c:v>108.09429182695952</c:v>
                </c:pt>
                <c:pt idx="1961">
                  <c:v>108.15034668611118</c:v>
                </c:pt>
                <c:pt idx="1962">
                  <c:v>108.2064163838501</c:v>
                </c:pt>
                <c:pt idx="1963">
                  <c:v>108.26249885075686</c:v>
                </c:pt>
                <c:pt idx="1964">
                  <c:v>108.31859438547313</c:v>
                </c:pt>
                <c:pt idx="1965">
                  <c:v>108.37470465858379</c:v>
                </c:pt>
                <c:pt idx="1966">
                  <c:v>108.43082945028159</c:v>
                </c:pt>
                <c:pt idx="1967">
                  <c:v>108.48696806410496</c:v>
                </c:pt>
                <c:pt idx="1968">
                  <c:v>108.54311819669211</c:v>
                </c:pt>
                <c:pt idx="1969">
                  <c:v>108.59927788791552</c:v>
                </c:pt>
                <c:pt idx="1970">
                  <c:v>108.65544953396846</c:v>
                </c:pt>
                <c:pt idx="1971">
                  <c:v>108.71163201882848</c:v>
                </c:pt>
                <c:pt idx="1972">
                  <c:v>108.76782738090412</c:v>
                </c:pt>
                <c:pt idx="1973">
                  <c:v>108.82403479643772</c:v>
                </c:pt>
                <c:pt idx="1974">
                  <c:v>108.8802529734708</c:v>
                </c:pt>
                <c:pt idx="1975">
                  <c:v>108.93648287970986</c:v>
                </c:pt>
                <c:pt idx="1976">
                  <c:v>108.99272434718338</c:v>
                </c:pt>
                <c:pt idx="1977">
                  <c:v>109.04898080591742</c:v>
                </c:pt>
                <c:pt idx="1978">
                  <c:v>109.10525063924956</c:v>
                </c:pt>
                <c:pt idx="1979">
                  <c:v>109.16153403138597</c:v>
                </c:pt>
                <c:pt idx="1980">
                  <c:v>109.21783005253012</c:v>
                </c:pt>
                <c:pt idx="1981">
                  <c:v>109.27414074200819</c:v>
                </c:pt>
                <c:pt idx="1982">
                  <c:v>109.33046275757376</c:v>
                </c:pt>
                <c:pt idx="1983">
                  <c:v>109.38679769312957</c:v>
                </c:pt>
                <c:pt idx="1984">
                  <c:v>109.44314531838165</c:v>
                </c:pt>
                <c:pt idx="1985">
                  <c:v>109.49950290275585</c:v>
                </c:pt>
                <c:pt idx="1986">
                  <c:v>109.5558725888869</c:v>
                </c:pt>
                <c:pt idx="1987">
                  <c:v>109.61225529486768</c:v>
                </c:pt>
                <c:pt idx="1988">
                  <c:v>109.66865218388253</c:v>
                </c:pt>
                <c:pt idx="1989">
                  <c:v>109.72506311198011</c:v>
                </c:pt>
                <c:pt idx="1990">
                  <c:v>109.78148869735514</c:v>
                </c:pt>
                <c:pt idx="1991">
                  <c:v>109.83792892001989</c:v>
                </c:pt>
                <c:pt idx="1992">
                  <c:v>109.89438310249768</c:v>
                </c:pt>
                <c:pt idx="1993">
                  <c:v>109.9508504224206</c:v>
                </c:pt>
                <c:pt idx="1994">
                  <c:v>110.007330560683</c:v>
                </c:pt>
                <c:pt idx="1995">
                  <c:v>110.0638254982759</c:v>
                </c:pt>
                <c:pt idx="1996">
                  <c:v>110.12033585842805</c:v>
                </c:pt>
                <c:pt idx="1997">
                  <c:v>110.17685857285842</c:v>
                </c:pt>
                <c:pt idx="1998">
                  <c:v>110.23339277300961</c:v>
                </c:pt>
                <c:pt idx="1999">
                  <c:v>110.28993793481803</c:v>
                </c:pt>
                <c:pt idx="2000">
                  <c:v>110.34649675600311</c:v>
                </c:pt>
                <c:pt idx="2001">
                  <c:v>110.40307161196681</c:v>
                </c:pt>
                <c:pt idx="2002">
                  <c:v>110.45965806953716</c:v>
                </c:pt>
                <c:pt idx="2003">
                  <c:v>110.5162591973363</c:v>
                </c:pt>
                <c:pt idx="2004">
                  <c:v>110.57287589629479</c:v>
                </c:pt>
                <c:pt idx="2005">
                  <c:v>110.62950564642986</c:v>
                </c:pt>
                <c:pt idx="2006">
                  <c:v>110.68615002127194</c:v>
                </c:pt>
                <c:pt idx="2007">
                  <c:v>110.74280653506204</c:v>
                </c:pt>
                <c:pt idx="2008">
                  <c:v>110.79947998008194</c:v>
                </c:pt>
                <c:pt idx="2009">
                  <c:v>110.85616401617845</c:v>
                </c:pt>
                <c:pt idx="2010">
                  <c:v>110.91285980676361</c:v>
                </c:pt>
                <c:pt idx="2011">
                  <c:v>110.96957252433877</c:v>
                </c:pt>
                <c:pt idx="2012">
                  <c:v>111.02629923598607</c:v>
                </c:pt>
                <c:pt idx="2013">
                  <c:v>111.08304441196837</c:v>
                </c:pt>
                <c:pt idx="2014">
                  <c:v>111.13980544905451</c:v>
                </c:pt>
                <c:pt idx="2015">
                  <c:v>111.19658238932412</c:v>
                </c:pt>
                <c:pt idx="2016">
                  <c:v>111.25337511423344</c:v>
                </c:pt>
                <c:pt idx="2017">
                  <c:v>111.31018312379175</c:v>
                </c:pt>
                <c:pt idx="2018">
                  <c:v>111.36700696548917</c:v>
                </c:pt>
                <c:pt idx="2019">
                  <c:v>111.42384333228644</c:v>
                </c:pt>
                <c:pt idx="2020">
                  <c:v>111.48069552993942</c:v>
                </c:pt>
                <c:pt idx="2021">
                  <c:v>111.53756212659502</c:v>
                </c:pt>
                <c:pt idx="2022">
                  <c:v>111.59444590232076</c:v>
                </c:pt>
                <c:pt idx="2023">
                  <c:v>111.65134455960619</c:v>
                </c:pt>
                <c:pt idx="2024">
                  <c:v>111.70825783212028</c:v>
                </c:pt>
                <c:pt idx="2025">
                  <c:v>111.76518844806648</c:v>
                </c:pt>
                <c:pt idx="2026">
                  <c:v>111.82214072431033</c:v>
                </c:pt>
                <c:pt idx="2027">
                  <c:v>111.87910724819565</c:v>
                </c:pt>
                <c:pt idx="2028">
                  <c:v>111.9360904915843</c:v>
                </c:pt>
                <c:pt idx="2029">
                  <c:v>111.99309019410289</c:v>
                </c:pt>
                <c:pt idx="2030">
                  <c:v>112.05010059881107</c:v>
                </c:pt>
                <c:pt idx="2031">
                  <c:v>112.10712311274628</c:v>
                </c:pt>
                <c:pt idx="2032">
                  <c:v>112.16415793820009</c:v>
                </c:pt>
                <c:pt idx="2033">
                  <c:v>112.22121102738879</c:v>
                </c:pt>
                <c:pt idx="2034">
                  <c:v>112.27827910140687</c:v>
                </c:pt>
                <c:pt idx="2035">
                  <c:v>112.3353629635897</c:v>
                </c:pt>
                <c:pt idx="2036">
                  <c:v>112.39246637784485</c:v>
                </c:pt>
                <c:pt idx="2037">
                  <c:v>112.44958798633679</c:v>
                </c:pt>
                <c:pt idx="2038">
                  <c:v>112.50672745694932</c:v>
                </c:pt>
                <c:pt idx="2039">
                  <c:v>112.56388394285175</c:v>
                </c:pt>
                <c:pt idx="2040">
                  <c:v>112.62105637165951</c:v>
                </c:pt>
                <c:pt idx="2041">
                  <c:v>112.67824158475595</c:v>
                </c:pt>
                <c:pt idx="2042">
                  <c:v>112.73544254179781</c:v>
                </c:pt>
                <c:pt idx="2043">
                  <c:v>112.79265840731286</c:v>
                </c:pt>
                <c:pt idx="2044">
                  <c:v>112.84989644023234</c:v>
                </c:pt>
                <c:pt idx="2045">
                  <c:v>112.90714684640743</c:v>
                </c:pt>
                <c:pt idx="2046">
                  <c:v>112.96441469020185</c:v>
                </c:pt>
                <c:pt idx="2047">
                  <c:v>113.02169527242835</c:v>
                </c:pt>
                <c:pt idx="2048">
                  <c:v>113.07899123257945</c:v>
                </c:pt>
                <c:pt idx="2049">
                  <c:v>113.13630288610408</c:v>
                </c:pt>
                <c:pt idx="2050">
                  <c:v>113.19362876626901</c:v>
                </c:pt>
                <c:pt idx="2051">
                  <c:v>113.25097179729211</c:v>
                </c:pt>
                <c:pt idx="2052">
                  <c:v>113.30832771651764</c:v>
                </c:pt>
                <c:pt idx="2053">
                  <c:v>113.36569915854902</c:v>
                </c:pt>
                <c:pt idx="2054">
                  <c:v>113.4230847166165</c:v>
                </c:pt>
                <c:pt idx="2055">
                  <c:v>113.48048445896782</c:v>
                </c:pt>
                <c:pt idx="2056">
                  <c:v>113.53789900051829</c:v>
                </c:pt>
                <c:pt idx="2057">
                  <c:v>113.59532958337503</c:v>
                </c:pt>
                <c:pt idx="2058">
                  <c:v>113.65277293927973</c:v>
                </c:pt>
                <c:pt idx="2059">
                  <c:v>113.71022957684281</c:v>
                </c:pt>
                <c:pt idx="2060">
                  <c:v>113.76769916995258</c:v>
                </c:pt>
                <c:pt idx="2061">
                  <c:v>113.82518271979367</c:v>
                </c:pt>
                <c:pt idx="2062">
                  <c:v>113.88268172091071</c:v>
                </c:pt>
                <c:pt idx="2063">
                  <c:v>113.94020094201534</c:v>
                </c:pt>
                <c:pt idx="2064">
                  <c:v>113.99773643599366</c:v>
                </c:pt>
                <c:pt idx="2065">
                  <c:v>114.05529014224111</c:v>
                </c:pt>
                <c:pt idx="2066">
                  <c:v>114.1128619352224</c:v>
                </c:pt>
                <c:pt idx="2067">
                  <c:v>114.17045125799324</c:v>
                </c:pt>
                <c:pt idx="2068">
                  <c:v>114.22805705817865</c:v>
                </c:pt>
                <c:pt idx="2069">
                  <c:v>114.28567826007873</c:v>
                </c:pt>
                <c:pt idx="2070">
                  <c:v>114.34331451958602</c:v>
                </c:pt>
                <c:pt idx="2071">
                  <c:v>114.40096576758414</c:v>
                </c:pt>
                <c:pt idx="2072">
                  <c:v>114.45862931894942</c:v>
                </c:pt>
                <c:pt idx="2073">
                  <c:v>114.51630686798643</c:v>
                </c:pt>
                <c:pt idx="2074">
                  <c:v>114.57399935827385</c:v>
                </c:pt>
                <c:pt idx="2075">
                  <c:v>114.63171164291066</c:v>
                </c:pt>
                <c:pt idx="2076">
                  <c:v>114.68944265899515</c:v>
                </c:pt>
                <c:pt idx="2077">
                  <c:v>114.74719650554438</c:v>
                </c:pt>
                <c:pt idx="2078">
                  <c:v>114.80497002525829</c:v>
                </c:pt>
                <c:pt idx="2079">
                  <c:v>114.86276331998128</c:v>
                </c:pt>
                <c:pt idx="2080">
                  <c:v>114.92057527171289</c:v>
                </c:pt>
                <c:pt idx="2081">
                  <c:v>114.97840510379316</c:v>
                </c:pt>
                <c:pt idx="2082">
                  <c:v>115.03625512999363</c:v>
                </c:pt>
                <c:pt idx="2083">
                  <c:v>115.09412394475271</c:v>
                </c:pt>
                <c:pt idx="2084">
                  <c:v>115.15201128701742</c:v>
                </c:pt>
                <c:pt idx="2085">
                  <c:v>115.20991334869829</c:v>
                </c:pt>
                <c:pt idx="2086">
                  <c:v>115.26783332091679</c:v>
                </c:pt>
                <c:pt idx="2087">
                  <c:v>115.3257697811716</c:v>
                </c:pt>
                <c:pt idx="2088">
                  <c:v>115.38372003242809</c:v>
                </c:pt>
                <c:pt idx="2089">
                  <c:v>115.44168856368259</c:v>
                </c:pt>
                <c:pt idx="2090">
                  <c:v>115.49967278214329</c:v>
                </c:pt>
                <c:pt idx="2091">
                  <c:v>115.55767247760382</c:v>
                </c:pt>
                <c:pt idx="2092">
                  <c:v>115.61568799499264</c:v>
                </c:pt>
                <c:pt idx="2093">
                  <c:v>115.67371801054799</c:v>
                </c:pt>
                <c:pt idx="2094">
                  <c:v>115.73175945978704</c:v>
                </c:pt>
                <c:pt idx="2095">
                  <c:v>115.78981689740202</c:v>
                </c:pt>
                <c:pt idx="2096">
                  <c:v>115.84789082571649</c:v>
                </c:pt>
                <c:pt idx="2097">
                  <c:v>115.90598042518823</c:v>
                </c:pt>
                <c:pt idx="2098">
                  <c:v>115.96408373844837</c:v>
                </c:pt>
                <c:pt idx="2099">
                  <c:v>116.02219886802956</c:v>
                </c:pt>
                <c:pt idx="2100">
                  <c:v>116.08032906802353</c:v>
                </c:pt>
                <c:pt idx="2101">
                  <c:v>116.13847524121671</c:v>
                </c:pt>
                <c:pt idx="2102">
                  <c:v>116.19663618065302</c:v>
                </c:pt>
                <c:pt idx="2103">
                  <c:v>116.25481493658775</c:v>
                </c:pt>
                <c:pt idx="2104">
                  <c:v>116.31300858279107</c:v>
                </c:pt>
                <c:pt idx="2105">
                  <c:v>116.37122041469736</c:v>
                </c:pt>
                <c:pt idx="2106">
                  <c:v>116.42945023643205</c:v>
                </c:pt>
                <c:pt idx="2107">
                  <c:v>116.48769850111248</c:v>
                </c:pt>
                <c:pt idx="2108">
                  <c:v>116.54596407163106</c:v>
                </c:pt>
                <c:pt idx="2109">
                  <c:v>116.6042458258384</c:v>
                </c:pt>
                <c:pt idx="2110">
                  <c:v>116.66254314073038</c:v>
                </c:pt>
                <c:pt idx="2111">
                  <c:v>116.72085594316411</c:v>
                </c:pt>
                <c:pt idx="2112">
                  <c:v>116.77918383798568</c:v>
                </c:pt>
                <c:pt idx="2113">
                  <c:v>116.83752925594874</c:v>
                </c:pt>
                <c:pt idx="2114">
                  <c:v>116.89589137060609</c:v>
                </c:pt>
                <c:pt idx="2115">
                  <c:v>116.95426991480372</c:v>
                </c:pt>
                <c:pt idx="2116">
                  <c:v>117.01266318249601</c:v>
                </c:pt>
                <c:pt idx="2117">
                  <c:v>117.07107513211491</c:v>
                </c:pt>
                <c:pt idx="2118">
                  <c:v>117.12950025030928</c:v>
                </c:pt>
                <c:pt idx="2119">
                  <c:v>117.18794252816961</c:v>
                </c:pt>
                <c:pt idx="2120">
                  <c:v>117.24640135023252</c:v>
                </c:pt>
                <c:pt idx="2121">
                  <c:v>117.30487723282737</c:v>
                </c:pt>
                <c:pt idx="2122">
                  <c:v>117.36336863673544</c:v>
                </c:pt>
                <c:pt idx="2123">
                  <c:v>117.42187713775171</c:v>
                </c:pt>
                <c:pt idx="2124">
                  <c:v>117.48040004186589</c:v>
                </c:pt>
                <c:pt idx="2125">
                  <c:v>117.53893904678741</c:v>
                </c:pt>
                <c:pt idx="2126">
                  <c:v>117.59749304754375</c:v>
                </c:pt>
                <c:pt idx="2127">
                  <c:v>117.65606025101123</c:v>
                </c:pt>
                <c:pt idx="2128">
                  <c:v>117.71464310718511</c:v>
                </c:pt>
                <c:pt idx="2129">
                  <c:v>117.77323915276735</c:v>
                </c:pt>
                <c:pt idx="2130">
                  <c:v>117.83185327343236</c:v>
                </c:pt>
                <c:pt idx="2131">
                  <c:v>117.89048278139532</c:v>
                </c:pt>
                <c:pt idx="2132">
                  <c:v>117.94912519944918</c:v>
                </c:pt>
                <c:pt idx="2133">
                  <c:v>118.00778586677154</c:v>
                </c:pt>
                <c:pt idx="2134">
                  <c:v>118.06646343488198</c:v>
                </c:pt>
                <c:pt idx="2135">
                  <c:v>118.12515655843973</c:v>
                </c:pt>
                <c:pt idx="2136">
                  <c:v>118.18386443233841</c:v>
                </c:pt>
                <c:pt idx="2137">
                  <c:v>118.24258770930953</c:v>
                </c:pt>
                <c:pt idx="2138">
                  <c:v>118.30132507694691</c:v>
                </c:pt>
                <c:pt idx="2139">
                  <c:v>118.36007525055149</c:v>
                </c:pt>
                <c:pt idx="2140">
                  <c:v>118.41883732588619</c:v>
                </c:pt>
                <c:pt idx="2141">
                  <c:v>118.4776147896613</c:v>
                </c:pt>
                <c:pt idx="2142">
                  <c:v>118.53640589284535</c:v>
                </c:pt>
                <c:pt idx="2143">
                  <c:v>118.59521404756131</c:v>
                </c:pt>
                <c:pt idx="2144">
                  <c:v>118.65403691847443</c:v>
                </c:pt>
                <c:pt idx="2145">
                  <c:v>118.71287463446291</c:v>
                </c:pt>
                <c:pt idx="2146">
                  <c:v>118.7717290946474</c:v>
                </c:pt>
                <c:pt idx="2147">
                  <c:v>118.83060017805056</c:v>
                </c:pt>
                <c:pt idx="2148">
                  <c:v>118.8894858374029</c:v>
                </c:pt>
                <c:pt idx="2149">
                  <c:v>118.94838508530167</c:v>
                </c:pt>
                <c:pt idx="2150">
                  <c:v>119.00729625332812</c:v>
                </c:pt>
                <c:pt idx="2151">
                  <c:v>119.06622118385722</c:v>
                </c:pt>
                <c:pt idx="2152">
                  <c:v>119.12516339322899</c:v>
                </c:pt>
                <c:pt idx="2153">
                  <c:v>119.18412037030606</c:v>
                </c:pt>
                <c:pt idx="2154">
                  <c:v>119.24308937080272</c:v>
                </c:pt>
                <c:pt idx="2155">
                  <c:v>119.30207326027946</c:v>
                </c:pt>
                <c:pt idx="2156">
                  <c:v>119.36107214988932</c:v>
                </c:pt>
                <c:pt idx="2157">
                  <c:v>119.42008725058687</c:v>
                </c:pt>
                <c:pt idx="2158">
                  <c:v>119.47911934111747</c:v>
                </c:pt>
                <c:pt idx="2159">
                  <c:v>119.53817111255545</c:v>
                </c:pt>
                <c:pt idx="2160">
                  <c:v>119.59723850016573</c:v>
                </c:pt>
                <c:pt idx="2161">
                  <c:v>119.65632366075229</c:v>
                </c:pt>
                <c:pt idx="2162">
                  <c:v>119.71542466570844</c:v>
                </c:pt>
                <c:pt idx="2163">
                  <c:v>119.77454318661529</c:v>
                </c:pt>
                <c:pt idx="2164">
                  <c:v>119.83367380110047</c:v>
                </c:pt>
                <c:pt idx="2165">
                  <c:v>119.89281876810523</c:v>
                </c:pt>
                <c:pt idx="2166">
                  <c:v>119.9519756008214</c:v>
                </c:pt>
                <c:pt idx="2167">
                  <c:v>120.01114347861377</c:v>
                </c:pt>
                <c:pt idx="2168">
                  <c:v>120.07032583025156</c:v>
                </c:pt>
                <c:pt idx="2169">
                  <c:v>120.12952076942541</c:v>
                </c:pt>
                <c:pt idx="2170">
                  <c:v>120.18873028536574</c:v>
                </c:pt>
                <c:pt idx="2171">
                  <c:v>120.24795477768215</c:v>
                </c:pt>
                <c:pt idx="2172">
                  <c:v>120.3071940681638</c:v>
                </c:pt>
                <c:pt idx="2173">
                  <c:v>120.36644802531353</c:v>
                </c:pt>
                <c:pt idx="2174">
                  <c:v>120.42571865797865</c:v>
                </c:pt>
                <c:pt idx="2175">
                  <c:v>120.48500275004892</c:v>
                </c:pt>
                <c:pt idx="2176">
                  <c:v>120.54429999209306</c:v>
                </c:pt>
                <c:pt idx="2177">
                  <c:v>120.6036098917621</c:v>
                </c:pt>
                <c:pt idx="2178">
                  <c:v>120.66293866523198</c:v>
                </c:pt>
                <c:pt idx="2179">
                  <c:v>120.72227997936751</c:v>
                </c:pt>
                <c:pt idx="2180">
                  <c:v>120.78163648061825</c:v>
                </c:pt>
                <c:pt idx="2181">
                  <c:v>120.84100576152133</c:v>
                </c:pt>
                <c:pt idx="2182">
                  <c:v>120.90039160672363</c:v>
                </c:pt>
                <c:pt idx="2183">
                  <c:v>120.95978876941994</c:v>
                </c:pt>
                <c:pt idx="2184">
                  <c:v>121.01920053511107</c:v>
                </c:pt>
                <c:pt idx="2185">
                  <c:v>121.07862556371141</c:v>
                </c:pt>
                <c:pt idx="2186">
                  <c:v>121.13806315134661</c:v>
                </c:pt>
                <c:pt idx="2187">
                  <c:v>121.19751341550788</c:v>
                </c:pt>
                <c:pt idx="2188">
                  <c:v>121.25697822079329</c:v>
                </c:pt>
                <c:pt idx="2189">
                  <c:v>121.31645722119391</c:v>
                </c:pt>
                <c:pt idx="2190">
                  <c:v>121.37595008708604</c:v>
                </c:pt>
                <c:pt idx="2191">
                  <c:v>121.43545718002851</c:v>
                </c:pt>
                <c:pt idx="2192">
                  <c:v>121.49497789459973</c:v>
                </c:pt>
                <c:pt idx="2193">
                  <c:v>121.55451363350799</c:v>
                </c:pt>
                <c:pt idx="2194">
                  <c:v>121.61406319309333</c:v>
                </c:pt>
                <c:pt idx="2195">
                  <c:v>121.67362290545859</c:v>
                </c:pt>
                <c:pt idx="2196">
                  <c:v>121.73319459836173</c:v>
                </c:pt>
                <c:pt idx="2197">
                  <c:v>121.79277750845844</c:v>
                </c:pt>
                <c:pt idx="2198">
                  <c:v>121.85237069647222</c:v>
                </c:pt>
                <c:pt idx="2199">
                  <c:v>121.91197586126758</c:v>
                </c:pt>
                <c:pt idx="2200">
                  <c:v>121.97159401133413</c:v>
                </c:pt>
                <c:pt idx="2201">
                  <c:v>122.03122530498281</c:v>
                </c:pt>
                <c:pt idx="2202">
                  <c:v>122.09087008955122</c:v>
                </c:pt>
                <c:pt idx="2203">
                  <c:v>122.15052610290083</c:v>
                </c:pt>
                <c:pt idx="2204">
                  <c:v>122.21020081340544</c:v>
                </c:pt>
                <c:pt idx="2205">
                  <c:v>122.26989233137424</c:v>
                </c:pt>
                <c:pt idx="2206">
                  <c:v>122.32959617819303</c:v>
                </c:pt>
                <c:pt idx="2207">
                  <c:v>122.38931271039526</c:v>
                </c:pt>
                <c:pt idx="2208">
                  <c:v>122.4490453498988</c:v>
                </c:pt>
                <c:pt idx="2209">
                  <c:v>122.50878965267974</c:v>
                </c:pt>
                <c:pt idx="2210">
                  <c:v>122.5685461528289</c:v>
                </c:pt>
                <c:pt idx="2211">
                  <c:v>122.62831333377299</c:v>
                </c:pt>
                <c:pt idx="2212">
                  <c:v>122.68809250565177</c:v>
                </c:pt>
                <c:pt idx="2213">
                  <c:v>122.74788459861713</c:v>
                </c:pt>
                <c:pt idx="2214">
                  <c:v>122.80768771187346</c:v>
                </c:pt>
                <c:pt idx="2215">
                  <c:v>122.86750552658326</c:v>
                </c:pt>
                <c:pt idx="2216">
                  <c:v>122.92733807890617</c:v>
                </c:pt>
                <c:pt idx="2217">
                  <c:v>122.98718249262366</c:v>
                </c:pt>
                <c:pt idx="2218">
                  <c:v>123.04703858583406</c:v>
                </c:pt>
                <c:pt idx="2219">
                  <c:v>123.10690810504614</c:v>
                </c:pt>
                <c:pt idx="2220">
                  <c:v>123.16679187031683</c:v>
                </c:pt>
                <c:pt idx="2221">
                  <c:v>123.22668537581266</c:v>
                </c:pt>
                <c:pt idx="2222">
                  <c:v>123.28659159954786</c:v>
                </c:pt>
                <c:pt idx="2223">
                  <c:v>123.34651070614984</c:v>
                </c:pt>
                <c:pt idx="2224">
                  <c:v>123.40644213772006</c:v>
                </c:pt>
                <c:pt idx="2225">
                  <c:v>123.46638621484307</c:v>
                </c:pt>
                <c:pt idx="2226">
                  <c:v>123.52634119096781</c:v>
                </c:pt>
                <c:pt idx="2227">
                  <c:v>123.58630754213996</c:v>
                </c:pt>
                <c:pt idx="2228">
                  <c:v>123.64628782171209</c:v>
                </c:pt>
                <c:pt idx="2229">
                  <c:v>123.70628126881853</c:v>
                </c:pt>
                <c:pt idx="2230">
                  <c:v>123.76628719735091</c:v>
                </c:pt>
                <c:pt idx="2231">
                  <c:v>123.82630730980159</c:v>
                </c:pt>
                <c:pt idx="2232">
                  <c:v>123.88634184266016</c:v>
                </c:pt>
                <c:pt idx="2233">
                  <c:v>123.94638950093221</c:v>
                </c:pt>
                <c:pt idx="2234">
                  <c:v>124.00644816185704</c:v>
                </c:pt>
                <c:pt idx="2235">
                  <c:v>124.06652004331706</c:v>
                </c:pt>
                <c:pt idx="2236">
                  <c:v>124.12660590463835</c:v>
                </c:pt>
                <c:pt idx="2237">
                  <c:v>124.1867015583319</c:v>
                </c:pt>
                <c:pt idx="2238">
                  <c:v>124.24681178993804</c:v>
                </c:pt>
                <c:pt idx="2239">
                  <c:v>124.30693410558807</c:v>
                </c:pt>
                <c:pt idx="2240">
                  <c:v>124.36706825627729</c:v>
                </c:pt>
                <c:pt idx="2241">
                  <c:v>124.42721633967957</c:v>
                </c:pt>
                <c:pt idx="2242">
                  <c:v>124.48737404955511</c:v>
                </c:pt>
                <c:pt idx="2243">
                  <c:v>124.54754291696955</c:v>
                </c:pt>
                <c:pt idx="2244">
                  <c:v>124.60772253271072</c:v>
                </c:pt>
                <c:pt idx="2245">
                  <c:v>124.66791357975674</c:v>
                </c:pt>
                <c:pt idx="2246">
                  <c:v>124.7281175208704</c:v>
                </c:pt>
                <c:pt idx="2247">
                  <c:v>124.78833314608728</c:v>
                </c:pt>
                <c:pt idx="2248">
                  <c:v>124.84856005719431</c:v>
                </c:pt>
                <c:pt idx="2249">
                  <c:v>124.9087990925497</c:v>
                </c:pt>
                <c:pt idx="2250">
                  <c:v>124.96904991312573</c:v>
                </c:pt>
                <c:pt idx="2251">
                  <c:v>125.0293124176691</c:v>
                </c:pt>
                <c:pt idx="2252">
                  <c:v>125.0895860140965</c:v>
                </c:pt>
                <c:pt idx="2253">
                  <c:v>125.14987015269885</c:v>
                </c:pt>
                <c:pt idx="2254">
                  <c:v>125.21016333450511</c:v>
                </c:pt>
                <c:pt idx="2255">
                  <c:v>125.27046845102227</c:v>
                </c:pt>
                <c:pt idx="2256">
                  <c:v>125.33078406112729</c:v>
                </c:pt>
                <c:pt idx="2257">
                  <c:v>125.39111527987538</c:v>
                </c:pt>
                <c:pt idx="2258">
                  <c:v>125.45145499450096</c:v>
                </c:pt>
                <c:pt idx="2259">
                  <c:v>125.51180601713891</c:v>
                </c:pt>
                <c:pt idx="2260">
                  <c:v>125.5721688663177</c:v>
                </c:pt>
                <c:pt idx="2261">
                  <c:v>125.63254214469083</c:v>
                </c:pt>
                <c:pt idx="2262">
                  <c:v>125.69292678972242</c:v>
                </c:pt>
                <c:pt idx="2263">
                  <c:v>125.75332465731287</c:v>
                </c:pt>
                <c:pt idx="2264">
                  <c:v>125.81373649588075</c:v>
                </c:pt>
                <c:pt idx="2265">
                  <c:v>125.87415825120641</c:v>
                </c:pt>
                <c:pt idx="2266">
                  <c:v>125.93459317206333</c:v>
                </c:pt>
                <c:pt idx="2267">
                  <c:v>125.99504028126385</c:v>
                </c:pt>
                <c:pt idx="2268">
                  <c:v>126.05550119187555</c:v>
                </c:pt>
                <c:pt idx="2269">
                  <c:v>126.11597693860374</c:v>
                </c:pt>
                <c:pt idx="2270">
                  <c:v>126.17646560283062</c:v>
                </c:pt>
                <c:pt idx="2271">
                  <c:v>126.23696358281315</c:v>
                </c:pt>
                <c:pt idx="2272">
                  <c:v>126.29747343526579</c:v>
                </c:pt>
                <c:pt idx="2273">
                  <c:v>126.35799507891518</c:v>
                </c:pt>
                <c:pt idx="2274">
                  <c:v>126.41852813161421</c:v>
                </c:pt>
                <c:pt idx="2275">
                  <c:v>126.47907277085399</c:v>
                </c:pt>
                <c:pt idx="2276">
                  <c:v>126.53962769812649</c:v>
                </c:pt>
                <c:pt idx="2277">
                  <c:v>126.6001935109157</c:v>
                </c:pt>
                <c:pt idx="2278">
                  <c:v>126.66076974170203</c:v>
                </c:pt>
                <c:pt idx="2279">
                  <c:v>126.72135486024089</c:v>
                </c:pt>
                <c:pt idx="2280">
                  <c:v>126.78194930024382</c:v>
                </c:pt>
                <c:pt idx="2281">
                  <c:v>126.84255204691269</c:v>
                </c:pt>
                <c:pt idx="2282">
                  <c:v>126.90316472617017</c:v>
                </c:pt>
                <c:pt idx="2283">
                  <c:v>126.96378458047997</c:v>
                </c:pt>
                <c:pt idx="2284">
                  <c:v>127.02441323910217</c:v>
                </c:pt>
                <c:pt idx="2285">
                  <c:v>127.08504815528283</c:v>
                </c:pt>
                <c:pt idx="2286">
                  <c:v>127.14568903430467</c:v>
                </c:pt>
                <c:pt idx="2287">
                  <c:v>127.20633716332254</c:v>
                </c:pt>
                <c:pt idx="2288">
                  <c:v>127.26699349216153</c:v>
                </c:pt>
                <c:pt idx="2289">
                  <c:v>127.32765640441701</c:v>
                </c:pt>
                <c:pt idx="2290">
                  <c:v>127.38832536101995</c:v>
                </c:pt>
                <c:pt idx="2291">
                  <c:v>127.44900390550355</c:v>
                </c:pt>
                <c:pt idx="2292">
                  <c:v>127.50969071636517</c:v>
                </c:pt>
                <c:pt idx="2293">
                  <c:v>127.57038574304194</c:v>
                </c:pt>
                <c:pt idx="2294">
                  <c:v>127.63108910004698</c:v>
                </c:pt>
                <c:pt idx="2295">
                  <c:v>127.69180024437632</c:v>
                </c:pt>
                <c:pt idx="2296">
                  <c:v>127.75251801699279</c:v>
                </c:pt>
                <c:pt idx="2297">
                  <c:v>127.81324266526424</c:v>
                </c:pt>
                <c:pt idx="2298">
                  <c:v>127.8739762054181</c:v>
                </c:pt>
                <c:pt idx="2299">
                  <c:v>127.93471760514697</c:v>
                </c:pt>
                <c:pt idx="2300">
                  <c:v>127.99546548048481</c:v>
                </c:pt>
                <c:pt idx="2301">
                  <c:v>128.05622041250567</c:v>
                </c:pt>
                <c:pt idx="2302">
                  <c:v>128.11698391780257</c:v>
                </c:pt>
                <c:pt idx="2303">
                  <c:v>128.17775524873196</c:v>
                </c:pt>
                <c:pt idx="2304">
                  <c:v>128.23853631739308</c:v>
                </c:pt>
                <c:pt idx="2305">
                  <c:v>128.29932822481649</c:v>
                </c:pt>
                <c:pt idx="2306">
                  <c:v>128.3601296526509</c:v>
                </c:pt>
                <c:pt idx="2307">
                  <c:v>128.42093878022138</c:v>
                </c:pt>
                <c:pt idx="2308">
                  <c:v>128.48175453848199</c:v>
                </c:pt>
                <c:pt idx="2309">
                  <c:v>128.54257433133634</c:v>
                </c:pt>
                <c:pt idx="2310">
                  <c:v>128.60339920014175</c:v>
                </c:pt>
                <c:pt idx="2311">
                  <c:v>128.66422832083413</c:v>
                </c:pt>
                <c:pt idx="2312">
                  <c:v>128.725063818899</c:v>
                </c:pt>
                <c:pt idx="2313">
                  <c:v>128.7859050766707</c:v>
                </c:pt>
                <c:pt idx="2314">
                  <c:v>128.84675180314878</c:v>
                </c:pt>
                <c:pt idx="2315">
                  <c:v>128.90760337508314</c:v>
                </c:pt>
                <c:pt idx="2316">
                  <c:v>128.9684609267992</c:v>
                </c:pt>
                <c:pt idx="2317">
                  <c:v>129.02932456342742</c:v>
                </c:pt>
                <c:pt idx="2318">
                  <c:v>129.09019487365561</c:v>
                </c:pt>
                <c:pt idx="2319">
                  <c:v>129.15107238776744</c:v>
                </c:pt>
                <c:pt idx="2320">
                  <c:v>129.2119587490869</c:v>
                </c:pt>
                <c:pt idx="2321">
                  <c:v>129.27285521357823</c:v>
                </c:pt>
                <c:pt idx="2322">
                  <c:v>129.33376050328778</c:v>
                </c:pt>
                <c:pt idx="2323">
                  <c:v>129.39467390735817</c:v>
                </c:pt>
                <c:pt idx="2324">
                  <c:v>129.45559518503066</c:v>
                </c:pt>
                <c:pt idx="2325">
                  <c:v>129.51652295208947</c:v>
                </c:pt>
                <c:pt idx="2326">
                  <c:v>129.57745705877815</c:v>
                </c:pt>
                <c:pt idx="2327">
                  <c:v>129.63839860490424</c:v>
                </c:pt>
                <c:pt idx="2328">
                  <c:v>129.69934602875108</c:v>
                </c:pt>
                <c:pt idx="2329">
                  <c:v>129.76029967931692</c:v>
                </c:pt>
                <c:pt idx="2330">
                  <c:v>129.82126063105079</c:v>
                </c:pt>
                <c:pt idx="2331">
                  <c:v>129.88222655559335</c:v>
                </c:pt>
                <c:pt idx="2332">
                  <c:v>129.94319725575139</c:v>
                </c:pt>
                <c:pt idx="2333">
                  <c:v>130.00417293119102</c:v>
                </c:pt>
                <c:pt idx="2334">
                  <c:v>130.06515339689719</c:v>
                </c:pt>
                <c:pt idx="2335">
                  <c:v>130.12613828492326</c:v>
                </c:pt>
                <c:pt idx="2336">
                  <c:v>130.18712807409992</c:v>
                </c:pt>
                <c:pt idx="2337">
                  <c:v>130.2481228140042</c:v>
                </c:pt>
                <c:pt idx="2338">
                  <c:v>130.30912199222541</c:v>
                </c:pt>
                <c:pt idx="2339">
                  <c:v>130.37012570462713</c:v>
                </c:pt>
                <c:pt idx="2340">
                  <c:v>130.43113583205869</c:v>
                </c:pt>
                <c:pt idx="2341">
                  <c:v>130.49215228907201</c:v>
                </c:pt>
                <c:pt idx="2342">
                  <c:v>130.55317412254885</c:v>
                </c:pt>
                <c:pt idx="2343">
                  <c:v>130.61420306999364</c:v>
                </c:pt>
                <c:pt idx="2344">
                  <c:v>130.67524016228765</c:v>
                </c:pt>
                <c:pt idx="2345">
                  <c:v>130.73628412958089</c:v>
                </c:pt>
                <c:pt idx="2346">
                  <c:v>130.79733536173791</c:v>
                </c:pt>
                <c:pt idx="2347">
                  <c:v>130.85839526853715</c:v>
                </c:pt>
                <c:pt idx="2348">
                  <c:v>130.91946108064752</c:v>
                </c:pt>
                <c:pt idx="2349">
                  <c:v>130.98053594359243</c:v>
                </c:pt>
                <c:pt idx="2350">
                  <c:v>131.04161797921648</c:v>
                </c:pt>
                <c:pt idx="2351">
                  <c:v>131.10270697852528</c:v>
                </c:pt>
                <c:pt idx="2352">
                  <c:v>131.16380280376916</c:v>
                </c:pt>
                <c:pt idx="2353">
                  <c:v>131.22490661775674</c:v>
                </c:pt>
                <c:pt idx="2354">
                  <c:v>131.28601657301883</c:v>
                </c:pt>
                <c:pt idx="2355">
                  <c:v>131.34713045154416</c:v>
                </c:pt>
                <c:pt idx="2356">
                  <c:v>131.40824761220642</c:v>
                </c:pt>
                <c:pt idx="2357">
                  <c:v>131.46936784357453</c:v>
                </c:pt>
                <c:pt idx="2358">
                  <c:v>131.53049099615038</c:v>
                </c:pt>
                <c:pt idx="2359">
                  <c:v>131.5916180234417</c:v>
                </c:pt>
                <c:pt idx="2360">
                  <c:v>131.65275046602324</c:v>
                </c:pt>
                <c:pt idx="2361">
                  <c:v>131.71388760338905</c:v>
                </c:pt>
                <c:pt idx="2362">
                  <c:v>131.77502800590059</c:v>
                </c:pt>
                <c:pt idx="2363">
                  <c:v>131.83617083910502</c:v>
                </c:pt>
                <c:pt idx="2364">
                  <c:v>131.89731674774245</c:v>
                </c:pt>
                <c:pt idx="2365">
                  <c:v>131.95846668635986</c:v>
                </c:pt>
                <c:pt idx="2366">
                  <c:v>132.01961846149098</c:v>
                </c:pt>
                <c:pt idx="2367">
                  <c:v>132.08077204863503</c:v>
                </c:pt>
                <c:pt idx="2368">
                  <c:v>132.14192886277363</c:v>
                </c:pt>
                <c:pt idx="2369">
                  <c:v>132.2030927840369</c:v>
                </c:pt>
                <c:pt idx="2370">
                  <c:v>132.26426230939816</c:v>
                </c:pt>
                <c:pt idx="2371">
                  <c:v>132.32543960035377</c:v>
                </c:pt>
                <c:pt idx="2372">
                  <c:v>132.38662268952754</c:v>
                </c:pt>
                <c:pt idx="2373">
                  <c:v>132.44781103242511</c:v>
                </c:pt>
                <c:pt idx="2374">
                  <c:v>132.50900345408442</c:v>
                </c:pt>
                <c:pt idx="2375">
                  <c:v>132.57020110319783</c:v>
                </c:pt>
                <c:pt idx="2376">
                  <c:v>132.63140340297232</c:v>
                </c:pt>
                <c:pt idx="2377">
                  <c:v>132.69261045151356</c:v>
                </c:pt>
                <c:pt idx="2378">
                  <c:v>132.75382229889055</c:v>
                </c:pt>
                <c:pt idx="2379">
                  <c:v>132.81503750419998</c:v>
                </c:pt>
                <c:pt idx="2380">
                  <c:v>132.87625620688056</c:v>
                </c:pt>
                <c:pt idx="2381">
                  <c:v>132.93747910352974</c:v>
                </c:pt>
                <c:pt idx="2382">
                  <c:v>132.99870389070674</c:v>
                </c:pt>
                <c:pt idx="2383">
                  <c:v>133.05992996652776</c:v>
                </c:pt>
                <c:pt idx="2384">
                  <c:v>133.12115766934062</c:v>
                </c:pt>
                <c:pt idx="2385">
                  <c:v>133.18238681354816</c:v>
                </c:pt>
                <c:pt idx="2386">
                  <c:v>133.24361641415018</c:v>
                </c:pt>
                <c:pt idx="2387">
                  <c:v>133.30484640208803</c:v>
                </c:pt>
                <c:pt idx="2388">
                  <c:v>133.3660782895974</c:v>
                </c:pt>
                <c:pt idx="2389">
                  <c:v>133.42731273573631</c:v>
                </c:pt>
                <c:pt idx="2390">
                  <c:v>133.48855187276675</c:v>
                </c:pt>
                <c:pt idx="2391">
                  <c:v>133.54979325534529</c:v>
                </c:pt>
                <c:pt idx="2392">
                  <c:v>133.6110380753322</c:v>
                </c:pt>
                <c:pt idx="2393">
                  <c:v>133.67228642701804</c:v>
                </c:pt>
                <c:pt idx="2394">
                  <c:v>133.73353752358736</c:v>
                </c:pt>
                <c:pt idx="2395">
                  <c:v>133.79479080378599</c:v>
                </c:pt>
                <c:pt idx="2396">
                  <c:v>133.85604746908393</c:v>
                </c:pt>
                <c:pt idx="2397">
                  <c:v>133.91730628194574</c:v>
                </c:pt>
                <c:pt idx="2398">
                  <c:v>133.97856803146394</c:v>
                </c:pt>
                <c:pt idx="2399">
                  <c:v>134.03982972356204</c:v>
                </c:pt>
                <c:pt idx="2400">
                  <c:v>134.10109047523136</c:v>
                </c:pt>
                <c:pt idx="2401">
                  <c:v>134.1623520429234</c:v>
                </c:pt>
                <c:pt idx="2402">
                  <c:v>134.2236161377466</c:v>
                </c:pt>
                <c:pt idx="2403">
                  <c:v>134.28488173261528</c:v>
                </c:pt>
                <c:pt idx="2404">
                  <c:v>134.34614748602925</c:v>
                </c:pt>
                <c:pt idx="2405">
                  <c:v>134.40741364004066</c:v>
                </c:pt>
                <c:pt idx="2406">
                  <c:v>134.46867977102022</c:v>
                </c:pt>
                <c:pt idx="2407">
                  <c:v>134.52994448561884</c:v>
                </c:pt>
                <c:pt idx="2408">
                  <c:v>134.59120820701091</c:v>
                </c:pt>
                <c:pt idx="2409">
                  <c:v>134.65247251213293</c:v>
                </c:pt>
                <c:pt idx="2410">
                  <c:v>134.7137386151868</c:v>
                </c:pt>
                <c:pt idx="2411">
                  <c:v>134.77500592795482</c:v>
                </c:pt>
                <c:pt idx="2412">
                  <c:v>134.83627470217499</c:v>
                </c:pt>
                <c:pt idx="2413">
                  <c:v>134.89754526780314</c:v>
                </c:pt>
                <c:pt idx="2414">
                  <c:v>134.95881734625704</c:v>
                </c:pt>
                <c:pt idx="2415">
                  <c:v>135.02009072352493</c:v>
                </c:pt>
                <c:pt idx="2416">
                  <c:v>135.08136493784275</c:v>
                </c:pt>
                <c:pt idx="2417">
                  <c:v>135.14263996170692</c:v>
                </c:pt>
                <c:pt idx="2418">
                  <c:v>135.20391480280753</c:v>
                </c:pt>
                <c:pt idx="2419">
                  <c:v>135.26518868505991</c:v>
                </c:pt>
                <c:pt idx="2420">
                  <c:v>135.32646262799912</c:v>
                </c:pt>
                <c:pt idx="2421">
                  <c:v>135.38773742768356</c:v>
                </c:pt>
                <c:pt idx="2422">
                  <c:v>135.44901234414795</c:v>
                </c:pt>
                <c:pt idx="2423">
                  <c:v>135.51028619099469</c:v>
                </c:pt>
                <c:pt idx="2424">
                  <c:v>135.57155938207305</c:v>
                </c:pt>
                <c:pt idx="2425">
                  <c:v>135.63283370106598</c:v>
                </c:pt>
                <c:pt idx="2426">
                  <c:v>135.69410887149388</c:v>
                </c:pt>
                <c:pt idx="2427">
                  <c:v>135.75538522113274</c:v>
                </c:pt>
                <c:pt idx="2428">
                  <c:v>135.81666314631249</c:v>
                </c:pt>
                <c:pt idx="2429">
                  <c:v>135.87794263261449</c:v>
                </c:pt>
                <c:pt idx="2430">
                  <c:v>135.93922249651462</c:v>
                </c:pt>
                <c:pt idx="2431">
                  <c:v>136.0005029249692</c:v>
                </c:pt>
                <c:pt idx="2432">
                  <c:v>136.06178424870174</c:v>
                </c:pt>
                <c:pt idx="2433">
                  <c:v>136.12306626311116</c:v>
                </c:pt>
                <c:pt idx="2434">
                  <c:v>136.18434820811498</c:v>
                </c:pt>
                <c:pt idx="2435">
                  <c:v>136.24562891398935</c:v>
                </c:pt>
                <c:pt idx="2436">
                  <c:v>136.30690733932553</c:v>
                </c:pt>
                <c:pt idx="2437">
                  <c:v>136.36818478577766</c:v>
                </c:pt>
                <c:pt idx="2438">
                  <c:v>136.42946230327797</c:v>
                </c:pt>
                <c:pt idx="2439">
                  <c:v>136.49074044336163</c:v>
                </c:pt>
                <c:pt idx="2440">
                  <c:v>136.55201790455456</c:v>
                </c:pt>
                <c:pt idx="2441">
                  <c:v>136.61329447912249</c:v>
                </c:pt>
                <c:pt idx="2442">
                  <c:v>136.67457074964835</c:v>
                </c:pt>
                <c:pt idx="2443">
                  <c:v>136.73584735016496</c:v>
                </c:pt>
                <c:pt idx="2444">
                  <c:v>136.79712276227841</c:v>
                </c:pt>
                <c:pt idx="2445">
                  <c:v>136.85839781406759</c:v>
                </c:pt>
                <c:pt idx="2446">
                  <c:v>136.91967388066641</c:v>
                </c:pt>
                <c:pt idx="2447">
                  <c:v>136.9809509869828</c:v>
                </c:pt>
                <c:pt idx="2448">
                  <c:v>137.04222837722608</c:v>
                </c:pt>
                <c:pt idx="2449">
                  <c:v>137.10350661383748</c:v>
                </c:pt>
                <c:pt idx="2450">
                  <c:v>137.16478502812083</c:v>
                </c:pt>
                <c:pt idx="2451">
                  <c:v>137.22606293121774</c:v>
                </c:pt>
                <c:pt idx="2452">
                  <c:v>137.28734095672462</c:v>
                </c:pt>
                <c:pt idx="2453">
                  <c:v>137.3486184447184</c:v>
                </c:pt>
                <c:pt idx="2454">
                  <c:v>137.40989575485108</c:v>
                </c:pt>
                <c:pt idx="2455">
                  <c:v>137.47117297284274</c:v>
                </c:pt>
                <c:pt idx="2456">
                  <c:v>137.53245302536754</c:v>
                </c:pt>
                <c:pt idx="2457">
                  <c:v>137.59373489654749</c:v>
                </c:pt>
                <c:pt idx="2458">
                  <c:v>137.65501898056388</c:v>
                </c:pt>
                <c:pt idx="2459">
                  <c:v>137.71630531405739</c:v>
                </c:pt>
                <c:pt idx="2460">
                  <c:v>137.77759440320733</c:v>
                </c:pt>
                <c:pt idx="2461">
                  <c:v>137.8388848974333</c:v>
                </c:pt>
                <c:pt idx="2462">
                  <c:v>137.90017399251946</c:v>
                </c:pt>
                <c:pt idx="2463">
                  <c:v>137.96146223420078</c:v>
                </c:pt>
                <c:pt idx="2464">
                  <c:v>138.02275173529506</c:v>
                </c:pt>
                <c:pt idx="2465">
                  <c:v>138.0840428330998</c:v>
                </c:pt>
                <c:pt idx="2466">
                  <c:v>138.14533420939921</c:v>
                </c:pt>
                <c:pt idx="2467">
                  <c:v>138.20662543005105</c:v>
                </c:pt>
                <c:pt idx="2468">
                  <c:v>138.26791555300457</c:v>
                </c:pt>
                <c:pt idx="2469">
                  <c:v>138.32920419045979</c:v>
                </c:pt>
                <c:pt idx="2470">
                  <c:v>138.39049155395068</c:v>
                </c:pt>
                <c:pt idx="2471">
                  <c:v>138.45177917633021</c:v>
                </c:pt>
                <c:pt idx="2472">
                  <c:v>138.51306772262058</c:v>
                </c:pt>
                <c:pt idx="2473">
                  <c:v>138.57435803359994</c:v>
                </c:pt>
                <c:pt idx="2474">
                  <c:v>138.63565101381451</c:v>
                </c:pt>
                <c:pt idx="2475">
                  <c:v>138.69694651835286</c:v>
                </c:pt>
                <c:pt idx="2476">
                  <c:v>138.75824269899647</c:v>
                </c:pt>
                <c:pt idx="2477">
                  <c:v>138.81953817201239</c:v>
                </c:pt>
                <c:pt idx="2478">
                  <c:v>138.88083403979735</c:v>
                </c:pt>
                <c:pt idx="2479">
                  <c:v>138.94213110891178</c:v>
                </c:pt>
                <c:pt idx="2480">
                  <c:v>139.00342832456334</c:v>
                </c:pt>
                <c:pt idx="2481">
                  <c:v>139.0647244725277</c:v>
                </c:pt>
                <c:pt idx="2482">
                  <c:v>139.12601991917535</c:v>
                </c:pt>
                <c:pt idx="2483">
                  <c:v>139.18731437139667</c:v>
                </c:pt>
                <c:pt idx="2484">
                  <c:v>139.24860602189938</c:v>
                </c:pt>
                <c:pt idx="2485">
                  <c:v>139.30989446588325</c:v>
                </c:pt>
                <c:pt idx="2486">
                  <c:v>139.3711797378453</c:v>
                </c:pt>
                <c:pt idx="2487">
                  <c:v>139.43246183432379</c:v>
                </c:pt>
                <c:pt idx="2488">
                  <c:v>139.49373873243346</c:v>
                </c:pt>
                <c:pt idx="2489">
                  <c:v>139.55501157786995</c:v>
                </c:pt>
                <c:pt idx="2490">
                  <c:v>139.61627963288419</c:v>
                </c:pt>
                <c:pt idx="2491">
                  <c:v>139.67754271275751</c:v>
                </c:pt>
                <c:pt idx="2492">
                  <c:v>139.73880120137065</c:v>
                </c:pt>
                <c:pt idx="2493">
                  <c:v>139.80005546867804</c:v>
                </c:pt>
                <c:pt idx="2494">
                  <c:v>139.86130553344137</c:v>
                </c:pt>
                <c:pt idx="2495">
                  <c:v>139.92255118563361</c:v>
                </c:pt>
                <c:pt idx="2496">
                  <c:v>139.98379244398043</c:v>
                </c:pt>
                <c:pt idx="2497">
                  <c:v>140.0450296092188</c:v>
                </c:pt>
                <c:pt idx="2498">
                  <c:v>140.10626295765312</c:v>
                </c:pt>
                <c:pt idx="2499">
                  <c:v>140.16749312401518</c:v>
                </c:pt>
                <c:pt idx="2500">
                  <c:v>140.22871961579642</c:v>
                </c:pt>
                <c:pt idx="2501">
                  <c:v>140.28994241822554</c:v>
                </c:pt>
                <c:pt idx="2502">
                  <c:v>140.35116020610624</c:v>
                </c:pt>
                <c:pt idx="2503">
                  <c:v>140.41237366440419</c:v>
                </c:pt>
                <c:pt idx="2504">
                  <c:v>140.47358336446862</c:v>
                </c:pt>
                <c:pt idx="2505">
                  <c:v>140.53478863385203</c:v>
                </c:pt>
                <c:pt idx="2506">
                  <c:v>140.59598883093821</c:v>
                </c:pt>
                <c:pt idx="2507">
                  <c:v>140.65718260458888</c:v>
                </c:pt>
                <c:pt idx="2508">
                  <c:v>140.7183705779378</c:v>
                </c:pt>
                <c:pt idx="2509">
                  <c:v>140.77955105144213</c:v>
                </c:pt>
                <c:pt idx="2510">
                  <c:v>140.84072667678947</c:v>
                </c:pt>
                <c:pt idx="2511">
                  <c:v>140.90189976420896</c:v>
                </c:pt>
                <c:pt idx="2512">
                  <c:v>140.96307128320692</c:v>
                </c:pt>
                <c:pt idx="2513">
                  <c:v>141.02424082294624</c:v>
                </c:pt>
                <c:pt idx="2514">
                  <c:v>141.08540764039125</c:v>
                </c:pt>
                <c:pt idx="2515">
                  <c:v>141.146572141485</c:v>
                </c:pt>
                <c:pt idx="2516">
                  <c:v>141.20773468564965</c:v>
                </c:pt>
                <c:pt idx="2517">
                  <c:v>141.26889607758412</c:v>
                </c:pt>
                <c:pt idx="2518">
                  <c:v>141.3300540799811</c:v>
                </c:pt>
                <c:pt idx="2519">
                  <c:v>141.39120675131861</c:v>
                </c:pt>
                <c:pt idx="2520">
                  <c:v>141.45235455714487</c:v>
                </c:pt>
                <c:pt idx="2521">
                  <c:v>141.5134988615018</c:v>
                </c:pt>
                <c:pt idx="2522">
                  <c:v>141.57463957646766</c:v>
                </c:pt>
                <c:pt idx="2523">
                  <c:v>141.63577426748728</c:v>
                </c:pt>
                <c:pt idx="2524">
                  <c:v>141.69690503499476</c:v>
                </c:pt>
                <c:pt idx="2525">
                  <c:v>141.7580309661794</c:v>
                </c:pt>
                <c:pt idx="2526">
                  <c:v>141.8191531769248</c:v>
                </c:pt>
                <c:pt idx="2527">
                  <c:v>141.88027229720046</c:v>
                </c:pt>
                <c:pt idx="2528">
                  <c:v>141.94138943613285</c:v>
                </c:pt>
                <c:pt idx="2529">
                  <c:v>142.00250446081358</c:v>
                </c:pt>
                <c:pt idx="2530">
                  <c:v>142.06361615242068</c:v>
                </c:pt>
                <c:pt idx="2531">
                  <c:v>142.12472046192102</c:v>
                </c:pt>
                <c:pt idx="2532">
                  <c:v>142.18582079495403</c:v>
                </c:pt>
                <c:pt idx="2533">
                  <c:v>142.24691643998159</c:v>
                </c:pt>
                <c:pt idx="2534">
                  <c:v>142.30800815170232</c:v>
                </c:pt>
                <c:pt idx="2535">
                  <c:v>142.36909519906587</c:v>
                </c:pt>
                <c:pt idx="2536">
                  <c:v>142.43017845537304</c:v>
                </c:pt>
                <c:pt idx="2537">
                  <c:v>142.49125895208562</c:v>
                </c:pt>
                <c:pt idx="2538">
                  <c:v>142.55233596700143</c:v>
                </c:pt>
                <c:pt idx="2539">
                  <c:v>142.61340846237084</c:v>
                </c:pt>
                <c:pt idx="2540">
                  <c:v>142.67447630879954</c:v>
                </c:pt>
                <c:pt idx="2541">
                  <c:v>142.73553821843041</c:v>
                </c:pt>
                <c:pt idx="2542">
                  <c:v>142.79659367274155</c:v>
                </c:pt>
                <c:pt idx="2543">
                  <c:v>142.85764182985451</c:v>
                </c:pt>
                <c:pt idx="2544">
                  <c:v>142.91868475761461</c:v>
                </c:pt>
                <c:pt idx="2545">
                  <c:v>142.97972111463483</c:v>
                </c:pt>
                <c:pt idx="2546">
                  <c:v>143.0407507258318</c:v>
                </c:pt>
                <c:pt idx="2547">
                  <c:v>143.10177480882163</c:v>
                </c:pt>
                <c:pt idx="2548">
                  <c:v>143.16279115490659</c:v>
                </c:pt>
                <c:pt idx="2549">
                  <c:v>143.22380076757236</c:v>
                </c:pt>
                <c:pt idx="2550">
                  <c:v>143.28480318428498</c:v>
                </c:pt>
                <c:pt idx="2551">
                  <c:v>143.34579907621725</c:v>
                </c:pt>
                <c:pt idx="2552">
                  <c:v>143.40678911607367</c:v>
                </c:pt>
                <c:pt idx="2553">
                  <c:v>143.46777308810152</c:v>
                </c:pt>
                <c:pt idx="2554">
                  <c:v>143.52875006512329</c:v>
                </c:pt>
                <c:pt idx="2555">
                  <c:v>143.58972115618818</c:v>
                </c:pt>
                <c:pt idx="2556">
                  <c:v>143.65068661786199</c:v>
                </c:pt>
                <c:pt idx="2557">
                  <c:v>143.71164826183815</c:v>
                </c:pt>
                <c:pt idx="2558">
                  <c:v>143.77260261611855</c:v>
                </c:pt>
                <c:pt idx="2559">
                  <c:v>143.83355037418517</c:v>
                </c:pt>
                <c:pt idx="2560">
                  <c:v>143.89449427637103</c:v>
                </c:pt>
                <c:pt idx="2561">
                  <c:v>143.95543556171094</c:v>
                </c:pt>
                <c:pt idx="2562">
                  <c:v>144.01637286537351</c:v>
                </c:pt>
                <c:pt idx="2563">
                  <c:v>144.07730767747478</c:v>
                </c:pt>
                <c:pt idx="2564">
                  <c:v>144.1382386311071</c:v>
                </c:pt>
                <c:pt idx="2565">
                  <c:v>144.19916581488539</c:v>
                </c:pt>
                <c:pt idx="2566">
                  <c:v>144.26008847779858</c:v>
                </c:pt>
                <c:pt idx="2567">
                  <c:v>144.32100771475001</c:v>
                </c:pt>
                <c:pt idx="2568">
                  <c:v>144.38192176304611</c:v>
                </c:pt>
                <c:pt idx="2569">
                  <c:v>144.44282917688761</c:v>
                </c:pt>
                <c:pt idx="2570">
                  <c:v>144.50372821245318</c:v>
                </c:pt>
                <c:pt idx="2571">
                  <c:v>144.5646188781289</c:v>
                </c:pt>
                <c:pt idx="2572">
                  <c:v>144.62550070148916</c:v>
                </c:pt>
                <c:pt idx="2573">
                  <c:v>144.68637526799446</c:v>
                </c:pt>
                <c:pt idx="2574">
                  <c:v>144.74724245029239</c:v>
                </c:pt>
                <c:pt idx="2575">
                  <c:v>144.80810540257656</c:v>
                </c:pt>
                <c:pt idx="2576">
                  <c:v>144.86896378893169</c:v>
                </c:pt>
                <c:pt idx="2577">
                  <c:v>144.92981676904176</c:v>
                </c:pt>
                <c:pt idx="2578">
                  <c:v>144.99066510070296</c:v>
                </c:pt>
                <c:pt idx="2579">
                  <c:v>145.05150924220325</c:v>
                </c:pt>
                <c:pt idx="2580">
                  <c:v>145.11234987498071</c:v>
                </c:pt>
                <c:pt idx="2581">
                  <c:v>145.17318641511474</c:v>
                </c:pt>
                <c:pt idx="2582">
                  <c:v>145.2340168599832</c:v>
                </c:pt>
                <c:pt idx="2583">
                  <c:v>145.29484112415938</c:v>
                </c:pt>
                <c:pt idx="2584">
                  <c:v>145.35565828193063</c:v>
                </c:pt>
                <c:pt idx="2585">
                  <c:v>145.41646936313697</c:v>
                </c:pt>
                <c:pt idx="2586">
                  <c:v>145.47727464711764</c:v>
                </c:pt>
                <c:pt idx="2587">
                  <c:v>145.53807400352159</c:v>
                </c:pt>
                <c:pt idx="2588">
                  <c:v>145.59886792221869</c:v>
                </c:pt>
                <c:pt idx="2589">
                  <c:v>145.65965502052327</c:v>
                </c:pt>
                <c:pt idx="2590">
                  <c:v>145.72043735298101</c:v>
                </c:pt>
                <c:pt idx="2591">
                  <c:v>145.78121405687941</c:v>
                </c:pt>
                <c:pt idx="2592">
                  <c:v>145.84198452131659</c:v>
                </c:pt>
                <c:pt idx="2593">
                  <c:v>145.90275014682101</c:v>
                </c:pt>
                <c:pt idx="2594">
                  <c:v>145.96351047290341</c:v>
                </c:pt>
                <c:pt idx="2595">
                  <c:v>146.02426539277133</c:v>
                </c:pt>
                <c:pt idx="2596">
                  <c:v>146.08501342476526</c:v>
                </c:pt>
                <c:pt idx="2597">
                  <c:v>146.14575476083172</c:v>
                </c:pt>
                <c:pt idx="2598">
                  <c:v>146.206488899421</c:v>
                </c:pt>
                <c:pt idx="2599">
                  <c:v>146.26721674234898</c:v>
                </c:pt>
                <c:pt idx="2600">
                  <c:v>146.32793971033828</c:v>
                </c:pt>
                <c:pt idx="2601">
                  <c:v>146.38865860969716</c:v>
                </c:pt>
                <c:pt idx="2602">
                  <c:v>146.44937408318887</c:v>
                </c:pt>
                <c:pt idx="2603">
                  <c:v>146.51008602921726</c:v>
                </c:pt>
                <c:pt idx="2604">
                  <c:v>146.57079430195606</c:v>
                </c:pt>
                <c:pt idx="2605">
                  <c:v>146.63149961130915</c:v>
                </c:pt>
                <c:pt idx="2606">
                  <c:v>146.69220134185184</c:v>
                </c:pt>
                <c:pt idx="2607">
                  <c:v>146.75289813754262</c:v>
                </c:pt>
                <c:pt idx="2608">
                  <c:v>146.81358703559644</c:v>
                </c:pt>
                <c:pt idx="2609">
                  <c:v>146.87426829524361</c:v>
                </c:pt>
                <c:pt idx="2610">
                  <c:v>146.93494222668684</c:v>
                </c:pt>
                <c:pt idx="2611">
                  <c:v>146.99560899153528</c:v>
                </c:pt>
                <c:pt idx="2612">
                  <c:v>147.05626909527609</c:v>
                </c:pt>
                <c:pt idx="2613">
                  <c:v>147.11692291946218</c:v>
                </c:pt>
                <c:pt idx="2614">
                  <c:v>147.17757037332623</c:v>
                </c:pt>
                <c:pt idx="2615">
                  <c:v>147.23821266071553</c:v>
                </c:pt>
                <c:pt idx="2616">
                  <c:v>147.29884985593145</c:v>
                </c:pt>
                <c:pt idx="2617">
                  <c:v>147.35948290794309</c:v>
                </c:pt>
                <c:pt idx="2618">
                  <c:v>147.42011218045141</c:v>
                </c:pt>
                <c:pt idx="2619">
                  <c:v>147.48073900727962</c:v>
                </c:pt>
                <c:pt idx="2620">
                  <c:v>147.54136151744157</c:v>
                </c:pt>
                <c:pt idx="2621">
                  <c:v>147.6019808795491</c:v>
                </c:pt>
                <c:pt idx="2622">
                  <c:v>147.66259614008166</c:v>
                </c:pt>
                <c:pt idx="2623">
                  <c:v>147.72320774424017</c:v>
                </c:pt>
                <c:pt idx="2624">
                  <c:v>147.78381559163122</c:v>
                </c:pt>
                <c:pt idx="2625">
                  <c:v>147.84441713039698</c:v>
                </c:pt>
                <c:pt idx="2626">
                  <c:v>147.90501141500468</c:v>
                </c:pt>
                <c:pt idx="2627">
                  <c:v>147.96559610118015</c:v>
                </c:pt>
                <c:pt idx="2628">
                  <c:v>148.02617136848036</c:v>
                </c:pt>
                <c:pt idx="2629">
                  <c:v>148.08673882314991</c:v>
                </c:pt>
                <c:pt idx="2630">
                  <c:v>148.14730010574308</c:v>
                </c:pt>
                <c:pt idx="2631">
                  <c:v>148.20785263136588</c:v>
                </c:pt>
                <c:pt idx="2632">
                  <c:v>148.26839552853755</c:v>
                </c:pt>
                <c:pt idx="2633">
                  <c:v>148.32892974619986</c:v>
                </c:pt>
                <c:pt idx="2634">
                  <c:v>148.38945629340549</c:v>
                </c:pt>
                <c:pt idx="2635">
                  <c:v>148.44997463870601</c:v>
                </c:pt>
                <c:pt idx="2636">
                  <c:v>148.51048527227346</c:v>
                </c:pt>
                <c:pt idx="2637">
                  <c:v>148.57099213927592</c:v>
                </c:pt>
                <c:pt idx="2638">
                  <c:v>148.63150035727173</c:v>
                </c:pt>
                <c:pt idx="2639">
                  <c:v>148.69200710611068</c:v>
                </c:pt>
                <c:pt idx="2640">
                  <c:v>148.75251145407941</c:v>
                </c:pt>
                <c:pt idx="2641">
                  <c:v>148.81300797394886</c:v>
                </c:pt>
                <c:pt idx="2642">
                  <c:v>148.87349543683155</c:v>
                </c:pt>
                <c:pt idx="2643">
                  <c:v>148.93397503361996</c:v>
                </c:pt>
                <c:pt idx="2644">
                  <c:v>148.99444812076587</c:v>
                </c:pt>
                <c:pt idx="2645">
                  <c:v>149.05491408391651</c:v>
                </c:pt>
                <c:pt idx="2646">
                  <c:v>149.11537400939622</c:v>
                </c:pt>
                <c:pt idx="2647">
                  <c:v>149.17582873087682</c:v>
                </c:pt>
                <c:pt idx="2648">
                  <c:v>149.23627602033244</c:v>
                </c:pt>
                <c:pt idx="2649">
                  <c:v>149.29671583757613</c:v>
                </c:pt>
                <c:pt idx="2650">
                  <c:v>149.35714866158742</c:v>
                </c:pt>
                <c:pt idx="2651">
                  <c:v>149.41757365505492</c:v>
                </c:pt>
                <c:pt idx="2652">
                  <c:v>149.47798952001799</c:v>
                </c:pt>
                <c:pt idx="2653">
                  <c:v>149.53839795474445</c:v>
                </c:pt>
                <c:pt idx="2654">
                  <c:v>149.59879810530367</c:v>
                </c:pt>
                <c:pt idx="2655">
                  <c:v>149.65919187957084</c:v>
                </c:pt>
                <c:pt idx="2656">
                  <c:v>149.71957888169419</c:v>
                </c:pt>
                <c:pt idx="2657">
                  <c:v>149.77995925456233</c:v>
                </c:pt>
                <c:pt idx="2658">
                  <c:v>149.84033252589862</c:v>
                </c:pt>
                <c:pt idx="2659">
                  <c:v>149.90069808405957</c:v>
                </c:pt>
                <c:pt idx="2660">
                  <c:v>149.96105558516595</c:v>
                </c:pt>
                <c:pt idx="2661">
                  <c:v>150.02140515624799</c:v>
                </c:pt>
                <c:pt idx="2662">
                  <c:v>150.08174802992627</c:v>
                </c:pt>
                <c:pt idx="2663">
                  <c:v>150.14208465996668</c:v>
                </c:pt>
                <c:pt idx="2664">
                  <c:v>150.20241609990219</c:v>
                </c:pt>
                <c:pt idx="2665">
                  <c:v>150.262741903148</c:v>
                </c:pt>
                <c:pt idx="2666">
                  <c:v>150.3230633792777</c:v>
                </c:pt>
                <c:pt idx="2667">
                  <c:v>150.38337834915149</c:v>
                </c:pt>
                <c:pt idx="2668">
                  <c:v>150.44368678509275</c:v>
                </c:pt>
                <c:pt idx="2669">
                  <c:v>150.50398721355842</c:v>
                </c:pt>
                <c:pt idx="2670">
                  <c:v>150.56428002219084</c:v>
                </c:pt>
                <c:pt idx="2671">
                  <c:v>150.62456707788976</c:v>
                </c:pt>
                <c:pt idx="2672">
                  <c:v>150.68484641644613</c:v>
                </c:pt>
                <c:pt idx="2673">
                  <c:v>150.74511937189178</c:v>
                </c:pt>
                <c:pt idx="2674">
                  <c:v>150.80538480806814</c:v>
                </c:pt>
                <c:pt idx="2675">
                  <c:v>150.86564274150953</c:v>
                </c:pt>
                <c:pt idx="2676">
                  <c:v>150.92589157927262</c:v>
                </c:pt>
                <c:pt idx="2677">
                  <c:v>150.98613083060428</c:v>
                </c:pt>
                <c:pt idx="2678">
                  <c:v>151.04636142442163</c:v>
                </c:pt>
                <c:pt idx="2679">
                  <c:v>151.10658112324322</c:v>
                </c:pt>
                <c:pt idx="2680">
                  <c:v>151.16678698159484</c:v>
                </c:pt>
                <c:pt idx="2681">
                  <c:v>151.22698368907484</c:v>
                </c:pt>
                <c:pt idx="2682">
                  <c:v>151.2871725776842</c:v>
                </c:pt>
                <c:pt idx="2683">
                  <c:v>151.34735459883998</c:v>
                </c:pt>
                <c:pt idx="2684">
                  <c:v>151.40752988793301</c:v>
                </c:pt>
                <c:pt idx="2685">
                  <c:v>151.46769719516234</c:v>
                </c:pt>
                <c:pt idx="2686">
                  <c:v>151.52785664357893</c:v>
                </c:pt>
                <c:pt idx="2687">
                  <c:v>151.58800984817364</c:v>
                </c:pt>
                <c:pt idx="2688">
                  <c:v>151.64815776302768</c:v>
                </c:pt>
                <c:pt idx="2689">
                  <c:v>151.70829911873412</c:v>
                </c:pt>
                <c:pt idx="2690">
                  <c:v>151.76843380785664</c:v>
                </c:pt>
                <c:pt idx="2691">
                  <c:v>151.82856037975768</c:v>
                </c:pt>
                <c:pt idx="2692">
                  <c:v>151.88867926847072</c:v>
                </c:pt>
                <c:pt idx="2693">
                  <c:v>151.94878699230367</c:v>
                </c:pt>
                <c:pt idx="2694">
                  <c:v>152.00888635255396</c:v>
                </c:pt>
                <c:pt idx="2695">
                  <c:v>152.06897627678876</c:v>
                </c:pt>
                <c:pt idx="2696">
                  <c:v>152.12905802129924</c:v>
                </c:pt>
                <c:pt idx="2697">
                  <c:v>152.18913251855898</c:v>
                </c:pt>
                <c:pt idx="2698">
                  <c:v>152.24919541334322</c:v>
                </c:pt>
                <c:pt idx="2699">
                  <c:v>152.30924693000617</c:v>
                </c:pt>
                <c:pt idx="2700">
                  <c:v>152.36928918437911</c:v>
                </c:pt>
                <c:pt idx="2701">
                  <c:v>152.42932313605434</c:v>
                </c:pt>
                <c:pt idx="2702">
                  <c:v>152.48934848975861</c:v>
                </c:pt>
                <c:pt idx="2703">
                  <c:v>152.54936246205418</c:v>
                </c:pt>
                <c:pt idx="2704">
                  <c:v>152.6093685423526</c:v>
                </c:pt>
                <c:pt idx="2705">
                  <c:v>152.66936626212808</c:v>
                </c:pt>
                <c:pt idx="2706">
                  <c:v>152.72935605179694</c:v>
                </c:pt>
                <c:pt idx="2707">
                  <c:v>152.78933562656576</c:v>
                </c:pt>
                <c:pt idx="2708">
                  <c:v>152.84930285980764</c:v>
                </c:pt>
                <c:pt idx="2709">
                  <c:v>152.90926033893433</c:v>
                </c:pt>
                <c:pt idx="2710">
                  <c:v>152.96920879936303</c:v>
                </c:pt>
                <c:pt idx="2711">
                  <c:v>153.02914836026471</c:v>
                </c:pt>
                <c:pt idx="2712">
                  <c:v>153.08907829447742</c:v>
                </c:pt>
                <c:pt idx="2713">
                  <c:v>153.14900043307779</c:v>
                </c:pt>
                <c:pt idx="2714">
                  <c:v>153.20891572706037</c:v>
                </c:pt>
                <c:pt idx="2715">
                  <c:v>153.26882409151236</c:v>
                </c:pt>
                <c:pt idx="2716">
                  <c:v>153.32872546961607</c:v>
                </c:pt>
                <c:pt idx="2717">
                  <c:v>153.38861779492387</c:v>
                </c:pt>
                <c:pt idx="2718">
                  <c:v>153.44850138752176</c:v>
                </c:pt>
                <c:pt idx="2719">
                  <c:v>153.50837772956316</c:v>
                </c:pt>
                <c:pt idx="2720">
                  <c:v>153.56824655187151</c:v>
                </c:pt>
                <c:pt idx="2721">
                  <c:v>153.62810675465201</c:v>
                </c:pt>
                <c:pt idx="2722">
                  <c:v>153.68795711694253</c:v>
                </c:pt>
                <c:pt idx="2723">
                  <c:v>153.74779762333239</c:v>
                </c:pt>
                <c:pt idx="2724">
                  <c:v>153.80762791501431</c:v>
                </c:pt>
                <c:pt idx="2725">
                  <c:v>153.86744807504263</c:v>
                </c:pt>
                <c:pt idx="2726">
                  <c:v>153.92725470695117</c:v>
                </c:pt>
                <c:pt idx="2727">
                  <c:v>153.98705339066674</c:v>
                </c:pt>
                <c:pt idx="2728">
                  <c:v>154.04684285780837</c:v>
                </c:pt>
                <c:pt idx="2729">
                  <c:v>154.10662568463036</c:v>
                </c:pt>
                <c:pt idx="2730">
                  <c:v>154.16639948150689</c:v>
                </c:pt>
                <c:pt idx="2731">
                  <c:v>154.22616629918971</c:v>
                </c:pt>
                <c:pt idx="2732">
                  <c:v>154.28592348028843</c:v>
                </c:pt>
                <c:pt idx="2733">
                  <c:v>154.34567482625869</c:v>
                </c:pt>
                <c:pt idx="2734">
                  <c:v>154.40542036564648</c:v>
                </c:pt>
                <c:pt idx="2735">
                  <c:v>154.46515899598222</c:v>
                </c:pt>
                <c:pt idx="2736">
                  <c:v>154.52488884267061</c:v>
                </c:pt>
                <c:pt idx="2737">
                  <c:v>154.58461099844118</c:v>
                </c:pt>
                <c:pt idx="2738">
                  <c:v>154.64432710801879</c:v>
                </c:pt>
                <c:pt idx="2739">
                  <c:v>154.70403641040278</c:v>
                </c:pt>
                <c:pt idx="2740">
                  <c:v>154.76373768529433</c:v>
                </c:pt>
                <c:pt idx="2741">
                  <c:v>154.82342784028475</c:v>
                </c:pt>
                <c:pt idx="2742">
                  <c:v>154.88310641729711</c:v>
                </c:pt>
                <c:pt idx="2743">
                  <c:v>154.94277616642862</c:v>
                </c:pt>
                <c:pt idx="2744">
                  <c:v>155.00243726487165</c:v>
                </c:pt>
                <c:pt idx="2745">
                  <c:v>155.06208571767235</c:v>
                </c:pt>
                <c:pt idx="2746">
                  <c:v>155.12172325053555</c:v>
                </c:pt>
                <c:pt idx="2747">
                  <c:v>155.18134751495404</c:v>
                </c:pt>
                <c:pt idx="2748">
                  <c:v>155.24095910969518</c:v>
                </c:pt>
                <c:pt idx="2749">
                  <c:v>155.30055819000819</c:v>
                </c:pt>
                <c:pt idx="2750">
                  <c:v>155.36014565234635</c:v>
                </c:pt>
                <c:pt idx="2751">
                  <c:v>155.41972265351782</c:v>
                </c:pt>
                <c:pt idx="2752">
                  <c:v>155.47928733675764</c:v>
                </c:pt>
                <c:pt idx="2753">
                  <c:v>155.53884174562543</c:v>
                </c:pt>
                <c:pt idx="2754">
                  <c:v>155.59838829583845</c:v>
                </c:pt>
                <c:pt idx="2755">
                  <c:v>155.65792649910478</c:v>
                </c:pt>
                <c:pt idx="2756">
                  <c:v>155.71745525621012</c:v>
                </c:pt>
                <c:pt idx="2757">
                  <c:v>155.77697484886312</c:v>
                </c:pt>
                <c:pt idx="2758">
                  <c:v>155.83648245688332</c:v>
                </c:pt>
                <c:pt idx="2759">
                  <c:v>155.89597982753409</c:v>
                </c:pt>
                <c:pt idx="2760">
                  <c:v>155.95546724994477</c:v>
                </c:pt>
                <c:pt idx="2761">
                  <c:v>156.01494684461059</c:v>
                </c:pt>
                <c:pt idx="2762">
                  <c:v>156.07441727970922</c:v>
                </c:pt>
                <c:pt idx="2763">
                  <c:v>156.13387971590635</c:v>
                </c:pt>
                <c:pt idx="2764">
                  <c:v>156.19333430017019</c:v>
                </c:pt>
                <c:pt idx="2765">
                  <c:v>156.25277927634107</c:v>
                </c:pt>
                <c:pt idx="2766">
                  <c:v>156.31221705413142</c:v>
                </c:pt>
                <c:pt idx="2767">
                  <c:v>156.37164522990241</c:v>
                </c:pt>
                <c:pt idx="2768">
                  <c:v>156.43106456119673</c:v>
                </c:pt>
                <c:pt idx="2769">
                  <c:v>156.49047316991496</c:v>
                </c:pt>
                <c:pt idx="2770">
                  <c:v>156.54987292700372</c:v>
                </c:pt>
                <c:pt idx="2771">
                  <c:v>156.60926424582655</c:v>
                </c:pt>
                <c:pt idx="2772">
                  <c:v>156.66864459930324</c:v>
                </c:pt>
                <c:pt idx="2773">
                  <c:v>156.72801362160851</c:v>
                </c:pt>
                <c:pt idx="2774">
                  <c:v>156.78737043034971</c:v>
                </c:pt>
                <c:pt idx="2775">
                  <c:v>156.8467169566039</c:v>
                </c:pt>
                <c:pt idx="2776">
                  <c:v>156.90605221670094</c:v>
                </c:pt>
                <c:pt idx="2777">
                  <c:v>156.96537511320219</c:v>
                </c:pt>
                <c:pt idx="2778">
                  <c:v>157.0246833226123</c:v>
                </c:pt>
                <c:pt idx="2779">
                  <c:v>157.08398016130619</c:v>
                </c:pt>
                <c:pt idx="2780">
                  <c:v>157.14326338533965</c:v>
                </c:pt>
                <c:pt idx="2781">
                  <c:v>157.20253234280494</c:v>
                </c:pt>
                <c:pt idx="2782">
                  <c:v>157.26178749578401</c:v>
                </c:pt>
                <c:pt idx="2783">
                  <c:v>157.32103203710048</c:v>
                </c:pt>
                <c:pt idx="2784">
                  <c:v>157.38026603972898</c:v>
                </c:pt>
                <c:pt idx="2785">
                  <c:v>157.43949038501057</c:v>
                </c:pt>
                <c:pt idx="2786">
                  <c:v>157.49870398777026</c:v>
                </c:pt>
                <c:pt idx="2787">
                  <c:v>157.55790663427436</c:v>
                </c:pt>
                <c:pt idx="2788">
                  <c:v>157.61709909602462</c:v>
                </c:pt>
                <c:pt idx="2789">
                  <c:v>157.67628042573574</c:v>
                </c:pt>
                <c:pt idx="2790">
                  <c:v>157.73545055936165</c:v>
                </c:pt>
                <c:pt idx="2791">
                  <c:v>157.79461023521279</c:v>
                </c:pt>
                <c:pt idx="2792">
                  <c:v>157.85375707822726</c:v>
                </c:pt>
                <c:pt idx="2793">
                  <c:v>157.91289124419552</c:v>
                </c:pt>
                <c:pt idx="2794">
                  <c:v>157.97201117617385</c:v>
                </c:pt>
                <c:pt idx="2795">
                  <c:v>158.03111634425858</c:v>
                </c:pt>
                <c:pt idx="2796">
                  <c:v>158.09021032296101</c:v>
                </c:pt>
                <c:pt idx="2797">
                  <c:v>158.14929237800951</c:v>
                </c:pt>
                <c:pt idx="2798">
                  <c:v>158.20835934603494</c:v>
                </c:pt>
                <c:pt idx="2799">
                  <c:v>158.26741341146601</c:v>
                </c:pt>
                <c:pt idx="2800">
                  <c:v>158.32645188283709</c:v>
                </c:pt>
                <c:pt idx="2801">
                  <c:v>158.38547623741334</c:v>
                </c:pt>
                <c:pt idx="2802">
                  <c:v>158.44448658861668</c:v>
                </c:pt>
                <c:pt idx="2803">
                  <c:v>158.50348658775277</c:v>
                </c:pt>
                <c:pt idx="2804">
                  <c:v>158.56247588683996</c:v>
                </c:pt>
                <c:pt idx="2805">
                  <c:v>158.62145340729319</c:v>
                </c:pt>
                <c:pt idx="2806">
                  <c:v>158.68041728391356</c:v>
                </c:pt>
                <c:pt idx="2807">
                  <c:v>158.73937054407079</c:v>
                </c:pt>
                <c:pt idx="2808">
                  <c:v>158.79831338241854</c:v>
                </c:pt>
                <c:pt idx="2809">
                  <c:v>158.85724582734522</c:v>
                </c:pt>
                <c:pt idx="2810">
                  <c:v>158.91616843770265</c:v>
                </c:pt>
                <c:pt idx="2811">
                  <c:v>158.97507631313744</c:v>
                </c:pt>
                <c:pt idx="2812">
                  <c:v>159.03397147145998</c:v>
                </c:pt>
                <c:pt idx="2813">
                  <c:v>159.09285112526493</c:v>
                </c:pt>
                <c:pt idx="2814">
                  <c:v>159.15171768654153</c:v>
                </c:pt>
                <c:pt idx="2815">
                  <c:v>159.21056849301374</c:v>
                </c:pt>
                <c:pt idx="2816">
                  <c:v>159.26940613109122</c:v>
                </c:pt>
                <c:pt idx="2817">
                  <c:v>159.32822762604837</c:v>
                </c:pt>
                <c:pt idx="2818">
                  <c:v>159.38703510011436</c:v>
                </c:pt>
                <c:pt idx="2819">
                  <c:v>159.44582951721509</c:v>
                </c:pt>
                <c:pt idx="2820">
                  <c:v>159.50461190727168</c:v>
                </c:pt>
                <c:pt idx="2821">
                  <c:v>159.56338006541372</c:v>
                </c:pt>
                <c:pt idx="2822">
                  <c:v>159.62213490238423</c:v>
                </c:pt>
                <c:pt idx="2823">
                  <c:v>159.68086873192453</c:v>
                </c:pt>
                <c:pt idx="2824">
                  <c:v>159.73958647700758</c:v>
                </c:pt>
                <c:pt idx="2825">
                  <c:v>159.79828793435126</c:v>
                </c:pt>
                <c:pt idx="2826">
                  <c:v>159.85697372306959</c:v>
                </c:pt>
                <c:pt idx="2827">
                  <c:v>159.91564335371714</c:v>
                </c:pt>
                <c:pt idx="2828">
                  <c:v>159.97429853456046</c:v>
                </c:pt>
                <c:pt idx="2829">
                  <c:v>160.03293872152216</c:v>
                </c:pt>
                <c:pt idx="2830">
                  <c:v>160.09156309903486</c:v>
                </c:pt>
                <c:pt idx="2831">
                  <c:v>160.15017282175566</c:v>
                </c:pt>
                <c:pt idx="2832">
                  <c:v>160.20876488753933</c:v>
                </c:pt>
                <c:pt idx="2833">
                  <c:v>160.26734160020075</c:v>
                </c:pt>
                <c:pt idx="2834">
                  <c:v>160.32590847731757</c:v>
                </c:pt>
                <c:pt idx="2835">
                  <c:v>160.38446830508494</c:v>
                </c:pt>
                <c:pt idx="2836">
                  <c:v>160.4430238592968</c:v>
                </c:pt>
                <c:pt idx="2837">
                  <c:v>160.50157375892371</c:v>
                </c:pt>
                <c:pt idx="2838">
                  <c:v>160.56011358663417</c:v>
                </c:pt>
                <c:pt idx="2839">
                  <c:v>160.61864153466004</c:v>
                </c:pt>
                <c:pt idx="2840">
                  <c:v>160.67715510101897</c:v>
                </c:pt>
                <c:pt idx="2841">
                  <c:v>160.73565255851631</c:v>
                </c:pt>
                <c:pt idx="2842">
                  <c:v>160.79413508867748</c:v>
                </c:pt>
                <c:pt idx="2843">
                  <c:v>160.85260474671065</c:v>
                </c:pt>
                <c:pt idx="2844">
                  <c:v>160.91105994896097</c:v>
                </c:pt>
                <c:pt idx="2845">
                  <c:v>160.96949916968777</c:v>
                </c:pt>
                <c:pt idx="2846">
                  <c:v>161.02792483279796</c:v>
                </c:pt>
                <c:pt idx="2847">
                  <c:v>161.08633582189401</c:v>
                </c:pt>
                <c:pt idx="2848">
                  <c:v>161.14473638311773</c:v>
                </c:pt>
                <c:pt idx="2849">
                  <c:v>161.20312238779246</c:v>
                </c:pt>
                <c:pt idx="2850">
                  <c:v>161.26149387908188</c:v>
                </c:pt>
                <c:pt idx="2851">
                  <c:v>161.31984567526212</c:v>
                </c:pt>
                <c:pt idx="2852">
                  <c:v>161.37817987055871</c:v>
                </c:pt>
                <c:pt idx="2853">
                  <c:v>161.43649975375467</c:v>
                </c:pt>
                <c:pt idx="2854">
                  <c:v>161.49480006690598</c:v>
                </c:pt>
                <c:pt idx="2855">
                  <c:v>161.55308561817063</c:v>
                </c:pt>
                <c:pt idx="2856">
                  <c:v>161.61135187694057</c:v>
                </c:pt>
                <c:pt idx="2857">
                  <c:v>161.66960144613606</c:v>
                </c:pt>
                <c:pt idx="2858">
                  <c:v>161.72783383757414</c:v>
                </c:pt>
                <c:pt idx="2859">
                  <c:v>161.7860495702995</c:v>
                </c:pt>
                <c:pt idx="2860">
                  <c:v>161.84424737877561</c:v>
                </c:pt>
                <c:pt idx="2861">
                  <c:v>161.90242740345371</c:v>
                </c:pt>
                <c:pt idx="2862">
                  <c:v>161.9605889835945</c:v>
                </c:pt>
                <c:pt idx="2863">
                  <c:v>162.01873412000518</c:v>
                </c:pt>
                <c:pt idx="2864">
                  <c:v>162.07686331521521</c:v>
                </c:pt>
                <c:pt idx="2865">
                  <c:v>162.13497993238349</c:v>
                </c:pt>
                <c:pt idx="2866">
                  <c:v>162.19307729147903</c:v>
                </c:pt>
                <c:pt idx="2867">
                  <c:v>162.2511624678074</c:v>
                </c:pt>
                <c:pt idx="2868">
                  <c:v>162.30923072031212</c:v>
                </c:pt>
                <c:pt idx="2869">
                  <c:v>162.36728403936212</c:v>
                </c:pt>
                <c:pt idx="2870">
                  <c:v>162.42531794482019</c:v>
                </c:pt>
                <c:pt idx="2871">
                  <c:v>162.48333608362083</c:v>
                </c:pt>
                <c:pt idx="2872">
                  <c:v>162.54133532433551</c:v>
                </c:pt>
                <c:pt idx="2873">
                  <c:v>162.59931569074621</c:v>
                </c:pt>
                <c:pt idx="2874">
                  <c:v>162.6572782328771</c:v>
                </c:pt>
                <c:pt idx="2875">
                  <c:v>162.71522102931121</c:v>
                </c:pt>
                <c:pt idx="2876">
                  <c:v>162.77313872988199</c:v>
                </c:pt>
                <c:pt idx="2877">
                  <c:v>162.83103890190588</c:v>
                </c:pt>
                <c:pt idx="2878">
                  <c:v>162.88891936565881</c:v>
                </c:pt>
                <c:pt idx="2879">
                  <c:v>162.94677813066573</c:v>
                </c:pt>
                <c:pt idx="2880">
                  <c:v>163.00461967124889</c:v>
                </c:pt>
                <c:pt idx="2881">
                  <c:v>163.2935467767241</c:v>
                </c:pt>
                <c:pt idx="2882">
                  <c:v>163.58201014471467</c:v>
                </c:pt>
                <c:pt idx="2883">
                  <c:v>163.86996646704742</c:v>
                </c:pt>
                <c:pt idx="2884">
                  <c:v>164.15740740547204</c:v>
                </c:pt>
                <c:pt idx="2885">
                  <c:v>164.44448628756817</c:v>
                </c:pt>
                <c:pt idx="2886">
                  <c:v>164.73111762240353</c:v>
                </c:pt>
                <c:pt idx="2887">
                  <c:v>165.01720131989381</c:v>
                </c:pt>
                <c:pt idx="2888">
                  <c:v>165.30274802482555</c:v>
                </c:pt>
                <c:pt idx="2889">
                  <c:v>165.58771041248838</c:v>
                </c:pt>
                <c:pt idx="2890">
                  <c:v>165.87212354323293</c:v>
                </c:pt>
                <c:pt idx="2891">
                  <c:v>166.15599396526284</c:v>
                </c:pt>
                <c:pt idx="2892">
                  <c:v>166.43927818629905</c:v>
                </c:pt>
                <c:pt idx="2893">
                  <c:v>166.72197696636579</c:v>
                </c:pt>
                <c:pt idx="2894">
                  <c:v>167.00410270738655</c:v>
                </c:pt>
                <c:pt idx="2895">
                  <c:v>167.28566219553935</c:v>
                </c:pt>
                <c:pt idx="2896">
                  <c:v>167.56658772460017</c:v>
                </c:pt>
                <c:pt idx="2897">
                  <c:v>167.84686185359695</c:v>
                </c:pt>
                <c:pt idx="2898">
                  <c:v>168.12649181417473</c:v>
                </c:pt>
                <c:pt idx="2899">
                  <c:v>168.40543982731941</c:v>
                </c:pt>
                <c:pt idx="2900">
                  <c:v>168.6837121692574</c:v>
                </c:pt>
                <c:pt idx="2901">
                  <c:v>168.9612993859339</c:v>
                </c:pt>
                <c:pt idx="2902">
                  <c:v>169.23817277966862</c:v>
                </c:pt>
                <c:pt idx="2903">
                  <c:v>169.51434920678463</c:v>
                </c:pt>
                <c:pt idx="2904">
                  <c:v>169.78980901440173</c:v>
                </c:pt>
                <c:pt idx="2905">
                  <c:v>170.06457544151203</c:v>
                </c:pt>
                <c:pt idx="2906">
                  <c:v>170.33861098575053</c:v>
                </c:pt>
                <c:pt idx="2907">
                  <c:v>170.61194718114356</c:v>
                </c:pt>
                <c:pt idx="2908">
                  <c:v>170.88454658500638</c:v>
                </c:pt>
                <c:pt idx="2909">
                  <c:v>171.15635457360659</c:v>
                </c:pt>
                <c:pt idx="2910">
                  <c:v>171.42732009870176</c:v>
                </c:pt>
                <c:pt idx="2911">
                  <c:v>171.69743618215583</c:v>
                </c:pt>
                <c:pt idx="2912">
                  <c:v>171.96668798288974</c:v>
                </c:pt>
                <c:pt idx="2913">
                  <c:v>172.23505158530438</c:v>
                </c:pt>
                <c:pt idx="2914">
                  <c:v>172.50254847486059</c:v>
                </c:pt>
                <c:pt idx="2915">
                  <c:v>172.76915585673405</c:v>
                </c:pt>
                <c:pt idx="2916">
                  <c:v>173.03487635322983</c:v>
                </c:pt>
                <c:pt idx="2917">
                  <c:v>173.29967233029143</c:v>
                </c:pt>
                <c:pt idx="2918">
                  <c:v>173.56352395868484</c:v>
                </c:pt>
                <c:pt idx="2919">
                  <c:v>173.82647470235685</c:v>
                </c:pt>
                <c:pt idx="2920">
                  <c:v>174.08849070618788</c:v>
                </c:pt>
                <c:pt idx="2921">
                  <c:v>174.34955928337135</c:v>
                </c:pt>
                <c:pt idx="2922">
                  <c:v>174.60967196467394</c:v>
                </c:pt>
                <c:pt idx="2923">
                  <c:v>174.86880656774417</c:v>
                </c:pt>
                <c:pt idx="2924">
                  <c:v>175.12696325929329</c:v>
                </c:pt>
                <c:pt idx="2925">
                  <c:v>175.38411407760267</c:v>
                </c:pt>
                <c:pt idx="2926">
                  <c:v>175.64028269610915</c:v>
                </c:pt>
                <c:pt idx="2927">
                  <c:v>175.8954784337856</c:v>
                </c:pt>
                <c:pt idx="2928">
                  <c:v>176.14965894724611</c:v>
                </c:pt>
                <c:pt idx="2929">
                  <c:v>176.40279306227168</c:v>
                </c:pt>
                <c:pt idx="2930">
                  <c:v>176.65489362085748</c:v>
                </c:pt>
                <c:pt idx="2931">
                  <c:v>176.90594346764559</c:v>
                </c:pt>
                <c:pt idx="2932">
                  <c:v>177.15592350283856</c:v>
                </c:pt>
                <c:pt idx="2933">
                  <c:v>177.40482899619212</c:v>
                </c:pt>
                <c:pt idx="2934">
                  <c:v>177.65267403722532</c:v>
                </c:pt>
                <c:pt idx="2935">
                  <c:v>177.89942490322485</c:v>
                </c:pt>
                <c:pt idx="2936">
                  <c:v>178.14506715444247</c:v>
                </c:pt>
                <c:pt idx="2937">
                  <c:v>178.38964552712804</c:v>
                </c:pt>
                <c:pt idx="2938">
                  <c:v>178.63310176899384</c:v>
                </c:pt>
                <c:pt idx="2939">
                  <c:v>178.87542982968594</c:v>
                </c:pt>
                <c:pt idx="2940">
                  <c:v>179.11664152078151</c:v>
                </c:pt>
                <c:pt idx="2941">
                  <c:v>179.35670826364714</c:v>
                </c:pt>
                <c:pt idx="2942">
                  <c:v>179.59567030683658</c:v>
                </c:pt>
                <c:pt idx="2943">
                  <c:v>179.8335072657006</c:v>
                </c:pt>
                <c:pt idx="2944">
                  <c:v>180.07021541714158</c:v>
                </c:pt>
                <c:pt idx="2945">
                  <c:v>180.3058126623562</c:v>
                </c:pt>
                <c:pt idx="2946">
                  <c:v>180.54030144257615</c:v>
                </c:pt>
                <c:pt idx="2947">
                  <c:v>180.77367281627815</c:v>
                </c:pt>
                <c:pt idx="2948">
                  <c:v>181.00589675566178</c:v>
                </c:pt>
                <c:pt idx="2949">
                  <c:v>181.23696197073093</c:v>
                </c:pt>
                <c:pt idx="2950">
                  <c:v>181.46686560167723</c:v>
                </c:pt>
                <c:pt idx="2951">
                  <c:v>181.69563441601642</c:v>
                </c:pt>
                <c:pt idx="2952">
                  <c:v>181.92322300579721</c:v>
                </c:pt>
                <c:pt idx="2953">
                  <c:v>182.14965996572849</c:v>
                </c:pt>
                <c:pt idx="2954">
                  <c:v>182.37490715191376</c:v>
                </c:pt>
                <c:pt idx="2955">
                  <c:v>182.59900620527802</c:v>
                </c:pt>
                <c:pt idx="2956">
                  <c:v>182.82192877846111</c:v>
                </c:pt>
                <c:pt idx="2957">
                  <c:v>183.04366932237039</c:v>
                </c:pt>
                <c:pt idx="2958">
                  <c:v>183.26427035785622</c:v>
                </c:pt>
                <c:pt idx="2959">
                  <c:v>183.48369707932139</c:v>
                </c:pt>
                <c:pt idx="2960">
                  <c:v>183.70194367774374</c:v>
                </c:pt>
                <c:pt idx="2961">
                  <c:v>183.91902430229473</c:v>
                </c:pt>
                <c:pt idx="2962">
                  <c:v>184.13497072774572</c:v>
                </c:pt>
                <c:pt idx="2963">
                  <c:v>184.34976999184491</c:v>
                </c:pt>
                <c:pt idx="2964">
                  <c:v>184.56342126953754</c:v>
                </c:pt>
                <c:pt idx="2965">
                  <c:v>184.77588201711558</c:v>
                </c:pt>
                <c:pt idx="2966">
                  <c:v>184.98718074571022</c:v>
                </c:pt>
                <c:pt idx="2967">
                  <c:v>185.19732245687678</c:v>
                </c:pt>
                <c:pt idx="2968">
                  <c:v>185.40630001544042</c:v>
                </c:pt>
                <c:pt idx="2969">
                  <c:v>185.61410594465448</c:v>
                </c:pt>
                <c:pt idx="2970">
                  <c:v>185.82076392111779</c:v>
                </c:pt>
                <c:pt idx="2971">
                  <c:v>186.02628567248362</c:v>
                </c:pt>
                <c:pt idx="2972">
                  <c:v>186.23066116625657</c:v>
                </c:pt>
                <c:pt idx="2973">
                  <c:v>186.43391949787116</c:v>
                </c:pt>
                <c:pt idx="2974">
                  <c:v>186.63609766525698</c:v>
                </c:pt>
                <c:pt idx="2975">
                  <c:v>186.83718233737596</c:v>
                </c:pt>
                <c:pt idx="2976">
                  <c:v>187.03715431291377</c:v>
                </c:pt>
                <c:pt idx="2977">
                  <c:v>187.23601387038232</c:v>
                </c:pt>
                <c:pt idx="2978">
                  <c:v>187.43376731127765</c:v>
                </c:pt>
                <c:pt idx="2979">
                  <c:v>187.63041853517785</c:v>
                </c:pt>
                <c:pt idx="2980">
                  <c:v>187.82597493517329</c:v>
                </c:pt>
                <c:pt idx="2981">
                  <c:v>188.02044014615524</c:v>
                </c:pt>
                <c:pt idx="2982">
                  <c:v>188.21383180233522</c:v>
                </c:pt>
                <c:pt idx="2983">
                  <c:v>188.40616934385261</c:v>
                </c:pt>
                <c:pt idx="2984">
                  <c:v>188.59741780749707</c:v>
                </c:pt>
                <c:pt idx="2985">
                  <c:v>188.78761184932773</c:v>
                </c:pt>
                <c:pt idx="2986">
                  <c:v>188.97678038378046</c:v>
                </c:pt>
                <c:pt idx="2987">
                  <c:v>189.16492484335296</c:v>
                </c:pt>
                <c:pt idx="2988">
                  <c:v>189.35203163516871</c:v>
                </c:pt>
                <c:pt idx="2989">
                  <c:v>189.53810945301382</c:v>
                </c:pt>
                <c:pt idx="2990">
                  <c:v>189.72317196430271</c:v>
                </c:pt>
                <c:pt idx="2991">
                  <c:v>189.90724742064018</c:v>
                </c:pt>
                <c:pt idx="2992">
                  <c:v>190.09033471173913</c:v>
                </c:pt>
                <c:pt idx="2993">
                  <c:v>190.27241937454426</c:v>
                </c:pt>
                <c:pt idx="2994">
                  <c:v>190.45351499942518</c:v>
                </c:pt>
                <c:pt idx="2995">
                  <c:v>190.63361199589636</c:v>
                </c:pt>
                <c:pt idx="2996">
                  <c:v>190.81271724895544</c:v>
                </c:pt>
                <c:pt idx="2997">
                  <c:v>190.99082122944117</c:v>
                </c:pt>
                <c:pt idx="2998">
                  <c:v>191.16794882306749</c:v>
                </c:pt>
                <c:pt idx="2999">
                  <c:v>191.34411189349399</c:v>
                </c:pt>
                <c:pt idx="3000">
                  <c:v>191.5193441192157</c:v>
                </c:pt>
                <c:pt idx="3001">
                  <c:v>191.69363259423605</c:v>
                </c:pt>
                <c:pt idx="3002">
                  <c:v>191.86700271287171</c:v>
                </c:pt>
                <c:pt idx="3003">
                  <c:v>192.03945120405879</c:v>
                </c:pt>
                <c:pt idx="3004">
                  <c:v>192.21099454185668</c:v>
                </c:pt>
                <c:pt idx="3005">
                  <c:v>192.381653078808</c:v>
                </c:pt>
                <c:pt idx="3006">
                  <c:v>192.55139730754468</c:v>
                </c:pt>
                <c:pt idx="3007">
                  <c:v>192.72022974143599</c:v>
                </c:pt>
                <c:pt idx="3008">
                  <c:v>192.88817780780624</c:v>
                </c:pt>
                <c:pt idx="3009">
                  <c:v>193.05522826912033</c:v>
                </c:pt>
                <c:pt idx="3010">
                  <c:v>193.22140674605646</c:v>
                </c:pt>
                <c:pt idx="3011">
                  <c:v>193.38673602058671</c:v>
                </c:pt>
                <c:pt idx="3012">
                  <c:v>193.55118909144613</c:v>
                </c:pt>
                <c:pt idx="3013">
                  <c:v>193.71479941310844</c:v>
                </c:pt>
                <c:pt idx="3014">
                  <c:v>193.87756712171472</c:v>
                </c:pt>
                <c:pt idx="3015">
                  <c:v>194.03950666549662</c:v>
                </c:pt>
                <c:pt idx="3016">
                  <c:v>194.20059115945668</c:v>
                </c:pt>
                <c:pt idx="3017">
                  <c:v>194.36082536877626</c:v>
                </c:pt>
                <c:pt idx="3018">
                  <c:v>194.52025331114942</c:v>
                </c:pt>
                <c:pt idx="3019">
                  <c:v>194.67883945172107</c:v>
                </c:pt>
                <c:pt idx="3020">
                  <c:v>194.83663025276329</c:v>
                </c:pt>
                <c:pt idx="3021">
                  <c:v>194.99364455606883</c:v>
                </c:pt>
                <c:pt idx="3022">
                  <c:v>195.14984316611793</c:v>
                </c:pt>
                <c:pt idx="3023">
                  <c:v>195.30529844324801</c:v>
                </c:pt>
                <c:pt idx="3024">
                  <c:v>195.46002094301102</c:v>
                </c:pt>
                <c:pt idx="3025">
                  <c:v>195.6139427683066</c:v>
                </c:pt>
                <c:pt idx="3026">
                  <c:v>195.76706209039128</c:v>
                </c:pt>
                <c:pt idx="3027">
                  <c:v>195.91943364420536</c:v>
                </c:pt>
                <c:pt idx="3028">
                  <c:v>196.07106398082604</c:v>
                </c:pt>
                <c:pt idx="3029">
                  <c:v>196.22195282652703</c:v>
                </c:pt>
                <c:pt idx="3030">
                  <c:v>196.37210187262647</c:v>
                </c:pt>
                <c:pt idx="3031">
                  <c:v>196.521553258772</c:v>
                </c:pt>
                <c:pt idx="3032">
                  <c:v>196.67030960692591</c:v>
                </c:pt>
                <c:pt idx="3033">
                  <c:v>196.8183426557942</c:v>
                </c:pt>
                <c:pt idx="3034">
                  <c:v>196.96564431954462</c:v>
                </c:pt>
                <c:pt idx="3035">
                  <c:v>197.1122609057569</c:v>
                </c:pt>
                <c:pt idx="3036">
                  <c:v>197.25816758166351</c:v>
                </c:pt>
                <c:pt idx="3037">
                  <c:v>197.40338475157242</c:v>
                </c:pt>
                <c:pt idx="3038">
                  <c:v>197.54794746567117</c:v>
                </c:pt>
                <c:pt idx="3039">
                  <c:v>197.69182136633825</c:v>
                </c:pt>
                <c:pt idx="3040">
                  <c:v>197.83501101005464</c:v>
                </c:pt>
                <c:pt idx="3041">
                  <c:v>197.9775309983896</c:v>
                </c:pt>
                <c:pt idx="3042">
                  <c:v>198.1193999887648</c:v>
                </c:pt>
                <c:pt idx="3043">
                  <c:v>198.26059100126716</c:v>
                </c:pt>
                <c:pt idx="3044">
                  <c:v>198.40113664236347</c:v>
                </c:pt>
                <c:pt idx="3045">
                  <c:v>198.54102357103238</c:v>
                </c:pt>
                <c:pt idx="3046">
                  <c:v>198.68028812665065</c:v>
                </c:pt>
                <c:pt idx="3047">
                  <c:v>198.81888349424162</c:v>
                </c:pt>
                <c:pt idx="3048">
                  <c:v>198.95682566540461</c:v>
                </c:pt>
                <c:pt idx="3049">
                  <c:v>199.09416998332418</c:v>
                </c:pt>
                <c:pt idx="3050">
                  <c:v>199.2308924557716</c:v>
                </c:pt>
                <c:pt idx="3051">
                  <c:v>199.36700649006801</c:v>
                </c:pt>
                <c:pt idx="3052">
                  <c:v>199.50249407033968</c:v>
                </c:pt>
                <c:pt idx="3053">
                  <c:v>199.63737843916678</c:v>
                </c:pt>
                <c:pt idx="3054">
                  <c:v>199.77163909231356</c:v>
                </c:pt>
                <c:pt idx="3055">
                  <c:v>199.9052985747615</c:v>
                </c:pt>
                <c:pt idx="3056">
                  <c:v>200.03836005252276</c:v>
                </c:pt>
                <c:pt idx="3057">
                  <c:v>200.1708318304216</c:v>
                </c:pt>
                <c:pt idx="3058">
                  <c:v>200.30271316038659</c:v>
                </c:pt>
                <c:pt idx="3059">
                  <c:v>200.43399037258402</c:v>
                </c:pt>
                <c:pt idx="3060">
                  <c:v>200.56469337530766</c:v>
                </c:pt>
                <c:pt idx="3061">
                  <c:v>200.69484129093806</c:v>
                </c:pt>
                <c:pt idx="3062">
                  <c:v>200.82439623274715</c:v>
                </c:pt>
                <c:pt idx="3063">
                  <c:v>200.95341054352551</c:v>
                </c:pt>
                <c:pt idx="3064">
                  <c:v>201.08192660425794</c:v>
                </c:pt>
                <c:pt idx="3065">
                  <c:v>201.20989325843544</c:v>
                </c:pt>
                <c:pt idx="3066">
                  <c:v>201.33730745555624</c:v>
                </c:pt>
                <c:pt idx="3067">
                  <c:v>201.4641672001236</c:v>
                </c:pt>
                <c:pt idx="3068">
                  <c:v>201.59050483369307</c:v>
                </c:pt>
                <c:pt idx="3069">
                  <c:v>201.71630136154732</c:v>
                </c:pt>
                <c:pt idx="3070">
                  <c:v>201.84154483698421</c:v>
                </c:pt>
                <c:pt idx="3071">
                  <c:v>201.96626476364355</c:v>
                </c:pt>
                <c:pt idx="3072">
                  <c:v>202.09050732619096</c:v>
                </c:pt>
                <c:pt idx="3073">
                  <c:v>202.21425129810191</c:v>
                </c:pt>
                <c:pt idx="3074">
                  <c:v>202.3374484437451</c:v>
                </c:pt>
                <c:pt idx="3075">
                  <c:v>202.46009062072218</c:v>
                </c:pt>
                <c:pt idx="3076">
                  <c:v>202.58222609081548</c:v>
                </c:pt>
                <c:pt idx="3077">
                  <c:v>202.70385630388108</c:v>
                </c:pt>
                <c:pt idx="3078">
                  <c:v>202.82502230010599</c:v>
                </c:pt>
                <c:pt idx="3079">
                  <c:v>202.9457535546039</c:v>
                </c:pt>
                <c:pt idx="3080">
                  <c:v>203.06599766302793</c:v>
                </c:pt>
                <c:pt idx="3081">
                  <c:v>203.18573213115175</c:v>
                </c:pt>
                <c:pt idx="3082">
                  <c:v>203.30503003128391</c:v>
                </c:pt>
                <c:pt idx="3083">
                  <c:v>203.42387966846556</c:v>
                </c:pt>
                <c:pt idx="3084">
                  <c:v>203.54225457633999</c:v>
                </c:pt>
                <c:pt idx="3085">
                  <c:v>203.66016690380053</c:v>
                </c:pt>
                <c:pt idx="3086">
                  <c:v>203.77763086157555</c:v>
                </c:pt>
                <c:pt idx="3087">
                  <c:v>203.89463078759121</c:v>
                </c:pt>
                <c:pt idx="3088">
                  <c:v>204.01118054937282</c:v>
                </c:pt>
                <c:pt idx="3089">
                  <c:v>204.12734000808834</c:v>
                </c:pt>
                <c:pt idx="3090">
                  <c:v>204.24304418610595</c:v>
                </c:pt>
                <c:pt idx="3091">
                  <c:v>204.35830263618655</c:v>
                </c:pt>
                <c:pt idx="3092">
                  <c:v>204.4731091316649</c:v>
                </c:pt>
                <c:pt idx="3093">
                  <c:v>204.58746318299185</c:v>
                </c:pt>
                <c:pt idx="3094">
                  <c:v>204.70138201074101</c:v>
                </c:pt>
                <c:pt idx="3095">
                  <c:v>204.8148734444481</c:v>
                </c:pt>
                <c:pt idx="3096">
                  <c:v>204.92796710136415</c:v>
                </c:pt>
                <c:pt idx="3097">
                  <c:v>205.04062858835655</c:v>
                </c:pt>
                <c:pt idx="3098">
                  <c:v>205.15291835303864</c:v>
                </c:pt>
                <c:pt idx="3099">
                  <c:v>205.26479672304993</c:v>
                </c:pt>
                <c:pt idx="3100">
                  <c:v>205.37626469077495</c:v>
                </c:pt>
                <c:pt idx="3101">
                  <c:v>205.48733044534518</c:v>
                </c:pt>
                <c:pt idx="3102">
                  <c:v>205.59799939275717</c:v>
                </c:pt>
                <c:pt idx="3103">
                  <c:v>205.70826380653693</c:v>
                </c:pt>
                <c:pt idx="3104">
                  <c:v>205.81809954080751</c:v>
                </c:pt>
                <c:pt idx="3105">
                  <c:v>205.92748710294805</c:v>
                </c:pt>
                <c:pt idx="3106">
                  <c:v>206.03646055339411</c:v>
                </c:pt>
                <c:pt idx="3107">
                  <c:v>206.1450565563247</c:v>
                </c:pt>
                <c:pt idx="3108">
                  <c:v>206.25323459932798</c:v>
                </c:pt>
                <c:pt idx="3109">
                  <c:v>206.36103184688841</c:v>
                </c:pt>
                <c:pt idx="3110">
                  <c:v>206.46848451886964</c:v>
                </c:pt>
                <c:pt idx="3111">
                  <c:v>206.57553010169534</c:v>
                </c:pt>
                <c:pt idx="3112">
                  <c:v>206.68218796257449</c:v>
                </c:pt>
                <c:pt idx="3113">
                  <c:v>206.78848329386548</c:v>
                </c:pt>
                <c:pt idx="3114">
                  <c:v>206.89436905390039</c:v>
                </c:pt>
                <c:pt idx="3115">
                  <c:v>206.99990393414623</c:v>
                </c:pt>
                <c:pt idx="3116">
                  <c:v>207.10505982182426</c:v>
                </c:pt>
                <c:pt idx="3117">
                  <c:v>207.20984691178091</c:v>
                </c:pt>
                <c:pt idx="3118">
                  <c:v>207.31426555183145</c:v>
                </c:pt>
                <c:pt idx="3119">
                  <c:v>207.41833448217676</c:v>
                </c:pt>
                <c:pt idx="3120">
                  <c:v>207.52206509585304</c:v>
                </c:pt>
                <c:pt idx="3121">
                  <c:v>207.62545285116295</c:v>
                </c:pt>
                <c:pt idx="3122">
                  <c:v>207.7284950003118</c:v>
                </c:pt>
                <c:pt idx="3123">
                  <c:v>207.8311946646981</c:v>
                </c:pt>
                <c:pt idx="3124">
                  <c:v>207.93353174977895</c:v>
                </c:pt>
                <c:pt idx="3125">
                  <c:v>208.0355246417906</c:v>
                </c:pt>
                <c:pt idx="3126">
                  <c:v>208.13715769992024</c:v>
                </c:pt>
                <c:pt idx="3127">
                  <c:v>208.23844591532441</c:v>
                </c:pt>
                <c:pt idx="3128">
                  <c:v>208.33941586471823</c:v>
                </c:pt>
                <c:pt idx="3129">
                  <c:v>208.44004848654035</c:v>
                </c:pt>
                <c:pt idx="3130">
                  <c:v>208.54037171797228</c:v>
                </c:pt>
                <c:pt idx="3131">
                  <c:v>208.6403618584128</c:v>
                </c:pt>
                <c:pt idx="3132">
                  <c:v>208.74000181751455</c:v>
                </c:pt>
                <c:pt idx="3133">
                  <c:v>208.83931012325658</c:v>
                </c:pt>
                <c:pt idx="3134">
                  <c:v>208.93830242920106</c:v>
                </c:pt>
                <c:pt idx="3135">
                  <c:v>209.0369940678944</c:v>
                </c:pt>
                <c:pt idx="3136">
                  <c:v>209.13534262894095</c:v>
                </c:pt>
                <c:pt idx="3137">
                  <c:v>209.23334210534338</c:v>
                </c:pt>
                <c:pt idx="3138">
                  <c:v>209.33103722929437</c:v>
                </c:pt>
                <c:pt idx="3139">
                  <c:v>209.42839348894375</c:v>
                </c:pt>
                <c:pt idx="3140">
                  <c:v>209.52544647337268</c:v>
                </c:pt>
                <c:pt idx="3141">
                  <c:v>209.62223533501586</c:v>
                </c:pt>
                <c:pt idx="3142">
                  <c:v>209.71872763052971</c:v>
                </c:pt>
                <c:pt idx="3143">
                  <c:v>209.81488782043405</c:v>
                </c:pt>
                <c:pt idx="3144">
                  <c:v>209.91071326147735</c:v>
                </c:pt>
                <c:pt idx="3145">
                  <c:v>210.00624788715831</c:v>
                </c:pt>
                <c:pt idx="3146">
                  <c:v>210.10147479550608</c:v>
                </c:pt>
                <c:pt idx="3147">
                  <c:v>210.19637107694561</c:v>
                </c:pt>
                <c:pt idx="3148">
                  <c:v>210.29098236921058</c:v>
                </c:pt>
                <c:pt idx="3149">
                  <c:v>210.38528333277046</c:v>
                </c:pt>
                <c:pt idx="3150">
                  <c:v>210.47927880243546</c:v>
                </c:pt>
                <c:pt idx="3151">
                  <c:v>210.57298765176878</c:v>
                </c:pt>
                <c:pt idx="3152">
                  <c:v>210.66641862695258</c:v>
                </c:pt>
                <c:pt idx="3153">
                  <c:v>210.75953965941608</c:v>
                </c:pt>
                <c:pt idx="3154">
                  <c:v>210.85237010027521</c:v>
                </c:pt>
                <c:pt idx="3155">
                  <c:v>210.94490187465692</c:v>
                </c:pt>
                <c:pt idx="3156">
                  <c:v>211.03712739855987</c:v>
                </c:pt>
                <c:pt idx="3157">
                  <c:v>211.12907248194526</c:v>
                </c:pt>
                <c:pt idx="3158">
                  <c:v>211.22071052334056</c:v>
                </c:pt>
                <c:pt idx="3159">
                  <c:v>211.31203507020729</c:v>
                </c:pt>
                <c:pt idx="3160">
                  <c:v>211.40307786311195</c:v>
                </c:pt>
                <c:pt idx="3161">
                  <c:v>211.49381628561667</c:v>
                </c:pt>
                <c:pt idx="3162">
                  <c:v>211.58427531895467</c:v>
                </c:pt>
                <c:pt idx="3163">
                  <c:v>211.67443120544303</c:v>
                </c:pt>
                <c:pt idx="3164">
                  <c:v>211.76428734422328</c:v>
                </c:pt>
                <c:pt idx="3165">
                  <c:v>211.85389769889835</c:v>
                </c:pt>
                <c:pt idx="3166">
                  <c:v>211.94319985036651</c:v>
                </c:pt>
                <c:pt idx="3167">
                  <c:v>212.03221573111455</c:v>
                </c:pt>
                <c:pt idx="3168">
                  <c:v>212.12095653317078</c:v>
                </c:pt>
                <c:pt idx="3169">
                  <c:v>212.20944271558631</c:v>
                </c:pt>
                <c:pt idx="3170">
                  <c:v>212.29765527112485</c:v>
                </c:pt>
                <c:pt idx="3171">
                  <c:v>212.38561147729678</c:v>
                </c:pt>
                <c:pt idx="3172">
                  <c:v>212.4732472335281</c:v>
                </c:pt>
                <c:pt idx="3173">
                  <c:v>212.56060651149346</c:v>
                </c:pt>
                <c:pt idx="3174">
                  <c:v>212.64767648042718</c:v>
                </c:pt>
                <c:pt idx="3175">
                  <c:v>212.73445880533021</c:v>
                </c:pt>
                <c:pt idx="3176">
                  <c:v>212.82100624160523</c:v>
                </c:pt>
                <c:pt idx="3177">
                  <c:v>212.90732496727773</c:v>
                </c:pt>
                <c:pt idx="3178">
                  <c:v>212.99337870579143</c:v>
                </c:pt>
                <c:pt idx="3179">
                  <c:v>213.07921119177351</c:v>
                </c:pt>
                <c:pt idx="3180">
                  <c:v>213.1647990621203</c:v>
                </c:pt>
                <c:pt idx="3181">
                  <c:v>213.25015911370716</c:v>
                </c:pt>
                <c:pt idx="3182">
                  <c:v>213.33528036184595</c:v>
                </c:pt>
                <c:pt idx="3183">
                  <c:v>213.42014356974414</c:v>
                </c:pt>
                <c:pt idx="3184">
                  <c:v>213.50477455655579</c:v>
                </c:pt>
                <c:pt idx="3185">
                  <c:v>213.58916912988943</c:v>
                </c:pt>
                <c:pt idx="3186">
                  <c:v>213.67332764083309</c:v>
                </c:pt>
                <c:pt idx="3187">
                  <c:v>213.757255920544</c:v>
                </c:pt>
                <c:pt idx="3188">
                  <c:v>213.84094240697729</c:v>
                </c:pt>
                <c:pt idx="3189">
                  <c:v>213.92444515670181</c:v>
                </c:pt>
                <c:pt idx="3190">
                  <c:v>214.00769867483822</c:v>
                </c:pt>
                <c:pt idx="3191">
                  <c:v>214.09072177075814</c:v>
                </c:pt>
                <c:pt idx="3192">
                  <c:v>214.17349489373879</c:v>
                </c:pt>
                <c:pt idx="3193">
                  <c:v>214.25607405840981</c:v>
                </c:pt>
                <c:pt idx="3194">
                  <c:v>214.33841463751142</c:v>
                </c:pt>
                <c:pt idx="3195">
                  <c:v>214.42050325883736</c:v>
                </c:pt>
                <c:pt idx="3196">
                  <c:v>214.50238441483759</c:v>
                </c:pt>
                <c:pt idx="3197">
                  <c:v>214.58400990950605</c:v>
                </c:pt>
                <c:pt idx="3198">
                  <c:v>214.66540137630071</c:v>
                </c:pt>
                <c:pt idx="3199">
                  <c:v>214.74657485529784</c:v>
                </c:pt>
                <c:pt idx="3200">
                  <c:v>214.82750877072905</c:v>
                </c:pt>
                <c:pt idx="3201">
                  <c:v>214.90822629834946</c:v>
                </c:pt>
                <c:pt idx="3202">
                  <c:v>214.98872146632795</c:v>
                </c:pt>
                <c:pt idx="3203">
                  <c:v>215.06897744850343</c:v>
                </c:pt>
                <c:pt idx="3204">
                  <c:v>215.1489932942649</c:v>
                </c:pt>
                <c:pt idx="3205">
                  <c:v>215.22877257905211</c:v>
                </c:pt>
                <c:pt idx="3206">
                  <c:v>215.30833928229288</c:v>
                </c:pt>
                <c:pt idx="3207">
                  <c:v>215.38766743128511</c:v>
                </c:pt>
                <c:pt idx="3208">
                  <c:v>215.46677557419943</c:v>
                </c:pt>
                <c:pt idx="3209">
                  <c:v>215.54566275611495</c:v>
                </c:pt>
                <c:pt idx="3210">
                  <c:v>215.62430950804313</c:v>
                </c:pt>
                <c:pt idx="3211">
                  <c:v>215.70274492899165</c:v>
                </c:pt>
                <c:pt idx="3212">
                  <c:v>215.78094710940263</c:v>
                </c:pt>
                <c:pt idx="3213">
                  <c:v>215.85891926045036</c:v>
                </c:pt>
                <c:pt idx="3214">
                  <c:v>215.93668276819082</c:v>
                </c:pt>
                <c:pt idx="3215">
                  <c:v>216.01423429175813</c:v>
                </c:pt>
                <c:pt idx="3216">
                  <c:v>216.09158582613705</c:v>
                </c:pt>
                <c:pt idx="3217">
                  <c:v>216.16876380966005</c:v>
                </c:pt>
                <c:pt idx="3218">
                  <c:v>216.24577385585883</c:v>
                </c:pt>
                <c:pt idx="3219">
                  <c:v>216.32256838895708</c:v>
                </c:pt>
                <c:pt idx="3220">
                  <c:v>216.39914065744406</c:v>
                </c:pt>
                <c:pt idx="3221">
                  <c:v>216.47551066025952</c:v>
                </c:pt>
                <c:pt idx="3222">
                  <c:v>216.5516934612593</c:v>
                </c:pt>
                <c:pt idx="3223">
                  <c:v>216.62765760938598</c:v>
                </c:pt>
                <c:pt idx="3224">
                  <c:v>216.70340217594097</c:v>
                </c:pt>
                <c:pt idx="3225">
                  <c:v>216.77891589066817</c:v>
                </c:pt>
                <c:pt idx="3226">
                  <c:v>216.85420410777863</c:v>
                </c:pt>
                <c:pt idx="3227">
                  <c:v>216.92931785611947</c:v>
                </c:pt>
                <c:pt idx="3228">
                  <c:v>217.00421136647651</c:v>
                </c:pt>
                <c:pt idx="3229">
                  <c:v>217.07891767394864</c:v>
                </c:pt>
                <c:pt idx="3230">
                  <c:v>217.153416964337</c:v>
                </c:pt>
                <c:pt idx="3231">
                  <c:v>217.22767417458917</c:v>
                </c:pt>
                <c:pt idx="3232">
                  <c:v>217.30172552307005</c:v>
                </c:pt>
                <c:pt idx="3233">
                  <c:v>217.37557618200961</c:v>
                </c:pt>
                <c:pt idx="3234">
                  <c:v>217.44919653127803</c:v>
                </c:pt>
                <c:pt idx="3235">
                  <c:v>217.52262477348836</c:v>
                </c:pt>
                <c:pt idx="3236">
                  <c:v>217.59583781413468</c:v>
                </c:pt>
                <c:pt idx="3237">
                  <c:v>217.66883448836941</c:v>
                </c:pt>
                <c:pt idx="3238">
                  <c:v>217.74164771482199</c:v>
                </c:pt>
                <c:pt idx="3239">
                  <c:v>217.81425115743659</c:v>
                </c:pt>
                <c:pt idx="3240">
                  <c:v>217.88665788123942</c:v>
                </c:pt>
                <c:pt idx="3241">
                  <c:v>217.95889416099962</c:v>
                </c:pt>
                <c:pt idx="3242">
                  <c:v>218.03094246774771</c:v>
                </c:pt>
                <c:pt idx="3243">
                  <c:v>218.10280820396551</c:v>
                </c:pt>
                <c:pt idx="3244">
                  <c:v>218.17451787685033</c:v>
                </c:pt>
                <c:pt idx="3245">
                  <c:v>218.24605392734099</c:v>
                </c:pt>
                <c:pt idx="3246">
                  <c:v>218.31741319836104</c:v>
                </c:pt>
                <c:pt idx="3247">
                  <c:v>218.38856877444363</c:v>
                </c:pt>
                <c:pt idx="3248">
                  <c:v>218.45954622704238</c:v>
                </c:pt>
                <c:pt idx="3249">
                  <c:v>218.5303368302304</c:v>
                </c:pt>
                <c:pt idx="3250">
                  <c:v>218.60094805486014</c:v>
                </c:pt>
                <c:pt idx="3251">
                  <c:v>218.67138223360391</c:v>
                </c:pt>
                <c:pt idx="3252">
                  <c:v>218.74165375082282</c:v>
                </c:pt>
                <c:pt idx="3253">
                  <c:v>218.81176182120484</c:v>
                </c:pt>
                <c:pt idx="3254">
                  <c:v>218.88169821424913</c:v>
                </c:pt>
                <c:pt idx="3255">
                  <c:v>218.95143809360059</c:v>
                </c:pt>
                <c:pt idx="3256">
                  <c:v>219.02103006453706</c:v>
                </c:pt>
                <c:pt idx="3257">
                  <c:v>219.09045655115679</c:v>
                </c:pt>
                <c:pt idx="3258">
                  <c:v>219.15971244615201</c:v>
                </c:pt>
                <c:pt idx="3259">
                  <c:v>219.2287991427622</c:v>
                </c:pt>
                <c:pt idx="3260">
                  <c:v>219.29771549948356</c:v>
                </c:pt>
                <c:pt idx="3261">
                  <c:v>219.36648663438848</c:v>
                </c:pt>
                <c:pt idx="3262">
                  <c:v>219.435099421431</c:v>
                </c:pt>
                <c:pt idx="3263">
                  <c:v>219.50353133493891</c:v>
                </c:pt>
                <c:pt idx="3264">
                  <c:v>219.57184524285498</c:v>
                </c:pt>
                <c:pt idx="3265">
                  <c:v>219.63999351055872</c:v>
                </c:pt>
                <c:pt idx="3266">
                  <c:v>219.70795662731172</c:v>
                </c:pt>
                <c:pt idx="3267">
                  <c:v>219.77576078890399</c:v>
                </c:pt>
                <c:pt idx="3268">
                  <c:v>219.84341451952182</c:v>
                </c:pt>
                <c:pt idx="3269">
                  <c:v>219.91092353112276</c:v>
                </c:pt>
                <c:pt idx="3270">
                  <c:v>219.97828710000937</c:v>
                </c:pt>
                <c:pt idx="3271">
                  <c:v>220.04549337022783</c:v>
                </c:pt>
                <c:pt idx="3272">
                  <c:v>220.11253656974091</c:v>
                </c:pt>
                <c:pt idx="3273">
                  <c:v>220.17943462704338</c:v>
                </c:pt>
                <c:pt idx="3274">
                  <c:v>220.24617430041098</c:v>
                </c:pt>
                <c:pt idx="3275">
                  <c:v>220.31276239627903</c:v>
                </c:pt>
                <c:pt idx="3276">
                  <c:v>220.37918182082097</c:v>
                </c:pt>
                <c:pt idx="3277">
                  <c:v>220.44542473547421</c:v>
                </c:pt>
                <c:pt idx="3278">
                  <c:v>220.51152645703743</c:v>
                </c:pt>
                <c:pt idx="3279">
                  <c:v>220.57746912768721</c:v>
                </c:pt>
                <c:pt idx="3280">
                  <c:v>220.64326071828359</c:v>
                </c:pt>
                <c:pt idx="3281">
                  <c:v>220.70888431762816</c:v>
                </c:pt>
                <c:pt idx="3282">
                  <c:v>220.77434284004173</c:v>
                </c:pt>
                <c:pt idx="3283">
                  <c:v>220.83963696359169</c:v>
                </c:pt>
                <c:pt idx="3284">
                  <c:v>220.90483063215555</c:v>
                </c:pt>
                <c:pt idx="3285">
                  <c:v>220.96985218725624</c:v>
                </c:pt>
                <c:pt idx="3286">
                  <c:v>221.03472607374218</c:v>
                </c:pt>
                <c:pt idx="3287">
                  <c:v>221.09946788322824</c:v>
                </c:pt>
                <c:pt idx="3288">
                  <c:v>221.16404656599903</c:v>
                </c:pt>
                <c:pt idx="3289">
                  <c:v>221.22844624372965</c:v>
                </c:pt>
                <c:pt idx="3290">
                  <c:v>221.29269999553341</c:v>
                </c:pt>
                <c:pt idx="3291">
                  <c:v>221.35682981122022</c:v>
                </c:pt>
                <c:pt idx="3292">
                  <c:v>221.42081870319089</c:v>
                </c:pt>
                <c:pt idx="3293">
                  <c:v>221.48465052797258</c:v>
                </c:pt>
                <c:pt idx="3294">
                  <c:v>221.54830985665583</c:v>
                </c:pt>
                <c:pt idx="3295">
                  <c:v>221.61181417782146</c:v>
                </c:pt>
                <c:pt idx="3296">
                  <c:v>221.67515621743706</c:v>
                </c:pt>
                <c:pt idx="3297">
                  <c:v>221.73831570168741</c:v>
                </c:pt>
                <c:pt idx="3298">
                  <c:v>221.80130118710017</c:v>
                </c:pt>
                <c:pt idx="3299">
                  <c:v>221.86413005113241</c:v>
                </c:pt>
                <c:pt idx="3300">
                  <c:v>221.92680655162118</c:v>
                </c:pt>
                <c:pt idx="3301">
                  <c:v>221.98935623163169</c:v>
                </c:pt>
                <c:pt idx="3302">
                  <c:v>222.05171756824086</c:v>
                </c:pt>
                <c:pt idx="3303">
                  <c:v>222.11391623333296</c:v>
                </c:pt>
                <c:pt idx="3304">
                  <c:v>222.17599316087541</c:v>
                </c:pt>
                <c:pt idx="3305">
                  <c:v>222.23793354721155</c:v>
                </c:pt>
                <c:pt idx="3306">
                  <c:v>222.29970275956907</c:v>
                </c:pt>
                <c:pt idx="3307">
                  <c:v>222.36133976644282</c:v>
                </c:pt>
                <c:pt idx="3308">
                  <c:v>222.42283689657737</c:v>
                </c:pt>
                <c:pt idx="3309">
                  <c:v>222.48421179851564</c:v>
                </c:pt>
                <c:pt idx="3310">
                  <c:v>222.54546786792082</c:v>
                </c:pt>
                <c:pt idx="3311">
                  <c:v>222.60661990145863</c:v>
                </c:pt>
                <c:pt idx="3312">
                  <c:v>222.66764469935111</c:v>
                </c:pt>
                <c:pt idx="3313">
                  <c:v>222.72856298004973</c:v>
                </c:pt>
                <c:pt idx="3314">
                  <c:v>222.78940424771434</c:v>
                </c:pt>
                <c:pt idx="3315">
                  <c:v>222.85014851174671</c:v>
                </c:pt>
                <c:pt idx="3316">
                  <c:v>222.91076140178382</c:v>
                </c:pt>
                <c:pt idx="3317">
                  <c:v>222.97125750974914</c:v>
                </c:pt>
                <c:pt idx="3318">
                  <c:v>223.03164294247367</c:v>
                </c:pt>
                <c:pt idx="3319">
                  <c:v>223.0919377483483</c:v>
                </c:pt>
                <c:pt idx="3320">
                  <c:v>223.15214770795967</c:v>
                </c:pt>
                <c:pt idx="3321">
                  <c:v>223.21221113529</c:v>
                </c:pt>
                <c:pt idx="3322">
                  <c:v>223.27214712435563</c:v>
                </c:pt>
                <c:pt idx="3323">
                  <c:v>223.33199846277336</c:v>
                </c:pt>
                <c:pt idx="3324">
                  <c:v>223.39173437429665</c:v>
                </c:pt>
                <c:pt idx="3325">
                  <c:v>223.4513445316143</c:v>
                </c:pt>
                <c:pt idx="3326">
                  <c:v>223.5107995451398</c:v>
                </c:pt>
                <c:pt idx="3327">
                  <c:v>223.57011913696124</c:v>
                </c:pt>
                <c:pt idx="3328">
                  <c:v>223.62932629931038</c:v>
                </c:pt>
                <c:pt idx="3329">
                  <c:v>223.68843530984435</c:v>
                </c:pt>
                <c:pt idx="3330">
                  <c:v>223.74741868333334</c:v>
                </c:pt>
                <c:pt idx="3331">
                  <c:v>223.80628825303492</c:v>
                </c:pt>
                <c:pt idx="3332">
                  <c:v>223.86505507035577</c:v>
                </c:pt>
                <c:pt idx="3333">
                  <c:v>223.92374331860461</c:v>
                </c:pt>
                <c:pt idx="3334">
                  <c:v>223.98231426838208</c:v>
                </c:pt>
                <c:pt idx="3335">
                  <c:v>224.04070214231683</c:v>
                </c:pt>
                <c:pt idx="3336">
                  <c:v>224.09896174592825</c:v>
                </c:pt>
                <c:pt idx="3337">
                  <c:v>224.15712350306876</c:v>
                </c:pt>
                <c:pt idx="3338">
                  <c:v>224.21515015572723</c:v>
                </c:pt>
                <c:pt idx="3339">
                  <c:v>224.27304399177515</c:v>
                </c:pt>
                <c:pt idx="3340">
                  <c:v>224.33078631454987</c:v>
                </c:pt>
                <c:pt idx="3341">
                  <c:v>224.38845173778887</c:v>
                </c:pt>
                <c:pt idx="3342">
                  <c:v>224.44598614673174</c:v>
                </c:pt>
                <c:pt idx="3343">
                  <c:v>224.50339202059291</c:v>
                </c:pt>
                <c:pt idx="3344">
                  <c:v>224.5606928191217</c:v>
                </c:pt>
                <c:pt idx="3345">
                  <c:v>224.61786134294266</c:v>
                </c:pt>
                <c:pt idx="3346">
                  <c:v>224.67487382598205</c:v>
                </c:pt>
                <c:pt idx="3347">
                  <c:v>224.73174638128788</c:v>
                </c:pt>
                <c:pt idx="3348">
                  <c:v>224.78852090739778</c:v>
                </c:pt>
                <c:pt idx="3349">
                  <c:v>224.84517507760236</c:v>
                </c:pt>
                <c:pt idx="3350">
                  <c:v>224.90169168934102</c:v>
                </c:pt>
                <c:pt idx="3351">
                  <c:v>224.95811878582143</c:v>
                </c:pt>
                <c:pt idx="3352">
                  <c:v>225.01444247575063</c:v>
                </c:pt>
                <c:pt idx="3353">
                  <c:v>225.07062786773329</c:v>
                </c:pt>
                <c:pt idx="3354">
                  <c:v>225.12668291373959</c:v>
                </c:pt>
                <c:pt idx="3355">
                  <c:v>225.18268254935498</c:v>
                </c:pt>
                <c:pt idx="3356">
                  <c:v>225.23860854884632</c:v>
                </c:pt>
                <c:pt idx="3357">
                  <c:v>225.29440238336929</c:v>
                </c:pt>
                <c:pt idx="3358">
                  <c:v>225.35009185560679</c:v>
                </c:pt>
                <c:pt idx="3359">
                  <c:v>225.40570179957763</c:v>
                </c:pt>
                <c:pt idx="3360">
                  <c:v>225.46120358544411</c:v>
                </c:pt>
                <c:pt idx="3361">
                  <c:v>225.51659674313359</c:v>
                </c:pt>
                <c:pt idx="3362">
                  <c:v>225.57192153343775</c:v>
                </c:pt>
                <c:pt idx="3363">
                  <c:v>225.62714340415388</c:v>
                </c:pt>
                <c:pt idx="3364">
                  <c:v>225.68222897778861</c:v>
                </c:pt>
                <c:pt idx="3365">
                  <c:v>225.73719217695356</c:v>
                </c:pt>
                <c:pt idx="3366">
                  <c:v>225.79205149302683</c:v>
                </c:pt>
                <c:pt idx="3367">
                  <c:v>225.84677814939192</c:v>
                </c:pt>
                <c:pt idx="3368">
                  <c:v>225.90139569420282</c:v>
                </c:pt>
                <c:pt idx="3369">
                  <c:v>225.95590714523232</c:v>
                </c:pt>
                <c:pt idx="3370">
                  <c:v>226.01030403675998</c:v>
                </c:pt>
                <c:pt idx="3371">
                  <c:v>226.06458473258868</c:v>
                </c:pt>
                <c:pt idx="3372">
                  <c:v>226.11874741303325</c:v>
                </c:pt>
                <c:pt idx="3373">
                  <c:v>226.17279216260272</c:v>
                </c:pt>
                <c:pt idx="3374">
                  <c:v>226.22672454786692</c:v>
                </c:pt>
                <c:pt idx="3375">
                  <c:v>226.28056335511474</c:v>
                </c:pt>
                <c:pt idx="3376">
                  <c:v>226.33428633619394</c:v>
                </c:pt>
                <c:pt idx="3377">
                  <c:v>226.38791059277307</c:v>
                </c:pt>
                <c:pt idx="3378">
                  <c:v>226.44141492584663</c:v>
                </c:pt>
                <c:pt idx="3379">
                  <c:v>226.49479615109749</c:v>
                </c:pt>
                <c:pt idx="3380">
                  <c:v>226.54808360687201</c:v>
                </c:pt>
                <c:pt idx="3381">
                  <c:v>226.60130342465774</c:v>
                </c:pt>
                <c:pt idx="3382">
                  <c:v>226.65442993475691</c:v>
                </c:pt>
                <c:pt idx="3383">
                  <c:v>226.70745133588628</c:v>
                </c:pt>
                <c:pt idx="3384">
                  <c:v>226.76038042567228</c:v>
                </c:pt>
                <c:pt idx="3385">
                  <c:v>226.81322321029378</c:v>
                </c:pt>
                <c:pt idx="3386">
                  <c:v>226.86595417435268</c:v>
                </c:pt>
                <c:pt idx="3387">
                  <c:v>226.9185954935389</c:v>
                </c:pt>
                <c:pt idx="3388">
                  <c:v>226.97112659769505</c:v>
                </c:pt>
                <c:pt idx="3389">
                  <c:v>227.02354474330647</c:v>
                </c:pt>
                <c:pt idx="3390">
                  <c:v>227.07587482713015</c:v>
                </c:pt>
                <c:pt idx="3391">
                  <c:v>227.12810418762547</c:v>
                </c:pt>
                <c:pt idx="3392">
                  <c:v>227.18023538895667</c:v>
                </c:pt>
                <c:pt idx="3393">
                  <c:v>227.23230526034408</c:v>
                </c:pt>
                <c:pt idx="3394">
                  <c:v>227.28430509165199</c:v>
                </c:pt>
                <c:pt idx="3395">
                  <c:v>227.33618266178968</c:v>
                </c:pt>
                <c:pt idx="3396">
                  <c:v>227.38792402021514</c:v>
                </c:pt>
                <c:pt idx="3397">
                  <c:v>227.43956923497055</c:v>
                </c:pt>
                <c:pt idx="3398">
                  <c:v>227.49110716320723</c:v>
                </c:pt>
                <c:pt idx="3399">
                  <c:v>227.54256884619846</c:v>
                </c:pt>
                <c:pt idx="3400">
                  <c:v>227.59391484953144</c:v>
                </c:pt>
                <c:pt idx="3401">
                  <c:v>227.64510126938595</c:v>
                </c:pt>
                <c:pt idx="3402">
                  <c:v>227.69618071015861</c:v>
                </c:pt>
                <c:pt idx="3403">
                  <c:v>227.74716422156465</c:v>
                </c:pt>
                <c:pt idx="3404">
                  <c:v>227.79803414506918</c:v>
                </c:pt>
                <c:pt idx="3405">
                  <c:v>227.84882647011219</c:v>
                </c:pt>
                <c:pt idx="3406">
                  <c:v>227.89951855501201</c:v>
                </c:pt>
                <c:pt idx="3407">
                  <c:v>227.95009166633523</c:v>
                </c:pt>
                <c:pt idx="3408">
                  <c:v>228.0005447398056</c:v>
                </c:pt>
                <c:pt idx="3409">
                  <c:v>228.05090437130895</c:v>
                </c:pt>
                <c:pt idx="3410">
                  <c:v>228.10120485449829</c:v>
                </c:pt>
                <c:pt idx="3411">
                  <c:v>228.15140293659476</c:v>
                </c:pt>
                <c:pt idx="3412">
                  <c:v>228.20150669318306</c:v>
                </c:pt>
                <c:pt idx="3413">
                  <c:v>228.2515577989297</c:v>
                </c:pt>
                <c:pt idx="3414">
                  <c:v>228.30150408173779</c:v>
                </c:pt>
                <c:pt idx="3415">
                  <c:v>228.35133205530272</c:v>
                </c:pt>
                <c:pt idx="3416">
                  <c:v>228.40106943676773</c:v>
                </c:pt>
                <c:pt idx="3417">
                  <c:v>228.45072538395902</c:v>
                </c:pt>
                <c:pt idx="3418">
                  <c:v>228.50026066984776</c:v>
                </c:pt>
                <c:pt idx="3419">
                  <c:v>228.54973058010958</c:v>
                </c:pt>
                <c:pt idx="3420">
                  <c:v>228.59910273158962</c:v>
                </c:pt>
                <c:pt idx="3421">
                  <c:v>228.64838375745228</c:v>
                </c:pt>
                <c:pt idx="3422">
                  <c:v>228.69757605857109</c:v>
                </c:pt>
                <c:pt idx="3423">
                  <c:v>228.74667543979311</c:v>
                </c:pt>
                <c:pt idx="3424">
                  <c:v>228.7956992693357</c:v>
                </c:pt>
                <c:pt idx="3425">
                  <c:v>228.84464180218473</c:v>
                </c:pt>
                <c:pt idx="3426">
                  <c:v>228.89348668802117</c:v>
                </c:pt>
                <c:pt idx="3427">
                  <c:v>228.94224660832543</c:v>
                </c:pt>
                <c:pt idx="3428">
                  <c:v>228.99091748213266</c:v>
                </c:pt>
                <c:pt idx="3429">
                  <c:v>229.03948564309053</c:v>
                </c:pt>
                <c:pt idx="3430">
                  <c:v>229.08797523904295</c:v>
                </c:pt>
                <c:pt idx="3431">
                  <c:v>229.13638819863033</c:v>
                </c:pt>
                <c:pt idx="3432">
                  <c:v>229.18472334705189</c:v>
                </c:pt>
                <c:pt idx="3433">
                  <c:v>229.23292555016218</c:v>
                </c:pt>
                <c:pt idx="3434">
                  <c:v>229.28102360321091</c:v>
                </c:pt>
                <c:pt idx="3435">
                  <c:v>229.32905139314892</c:v>
                </c:pt>
                <c:pt idx="3436">
                  <c:v>229.37699089944005</c:v>
                </c:pt>
                <c:pt idx="3437">
                  <c:v>229.4248488950293</c:v>
                </c:pt>
                <c:pt idx="3438">
                  <c:v>229.47265850535271</c:v>
                </c:pt>
                <c:pt idx="3439">
                  <c:v>229.52037525958428</c:v>
                </c:pt>
                <c:pt idx="3440">
                  <c:v>229.56800047414234</c:v>
                </c:pt>
                <c:pt idx="3441">
                  <c:v>229.61558672663276</c:v>
                </c:pt>
                <c:pt idx="3442">
                  <c:v>229.66309837340469</c:v>
                </c:pt>
                <c:pt idx="3443">
                  <c:v>229.71056677996532</c:v>
                </c:pt>
                <c:pt idx="3444">
                  <c:v>229.75801471224634</c:v>
                </c:pt>
                <c:pt idx="3445">
                  <c:v>229.80542453085963</c:v>
                </c:pt>
                <c:pt idx="3446">
                  <c:v>229.85280432578372</c:v>
                </c:pt>
                <c:pt idx="3447">
                  <c:v>229.90015113771221</c:v>
                </c:pt>
                <c:pt idx="3448">
                  <c:v>229.94744023110468</c:v>
                </c:pt>
                <c:pt idx="3449">
                  <c:v>229.99464947007996</c:v>
                </c:pt>
                <c:pt idx="3450">
                  <c:v>230.04185088710625</c:v>
                </c:pt>
                <c:pt idx="3451">
                  <c:v>230.0890266028029</c:v>
                </c:pt>
                <c:pt idx="3452">
                  <c:v>230.13612893249885</c:v>
                </c:pt>
                <c:pt idx="3453">
                  <c:v>230.18317418830165</c:v>
                </c:pt>
                <c:pt idx="3454">
                  <c:v>230.23020046415999</c:v>
                </c:pt>
                <c:pt idx="3455">
                  <c:v>230.27717396721138</c:v>
                </c:pt>
                <c:pt idx="3456">
                  <c:v>230.32408559323301</c:v>
                </c:pt>
                <c:pt idx="3457">
                  <c:v>230.37091860866082</c:v>
                </c:pt>
                <c:pt idx="3458">
                  <c:v>230.41770481777237</c:v>
                </c:pt>
                <c:pt idx="3459">
                  <c:v>230.46441211796196</c:v>
                </c:pt>
                <c:pt idx="3460">
                  <c:v>230.51104809413678</c:v>
                </c:pt>
                <c:pt idx="3461">
                  <c:v>230.55760075687718</c:v>
                </c:pt>
                <c:pt idx="3462">
                  <c:v>230.60407756065158</c:v>
                </c:pt>
                <c:pt idx="3463">
                  <c:v>230.65049848804981</c:v>
                </c:pt>
                <c:pt idx="3464">
                  <c:v>230.69684072696919</c:v>
                </c:pt>
                <c:pt idx="3465">
                  <c:v>230.74311960456095</c:v>
                </c:pt>
                <c:pt idx="3466">
                  <c:v>230.78932004094185</c:v>
                </c:pt>
                <c:pt idx="3467">
                  <c:v>230.83545307192014</c:v>
                </c:pt>
                <c:pt idx="3468">
                  <c:v>230.88151592204198</c:v>
                </c:pt>
                <c:pt idx="3469">
                  <c:v>230.92750060882071</c:v>
                </c:pt>
                <c:pt idx="3470">
                  <c:v>230.97342948488676</c:v>
                </c:pt>
                <c:pt idx="3471">
                  <c:v>231.01923870228541</c:v>
                </c:pt>
                <c:pt idx="3472">
                  <c:v>231.06496697056602</c:v>
                </c:pt>
                <c:pt idx="3473">
                  <c:v>231.11061093718735</c:v>
                </c:pt>
                <c:pt idx="3474">
                  <c:v>231.15618451218057</c:v>
                </c:pt>
                <c:pt idx="3475">
                  <c:v>231.20169860902473</c:v>
                </c:pt>
                <c:pt idx="3476">
                  <c:v>231.24710748489022</c:v>
                </c:pt>
                <c:pt idx="3477">
                  <c:v>231.29243605972448</c:v>
                </c:pt>
                <c:pt idx="3478">
                  <c:v>231.33765593779901</c:v>
                </c:pt>
                <c:pt idx="3479">
                  <c:v>231.38279184382824</c:v>
                </c:pt>
                <c:pt idx="3480">
                  <c:v>231.42781483383348</c:v>
                </c:pt>
                <c:pt idx="3481">
                  <c:v>231.47273368796911</c:v>
                </c:pt>
                <c:pt idx="3482">
                  <c:v>231.51757677039632</c:v>
                </c:pt>
                <c:pt idx="3483">
                  <c:v>231.56233750433054</c:v>
                </c:pt>
                <c:pt idx="3484">
                  <c:v>231.60704544590754</c:v>
                </c:pt>
                <c:pt idx="3485">
                  <c:v>231.65168416207325</c:v>
                </c:pt>
                <c:pt idx="3486">
                  <c:v>231.69625800791962</c:v>
                </c:pt>
                <c:pt idx="3487">
                  <c:v>231.7407210691095</c:v>
                </c:pt>
                <c:pt idx="3488">
                  <c:v>231.78514248765646</c:v>
                </c:pt>
                <c:pt idx="3489">
                  <c:v>231.82947227313497</c:v>
                </c:pt>
                <c:pt idx="3490">
                  <c:v>231.87371011940775</c:v>
                </c:pt>
                <c:pt idx="3491">
                  <c:v>231.91790624226095</c:v>
                </c:pt>
                <c:pt idx="3492">
                  <c:v>231.96202465640405</c:v>
                </c:pt>
                <c:pt idx="3493">
                  <c:v>232.00601903848982</c:v>
                </c:pt>
                <c:pt idx="3494">
                  <c:v>232.04998094106625</c:v>
                </c:pt>
                <c:pt idx="3495">
                  <c:v>232.09384918017736</c:v>
                </c:pt>
                <c:pt idx="3496">
                  <c:v>232.13765089474524</c:v>
                </c:pt>
                <c:pt idx="3497">
                  <c:v>232.18137686692509</c:v>
                </c:pt>
                <c:pt idx="3498">
                  <c:v>232.22497492149833</c:v>
                </c:pt>
                <c:pt idx="3499">
                  <c:v>232.26850724762275</c:v>
                </c:pt>
                <c:pt idx="3500">
                  <c:v>232.31195295893349</c:v>
                </c:pt>
                <c:pt idx="3501">
                  <c:v>232.35532988535095</c:v>
                </c:pt>
                <c:pt idx="3502">
                  <c:v>232.39864199251267</c:v>
                </c:pt>
                <c:pt idx="3503">
                  <c:v>232.44188046524158</c:v>
                </c:pt>
                <c:pt idx="3504">
                  <c:v>232.48502429613782</c:v>
                </c:pt>
                <c:pt idx="3505">
                  <c:v>232.52808075554626</c:v>
                </c:pt>
                <c:pt idx="3506">
                  <c:v>232.57103295959737</c:v>
                </c:pt>
                <c:pt idx="3507">
                  <c:v>232.6139314226856</c:v>
                </c:pt>
                <c:pt idx="3508">
                  <c:v>232.65675289060198</c:v>
                </c:pt>
                <c:pt idx="3509">
                  <c:v>232.69951109716777</c:v>
                </c:pt>
                <c:pt idx="3510">
                  <c:v>232.7421906172504</c:v>
                </c:pt>
                <c:pt idx="3511">
                  <c:v>232.78478972149017</c:v>
                </c:pt>
                <c:pt idx="3512">
                  <c:v>232.82733130592547</c:v>
                </c:pt>
                <c:pt idx="3513">
                  <c:v>232.86981166124755</c:v>
                </c:pt>
                <c:pt idx="3514">
                  <c:v>232.91221805573821</c:v>
                </c:pt>
                <c:pt idx="3515">
                  <c:v>232.95455644522468</c:v>
                </c:pt>
                <c:pt idx="3516">
                  <c:v>232.99677298896356</c:v>
                </c:pt>
                <c:pt idx="3517">
                  <c:v>233.03892463526989</c:v>
                </c:pt>
                <c:pt idx="3518">
                  <c:v>233.08101042881646</c:v>
                </c:pt>
                <c:pt idx="3519">
                  <c:v>233.12301419649572</c:v>
                </c:pt>
                <c:pt idx="3520">
                  <c:v>233.16494936227573</c:v>
                </c:pt>
                <c:pt idx="3521">
                  <c:v>233.2068302725192</c:v>
                </c:pt>
                <c:pt idx="3522">
                  <c:v>233.24864106552045</c:v>
                </c:pt>
                <c:pt idx="3523">
                  <c:v>233.29037042015293</c:v>
                </c:pt>
                <c:pt idx="3524">
                  <c:v>233.33204608825363</c:v>
                </c:pt>
                <c:pt idx="3525">
                  <c:v>233.37364249394818</c:v>
                </c:pt>
                <c:pt idx="3526">
                  <c:v>233.41521357152732</c:v>
                </c:pt>
                <c:pt idx="3527">
                  <c:v>233.45671851353606</c:v>
                </c:pt>
                <c:pt idx="3528">
                  <c:v>233.49816219641178</c:v>
                </c:pt>
                <c:pt idx="3529">
                  <c:v>233.53953751383614</c:v>
                </c:pt>
                <c:pt idx="3530">
                  <c:v>233.58088491895683</c:v>
                </c:pt>
                <c:pt idx="3531">
                  <c:v>233.62216438417812</c:v>
                </c:pt>
                <c:pt idx="3532">
                  <c:v>233.66336565222451</c:v>
                </c:pt>
                <c:pt idx="3533">
                  <c:v>233.7045002695989</c:v>
                </c:pt>
                <c:pt idx="3534">
                  <c:v>233.74556797581528</c:v>
                </c:pt>
                <c:pt idx="3535">
                  <c:v>233.78658554517563</c:v>
                </c:pt>
                <c:pt idx="3536">
                  <c:v>233.82753302124382</c:v>
                </c:pt>
                <c:pt idx="3537">
                  <c:v>233.86842601140074</c:v>
                </c:pt>
                <c:pt idx="3538">
                  <c:v>233.90926028985709</c:v>
                </c:pt>
                <c:pt idx="3539">
                  <c:v>233.95002102052274</c:v>
                </c:pt>
                <c:pt idx="3540">
                  <c:v>233.99069059506394</c:v>
                </c:pt>
                <c:pt idx="3541">
                  <c:v>234.03133528362977</c:v>
                </c:pt>
                <c:pt idx="3542">
                  <c:v>234.07190837976864</c:v>
                </c:pt>
                <c:pt idx="3543">
                  <c:v>234.11245037001541</c:v>
                </c:pt>
                <c:pt idx="3544">
                  <c:v>234.15293755794644</c:v>
                </c:pt>
                <c:pt idx="3545">
                  <c:v>234.19335866576063</c:v>
                </c:pt>
                <c:pt idx="3546">
                  <c:v>234.23371719280451</c:v>
                </c:pt>
                <c:pt idx="3547">
                  <c:v>234.2739845104648</c:v>
                </c:pt>
                <c:pt idx="3548">
                  <c:v>234.31417005341768</c:v>
                </c:pt>
                <c:pt idx="3549">
                  <c:v>234.35428837660874</c:v>
                </c:pt>
                <c:pt idx="3550">
                  <c:v>234.39431791594896</c:v>
                </c:pt>
                <c:pt idx="3551">
                  <c:v>234.43428242404869</c:v>
                </c:pt>
                <c:pt idx="3552">
                  <c:v>234.47419408924875</c:v>
                </c:pt>
                <c:pt idx="3553">
                  <c:v>234.51405422348034</c:v>
                </c:pt>
                <c:pt idx="3554">
                  <c:v>234.5538449332542</c:v>
                </c:pt>
                <c:pt idx="3555">
                  <c:v>234.59358106195322</c:v>
                </c:pt>
                <c:pt idx="3556">
                  <c:v>234.63322254783327</c:v>
                </c:pt>
                <c:pt idx="3557">
                  <c:v>234.67277779586362</c:v>
                </c:pt>
                <c:pt idx="3558">
                  <c:v>234.71227524238887</c:v>
                </c:pt>
                <c:pt idx="3559">
                  <c:v>234.75173969159218</c:v>
                </c:pt>
                <c:pt idx="3560">
                  <c:v>234.79116830861145</c:v>
                </c:pt>
                <c:pt idx="3561">
                  <c:v>234.83053911366676</c:v>
                </c:pt>
                <c:pt idx="3562">
                  <c:v>234.86987587629417</c:v>
                </c:pt>
                <c:pt idx="3563">
                  <c:v>234.90914914894935</c:v>
                </c:pt>
                <c:pt idx="3564">
                  <c:v>234.94837009554263</c:v>
                </c:pt>
                <c:pt idx="3565">
                  <c:v>234.98756184184836</c:v>
                </c:pt>
                <c:pt idx="3566">
                  <c:v>235.0267004224072</c:v>
                </c:pt>
                <c:pt idx="3567">
                  <c:v>235.06579865444365</c:v>
                </c:pt>
                <c:pt idx="3568">
                  <c:v>235.10486086009792</c:v>
                </c:pt>
                <c:pt idx="3569">
                  <c:v>235.14388127841838</c:v>
                </c:pt>
                <c:pt idx="3570">
                  <c:v>235.18283832227709</c:v>
                </c:pt>
                <c:pt idx="3571">
                  <c:v>235.22172726776014</c:v>
                </c:pt>
                <c:pt idx="3572">
                  <c:v>235.26057819719077</c:v>
                </c:pt>
                <c:pt idx="3573">
                  <c:v>235.29935641167833</c:v>
                </c:pt>
                <c:pt idx="3574">
                  <c:v>235.33809548669089</c:v>
                </c:pt>
                <c:pt idx="3575">
                  <c:v>235.37677319572586</c:v>
                </c:pt>
                <c:pt idx="3576">
                  <c:v>235.41538378758145</c:v>
                </c:pt>
                <c:pt idx="3577">
                  <c:v>235.45396204321921</c:v>
                </c:pt>
                <c:pt idx="3578">
                  <c:v>235.49248039986321</c:v>
                </c:pt>
                <c:pt idx="3579">
                  <c:v>235.53098956421076</c:v>
                </c:pt>
                <c:pt idx="3580">
                  <c:v>235.56942276141271</c:v>
                </c:pt>
                <c:pt idx="3581">
                  <c:v>235.60778864137836</c:v>
                </c:pt>
                <c:pt idx="3582">
                  <c:v>235.64609989885403</c:v>
                </c:pt>
                <c:pt idx="3583">
                  <c:v>235.68438522810811</c:v>
                </c:pt>
                <c:pt idx="3584">
                  <c:v>235.72262558242912</c:v>
                </c:pt>
                <c:pt idx="3585">
                  <c:v>235.76084005398994</c:v>
                </c:pt>
                <c:pt idx="3586">
                  <c:v>235.79900799762387</c:v>
                </c:pt>
                <c:pt idx="3587">
                  <c:v>235.83712108675201</c:v>
                </c:pt>
                <c:pt idx="3588">
                  <c:v>235.87522376002246</c:v>
                </c:pt>
                <c:pt idx="3589">
                  <c:v>235.91328584005882</c:v>
                </c:pt>
                <c:pt idx="3590">
                  <c:v>235.95129874941503</c:v>
                </c:pt>
                <c:pt idx="3591">
                  <c:v>235.98926828922461</c:v>
                </c:pt>
                <c:pt idx="3592">
                  <c:v>236.02721652587798</c:v>
                </c:pt>
                <c:pt idx="3593">
                  <c:v>236.06511788445997</c:v>
                </c:pt>
                <c:pt idx="3594">
                  <c:v>236.102951001148</c:v>
                </c:pt>
                <c:pt idx="3595">
                  <c:v>236.14073227427542</c:v>
                </c:pt>
                <c:pt idx="3596">
                  <c:v>236.17843276497217</c:v>
                </c:pt>
                <c:pt idx="3597">
                  <c:v>236.21607869513295</c:v>
                </c:pt>
                <c:pt idx="3598">
                  <c:v>236.2536457200143</c:v>
                </c:pt>
                <c:pt idx="3599">
                  <c:v>236.29113188521023</c:v>
                </c:pt>
                <c:pt idx="3600">
                  <c:v>236.32856206095602</c:v>
                </c:pt>
                <c:pt idx="3601">
                  <c:v>236.36595458773652</c:v>
                </c:pt>
                <c:pt idx="3602">
                  <c:v>236.4032616486144</c:v>
                </c:pt>
                <c:pt idx="3603">
                  <c:v>236.44052456674436</c:v>
                </c:pt>
                <c:pt idx="3604">
                  <c:v>236.47778281189431</c:v>
                </c:pt>
                <c:pt idx="3605">
                  <c:v>236.51499623626466</c:v>
                </c:pt>
                <c:pt idx="3606">
                  <c:v>236.55213977961384</c:v>
                </c:pt>
                <c:pt idx="3607">
                  <c:v>236.58923970318949</c:v>
                </c:pt>
                <c:pt idx="3608">
                  <c:v>236.62628594823803</c:v>
                </c:pt>
                <c:pt idx="3609">
                  <c:v>236.66327943545173</c:v>
                </c:pt>
                <c:pt idx="3610">
                  <c:v>236.70019724849388</c:v>
                </c:pt>
                <c:pt idx="3611">
                  <c:v>236.73703105934425</c:v>
                </c:pt>
                <c:pt idx="3612">
                  <c:v>236.77380744426236</c:v>
                </c:pt>
                <c:pt idx="3613">
                  <c:v>236.81053577031648</c:v>
                </c:pt>
                <c:pt idx="3614">
                  <c:v>236.84722254506019</c:v>
                </c:pt>
                <c:pt idx="3615">
                  <c:v>236.88383799177495</c:v>
                </c:pt>
                <c:pt idx="3616">
                  <c:v>236.92039624883645</c:v>
                </c:pt>
                <c:pt idx="3617">
                  <c:v>236.95690949090277</c:v>
                </c:pt>
                <c:pt idx="3618">
                  <c:v>236.99337871062735</c:v>
                </c:pt>
                <c:pt idx="3619">
                  <c:v>237.02981731268096</c:v>
                </c:pt>
                <c:pt idx="3620">
                  <c:v>237.06621777286844</c:v>
                </c:pt>
                <c:pt idx="3621">
                  <c:v>237.10258113752801</c:v>
                </c:pt>
                <c:pt idx="3622">
                  <c:v>237.13887692399157</c:v>
                </c:pt>
                <c:pt idx="3623">
                  <c:v>237.17513379041768</c:v>
                </c:pt>
                <c:pt idx="3624">
                  <c:v>237.21133619195396</c:v>
                </c:pt>
                <c:pt idx="3625">
                  <c:v>237.2474780010688</c:v>
                </c:pt>
                <c:pt idx="3626">
                  <c:v>237.28356760165983</c:v>
                </c:pt>
                <c:pt idx="3627">
                  <c:v>237.31959813692677</c:v>
                </c:pt>
                <c:pt idx="3628">
                  <c:v>237.35558441974575</c:v>
                </c:pt>
                <c:pt idx="3629">
                  <c:v>237.39155615319225</c:v>
                </c:pt>
                <c:pt idx="3630">
                  <c:v>237.42749849479148</c:v>
                </c:pt>
                <c:pt idx="3631">
                  <c:v>237.46340117310635</c:v>
                </c:pt>
                <c:pt idx="3632">
                  <c:v>237.49932595612788</c:v>
                </c:pt>
                <c:pt idx="3633">
                  <c:v>237.53521019515156</c:v>
                </c:pt>
                <c:pt idx="3634">
                  <c:v>237.57106396855656</c:v>
                </c:pt>
                <c:pt idx="3635">
                  <c:v>237.60688074163278</c:v>
                </c:pt>
                <c:pt idx="3636">
                  <c:v>237.64268265862546</c:v>
                </c:pt>
                <c:pt idx="3637">
                  <c:v>237.67845011077824</c:v>
                </c:pt>
                <c:pt idx="3638">
                  <c:v>237.71418669169057</c:v>
                </c:pt>
                <c:pt idx="3639">
                  <c:v>237.74986405584454</c:v>
                </c:pt>
                <c:pt idx="3640">
                  <c:v>237.78551798233511</c:v>
                </c:pt>
                <c:pt idx="3641">
                  <c:v>237.82111434006666</c:v>
                </c:pt>
                <c:pt idx="3642">
                  <c:v>237.85667164601659</c:v>
                </c:pt>
                <c:pt idx="3643">
                  <c:v>237.89221068446003</c:v>
                </c:pt>
                <c:pt idx="3644">
                  <c:v>237.92772059576325</c:v>
                </c:pt>
                <c:pt idx="3645">
                  <c:v>237.96319006523737</c:v>
                </c:pt>
                <c:pt idx="3646">
                  <c:v>237.99863176694808</c:v>
                </c:pt>
                <c:pt idx="3647">
                  <c:v>238.03401845198178</c:v>
                </c:pt>
                <c:pt idx="3648">
                  <c:v>238.06933906620711</c:v>
                </c:pt>
                <c:pt idx="3649">
                  <c:v>238.10465370901147</c:v>
                </c:pt>
                <c:pt idx="3650">
                  <c:v>238.13993016791804</c:v>
                </c:pt>
                <c:pt idx="3651">
                  <c:v>238.17520655212041</c:v>
                </c:pt>
                <c:pt idx="3652">
                  <c:v>238.2104597716623</c:v>
                </c:pt>
                <c:pt idx="3653">
                  <c:v>238.24566019915434</c:v>
                </c:pt>
                <c:pt idx="3654">
                  <c:v>238.28083239908196</c:v>
                </c:pt>
                <c:pt idx="3655">
                  <c:v>238.31595945923834</c:v>
                </c:pt>
                <c:pt idx="3656">
                  <c:v>238.35103193927662</c:v>
                </c:pt>
                <c:pt idx="3657">
                  <c:v>238.38606198197337</c:v>
                </c:pt>
                <c:pt idx="3658">
                  <c:v>238.42108242533178</c:v>
                </c:pt>
                <c:pt idx="3659">
                  <c:v>238.45606802559621</c:v>
                </c:pt>
                <c:pt idx="3660">
                  <c:v>238.49098213487522</c:v>
                </c:pt>
                <c:pt idx="3661">
                  <c:v>238.52585331770723</c:v>
                </c:pt>
                <c:pt idx="3662">
                  <c:v>238.56068194130771</c:v>
                </c:pt>
                <c:pt idx="3663">
                  <c:v>238.59549169239446</c:v>
                </c:pt>
                <c:pt idx="3664">
                  <c:v>238.63026475116664</c:v>
                </c:pt>
                <c:pt idx="3665">
                  <c:v>238.66498730399994</c:v>
                </c:pt>
                <c:pt idx="3666">
                  <c:v>238.69969672488011</c:v>
                </c:pt>
                <c:pt idx="3667">
                  <c:v>238.73437269978976</c:v>
                </c:pt>
                <c:pt idx="3668">
                  <c:v>238.76906344273493</c:v>
                </c:pt>
                <c:pt idx="3669">
                  <c:v>238.80370579102959</c:v>
                </c:pt>
                <c:pt idx="3670">
                  <c:v>238.83829714002772</c:v>
                </c:pt>
                <c:pt idx="3671">
                  <c:v>238.87286612486275</c:v>
                </c:pt>
                <c:pt idx="3672">
                  <c:v>238.90737664190434</c:v>
                </c:pt>
                <c:pt idx="3673">
                  <c:v>238.9418577924742</c:v>
                </c:pt>
                <c:pt idx="3674">
                  <c:v>238.97629553259145</c:v>
                </c:pt>
                <c:pt idx="3675">
                  <c:v>239.01065532136428</c:v>
                </c:pt>
                <c:pt idx="3676">
                  <c:v>239.0449692439083</c:v>
                </c:pt>
                <c:pt idx="3677">
                  <c:v>239.07921810142159</c:v>
                </c:pt>
                <c:pt idx="3678">
                  <c:v>239.11343990978878</c:v>
                </c:pt>
                <c:pt idx="3679">
                  <c:v>239.14758509499615</c:v>
                </c:pt>
                <c:pt idx="3680">
                  <c:v>239.18171180437062</c:v>
                </c:pt>
                <c:pt idx="3681">
                  <c:v>239.21576952532661</c:v>
                </c:pt>
                <c:pt idx="3682">
                  <c:v>239.24981563225941</c:v>
                </c:pt>
                <c:pt idx="3683">
                  <c:v>239.28381821652363</c:v>
                </c:pt>
                <c:pt idx="3684">
                  <c:v>239.31775847436424</c:v>
                </c:pt>
                <c:pt idx="3685">
                  <c:v>239.35166217215667</c:v>
                </c:pt>
                <c:pt idx="3686">
                  <c:v>239.38556490990612</c:v>
                </c:pt>
                <c:pt idx="3687">
                  <c:v>239.41942059827016</c:v>
                </c:pt>
                <c:pt idx="3688">
                  <c:v>239.45323901466045</c:v>
                </c:pt>
                <c:pt idx="3689">
                  <c:v>239.48695622424108</c:v>
                </c:pt>
                <c:pt idx="3690">
                  <c:v>239.52062590847069</c:v>
                </c:pt>
                <c:pt idx="3691">
                  <c:v>239.55430297182011</c:v>
                </c:pt>
                <c:pt idx="3692">
                  <c:v>239.58793383574059</c:v>
                </c:pt>
                <c:pt idx="3693">
                  <c:v>239.62152326945963</c:v>
                </c:pt>
                <c:pt idx="3694">
                  <c:v>239.65506519205402</c:v>
                </c:pt>
                <c:pt idx="3695">
                  <c:v>239.68853900470566</c:v>
                </c:pt>
                <c:pt idx="3696">
                  <c:v>239.72198520221792</c:v>
                </c:pt>
                <c:pt idx="3697">
                  <c:v>239.75536625768225</c:v>
                </c:pt>
                <c:pt idx="3698">
                  <c:v>239.78867173162254</c:v>
                </c:pt>
                <c:pt idx="3699">
                  <c:v>239.82192216604659</c:v>
                </c:pt>
                <c:pt idx="3700">
                  <c:v>239.85511619159871</c:v>
                </c:pt>
                <c:pt idx="3701">
                  <c:v>239.88828676666228</c:v>
                </c:pt>
                <c:pt idx="3702">
                  <c:v>239.92142333722819</c:v>
                </c:pt>
                <c:pt idx="3703">
                  <c:v>239.95451413988383</c:v>
                </c:pt>
                <c:pt idx="3704">
                  <c:v>239.9875853589954</c:v>
                </c:pt>
                <c:pt idx="3705">
                  <c:v>240.02058834724244</c:v>
                </c:pt>
                <c:pt idx="3706">
                  <c:v>240.05355062073312</c:v>
                </c:pt>
                <c:pt idx="3707">
                  <c:v>240.08645944067811</c:v>
                </c:pt>
                <c:pt idx="3708">
                  <c:v>240.11934866213755</c:v>
                </c:pt>
                <c:pt idx="3709">
                  <c:v>240.15217332123939</c:v>
                </c:pt>
                <c:pt idx="3710">
                  <c:v>240.18494001497058</c:v>
                </c:pt>
                <c:pt idx="3711">
                  <c:v>240.21767286344203</c:v>
                </c:pt>
                <c:pt idx="3712">
                  <c:v>240.25038471689024</c:v>
                </c:pt>
                <c:pt idx="3713">
                  <c:v>240.28314313619472</c:v>
                </c:pt>
                <c:pt idx="3714">
                  <c:v>240.31590334084092</c:v>
                </c:pt>
                <c:pt idx="3715">
                  <c:v>240.34866011005431</c:v>
                </c:pt>
                <c:pt idx="3716">
                  <c:v>240.38140667826704</c:v>
                </c:pt>
                <c:pt idx="3717">
                  <c:v>240.41415045070917</c:v>
                </c:pt>
                <c:pt idx="3718">
                  <c:v>240.44692405660004</c:v>
                </c:pt>
                <c:pt idx="3719">
                  <c:v>240.47971960059999</c:v>
                </c:pt>
                <c:pt idx="3720">
                  <c:v>240.51252188432406</c:v>
                </c:pt>
                <c:pt idx="3721">
                  <c:v>240.54531803789516</c:v>
                </c:pt>
                <c:pt idx="3722">
                  <c:v>240.57811350843875</c:v>
                </c:pt>
                <c:pt idx="3723">
                  <c:v>240.61089216773775</c:v>
                </c:pt>
                <c:pt idx="3724">
                  <c:v>240.64367095247678</c:v>
                </c:pt>
                <c:pt idx="3725">
                  <c:v>240.67645250711342</c:v>
                </c:pt>
                <c:pt idx="3726">
                  <c:v>240.70920049973319</c:v>
                </c:pt>
                <c:pt idx="3727">
                  <c:v>240.74190728868848</c:v>
                </c:pt>
                <c:pt idx="3728">
                  <c:v>240.77458355274536</c:v>
                </c:pt>
                <c:pt idx="3729">
                  <c:v>240.80724091281084</c:v>
                </c:pt>
                <c:pt idx="3730">
                  <c:v>240.83985604801202</c:v>
                </c:pt>
                <c:pt idx="3731">
                  <c:v>240.87243126172834</c:v>
                </c:pt>
                <c:pt idx="3732">
                  <c:v>240.90497477196681</c:v>
                </c:pt>
                <c:pt idx="3733">
                  <c:v>240.93754253586468</c:v>
                </c:pt>
                <c:pt idx="3734">
                  <c:v>240.97011076018572</c:v>
                </c:pt>
                <c:pt idx="3735">
                  <c:v>241.00267686026217</c:v>
                </c:pt>
                <c:pt idx="3736">
                  <c:v>241.03524289404999</c:v>
                </c:pt>
                <c:pt idx="3737">
                  <c:v>241.0677723502304</c:v>
                </c:pt>
                <c:pt idx="3738">
                  <c:v>241.10027282725699</c:v>
                </c:pt>
                <c:pt idx="3739">
                  <c:v>241.1327302075014</c:v>
                </c:pt>
                <c:pt idx="3740">
                  <c:v>241.16517268222952</c:v>
                </c:pt>
                <c:pt idx="3741">
                  <c:v>241.19757661719785</c:v>
                </c:pt>
                <c:pt idx="3742">
                  <c:v>241.22995933801758</c:v>
                </c:pt>
                <c:pt idx="3743">
                  <c:v>241.26233481796814</c:v>
                </c:pt>
                <c:pt idx="3744">
                  <c:v>241.29464315366306</c:v>
                </c:pt>
                <c:pt idx="3745">
                  <c:v>241.32687769266457</c:v>
                </c:pt>
                <c:pt idx="3746">
                  <c:v>241.35907372585058</c:v>
                </c:pt>
                <c:pt idx="3747">
                  <c:v>241.39120572310458</c:v>
                </c:pt>
                <c:pt idx="3748">
                  <c:v>241.42326705191348</c:v>
                </c:pt>
                <c:pt idx="3749">
                  <c:v>241.45533893536992</c:v>
                </c:pt>
              </c:numCache>
            </c:numRef>
          </c:yVal>
          <c:smooth val="1"/>
        </c:ser>
        <c:ser>
          <c:idx val="11"/>
          <c:order val="9"/>
          <c:tx>
            <c:strRef>
              <c:f>'Raw data'!$AI$1</c:f>
              <c:strCache>
                <c:ptCount val="1"/>
                <c:pt idx="0">
                  <c:v>GBS 13b &lt; 0.5 mm</c:v>
                </c:pt>
              </c:strCache>
            </c:strRef>
          </c:tx>
          <c:spPr>
            <a:ln w="25400">
              <a:solidFill>
                <a:schemeClr val="accent2">
                  <a:lumMod val="60000"/>
                  <a:lumOff val="40000"/>
                </a:schemeClr>
              </a:solidFill>
            </a:ln>
          </c:spPr>
          <c:marker>
            <c:symbol val="none"/>
          </c:marker>
          <c:xVal>
            <c:numRef>
              <c:f>'Raw data'!$AJ$3:$AJ$4313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numCache>
            </c:numRef>
          </c:xVal>
          <c:yVal>
            <c:numRef>
              <c:f>'Raw data'!$AP$3:$AP$4313</c:f>
              <c:numCache>
                <c:formatCode>0</c:formatCode>
                <c:ptCount val="4311"/>
                <c:pt idx="0">
                  <c:v>1.7437439861850635E-2</c:v>
                </c:pt>
                <c:pt idx="1">
                  <c:v>6.7343585136337175E-2</c:v>
                </c:pt>
                <c:pt idx="2">
                  <c:v>0.21494333698633308</c:v>
                </c:pt>
                <c:pt idx="3">
                  <c:v>0.46384603403286856</c:v>
                </c:pt>
                <c:pt idx="4">
                  <c:v>0.76909492827507475</c:v>
                </c:pt>
                <c:pt idx="5">
                  <c:v>1.0918132426103122</c:v>
                </c:pt>
                <c:pt idx="6">
                  <c:v>1.404536015635413</c:v>
                </c:pt>
                <c:pt idx="7">
                  <c:v>1.6934106651634304</c:v>
                </c:pt>
                <c:pt idx="8">
                  <c:v>1.9591782413496324</c:v>
                </c:pt>
                <c:pt idx="9">
                  <c:v>2.1981780158103779</c:v>
                </c:pt>
                <c:pt idx="10">
                  <c:v>2.4170812227778353</c:v>
                </c:pt>
                <c:pt idx="11">
                  <c:v>2.6101153239063932</c:v>
                </c:pt>
                <c:pt idx="12">
                  <c:v>2.7864209421011346</c:v>
                </c:pt>
                <c:pt idx="13">
                  <c:v>2.9446475214119192</c:v>
                </c:pt>
                <c:pt idx="14">
                  <c:v>3.0879524314095623</c:v>
                </c:pt>
                <c:pt idx="15">
                  <c:v>3.2193149776934602</c:v>
                </c:pt>
                <c:pt idx="16">
                  <c:v>3.3386268145387827</c:v>
                </c:pt>
                <c:pt idx="17">
                  <c:v>3.4461897236975125</c:v>
                </c:pt>
                <c:pt idx="18">
                  <c:v>3.5465564455671652</c:v>
                </c:pt>
                <c:pt idx="19">
                  <c:v>3.6379619782910857</c:v>
                </c:pt>
                <c:pt idx="20">
                  <c:v>3.7225050844823548</c:v>
                </c:pt>
                <c:pt idx="21">
                  <c:v>3.8011238793961266</c:v>
                </c:pt>
                <c:pt idx="22">
                  <c:v>3.8738543601347146</c:v>
                </c:pt>
                <c:pt idx="23">
                  <c:v>3.9413196526007841</c:v>
                </c:pt>
                <c:pt idx="24">
                  <c:v>4.0044317833945913</c:v>
                </c:pt>
                <c:pt idx="25">
                  <c:v>4.064010420097496</c:v>
                </c:pt>
                <c:pt idx="26">
                  <c:v>4.1198227402203038</c:v>
                </c:pt>
                <c:pt idx="27">
                  <c:v>4.1725466959137734</c:v>
                </c:pt>
                <c:pt idx="28">
                  <c:v>4.2223436630957503</c:v>
                </c:pt>
                <c:pt idx="29">
                  <c:v>4.2694056329635917</c:v>
                </c:pt>
                <c:pt idx="30">
                  <c:v>4.314334453224471</c:v>
                </c:pt>
                <c:pt idx="31">
                  <c:v>4.3572085296976706</c:v>
                </c:pt>
                <c:pt idx="32">
                  <c:v>4.3981370051955855</c:v>
                </c:pt>
                <c:pt idx="33">
                  <c:v>4.4374092814666284</c:v>
                </c:pt>
                <c:pt idx="34">
                  <c:v>4.4749188051867748</c:v>
                </c:pt>
                <c:pt idx="35">
                  <c:v>4.5109935463195061</c:v>
                </c:pt>
                <c:pt idx="36">
                  <c:v>4.5458486261445161</c:v>
                </c:pt>
                <c:pt idx="37">
                  <c:v>4.5793735063772667</c:v>
                </c:pt>
                <c:pt idx="38">
                  <c:v>4.6118694850849922</c:v>
                </c:pt>
                <c:pt idx="39">
                  <c:v>4.643334489738483</c:v>
                </c:pt>
                <c:pt idx="40">
                  <c:v>4.6738253218361505</c:v>
                </c:pt>
                <c:pt idx="41">
                  <c:v>4.7034237345885819</c:v>
                </c:pt>
                <c:pt idx="42">
                  <c:v>4.7321886785839098</c:v>
                </c:pt>
                <c:pt idx="43">
                  <c:v>4.7602002303028526</c:v>
                </c:pt>
                <c:pt idx="44">
                  <c:v>4.7874759459999057</c:v>
                </c:pt>
                <c:pt idx="45">
                  <c:v>4.8141245841292566</c:v>
                </c:pt>
                <c:pt idx="46">
                  <c:v>4.8401798894357553</c:v>
                </c:pt>
                <c:pt idx="47">
                  <c:v>4.865632706248733</c:v>
                </c:pt>
                <c:pt idx="48">
                  <c:v>4.89054088992531</c:v>
                </c:pt>
                <c:pt idx="49">
                  <c:v>4.9149648906150345</c:v>
                </c:pt>
                <c:pt idx="50">
                  <c:v>4.9388400336028875</c:v>
                </c:pt>
                <c:pt idx="51">
                  <c:v>4.9622847351063353</c:v>
                </c:pt>
                <c:pt idx="52">
                  <c:v>4.9853390813585916</c:v>
                </c:pt>
                <c:pt idx="53">
                  <c:v>5.008025204689309</c:v>
                </c:pt>
                <c:pt idx="54">
                  <c:v>5.030236071951907</c:v>
                </c:pt>
                <c:pt idx="55">
                  <c:v>5.0521089047578229</c:v>
                </c:pt>
                <c:pt idx="56">
                  <c:v>5.0736426346460828</c:v>
                </c:pt>
                <c:pt idx="57">
                  <c:v>5.094859338436212</c:v>
                </c:pt>
                <c:pt idx="58">
                  <c:v>5.1157617361689622</c:v>
                </c:pt>
                <c:pt idx="59">
                  <c:v>5.1363497307421877</c:v>
                </c:pt>
                <c:pt idx="60">
                  <c:v>5.1566666871953055</c:v>
                </c:pt>
                <c:pt idx="61">
                  <c:v>5.1767228120223283</c:v>
                </c:pt>
                <c:pt idx="62">
                  <c:v>5.1965267166018076</c:v>
                </c:pt>
                <c:pt idx="63">
                  <c:v>5.2160646643074919</c:v>
                </c:pt>
                <c:pt idx="64">
                  <c:v>5.2353480564711248</c:v>
                </c:pt>
                <c:pt idx="65">
                  <c:v>5.2544356846699456</c:v>
                </c:pt>
                <c:pt idx="66">
                  <c:v>5.2733178272018559</c:v>
                </c:pt>
                <c:pt idx="67">
                  <c:v>5.2919833834390788</c:v>
                </c:pt>
                <c:pt idx="68">
                  <c:v>5.3104437432047131</c:v>
                </c:pt>
                <c:pt idx="69">
                  <c:v>5.3286907599576887</c:v>
                </c:pt>
                <c:pt idx="70">
                  <c:v>5.3467856572478647</c:v>
                </c:pt>
                <c:pt idx="71">
                  <c:v>5.3647171693987081</c:v>
                </c:pt>
                <c:pt idx="72">
                  <c:v>5.3824464454543035</c:v>
                </c:pt>
                <c:pt idx="73">
                  <c:v>5.40002056679542</c:v>
                </c:pt>
                <c:pt idx="74">
                  <c:v>5.4174382973581583</c:v>
                </c:pt>
                <c:pt idx="75">
                  <c:v>5.4347093387757788</c:v>
                </c:pt>
                <c:pt idx="76">
                  <c:v>5.4518163621031324</c:v>
                </c:pt>
                <c:pt idx="77">
                  <c:v>5.4687878382530855</c:v>
                </c:pt>
                <c:pt idx="78">
                  <c:v>5.4856175124629925</c:v>
                </c:pt>
                <c:pt idx="79">
                  <c:v>5.5023222237804363</c:v>
                </c:pt>
                <c:pt idx="80">
                  <c:v>5.5188966358046239</c:v>
                </c:pt>
                <c:pt idx="81">
                  <c:v>5.5353345469807698</c:v>
                </c:pt>
                <c:pt idx="82">
                  <c:v>5.5516573175744455</c:v>
                </c:pt>
                <c:pt idx="83">
                  <c:v>5.5678683240239444</c:v>
                </c:pt>
                <c:pt idx="84">
                  <c:v>5.5839596147832404</c:v>
                </c:pt>
                <c:pt idx="85">
                  <c:v>5.5999312258239353</c:v>
                </c:pt>
                <c:pt idx="86">
                  <c:v>5.6158124567542655</c:v>
                </c:pt>
                <c:pt idx="87">
                  <c:v>5.6315885600908695</c:v>
                </c:pt>
                <c:pt idx="88">
                  <c:v>5.647262070706434</c:v>
                </c:pt>
                <c:pt idx="89">
                  <c:v>5.6628346949659054</c:v>
                </c:pt>
                <c:pt idx="90">
                  <c:v>5.6783197746557015</c:v>
                </c:pt>
                <c:pt idx="91">
                  <c:v>5.6937098747711001</c:v>
                </c:pt>
                <c:pt idx="92">
                  <c:v>5.7090127973856335</c:v>
                </c:pt>
                <c:pt idx="93">
                  <c:v>5.7242220695385662</c:v>
                </c:pt>
                <c:pt idx="94">
                  <c:v>5.7393512427959887</c:v>
                </c:pt>
                <c:pt idx="95">
                  <c:v>5.7544086736672009</c:v>
                </c:pt>
                <c:pt idx="96">
                  <c:v>5.7693668105275409</c:v>
                </c:pt>
                <c:pt idx="97">
                  <c:v>5.7842604076318391</c:v>
                </c:pt>
                <c:pt idx="98">
                  <c:v>5.7990722436440407</c:v>
                </c:pt>
                <c:pt idx="99">
                  <c:v>5.8138180494166969</c:v>
                </c:pt>
                <c:pt idx="100">
                  <c:v>5.8284856166175638</c:v>
                </c:pt>
                <c:pt idx="101">
                  <c:v>5.8430902688682487</c:v>
                </c:pt>
                <c:pt idx="102">
                  <c:v>5.8576290011305456</c:v>
                </c:pt>
                <c:pt idx="103">
                  <c:v>5.8721132285421413</c:v>
                </c:pt>
                <c:pt idx="104">
                  <c:v>5.886524574548738</c:v>
                </c:pt>
                <c:pt idx="105">
                  <c:v>5.9008782504612425</c:v>
                </c:pt>
                <c:pt idx="106">
                  <c:v>5.9151718264752562</c:v>
                </c:pt>
                <c:pt idx="107">
                  <c:v>5.9294099036028962</c:v>
                </c:pt>
                <c:pt idx="108">
                  <c:v>5.9435958428677473</c:v>
                </c:pt>
                <c:pt idx="109">
                  <c:v>5.9577306370528262</c:v>
                </c:pt>
                <c:pt idx="110">
                  <c:v>5.971804323610213</c:v>
                </c:pt>
                <c:pt idx="111">
                  <c:v>5.9858391950902714</c:v>
                </c:pt>
                <c:pt idx="112">
                  <c:v>5.9998206491515518</c:v>
                </c:pt>
                <c:pt idx="113">
                  <c:v>6.0137527012624066</c:v>
                </c:pt>
                <c:pt idx="114">
                  <c:v>6.0276441863457899</c:v>
                </c:pt>
                <c:pt idx="115">
                  <c:v>6.0414931347927645</c:v>
                </c:pt>
                <c:pt idx="116">
                  <c:v>6.0553042281262908</c:v>
                </c:pt>
                <c:pt idx="117">
                  <c:v>6.0690753018307921</c:v>
                </c:pt>
                <c:pt idx="118">
                  <c:v>6.0828086968473203</c:v>
                </c:pt>
                <c:pt idx="119">
                  <c:v>6.0965101312416703</c:v>
                </c:pt>
                <c:pt idx="120">
                  <c:v>6.1101817391169471</c:v>
                </c:pt>
                <c:pt idx="121">
                  <c:v>6.1238141376133912</c:v>
                </c:pt>
                <c:pt idx="122">
                  <c:v>6.1374179313018518</c:v>
                </c:pt>
                <c:pt idx="123">
                  <c:v>6.1509952468166453</c:v>
                </c:pt>
                <c:pt idx="124">
                  <c:v>6.1645426115629753</c:v>
                </c:pt>
                <c:pt idx="125">
                  <c:v>6.1780668559639889</c:v>
                </c:pt>
                <c:pt idx="126">
                  <c:v>6.1915672390699168</c:v>
                </c:pt>
                <c:pt idx="127">
                  <c:v>6.2050443506142754</c:v>
                </c:pt>
                <c:pt idx="128">
                  <c:v>6.2184981688722569</c:v>
                </c:pt>
                <c:pt idx="129">
                  <c:v>6.2319353933625363</c:v>
                </c:pt>
                <c:pt idx="130">
                  <c:v>6.2453541892673563</c:v>
                </c:pt>
                <c:pt idx="131">
                  <c:v>6.2587521627116578</c:v>
                </c:pt>
                <c:pt idx="132">
                  <c:v>6.2721320681569095</c:v>
                </c:pt>
                <c:pt idx="133">
                  <c:v>6.285500369445379</c:v>
                </c:pt>
                <c:pt idx="134">
                  <c:v>6.2988574212381199</c:v>
                </c:pt>
                <c:pt idx="135">
                  <c:v>6.3122014451842983</c:v>
                </c:pt>
                <c:pt idx="136">
                  <c:v>6.3255351168839606</c:v>
                </c:pt>
                <c:pt idx="137">
                  <c:v>6.3388586231797586</c:v>
                </c:pt>
                <c:pt idx="138">
                  <c:v>6.3521735315271268</c:v>
                </c:pt>
                <c:pt idx="139">
                  <c:v>6.3654751464693708</c:v>
                </c:pt>
                <c:pt idx="140">
                  <c:v>6.3787706348434368</c:v>
                </c:pt>
                <c:pt idx="141">
                  <c:v>6.3920574454287564</c:v>
                </c:pt>
                <c:pt idx="142">
                  <c:v>6.4053414651375613</c:v>
                </c:pt>
                <c:pt idx="143">
                  <c:v>6.418622065227324</c:v>
                </c:pt>
                <c:pt idx="144">
                  <c:v>6.4318999040197813</c:v>
                </c:pt>
                <c:pt idx="145">
                  <c:v>6.4451786642653186</c:v>
                </c:pt>
                <c:pt idx="146">
                  <c:v>6.4584636124538921</c:v>
                </c:pt>
                <c:pt idx="147">
                  <c:v>6.4717542244599002</c:v>
                </c:pt>
                <c:pt idx="148">
                  <c:v>6.4850559665762404</c:v>
                </c:pt>
                <c:pt idx="149">
                  <c:v>6.4983749053303272</c:v>
                </c:pt>
                <c:pt idx="150">
                  <c:v>6.51171908619758</c:v>
                </c:pt>
                <c:pt idx="151">
                  <c:v>6.5250916301469255</c:v>
                </c:pt>
                <c:pt idx="152">
                  <c:v>6.5385052217678981</c:v>
                </c:pt>
                <c:pt idx="153">
                  <c:v>6.551961875855925</c:v>
                </c:pt>
                <c:pt idx="154">
                  <c:v>6.5654793827886815</c:v>
                </c:pt>
                <c:pt idx="155">
                  <c:v>6.5790580705313246</c:v>
                </c:pt>
                <c:pt idx="156">
                  <c:v>6.5927119654038844</c:v>
                </c:pt>
                <c:pt idx="157">
                  <c:v>6.6064361119052721</c:v>
                </c:pt>
                <c:pt idx="158">
                  <c:v>6.6202583784713704</c:v>
                </c:pt>
                <c:pt idx="159">
                  <c:v>6.634158660355534</c:v>
                </c:pt>
                <c:pt idx="160">
                  <c:v>6.6481506082978052</c:v>
                </c:pt>
                <c:pt idx="161">
                  <c:v>6.6622584641567046</c:v>
                </c:pt>
                <c:pt idx="162">
                  <c:v>6.676463184234664</c:v>
                </c:pt>
                <c:pt idx="163">
                  <c:v>6.6907540737664153</c:v>
                </c:pt>
                <c:pt idx="164">
                  <c:v>6.7051676533394957</c:v>
                </c:pt>
                <c:pt idx="165">
                  <c:v>6.7196774873773677</c:v>
                </c:pt>
                <c:pt idx="166">
                  <c:v>6.7343012602638179</c:v>
                </c:pt>
                <c:pt idx="167">
                  <c:v>6.7490102763037303</c:v>
                </c:pt>
                <c:pt idx="168">
                  <c:v>6.7638312510764091</c:v>
                </c:pt>
                <c:pt idx="169">
                  <c:v>6.7787496504827676</c:v>
                </c:pt>
                <c:pt idx="170">
                  <c:v>6.7937753521493525</c:v>
                </c:pt>
                <c:pt idx="171">
                  <c:v>6.8088829402390845</c:v>
                </c:pt>
                <c:pt idx="172">
                  <c:v>6.8241043414308233</c:v>
                </c:pt>
                <c:pt idx="173">
                  <c:v>6.839441368394275</c:v>
                </c:pt>
                <c:pt idx="174">
                  <c:v>6.8548600978167649</c:v>
                </c:pt>
                <c:pt idx="175">
                  <c:v>6.870376094137467</c:v>
                </c:pt>
                <c:pt idx="176">
                  <c:v>6.8859949030395242</c:v>
                </c:pt>
                <c:pt idx="177">
                  <c:v>6.9017173910864038</c:v>
                </c:pt>
                <c:pt idx="178">
                  <c:v>6.9175429332001563</c:v>
                </c:pt>
                <c:pt idx="179">
                  <c:v>6.9334722394609054</c:v>
                </c:pt>
                <c:pt idx="180">
                  <c:v>6.9494987559165198</c:v>
                </c:pt>
                <c:pt idx="181">
                  <c:v>6.9656389414793569</c:v>
                </c:pt>
                <c:pt idx="182">
                  <c:v>6.9818731285094433</c:v>
                </c:pt>
                <c:pt idx="183">
                  <c:v>6.998224744868776</c:v>
                </c:pt>
                <c:pt idx="184">
                  <c:v>7.0146909342589163</c:v>
                </c:pt>
                <c:pt idx="185">
                  <c:v>7.0312501515070363</c:v>
                </c:pt>
                <c:pt idx="186">
                  <c:v>7.0479312105273371</c:v>
                </c:pt>
                <c:pt idx="187">
                  <c:v>7.0647231296559259</c:v>
                </c:pt>
                <c:pt idx="188">
                  <c:v>7.0816340254769301</c:v>
                </c:pt>
                <c:pt idx="189">
                  <c:v>7.0986411493549797</c:v>
                </c:pt>
                <c:pt idx="190">
                  <c:v>7.1157751271249765</c:v>
                </c:pt>
                <c:pt idx="191">
                  <c:v>7.1330238743482077</c:v>
                </c:pt>
                <c:pt idx="192">
                  <c:v>7.1503810022057976</c:v>
                </c:pt>
                <c:pt idx="193">
                  <c:v>7.1678436023416685</c:v>
                </c:pt>
                <c:pt idx="194">
                  <c:v>7.1854379874359466</c:v>
                </c:pt>
                <c:pt idx="195">
                  <c:v>7.2031400290918244</c:v>
                </c:pt>
                <c:pt idx="196">
                  <c:v>7.220953706862951</c:v>
                </c:pt>
                <c:pt idx="197">
                  <c:v>7.2388830428298174</c:v>
                </c:pt>
                <c:pt idx="198">
                  <c:v>7.2569319024409564</c:v>
                </c:pt>
                <c:pt idx="199">
                  <c:v>7.2750833792388852</c:v>
                </c:pt>
                <c:pt idx="200">
                  <c:v>7.2933570925214797</c:v>
                </c:pt>
                <c:pt idx="201">
                  <c:v>7.3117278295983814</c:v>
                </c:pt>
                <c:pt idx="202">
                  <c:v>7.3302246182771107</c:v>
                </c:pt>
                <c:pt idx="203">
                  <c:v>7.3488253710968365</c:v>
                </c:pt>
                <c:pt idx="204">
                  <c:v>7.3675436404395418</c:v>
                </c:pt>
                <c:pt idx="205">
                  <c:v>7.3863779700076728</c:v>
                </c:pt>
                <c:pt idx="206">
                  <c:v>7.4053098551175989</c:v>
                </c:pt>
                <c:pt idx="207">
                  <c:v>7.4243695458092294</c:v>
                </c:pt>
                <c:pt idx="208">
                  <c:v>7.4435354307537613</c:v>
                </c:pt>
                <c:pt idx="209">
                  <c:v>7.4628187835514925</c:v>
                </c:pt>
                <c:pt idx="210">
                  <c:v>7.4822050468489989</c:v>
                </c:pt>
                <c:pt idx="211">
                  <c:v>7.5017201934676301</c:v>
                </c:pt>
                <c:pt idx="212">
                  <c:v>7.5213493815218362</c:v>
                </c:pt>
                <c:pt idx="213">
                  <c:v>7.541084387676654</c:v>
                </c:pt>
                <c:pt idx="214">
                  <c:v>7.5609267706501502</c:v>
                </c:pt>
                <c:pt idx="215">
                  <c:v>7.5808911365128795</c:v>
                </c:pt>
                <c:pt idx="216">
                  <c:v>7.6009660051065442</c:v>
                </c:pt>
                <c:pt idx="217">
                  <c:v>7.6211567795724715</c:v>
                </c:pt>
                <c:pt idx="218">
                  <c:v>7.6414712347215703</c:v>
                </c:pt>
                <c:pt idx="219">
                  <c:v>7.6619063214022001</c:v>
                </c:pt>
                <c:pt idx="220">
                  <c:v>7.6824495765425214</c:v>
                </c:pt>
                <c:pt idx="221">
                  <c:v>7.7031215537074074</c:v>
                </c:pt>
                <c:pt idx="222">
                  <c:v>7.7239136645523425</c:v>
                </c:pt>
                <c:pt idx="223">
                  <c:v>7.7448162402537752</c:v>
                </c:pt>
                <c:pt idx="224">
                  <c:v>7.765842937719702</c:v>
                </c:pt>
                <c:pt idx="225">
                  <c:v>7.7869855228472389</c:v>
                </c:pt>
                <c:pt idx="226">
                  <c:v>7.8082509024270079</c:v>
                </c:pt>
                <c:pt idx="227">
                  <c:v>7.8296482406093544</c:v>
                </c:pt>
                <c:pt idx="228">
                  <c:v>7.851143233951376</c:v>
                </c:pt>
                <c:pt idx="229">
                  <c:v>7.8727768623036356</c:v>
                </c:pt>
                <c:pt idx="230">
                  <c:v>7.894527856705114</c:v>
                </c:pt>
                <c:pt idx="231">
                  <c:v>7.9164083932347271</c:v>
                </c:pt>
                <c:pt idx="232">
                  <c:v>7.9384194291944095</c:v>
                </c:pt>
                <c:pt idx="233">
                  <c:v>7.9605476311433119</c:v>
                </c:pt>
                <c:pt idx="234">
                  <c:v>7.9827898537777777</c:v>
                </c:pt>
                <c:pt idx="235">
                  <c:v>8.0051825142449466</c:v>
                </c:pt>
                <c:pt idx="236">
                  <c:v>8.0276734545801887</c:v>
                </c:pt>
                <c:pt idx="237">
                  <c:v>8.0503054362383253</c:v>
                </c:pt>
                <c:pt idx="238">
                  <c:v>8.0730735742773891</c:v>
                </c:pt>
                <c:pt idx="239">
                  <c:v>8.0959653735963677</c:v>
                </c:pt>
                <c:pt idx="240">
                  <c:v>8.1189860579907975</c:v>
                </c:pt>
                <c:pt idx="241">
                  <c:v>8.1421362458433908</c:v>
                </c:pt>
                <c:pt idx="242">
                  <c:v>8.1654230860699819</c:v>
                </c:pt>
                <c:pt idx="243">
                  <c:v>8.1888472176195322</c:v>
                </c:pt>
                <c:pt idx="244">
                  <c:v>8.2123938327996662</c:v>
                </c:pt>
                <c:pt idx="245">
                  <c:v>8.2360602131543725</c:v>
                </c:pt>
                <c:pt idx="246">
                  <c:v>8.2598754796755927</c:v>
                </c:pt>
                <c:pt idx="247">
                  <c:v>8.2838302738702509</c:v>
                </c:pt>
                <c:pt idx="248">
                  <c:v>8.3079184863252351</c:v>
                </c:pt>
                <c:pt idx="249">
                  <c:v>8.3321245716374417</c:v>
                </c:pt>
                <c:pt idx="250">
                  <c:v>8.3564757340485993</c:v>
                </c:pt>
                <c:pt idx="251">
                  <c:v>8.3809687276627738</c:v>
                </c:pt>
                <c:pt idx="252">
                  <c:v>8.4055877810410689</c:v>
                </c:pt>
                <c:pt idx="253">
                  <c:v>8.4303400002991324</c:v>
                </c:pt>
                <c:pt idx="254">
                  <c:v>8.4552404019925707</c:v>
                </c:pt>
                <c:pt idx="255">
                  <c:v>8.4802819578040438</c:v>
                </c:pt>
                <c:pt idx="256">
                  <c:v>8.5054704997451847</c:v>
                </c:pt>
                <c:pt idx="257">
                  <c:v>8.5307994528377833</c:v>
                </c:pt>
                <c:pt idx="258">
                  <c:v>8.5562595306565576</c:v>
                </c:pt>
                <c:pt idx="259">
                  <c:v>8.581866747292711</c:v>
                </c:pt>
                <c:pt idx="260">
                  <c:v>8.6076156244119986</c:v>
                </c:pt>
                <c:pt idx="261">
                  <c:v>8.6335041809277957</c:v>
                </c:pt>
                <c:pt idx="262">
                  <c:v>8.6595480318289724</c:v>
                </c:pt>
                <c:pt idx="263">
                  <c:v>8.6857107465528305</c:v>
                </c:pt>
                <c:pt idx="264">
                  <c:v>8.7120393135218119</c:v>
                </c:pt>
                <c:pt idx="265">
                  <c:v>8.7384927372499188</c:v>
                </c:pt>
                <c:pt idx="266">
                  <c:v>8.7651007642496523</c:v>
                </c:pt>
                <c:pt idx="267">
                  <c:v>8.7918451564568496</c:v>
                </c:pt>
                <c:pt idx="268">
                  <c:v>8.8187549658288873</c:v>
                </c:pt>
                <c:pt idx="269">
                  <c:v>8.8458086157893643</c:v>
                </c:pt>
                <c:pt idx="270">
                  <c:v>8.8729960509635308</c:v>
                </c:pt>
                <c:pt idx="271">
                  <c:v>8.9003426376603674</c:v>
                </c:pt>
                <c:pt idx="272">
                  <c:v>8.9278246383723516</c:v>
                </c:pt>
                <c:pt idx="273">
                  <c:v>8.9554513472110955</c:v>
                </c:pt>
                <c:pt idx="274">
                  <c:v>8.9832346066185256</c:v>
                </c:pt>
                <c:pt idx="275">
                  <c:v>9.0111681232723271</c:v>
                </c:pt>
                <c:pt idx="276">
                  <c:v>9.0392511440060517</c:v>
                </c:pt>
                <c:pt idx="277">
                  <c:v>9.0674906835083124</c:v>
                </c:pt>
                <c:pt idx="278">
                  <c:v>9.0958598515390641</c:v>
                </c:pt>
                <c:pt idx="279">
                  <c:v>9.1243855210341707</c:v>
                </c:pt>
                <c:pt idx="280">
                  <c:v>9.1530745582329214</c:v>
                </c:pt>
                <c:pt idx="281">
                  <c:v>9.1819132991638348</c:v>
                </c:pt>
                <c:pt idx="282">
                  <c:v>9.2108962627450577</c:v>
                </c:pt>
                <c:pt idx="283">
                  <c:v>9.2400194148041539</c:v>
                </c:pt>
                <c:pt idx="284">
                  <c:v>9.2693265724003737</c:v>
                </c:pt>
                <c:pt idx="285">
                  <c:v>9.2987694891620496</c:v>
                </c:pt>
                <c:pt idx="286">
                  <c:v>9.3283676308930517</c:v>
                </c:pt>
                <c:pt idx="287">
                  <c:v>9.3581273674993497</c:v>
                </c:pt>
                <c:pt idx="288">
                  <c:v>9.388030070979573</c:v>
                </c:pt>
                <c:pt idx="289">
                  <c:v>9.4180858803597243</c:v>
                </c:pt>
                <c:pt idx="290">
                  <c:v>9.4483143813075241</c:v>
                </c:pt>
                <c:pt idx="291">
                  <c:v>9.4786907653549282</c:v>
                </c:pt>
                <c:pt idx="292">
                  <c:v>9.5092181582250195</c:v>
                </c:pt>
                <c:pt idx="293">
                  <c:v>9.5398852851389417</c:v>
                </c:pt>
                <c:pt idx="294">
                  <c:v>9.5707329473927434</c:v>
                </c:pt>
                <c:pt idx="295">
                  <c:v>9.6017402200315711</c:v>
                </c:pt>
                <c:pt idx="296">
                  <c:v>9.6328806169343988</c:v>
                </c:pt>
                <c:pt idx="297">
                  <c:v>9.6641795308281218</c:v>
                </c:pt>
                <c:pt idx="298">
                  <c:v>9.6956369755771465</c:v>
                </c:pt>
                <c:pt idx="299">
                  <c:v>9.727258912743272</c:v>
                </c:pt>
                <c:pt idx="300">
                  <c:v>9.7590438800273205</c:v>
                </c:pt>
                <c:pt idx="301">
                  <c:v>9.7909829593281206</c:v>
                </c:pt>
                <c:pt idx="302">
                  <c:v>9.8230529182113564</c:v>
                </c:pt>
                <c:pt idx="303">
                  <c:v>9.8553357679989855</c:v>
                </c:pt>
                <c:pt idx="304">
                  <c:v>9.8877305676546534</c:v>
                </c:pt>
                <c:pt idx="305">
                  <c:v>9.920289772177302</c:v>
                </c:pt>
                <c:pt idx="306">
                  <c:v>9.953006183233402</c:v>
                </c:pt>
                <c:pt idx="307">
                  <c:v>9.9858807194908419</c:v>
                </c:pt>
                <c:pt idx="308">
                  <c:v>10.018927883969216</c:v>
                </c:pt>
                <c:pt idx="309">
                  <c:v>10.052123094868954</c:v>
                </c:pt>
                <c:pt idx="310">
                  <c:v>10.085473094179862</c:v>
                </c:pt>
                <c:pt idx="311">
                  <c:v>10.119002814617847</c:v>
                </c:pt>
                <c:pt idx="312">
                  <c:v>10.152660711318783</c:v>
                </c:pt>
                <c:pt idx="313">
                  <c:v>10.186499148711771</c:v>
                </c:pt>
                <c:pt idx="314">
                  <c:v>10.220494452722237</c:v>
                </c:pt>
                <c:pt idx="315">
                  <c:v>10.254631562131852</c:v>
                </c:pt>
                <c:pt idx="316">
                  <c:v>10.288939196628622</c:v>
                </c:pt>
                <c:pt idx="317">
                  <c:v>10.323407001218023</c:v>
                </c:pt>
                <c:pt idx="318">
                  <c:v>10.358038678013312</c:v>
                </c:pt>
                <c:pt idx="319">
                  <c:v>10.392830507210348</c:v>
                </c:pt>
                <c:pt idx="320">
                  <c:v>10.427761009420484</c:v>
                </c:pt>
                <c:pt idx="321">
                  <c:v>10.462873569382364</c:v>
                </c:pt>
                <c:pt idx="322">
                  <c:v>10.498144720044502</c:v>
                </c:pt>
                <c:pt idx="323">
                  <c:v>10.533557972667326</c:v>
                </c:pt>
                <c:pt idx="324">
                  <c:v>10.569143544344842</c:v>
                </c:pt>
                <c:pt idx="325">
                  <c:v>10.604885357862994</c:v>
                </c:pt>
                <c:pt idx="326">
                  <c:v>10.640779772916938</c:v>
                </c:pt>
                <c:pt idx="327">
                  <c:v>10.676826602677663</c:v>
                </c:pt>
                <c:pt idx="328">
                  <c:v>10.713043988124435</c:v>
                </c:pt>
                <c:pt idx="329">
                  <c:v>10.749408731846069</c:v>
                </c:pt>
                <c:pt idx="330">
                  <c:v>10.785945547440292</c:v>
                </c:pt>
                <c:pt idx="331">
                  <c:v>10.82262254849276</c:v>
                </c:pt>
                <c:pt idx="332">
                  <c:v>10.859482863633703</c:v>
                </c:pt>
                <c:pt idx="333">
                  <c:v>10.896482129904953</c:v>
                </c:pt>
                <c:pt idx="334">
                  <c:v>10.933649817048977</c:v>
                </c:pt>
                <c:pt idx="335">
                  <c:v>10.970992526113207</c:v>
                </c:pt>
                <c:pt idx="336">
                  <c:v>11.00847873516908</c:v>
                </c:pt>
                <c:pt idx="337">
                  <c:v>11.046112098339496</c:v>
                </c:pt>
                <c:pt idx="338">
                  <c:v>11.083929866951165</c:v>
                </c:pt>
                <c:pt idx="339">
                  <c:v>11.121908154783258</c:v>
                </c:pt>
                <c:pt idx="340">
                  <c:v>11.160041853332704</c:v>
                </c:pt>
                <c:pt idx="341">
                  <c:v>11.198301468764365</c:v>
                </c:pt>
                <c:pt idx="342">
                  <c:v>11.236752280116454</c:v>
                </c:pt>
                <c:pt idx="343">
                  <c:v>11.275372186866742</c:v>
                </c:pt>
                <c:pt idx="344">
                  <c:v>11.314138448908574</c:v>
                </c:pt>
                <c:pt idx="345">
                  <c:v>11.35307506432197</c:v>
                </c:pt>
                <c:pt idx="346">
                  <c:v>11.392139144730445</c:v>
                </c:pt>
                <c:pt idx="347">
                  <c:v>11.431392187914852</c:v>
                </c:pt>
                <c:pt idx="348">
                  <c:v>11.470800408673378</c:v>
                </c:pt>
                <c:pt idx="349">
                  <c:v>11.510368159521388</c:v>
                </c:pt>
                <c:pt idx="350">
                  <c:v>11.550085184250047</c:v>
                </c:pt>
                <c:pt idx="351">
                  <c:v>11.589959534368468</c:v>
                </c:pt>
                <c:pt idx="352">
                  <c:v>11.629993001572869</c:v>
                </c:pt>
                <c:pt idx="353">
                  <c:v>11.670166334652839</c:v>
                </c:pt>
                <c:pt idx="354">
                  <c:v>11.710525085507593</c:v>
                </c:pt>
                <c:pt idx="355">
                  <c:v>11.751032116503737</c:v>
                </c:pt>
                <c:pt idx="356">
                  <c:v>11.79168926946253</c:v>
                </c:pt>
                <c:pt idx="357">
                  <c:v>11.832503533860216</c:v>
                </c:pt>
                <c:pt idx="358">
                  <c:v>11.873490615925515</c:v>
                </c:pt>
                <c:pt idx="359">
                  <c:v>11.914618902541497</c:v>
                </c:pt>
                <c:pt idx="360">
                  <c:v>11.955911414253185</c:v>
                </c:pt>
                <c:pt idx="361">
                  <c:v>11.997361250868289</c:v>
                </c:pt>
                <c:pt idx="362">
                  <c:v>12.038955590354751</c:v>
                </c:pt>
                <c:pt idx="363">
                  <c:v>12.080714074022563</c:v>
                </c:pt>
                <c:pt idx="364">
                  <c:v>12.122628238254151</c:v>
                </c:pt>
                <c:pt idx="365">
                  <c:v>12.164694186233504</c:v>
                </c:pt>
                <c:pt idx="366">
                  <c:v>12.206934568963922</c:v>
                </c:pt>
                <c:pt idx="367">
                  <c:v>12.249315387919772</c:v>
                </c:pt>
                <c:pt idx="368">
                  <c:v>12.291843942970329</c:v>
                </c:pt>
                <c:pt idx="369">
                  <c:v>12.334529358789586</c:v>
                </c:pt>
                <c:pt idx="370">
                  <c:v>12.377375171288069</c:v>
                </c:pt>
                <c:pt idx="371">
                  <c:v>12.420371257983085</c:v>
                </c:pt>
                <c:pt idx="372">
                  <c:v>12.463523655174273</c:v>
                </c:pt>
                <c:pt idx="373">
                  <c:v>12.50682885387241</c:v>
                </c:pt>
                <c:pt idx="374">
                  <c:v>12.550286952610369</c:v>
                </c:pt>
                <c:pt idx="375">
                  <c:v>12.593892129232561</c:v>
                </c:pt>
                <c:pt idx="376">
                  <c:v>12.637663302663237</c:v>
                </c:pt>
                <c:pt idx="377">
                  <c:v>12.681585753266674</c:v>
                </c:pt>
                <c:pt idx="378">
                  <c:v>12.725653080552707</c:v>
                </c:pt>
                <c:pt idx="379">
                  <c:v>12.769874298707265</c:v>
                </c:pt>
                <c:pt idx="380">
                  <c:v>12.814227765740235</c:v>
                </c:pt>
                <c:pt idx="381">
                  <c:v>12.858766740840039</c:v>
                </c:pt>
                <c:pt idx="382">
                  <c:v>12.903435179593062</c:v>
                </c:pt>
                <c:pt idx="383">
                  <c:v>12.948259047176622</c:v>
                </c:pt>
                <c:pt idx="384">
                  <c:v>12.993212699264463</c:v>
                </c:pt>
                <c:pt idx="385">
                  <c:v>13.038340944475591</c:v>
                </c:pt>
                <c:pt idx="386">
                  <c:v>13.0836091210837</c:v>
                </c:pt>
                <c:pt idx="387">
                  <c:v>13.129032901981271</c:v>
                </c:pt>
                <c:pt idx="388">
                  <c:v>13.17458813157033</c:v>
                </c:pt>
                <c:pt idx="389">
                  <c:v>13.220298813741183</c:v>
                </c:pt>
                <c:pt idx="390">
                  <c:v>13.266150234188906</c:v>
                </c:pt>
                <c:pt idx="391">
                  <c:v>13.312172026588357</c:v>
                </c:pt>
                <c:pt idx="392">
                  <c:v>13.358339475208366</c:v>
                </c:pt>
                <c:pt idx="393">
                  <c:v>13.404633125376385</c:v>
                </c:pt>
                <c:pt idx="394">
                  <c:v>13.451070777866294</c:v>
                </c:pt>
                <c:pt idx="395">
                  <c:v>13.497665099222592</c:v>
                </c:pt>
                <c:pt idx="396">
                  <c:v>13.544402007102192</c:v>
                </c:pt>
                <c:pt idx="397">
                  <c:v>13.591283995700113</c:v>
                </c:pt>
                <c:pt idx="398">
                  <c:v>13.638306477636018</c:v>
                </c:pt>
                <c:pt idx="399">
                  <c:v>13.685471081067169</c:v>
                </c:pt>
                <c:pt idx="400">
                  <c:v>13.732775538818636</c:v>
                </c:pt>
                <c:pt idx="401">
                  <c:v>13.780231817803903</c:v>
                </c:pt>
                <c:pt idx="402">
                  <c:v>13.82782648096042</c:v>
                </c:pt>
                <c:pt idx="403">
                  <c:v>13.875543201540687</c:v>
                </c:pt>
                <c:pt idx="404">
                  <c:v>13.923438177081227</c:v>
                </c:pt>
                <c:pt idx="405">
                  <c:v>13.971456254508263</c:v>
                </c:pt>
                <c:pt idx="406">
                  <c:v>14.019597739171775</c:v>
                </c:pt>
                <c:pt idx="407">
                  <c:v>14.067887511375597</c:v>
                </c:pt>
                <c:pt idx="408">
                  <c:v>14.116325542098187</c:v>
                </c:pt>
                <c:pt idx="409">
                  <c:v>14.164895381944639</c:v>
                </c:pt>
                <c:pt idx="410">
                  <c:v>14.213617068289475</c:v>
                </c:pt>
                <c:pt idx="411">
                  <c:v>14.262458930042577</c:v>
                </c:pt>
                <c:pt idx="412">
                  <c:v>14.311450121269029</c:v>
                </c:pt>
                <c:pt idx="413">
                  <c:v>14.360567072038538</c:v>
                </c:pt>
                <c:pt idx="414">
                  <c:v>14.40983329677433</c:v>
                </c:pt>
                <c:pt idx="415">
                  <c:v>14.459216274117672</c:v>
                </c:pt>
                <c:pt idx="416">
                  <c:v>14.508744126888939</c:v>
                </c:pt>
                <c:pt idx="417">
                  <c:v>14.558398524268149</c:v>
                </c:pt>
                <c:pt idx="418">
                  <c:v>14.608181341500448</c:v>
                </c:pt>
                <c:pt idx="419">
                  <c:v>14.658135796999609</c:v>
                </c:pt>
                <c:pt idx="420">
                  <c:v>14.708192964076204</c:v>
                </c:pt>
                <c:pt idx="421">
                  <c:v>14.758381352786001</c:v>
                </c:pt>
                <c:pt idx="422">
                  <c:v>14.80870113452573</c:v>
                </c:pt>
                <c:pt idx="423">
                  <c:v>14.859163942510442</c:v>
                </c:pt>
                <c:pt idx="424">
                  <c:v>14.909771703790444</c:v>
                </c:pt>
                <c:pt idx="425">
                  <c:v>14.960473353701747</c:v>
                </c:pt>
                <c:pt idx="426">
                  <c:v>15.011315451426867</c:v>
                </c:pt>
                <c:pt idx="427">
                  <c:v>15.062295795399208</c:v>
                </c:pt>
                <c:pt idx="428">
                  <c:v>15.113392508344679</c:v>
                </c:pt>
                <c:pt idx="429">
                  <c:v>15.164634345940883</c:v>
                </c:pt>
                <c:pt idx="430">
                  <c:v>15.216005346589501</c:v>
                </c:pt>
                <c:pt idx="431">
                  <c:v>15.267492962267507</c:v>
                </c:pt>
                <c:pt idx="432">
                  <c:v>15.319086672105948</c:v>
                </c:pt>
                <c:pt idx="433">
                  <c:v>15.370830318650047</c:v>
                </c:pt>
                <c:pt idx="434">
                  <c:v>15.422690499894394</c:v>
                </c:pt>
                <c:pt idx="435">
                  <c:v>15.474678937825399</c:v>
                </c:pt>
                <c:pt idx="436">
                  <c:v>15.526808426063299</c:v>
                </c:pt>
                <c:pt idx="437">
                  <c:v>15.579046821187726</c:v>
                </c:pt>
                <c:pt idx="438">
                  <c:v>15.631409868033158</c:v>
                </c:pt>
                <c:pt idx="439">
                  <c:v>15.683880277777002</c:v>
                </c:pt>
                <c:pt idx="440">
                  <c:v>15.736485702212217</c:v>
                </c:pt>
                <c:pt idx="441">
                  <c:v>15.789210573420455</c:v>
                </c:pt>
                <c:pt idx="442">
                  <c:v>15.842067420753343</c:v>
                </c:pt>
                <c:pt idx="443">
                  <c:v>15.895030587264312</c:v>
                </c:pt>
                <c:pt idx="444">
                  <c:v>15.94809890316157</c:v>
                </c:pt>
                <c:pt idx="445">
                  <c:v>16.001298485565375</c:v>
                </c:pt>
                <c:pt idx="446">
                  <c:v>16.054620974429341</c:v>
                </c:pt>
                <c:pt idx="447">
                  <c:v>16.108052516255601</c:v>
                </c:pt>
                <c:pt idx="448">
                  <c:v>16.161600179244871</c:v>
                </c:pt>
                <c:pt idx="449">
                  <c:v>16.215263740690261</c:v>
                </c:pt>
                <c:pt idx="450">
                  <c:v>16.269057207605556</c:v>
                </c:pt>
                <c:pt idx="451">
                  <c:v>16.322961855262303</c:v>
                </c:pt>
                <c:pt idx="452">
                  <c:v>16.376988124890843</c:v>
                </c:pt>
                <c:pt idx="453">
                  <c:v>16.431115912692636</c:v>
                </c:pt>
                <c:pt idx="454">
                  <c:v>16.485360648683788</c:v>
                </c:pt>
                <c:pt idx="455">
                  <c:v>16.539712347732316</c:v>
                </c:pt>
                <c:pt idx="456">
                  <c:v>16.594182600967329</c:v>
                </c:pt>
                <c:pt idx="457">
                  <c:v>16.648758545494591</c:v>
                </c:pt>
                <c:pt idx="458">
                  <c:v>16.703442796657711</c:v>
                </c:pt>
                <c:pt idx="459">
                  <c:v>16.758231357584357</c:v>
                </c:pt>
                <c:pt idx="460">
                  <c:v>16.813131559790961</c:v>
                </c:pt>
                <c:pt idx="461">
                  <c:v>16.86815202099034</c:v>
                </c:pt>
                <c:pt idx="462">
                  <c:v>16.92327599136113</c:v>
                </c:pt>
                <c:pt idx="463">
                  <c:v>16.978500729490886</c:v>
                </c:pt>
                <c:pt idx="464">
                  <c:v>17.033844487005084</c:v>
                </c:pt>
                <c:pt idx="465">
                  <c:v>17.089273195973323</c:v>
                </c:pt>
                <c:pt idx="466">
                  <c:v>17.144817520157751</c:v>
                </c:pt>
                <c:pt idx="467">
                  <c:v>17.200465261783389</c:v>
                </c:pt>
                <c:pt idx="468">
                  <c:v>17.256211010223293</c:v>
                </c:pt>
                <c:pt idx="469">
                  <c:v>17.312060294277817</c:v>
                </c:pt>
                <c:pt idx="470">
                  <c:v>17.368010223766547</c:v>
                </c:pt>
                <c:pt idx="471">
                  <c:v>17.424064564006276</c:v>
                </c:pt>
                <c:pt idx="472">
                  <c:v>17.480218057749234</c:v>
                </c:pt>
                <c:pt idx="473">
                  <c:v>17.536477424286179</c:v>
                </c:pt>
                <c:pt idx="474">
                  <c:v>17.592834416966227</c:v>
                </c:pt>
                <c:pt idx="475">
                  <c:v>17.649294326890946</c:v>
                </c:pt>
                <c:pt idx="476">
                  <c:v>17.705852578600592</c:v>
                </c:pt>
                <c:pt idx="477">
                  <c:v>17.762503868892534</c:v>
                </c:pt>
                <c:pt idx="478">
                  <c:v>17.819253912718704</c:v>
                </c:pt>
                <c:pt idx="479">
                  <c:v>17.876095093889365</c:v>
                </c:pt>
                <c:pt idx="480">
                  <c:v>17.933048660282658</c:v>
                </c:pt>
                <c:pt idx="481">
                  <c:v>17.99007948691952</c:v>
                </c:pt>
                <c:pt idx="482">
                  <c:v>18.047196452172248</c:v>
                </c:pt>
                <c:pt idx="483">
                  <c:v>18.10441735709194</c:v>
                </c:pt>
                <c:pt idx="484">
                  <c:v>18.161730597846795</c:v>
                </c:pt>
                <c:pt idx="485">
                  <c:v>18.219126182892307</c:v>
                </c:pt>
                <c:pt idx="486">
                  <c:v>18.276623075171372</c:v>
                </c:pt>
                <c:pt idx="487">
                  <c:v>18.334218771049137</c:v>
                </c:pt>
                <c:pt idx="488">
                  <c:v>18.391900263849891</c:v>
                </c:pt>
                <c:pt idx="489">
                  <c:v>18.44967751802054</c:v>
                </c:pt>
                <c:pt idx="490">
                  <c:v>18.507539763525916</c:v>
                </c:pt>
                <c:pt idx="491">
                  <c:v>18.565488098570523</c:v>
                </c:pt>
                <c:pt idx="492">
                  <c:v>18.623529547359833</c:v>
                </c:pt>
                <c:pt idx="493">
                  <c:v>18.68165763032707</c:v>
                </c:pt>
                <c:pt idx="494">
                  <c:v>18.739869741450963</c:v>
                </c:pt>
                <c:pt idx="495">
                  <c:v>18.798167137249255</c:v>
                </c:pt>
                <c:pt idx="496">
                  <c:v>18.856549928557392</c:v>
                </c:pt>
                <c:pt idx="497">
                  <c:v>18.915026986330282</c:v>
                </c:pt>
                <c:pt idx="498">
                  <c:v>18.973586541208757</c:v>
                </c:pt>
                <c:pt idx="499">
                  <c:v>19.032238447644026</c:v>
                </c:pt>
                <c:pt idx="500">
                  <c:v>19.090954312104031</c:v>
                </c:pt>
                <c:pt idx="501">
                  <c:v>19.149764967511739</c:v>
                </c:pt>
                <c:pt idx="502">
                  <c:v>19.208658765274418</c:v>
                </c:pt>
                <c:pt idx="503">
                  <c:v>19.267631068983682</c:v>
                </c:pt>
                <c:pt idx="504">
                  <c:v>19.326681244393814</c:v>
                </c:pt>
                <c:pt idx="505">
                  <c:v>19.385820057930214</c:v>
                </c:pt>
                <c:pt idx="506">
                  <c:v>19.445043070042203</c:v>
                </c:pt>
                <c:pt idx="507">
                  <c:v>19.504338620608355</c:v>
                </c:pt>
                <c:pt idx="508">
                  <c:v>19.563714733545901</c:v>
                </c:pt>
                <c:pt idx="509">
                  <c:v>19.623187869146996</c:v>
                </c:pt>
                <c:pt idx="510">
                  <c:v>19.682722669450072</c:v>
                </c:pt>
                <c:pt idx="511">
                  <c:v>19.742330787564985</c:v>
                </c:pt>
                <c:pt idx="512">
                  <c:v>19.802011657153336</c:v>
                </c:pt>
                <c:pt idx="513">
                  <c:v>19.861768976033733</c:v>
                </c:pt>
                <c:pt idx="514">
                  <c:v>19.921601433797601</c:v>
                </c:pt>
                <c:pt idx="515">
                  <c:v>19.981511040022241</c:v>
                </c:pt>
                <c:pt idx="516">
                  <c:v>20.041492496186152</c:v>
                </c:pt>
                <c:pt idx="517">
                  <c:v>20.101545941628466</c:v>
                </c:pt>
                <c:pt idx="518">
                  <c:v>20.161663111015955</c:v>
                </c:pt>
                <c:pt idx="519">
                  <c:v>20.221862981148288</c:v>
                </c:pt>
                <c:pt idx="520">
                  <c:v>20.282136441430676</c:v>
                </c:pt>
                <c:pt idx="521">
                  <c:v>20.342484221801516</c:v>
                </c:pt>
                <c:pt idx="522">
                  <c:v>20.402906512307158</c:v>
                </c:pt>
                <c:pt idx="523">
                  <c:v>20.463388386173524</c:v>
                </c:pt>
                <c:pt idx="524">
                  <c:v>20.523944208380492</c:v>
                </c:pt>
                <c:pt idx="525">
                  <c:v>20.5845726760577</c:v>
                </c:pt>
                <c:pt idx="526">
                  <c:v>20.645268232938822</c:v>
                </c:pt>
                <c:pt idx="527">
                  <c:v>20.70603211177275</c:v>
                </c:pt>
                <c:pt idx="528">
                  <c:v>20.766855768700093</c:v>
                </c:pt>
                <c:pt idx="529">
                  <c:v>20.82774869698148</c:v>
                </c:pt>
                <c:pt idx="530">
                  <c:v>20.888704816491849</c:v>
                </c:pt>
                <c:pt idx="531">
                  <c:v>20.949733581996639</c:v>
                </c:pt>
                <c:pt idx="532">
                  <c:v>21.010829813779672</c:v>
                </c:pt>
                <c:pt idx="533">
                  <c:v>21.071977848102733</c:v>
                </c:pt>
                <c:pt idx="534">
                  <c:v>21.133194703681486</c:v>
                </c:pt>
                <c:pt idx="535">
                  <c:v>21.194490373399841</c:v>
                </c:pt>
                <c:pt idx="536">
                  <c:v>21.255839489035868</c:v>
                </c:pt>
                <c:pt idx="537">
                  <c:v>21.31724325556134</c:v>
                </c:pt>
                <c:pt idx="538">
                  <c:v>21.378724641440584</c:v>
                </c:pt>
                <c:pt idx="539">
                  <c:v>21.440260210681501</c:v>
                </c:pt>
                <c:pt idx="540">
                  <c:v>21.501867653966496</c:v>
                </c:pt>
                <c:pt idx="541">
                  <c:v>21.563525244205341</c:v>
                </c:pt>
                <c:pt idx="542">
                  <c:v>21.625239864590814</c:v>
                </c:pt>
                <c:pt idx="543">
                  <c:v>21.68701969322202</c:v>
                </c:pt>
                <c:pt idx="544">
                  <c:v>21.748866432313033</c:v>
                </c:pt>
                <c:pt idx="545">
                  <c:v>21.81077009569481</c:v>
                </c:pt>
                <c:pt idx="546">
                  <c:v>21.872723040086388</c:v>
                </c:pt>
                <c:pt idx="547">
                  <c:v>21.934730983968098</c:v>
                </c:pt>
                <c:pt idx="548">
                  <c:v>21.996797036643784</c:v>
                </c:pt>
                <c:pt idx="549">
                  <c:v>22.058926478549797</c:v>
                </c:pt>
                <c:pt idx="550">
                  <c:v>22.121101205017851</c:v>
                </c:pt>
                <c:pt idx="551">
                  <c:v>22.183335097068927</c:v>
                </c:pt>
                <c:pt idx="552">
                  <c:v>22.245623272994042</c:v>
                </c:pt>
                <c:pt idx="553">
                  <c:v>22.307959420015472</c:v>
                </c:pt>
                <c:pt idx="554">
                  <c:v>22.370362406974614</c:v>
                </c:pt>
                <c:pt idx="555">
                  <c:v>22.432815526011286</c:v>
                </c:pt>
                <c:pt idx="556">
                  <c:v>22.495314580980541</c:v>
                </c:pt>
                <c:pt idx="557">
                  <c:v>22.557875619292972</c:v>
                </c:pt>
                <c:pt idx="558">
                  <c:v>22.620485686324326</c:v>
                </c:pt>
                <c:pt idx="559">
                  <c:v>22.683146214864973</c:v>
                </c:pt>
                <c:pt idx="560">
                  <c:v>22.745856901590962</c:v>
                </c:pt>
                <c:pt idx="561">
                  <c:v>22.808618712211587</c:v>
                </c:pt>
                <c:pt idx="562">
                  <c:v>22.871431490240958</c:v>
                </c:pt>
                <c:pt idx="563">
                  <c:v>22.934284353301436</c:v>
                </c:pt>
                <c:pt idx="564">
                  <c:v>22.997201590220158</c:v>
                </c:pt>
                <c:pt idx="565">
                  <c:v>23.060161204936062</c:v>
                </c:pt>
                <c:pt idx="566">
                  <c:v>23.123169100217545</c:v>
                </c:pt>
                <c:pt idx="567">
                  <c:v>23.186217876079183</c:v>
                </c:pt>
                <c:pt idx="568">
                  <c:v>23.249320859890837</c:v>
                </c:pt>
                <c:pt idx="569">
                  <c:v>23.312471910148435</c:v>
                </c:pt>
                <c:pt idx="570">
                  <c:v>23.375663666007902</c:v>
                </c:pt>
                <c:pt idx="571">
                  <c:v>23.438903022952594</c:v>
                </c:pt>
                <c:pt idx="572">
                  <c:v>23.502183620707914</c:v>
                </c:pt>
                <c:pt idx="573">
                  <c:v>23.56551161496682</c:v>
                </c:pt>
                <c:pt idx="574">
                  <c:v>23.628879448035075</c:v>
                </c:pt>
                <c:pt idx="575">
                  <c:v>23.692290826157844</c:v>
                </c:pt>
                <c:pt idx="576">
                  <c:v>23.755747805841899</c:v>
                </c:pt>
                <c:pt idx="577">
                  <c:v>23.819247258962669</c:v>
                </c:pt>
                <c:pt idx="578">
                  <c:v>23.882779157112314</c:v>
                </c:pt>
                <c:pt idx="579">
                  <c:v>23.946349178985024</c:v>
                </c:pt>
                <c:pt idx="580">
                  <c:v>24.009956798872196</c:v>
                </c:pt>
                <c:pt idx="581">
                  <c:v>24.073602971223597</c:v>
                </c:pt>
                <c:pt idx="582">
                  <c:v>24.137285075017495</c:v>
                </c:pt>
                <c:pt idx="583">
                  <c:v>24.201004988276804</c:v>
                </c:pt>
                <c:pt idx="584">
                  <c:v>24.264761069822928</c:v>
                </c:pt>
                <c:pt idx="585">
                  <c:v>24.328552565596709</c:v>
                </c:pt>
                <c:pt idx="586">
                  <c:v>24.392374448895339</c:v>
                </c:pt>
                <c:pt idx="587">
                  <c:v>24.45623576173821</c:v>
                </c:pt>
                <c:pt idx="588">
                  <c:v>24.520134856281967</c:v>
                </c:pt>
                <c:pt idx="589">
                  <c:v>24.584065548179129</c:v>
                </c:pt>
                <c:pt idx="590">
                  <c:v>24.64803356180121</c:v>
                </c:pt>
                <c:pt idx="591">
                  <c:v>24.712032986736354</c:v>
                </c:pt>
                <c:pt idx="592">
                  <c:v>24.776067556021989</c:v>
                </c:pt>
                <c:pt idx="593">
                  <c:v>24.840135202642081</c:v>
                </c:pt>
                <c:pt idx="594">
                  <c:v>24.904231616106507</c:v>
                </c:pt>
                <c:pt idx="595">
                  <c:v>24.968363918047828</c:v>
                </c:pt>
                <c:pt idx="596">
                  <c:v>25.032527543378883</c:v>
                </c:pt>
                <c:pt idx="597">
                  <c:v>25.096716259184138</c:v>
                </c:pt>
                <c:pt idx="598">
                  <c:v>25.160938526418526</c:v>
                </c:pt>
                <c:pt idx="599">
                  <c:v>25.225186171364939</c:v>
                </c:pt>
                <c:pt idx="600">
                  <c:v>25.289459891337668</c:v>
                </c:pt>
                <c:pt idx="601">
                  <c:v>25.353757663179643</c:v>
                </c:pt>
                <c:pt idx="602">
                  <c:v>25.418082547320203</c:v>
                </c:pt>
                <c:pt idx="603">
                  <c:v>25.482429608352685</c:v>
                </c:pt>
                <c:pt idx="604">
                  <c:v>25.546805623773558</c:v>
                </c:pt>
                <c:pt idx="605">
                  <c:v>25.611211640760484</c:v>
                </c:pt>
                <c:pt idx="606">
                  <c:v>25.675643383393318</c:v>
                </c:pt>
                <c:pt idx="607">
                  <c:v>25.740101697323116</c:v>
                </c:pt>
                <c:pt idx="608">
                  <c:v>25.804587827088636</c:v>
                </c:pt>
                <c:pt idx="609">
                  <c:v>25.869103285314189</c:v>
                </c:pt>
                <c:pt idx="610">
                  <c:v>25.933648754729102</c:v>
                </c:pt>
                <c:pt idx="611">
                  <c:v>25.998219020465793</c:v>
                </c:pt>
                <c:pt idx="612">
                  <c:v>26.062815228490031</c:v>
                </c:pt>
                <c:pt idx="613">
                  <c:v>26.127436295607286</c:v>
                </c:pt>
                <c:pt idx="614">
                  <c:v>26.192080933611489</c:v>
                </c:pt>
                <c:pt idx="615">
                  <c:v>26.256750037850445</c:v>
                </c:pt>
                <c:pt idx="616">
                  <c:v>26.32144370439552</c:v>
                </c:pt>
                <c:pt idx="617">
                  <c:v>26.386156410923096</c:v>
                </c:pt>
                <c:pt idx="618">
                  <c:v>26.450888064782468</c:v>
                </c:pt>
                <c:pt idx="619">
                  <c:v>26.515637437529946</c:v>
                </c:pt>
                <c:pt idx="620">
                  <c:v>26.580406624344437</c:v>
                </c:pt>
                <c:pt idx="621">
                  <c:v>26.645190330820835</c:v>
                </c:pt>
                <c:pt idx="622">
                  <c:v>26.709990906581666</c:v>
                </c:pt>
                <c:pt idx="623">
                  <c:v>26.77481093435409</c:v>
                </c:pt>
                <c:pt idx="624">
                  <c:v>26.839644826287472</c:v>
                </c:pt>
                <c:pt idx="625">
                  <c:v>26.904490937809388</c:v>
                </c:pt>
                <c:pt idx="626">
                  <c:v>26.969353499348227</c:v>
                </c:pt>
                <c:pt idx="627">
                  <c:v>27.034231421155077</c:v>
                </c:pt>
                <c:pt idx="628">
                  <c:v>27.099124996820883</c:v>
                </c:pt>
                <c:pt idx="629">
                  <c:v>27.16403413258756</c:v>
                </c:pt>
                <c:pt idx="630">
                  <c:v>27.228955156458653</c:v>
                </c:pt>
                <c:pt idx="631">
                  <c:v>27.293886076776662</c:v>
                </c:pt>
                <c:pt idx="632">
                  <c:v>27.358824647676077</c:v>
                </c:pt>
                <c:pt idx="633">
                  <c:v>27.42377544480247</c:v>
                </c:pt>
                <c:pt idx="634">
                  <c:v>27.488735944211527</c:v>
                </c:pt>
                <c:pt idx="635">
                  <c:v>27.553707011709484</c:v>
                </c:pt>
                <c:pt idx="636">
                  <c:v>27.618687705243754</c:v>
                </c:pt>
                <c:pt idx="637">
                  <c:v>27.683676198426259</c:v>
                </c:pt>
                <c:pt idx="638">
                  <c:v>27.748671423498408</c:v>
                </c:pt>
                <c:pt idx="639">
                  <c:v>27.813678958944998</c:v>
                </c:pt>
                <c:pt idx="640">
                  <c:v>27.878702125318107</c:v>
                </c:pt>
                <c:pt idx="641">
                  <c:v>27.943736094709259</c:v>
                </c:pt>
                <c:pt idx="642">
                  <c:v>28.008781838065694</c:v>
                </c:pt>
                <c:pt idx="643">
                  <c:v>28.073836639950919</c:v>
                </c:pt>
                <c:pt idx="644">
                  <c:v>28.13890185199029</c:v>
                </c:pt>
                <c:pt idx="645">
                  <c:v>28.203973994139194</c:v>
                </c:pt>
                <c:pt idx="646">
                  <c:v>28.269051678252431</c:v>
                </c:pt>
                <c:pt idx="647">
                  <c:v>28.334131064435923</c:v>
                </c:pt>
                <c:pt idx="648">
                  <c:v>28.399210085179043</c:v>
                </c:pt>
                <c:pt idx="649">
                  <c:v>28.464290781182843</c:v>
                </c:pt>
                <c:pt idx="650">
                  <c:v>28.5293723964752</c:v>
                </c:pt>
                <c:pt idx="651">
                  <c:v>28.594456106303287</c:v>
                </c:pt>
                <c:pt idx="652">
                  <c:v>28.659542302914986</c:v>
                </c:pt>
                <c:pt idx="653">
                  <c:v>28.724632627019517</c:v>
                </c:pt>
                <c:pt idx="654">
                  <c:v>28.789725764311729</c:v>
                </c:pt>
                <c:pt idx="655">
                  <c:v>28.854819405454791</c:v>
                </c:pt>
                <c:pt idx="656">
                  <c:v>28.919909092778276</c:v>
                </c:pt>
                <c:pt idx="657">
                  <c:v>28.984994854134634</c:v>
                </c:pt>
                <c:pt idx="658">
                  <c:v>29.050079253665164</c:v>
                </c:pt>
                <c:pt idx="659">
                  <c:v>29.115161911550228</c:v>
                </c:pt>
                <c:pt idx="660">
                  <c:v>29.18024300068382</c:v>
                </c:pt>
                <c:pt idx="661">
                  <c:v>29.245322794043883</c:v>
                </c:pt>
                <c:pt idx="662">
                  <c:v>29.310399069132817</c:v>
                </c:pt>
                <c:pt idx="663">
                  <c:v>29.37547001620753</c:v>
                </c:pt>
                <c:pt idx="664">
                  <c:v>29.440535359878997</c:v>
                </c:pt>
                <c:pt idx="665">
                  <c:v>29.505593757523226</c:v>
                </c:pt>
                <c:pt idx="666">
                  <c:v>29.570646164652281</c:v>
                </c:pt>
                <c:pt idx="667">
                  <c:v>29.635691354740683</c:v>
                </c:pt>
                <c:pt idx="668">
                  <c:v>29.700728729558911</c:v>
                </c:pt>
                <c:pt idx="669">
                  <c:v>29.765760307228508</c:v>
                </c:pt>
                <c:pt idx="670">
                  <c:v>29.830788859904683</c:v>
                </c:pt>
                <c:pt idx="671">
                  <c:v>29.895811747133322</c:v>
                </c:pt>
                <c:pt idx="672">
                  <c:v>29.960828364540593</c:v>
                </c:pt>
                <c:pt idx="673">
                  <c:v>30.025841345139224</c:v>
                </c:pt>
                <c:pt idx="674">
                  <c:v>30.090851568041813</c:v>
                </c:pt>
                <c:pt idx="675">
                  <c:v>30.155858346608035</c:v>
                </c:pt>
                <c:pt idx="676">
                  <c:v>30.220856479712111</c:v>
                </c:pt>
                <c:pt idx="677">
                  <c:v>30.285847119156632</c:v>
                </c:pt>
                <c:pt idx="678">
                  <c:v>30.350832123524071</c:v>
                </c:pt>
                <c:pt idx="679">
                  <c:v>30.415814795863884</c:v>
                </c:pt>
                <c:pt idx="680">
                  <c:v>30.480792150295834</c:v>
                </c:pt>
                <c:pt idx="681">
                  <c:v>30.54576188456749</c:v>
                </c:pt>
                <c:pt idx="682">
                  <c:v>30.610720811923017</c:v>
                </c:pt>
                <c:pt idx="683">
                  <c:v>30.675663612835692</c:v>
                </c:pt>
                <c:pt idx="684">
                  <c:v>30.740593269334855</c:v>
                </c:pt>
                <c:pt idx="685">
                  <c:v>30.805503002834477</c:v>
                </c:pt>
                <c:pt idx="686">
                  <c:v>30.870399858432592</c:v>
                </c:pt>
                <c:pt idx="687">
                  <c:v>30.935285852713942</c:v>
                </c:pt>
                <c:pt idx="688">
                  <c:v>31.000158056443141</c:v>
                </c:pt>
                <c:pt idx="689">
                  <c:v>31.065017179328482</c:v>
                </c:pt>
                <c:pt idx="690">
                  <c:v>31.129859960805387</c:v>
                </c:pt>
                <c:pt idx="691">
                  <c:v>31.194691445442157</c:v>
                </c:pt>
                <c:pt idx="692">
                  <c:v>31.259506217968681</c:v>
                </c:pt>
                <c:pt idx="693">
                  <c:v>31.324305335296529</c:v>
                </c:pt>
                <c:pt idx="694">
                  <c:v>31.389091067517484</c:v>
                </c:pt>
                <c:pt idx="695">
                  <c:v>31.45386146305373</c:v>
                </c:pt>
                <c:pt idx="696">
                  <c:v>31.518619772899584</c:v>
                </c:pt>
                <c:pt idx="697">
                  <c:v>31.583363035426469</c:v>
                </c:pt>
                <c:pt idx="698">
                  <c:v>31.648094326321942</c:v>
                </c:pt>
                <c:pt idx="699">
                  <c:v>31.712815500710516</c:v>
                </c:pt>
                <c:pt idx="700">
                  <c:v>31.777521825266227</c:v>
                </c:pt>
                <c:pt idx="701">
                  <c:v>31.842214006926024</c:v>
                </c:pt>
                <c:pt idx="702">
                  <c:v>31.906885190731874</c:v>
                </c:pt>
                <c:pt idx="703">
                  <c:v>31.971535389761208</c:v>
                </c:pt>
                <c:pt idx="704">
                  <c:v>32.036164365082435</c:v>
                </c:pt>
                <c:pt idx="705">
                  <c:v>32.100771739392677</c:v>
                </c:pt>
                <c:pt idx="706">
                  <c:v>32.165360665129519</c:v>
                </c:pt>
                <c:pt idx="707">
                  <c:v>32.229930385626652</c:v>
                </c:pt>
                <c:pt idx="708">
                  <c:v>32.294481511139047</c:v>
                </c:pt>
                <c:pt idx="709">
                  <c:v>32.359011932435763</c:v>
                </c:pt>
                <c:pt idx="710">
                  <c:v>32.423520471803094</c:v>
                </c:pt>
                <c:pt idx="711">
                  <c:v>32.488010570748344</c:v>
                </c:pt>
                <c:pt idx="712">
                  <c:v>32.552481892567499</c:v>
                </c:pt>
                <c:pt idx="713">
                  <c:v>32.616931389828459</c:v>
                </c:pt>
                <c:pt idx="714">
                  <c:v>32.681358208932373</c:v>
                </c:pt>
                <c:pt idx="715">
                  <c:v>32.745763563546575</c:v>
                </c:pt>
                <c:pt idx="716">
                  <c:v>32.810145480433683</c:v>
                </c:pt>
                <c:pt idx="717">
                  <c:v>32.874505716007803</c:v>
                </c:pt>
                <c:pt idx="718">
                  <c:v>32.938843346399537</c:v>
                </c:pt>
                <c:pt idx="719">
                  <c:v>33.003163936992856</c:v>
                </c:pt>
                <c:pt idx="720">
                  <c:v>33.067455570225505</c:v>
                </c:pt>
                <c:pt idx="721">
                  <c:v>33.131724526309753</c:v>
                </c:pt>
                <c:pt idx="722">
                  <c:v>33.195971974605364</c:v>
                </c:pt>
                <c:pt idx="723">
                  <c:v>33.260195244299766</c:v>
                </c:pt>
                <c:pt idx="724">
                  <c:v>33.324396435353115</c:v>
                </c:pt>
                <c:pt idx="725">
                  <c:v>33.388571820905312</c:v>
                </c:pt>
                <c:pt idx="726">
                  <c:v>33.452718162670202</c:v>
                </c:pt>
                <c:pt idx="727">
                  <c:v>33.516844034464292</c:v>
                </c:pt>
                <c:pt idx="728">
                  <c:v>33.580944346331556</c:v>
                </c:pt>
                <c:pt idx="729">
                  <c:v>33.645021530610066</c:v>
                </c:pt>
                <c:pt idx="730">
                  <c:v>33.70907697376753</c:v>
                </c:pt>
                <c:pt idx="731">
                  <c:v>33.773105993254489</c:v>
                </c:pt>
                <c:pt idx="732">
                  <c:v>33.837107739079002</c:v>
                </c:pt>
                <c:pt idx="733">
                  <c:v>33.901086539024668</c:v>
                </c:pt>
                <c:pt idx="734">
                  <c:v>33.965037550003785</c:v>
                </c:pt>
                <c:pt idx="735">
                  <c:v>34.028963184807481</c:v>
                </c:pt>
                <c:pt idx="736">
                  <c:v>34.092863380797631</c:v>
                </c:pt>
                <c:pt idx="737">
                  <c:v>34.156735557441792</c:v>
                </c:pt>
                <c:pt idx="738">
                  <c:v>34.220580446781462</c:v>
                </c:pt>
                <c:pt idx="739">
                  <c:v>34.284405974182491</c:v>
                </c:pt>
                <c:pt idx="740">
                  <c:v>34.34820269673439</c:v>
                </c:pt>
                <c:pt idx="741">
                  <c:v>34.411971122811593</c:v>
                </c:pt>
                <c:pt idx="742">
                  <c:v>34.475709848138209</c:v>
                </c:pt>
                <c:pt idx="743">
                  <c:v>34.539418713566008</c:v>
                </c:pt>
                <c:pt idx="744">
                  <c:v>34.603100927688331</c:v>
                </c:pt>
                <c:pt idx="745">
                  <c:v>34.666758032892552</c:v>
                </c:pt>
                <c:pt idx="746">
                  <c:v>34.730386333014032</c:v>
                </c:pt>
                <c:pt idx="747">
                  <c:v>34.793983408830904</c:v>
                </c:pt>
                <c:pt idx="748">
                  <c:v>34.857548639033745</c:v>
                </c:pt>
                <c:pt idx="749">
                  <c:v>34.921083767181841</c:v>
                </c:pt>
                <c:pt idx="750">
                  <c:v>34.984593477300379</c:v>
                </c:pt>
                <c:pt idx="751">
                  <c:v>35.048074116969062</c:v>
                </c:pt>
                <c:pt idx="752">
                  <c:v>35.111520206162865</c:v>
                </c:pt>
                <c:pt idx="753">
                  <c:v>35.1749365547292</c:v>
                </c:pt>
                <c:pt idx="754">
                  <c:v>35.238319947178219</c:v>
                </c:pt>
                <c:pt idx="755">
                  <c:v>35.301671878299921</c:v>
                </c:pt>
                <c:pt idx="756">
                  <c:v>35.364995976879065</c:v>
                </c:pt>
                <c:pt idx="757">
                  <c:v>35.428284341569757</c:v>
                </c:pt>
                <c:pt idx="758">
                  <c:v>35.49154272150745</c:v>
                </c:pt>
                <c:pt idx="759">
                  <c:v>35.554768188139477</c:v>
                </c:pt>
                <c:pt idx="760">
                  <c:v>35.617959765388449</c:v>
                </c:pt>
                <c:pt idx="761">
                  <c:v>35.681115222179322</c:v>
                </c:pt>
                <c:pt idx="762">
                  <c:v>35.744236758851763</c:v>
                </c:pt>
                <c:pt idx="763">
                  <c:v>35.807321960965936</c:v>
                </c:pt>
                <c:pt idx="764">
                  <c:v>35.870374778888596</c:v>
                </c:pt>
                <c:pt idx="765">
                  <c:v>35.93339722569074</c:v>
                </c:pt>
                <c:pt idx="766">
                  <c:v>35.996383314224182</c:v>
                </c:pt>
                <c:pt idx="767">
                  <c:v>36.059338770987317</c:v>
                </c:pt>
                <c:pt idx="768">
                  <c:v>36.122256449753408</c:v>
                </c:pt>
                <c:pt idx="769">
                  <c:v>36.185145777541202</c:v>
                </c:pt>
                <c:pt idx="770">
                  <c:v>36.247994698503447</c:v>
                </c:pt>
                <c:pt idx="771">
                  <c:v>36.310811254912736</c:v>
                </c:pt>
                <c:pt idx="772">
                  <c:v>36.37359158413576</c:v>
                </c:pt>
                <c:pt idx="773">
                  <c:v>36.436332884954091</c:v>
                </c:pt>
                <c:pt idx="774">
                  <c:v>36.499045282083316</c:v>
                </c:pt>
                <c:pt idx="775">
                  <c:v>36.561722349744542</c:v>
                </c:pt>
                <c:pt idx="776">
                  <c:v>36.624361995385598</c:v>
                </c:pt>
                <c:pt idx="777">
                  <c:v>36.686962308281316</c:v>
                </c:pt>
                <c:pt idx="778">
                  <c:v>36.74952501013891</c:v>
                </c:pt>
                <c:pt idx="779">
                  <c:v>36.812047927221428</c:v>
                </c:pt>
                <c:pt idx="780">
                  <c:v>36.87453718534249</c:v>
                </c:pt>
                <c:pt idx="781">
                  <c:v>36.936992616104014</c:v>
                </c:pt>
                <c:pt idx="782">
                  <c:v>36.999405331204201</c:v>
                </c:pt>
                <c:pt idx="783">
                  <c:v>37.061782397139737</c:v>
                </c:pt>
                <c:pt idx="784">
                  <c:v>37.124125899960198</c:v>
                </c:pt>
                <c:pt idx="785">
                  <c:v>37.186432448000659</c:v>
                </c:pt>
                <c:pt idx="786">
                  <c:v>37.248699146655461</c:v>
                </c:pt>
                <c:pt idx="787">
                  <c:v>37.310929983690656</c:v>
                </c:pt>
                <c:pt idx="788">
                  <c:v>37.373127090140002</c:v>
                </c:pt>
                <c:pt idx="789">
                  <c:v>37.435281080256949</c:v>
                </c:pt>
                <c:pt idx="790">
                  <c:v>37.497396212233852</c:v>
                </c:pt>
                <c:pt idx="791">
                  <c:v>37.559470738838236</c:v>
                </c:pt>
                <c:pt idx="792">
                  <c:v>37.621506712836108</c:v>
                </c:pt>
                <c:pt idx="793">
                  <c:v>37.683508127694751</c:v>
                </c:pt>
                <c:pt idx="794">
                  <c:v>37.745469931870616</c:v>
                </c:pt>
                <c:pt idx="795">
                  <c:v>37.807389782572521</c:v>
                </c:pt>
                <c:pt idx="796">
                  <c:v>37.869272059152657</c:v>
                </c:pt>
                <c:pt idx="797">
                  <c:v>37.931114999400812</c:v>
                </c:pt>
                <c:pt idx="798">
                  <c:v>37.992917301236247</c:v>
                </c:pt>
                <c:pt idx="799">
                  <c:v>38.054681882703179</c:v>
                </c:pt>
                <c:pt idx="800">
                  <c:v>38.116410229827508</c:v>
                </c:pt>
                <c:pt idx="801">
                  <c:v>38.178098972398317</c:v>
                </c:pt>
                <c:pt idx="802">
                  <c:v>38.239746174550085</c:v>
                </c:pt>
                <c:pt idx="803">
                  <c:v>38.301361377812704</c:v>
                </c:pt>
                <c:pt idx="804">
                  <c:v>38.362942111603111</c:v>
                </c:pt>
                <c:pt idx="805">
                  <c:v>38.424483492819647</c:v>
                </c:pt>
                <c:pt idx="806">
                  <c:v>38.485986956984888</c:v>
                </c:pt>
                <c:pt idx="807">
                  <c:v>38.54745919896115</c:v>
                </c:pt>
                <c:pt idx="808">
                  <c:v>38.608884074184445</c:v>
                </c:pt>
                <c:pt idx="809">
                  <c:v>38.670272082572389</c:v>
                </c:pt>
                <c:pt idx="810">
                  <c:v>38.731617020305166</c:v>
                </c:pt>
                <c:pt idx="811">
                  <c:v>38.792925267891775</c:v>
                </c:pt>
                <c:pt idx="812">
                  <c:v>38.854194129812733</c:v>
                </c:pt>
                <c:pt idx="813">
                  <c:v>38.915422433827665</c:v>
                </c:pt>
                <c:pt idx="814">
                  <c:v>38.976609011089394</c:v>
                </c:pt>
                <c:pt idx="815">
                  <c:v>39.037761339171553</c:v>
                </c:pt>
                <c:pt idx="816">
                  <c:v>39.098877048463081</c:v>
                </c:pt>
                <c:pt idx="817">
                  <c:v>39.159951045737294</c:v>
                </c:pt>
                <c:pt idx="818">
                  <c:v>39.22098540021431</c:v>
                </c:pt>
                <c:pt idx="819">
                  <c:v>39.281982914299782</c:v>
                </c:pt>
                <c:pt idx="820">
                  <c:v>39.342938227489086</c:v>
                </c:pt>
                <c:pt idx="821">
                  <c:v>39.403853750583075</c:v>
                </c:pt>
                <c:pt idx="822">
                  <c:v>39.464727373589561</c:v>
                </c:pt>
                <c:pt idx="823">
                  <c:v>39.525571466512396</c:v>
                </c:pt>
                <c:pt idx="824">
                  <c:v>39.586376748619621</c:v>
                </c:pt>
                <c:pt idx="825">
                  <c:v>39.647139012452115</c:v>
                </c:pt>
                <c:pt idx="826">
                  <c:v>39.707863554681147</c:v>
                </c:pt>
                <c:pt idx="827">
                  <c:v>39.768547541901164</c:v>
                </c:pt>
                <c:pt idx="828">
                  <c:v>39.829194632990784</c:v>
                </c:pt>
                <c:pt idx="829">
                  <c:v>39.889803968442344</c:v>
                </c:pt>
                <c:pt idx="830">
                  <c:v>39.950375254221399</c:v>
                </c:pt>
                <c:pt idx="831">
                  <c:v>40.01090197585048</c:v>
                </c:pt>
                <c:pt idx="832">
                  <c:v>40.071393553263775</c:v>
                </c:pt>
                <c:pt idx="833">
                  <c:v>40.131848919367897</c:v>
                </c:pt>
                <c:pt idx="834">
                  <c:v>40.192257507223175</c:v>
                </c:pt>
                <c:pt idx="835">
                  <c:v>40.252630473694943</c:v>
                </c:pt>
                <c:pt idx="836">
                  <c:v>40.31296921887747</c:v>
                </c:pt>
                <c:pt idx="837">
                  <c:v>40.373267285573178</c:v>
                </c:pt>
                <c:pt idx="838">
                  <c:v>40.433524769764851</c:v>
                </c:pt>
                <c:pt idx="839">
                  <c:v>40.493735327198685</c:v>
                </c:pt>
                <c:pt idx="840">
                  <c:v>40.553907527372594</c:v>
                </c:pt>
                <c:pt idx="841">
                  <c:v>40.614048512710319</c:v>
                </c:pt>
                <c:pt idx="842">
                  <c:v>40.674143220153077</c:v>
                </c:pt>
                <c:pt idx="843">
                  <c:v>40.734200868379503</c:v>
                </c:pt>
                <c:pt idx="844">
                  <c:v>40.794216389855663</c:v>
                </c:pt>
                <c:pt idx="845">
                  <c:v>40.854201203095769</c:v>
                </c:pt>
                <c:pt idx="846">
                  <c:v>40.914139004068936</c:v>
                </c:pt>
                <c:pt idx="847">
                  <c:v>40.974038238561157</c:v>
                </c:pt>
                <c:pt idx="848">
                  <c:v>41.033889839925465</c:v>
                </c:pt>
                <c:pt idx="849">
                  <c:v>41.093706225498217</c:v>
                </c:pt>
                <c:pt idx="850">
                  <c:v>41.153478290672084</c:v>
                </c:pt>
                <c:pt idx="851">
                  <c:v>41.2132109359517</c:v>
                </c:pt>
                <c:pt idx="852">
                  <c:v>41.272903488290723</c:v>
                </c:pt>
                <c:pt idx="853">
                  <c:v>41.332553719138922</c:v>
                </c:pt>
                <c:pt idx="854">
                  <c:v>41.392169978972873</c:v>
                </c:pt>
                <c:pt idx="855">
                  <c:v>41.45174612640357</c:v>
                </c:pt>
                <c:pt idx="856">
                  <c:v>41.5112808703689</c:v>
                </c:pt>
                <c:pt idx="857">
                  <c:v>41.570771351193052</c:v>
                </c:pt>
                <c:pt idx="858">
                  <c:v>41.630218851352801</c:v>
                </c:pt>
                <c:pt idx="859">
                  <c:v>41.689636754200734</c:v>
                </c:pt>
                <c:pt idx="860">
                  <c:v>41.749015616430036</c:v>
                </c:pt>
                <c:pt idx="861">
                  <c:v>41.808357551871715</c:v>
                </c:pt>
                <c:pt idx="862">
                  <c:v>41.867656635100808</c:v>
                </c:pt>
                <c:pt idx="863">
                  <c:v>41.926913578555116</c:v>
                </c:pt>
                <c:pt idx="864">
                  <c:v>41.986136994848238</c:v>
                </c:pt>
                <c:pt idx="865">
                  <c:v>42.045316890209328</c:v>
                </c:pt>
                <c:pt idx="866">
                  <c:v>42.104458506836131</c:v>
                </c:pt>
                <c:pt idx="867">
                  <c:v>42.163554630028116</c:v>
                </c:pt>
                <c:pt idx="868">
                  <c:v>42.2226155844739</c:v>
                </c:pt>
                <c:pt idx="869">
                  <c:v>42.28163083956602</c:v>
                </c:pt>
                <c:pt idx="870">
                  <c:v>42.340608055208037</c:v>
                </c:pt>
                <c:pt idx="871">
                  <c:v>42.39954448638381</c:v>
                </c:pt>
                <c:pt idx="872">
                  <c:v>42.458441609863527</c:v>
                </c:pt>
                <c:pt idx="873">
                  <c:v>42.517295497096114</c:v>
                </c:pt>
                <c:pt idx="874">
                  <c:v>42.576106129181973</c:v>
                </c:pt>
                <c:pt idx="875">
                  <c:v>42.634879964560355</c:v>
                </c:pt>
                <c:pt idx="876">
                  <c:v>42.693614377881353</c:v>
                </c:pt>
                <c:pt idx="877">
                  <c:v>42.752303788299329</c:v>
                </c:pt>
                <c:pt idx="878">
                  <c:v>42.810952163763318</c:v>
                </c:pt>
                <c:pt idx="879">
                  <c:v>42.869567017620753</c:v>
                </c:pt>
                <c:pt idx="880">
                  <c:v>42.928139226668648</c:v>
                </c:pt>
                <c:pt idx="881">
                  <c:v>42.986667937682292</c:v>
                </c:pt>
                <c:pt idx="882">
                  <c:v>43.045162082219022</c:v>
                </c:pt>
                <c:pt idx="883">
                  <c:v>43.103612864563672</c:v>
                </c:pt>
                <c:pt idx="884">
                  <c:v>43.162025668116101</c:v>
                </c:pt>
                <c:pt idx="885">
                  <c:v>43.220397543174691</c:v>
                </c:pt>
                <c:pt idx="886">
                  <c:v>43.278729894127771</c:v>
                </c:pt>
                <c:pt idx="887">
                  <c:v>43.337018563415874</c:v>
                </c:pt>
                <c:pt idx="888">
                  <c:v>43.395273496795582</c:v>
                </c:pt>
                <c:pt idx="889">
                  <c:v>43.453481610163877</c:v>
                </c:pt>
                <c:pt idx="890">
                  <c:v>43.511654811529475</c:v>
                </c:pt>
                <c:pt idx="891">
                  <c:v>43.569784976896294</c:v>
                </c:pt>
                <c:pt idx="892">
                  <c:v>43.627881020138553</c:v>
                </c:pt>
                <c:pt idx="893">
                  <c:v>43.685934661450553</c:v>
                </c:pt>
                <c:pt idx="894">
                  <c:v>43.743944723640091</c:v>
                </c:pt>
                <c:pt idx="895">
                  <c:v>43.801917057055746</c:v>
                </c:pt>
                <c:pt idx="896">
                  <c:v>43.859845913816187</c:v>
                </c:pt>
                <c:pt idx="897">
                  <c:v>43.917733860870385</c:v>
                </c:pt>
                <c:pt idx="898">
                  <c:v>43.975573678350301</c:v>
                </c:pt>
                <c:pt idx="899">
                  <c:v>44.033371789553499</c:v>
                </c:pt>
                <c:pt idx="900">
                  <c:v>44.091131963346726</c:v>
                </c:pt>
                <c:pt idx="901">
                  <c:v>44.148853227145409</c:v>
                </c:pt>
                <c:pt idx="902">
                  <c:v>44.206532569602153</c:v>
                </c:pt>
                <c:pt idx="903">
                  <c:v>44.264175191402117</c:v>
                </c:pt>
                <c:pt idx="904">
                  <c:v>44.321781575587607</c:v>
                </c:pt>
                <c:pt idx="905">
                  <c:v>44.379347730838752</c:v>
                </c:pt>
                <c:pt idx="906">
                  <c:v>44.436870231977899</c:v>
                </c:pt>
                <c:pt idx="907">
                  <c:v>44.494355959644409</c:v>
                </c:pt>
                <c:pt idx="908">
                  <c:v>44.551795673834391</c:v>
                </c:pt>
                <c:pt idx="909">
                  <c:v>44.60919632689555</c:v>
                </c:pt>
                <c:pt idx="910">
                  <c:v>44.666561824429643</c:v>
                </c:pt>
                <c:pt idx="911">
                  <c:v>44.72388618243005</c:v>
                </c:pt>
                <c:pt idx="912">
                  <c:v>44.781174344218229</c:v>
                </c:pt>
                <c:pt idx="913">
                  <c:v>44.838422477263563</c:v>
                </c:pt>
                <c:pt idx="914">
                  <c:v>44.895630394833724</c:v>
                </c:pt>
                <c:pt idx="915">
                  <c:v>44.952795993051957</c:v>
                </c:pt>
                <c:pt idx="916">
                  <c:v>45.009925346213279</c:v>
                </c:pt>
                <c:pt idx="917">
                  <c:v>45.06701562892551</c:v>
                </c:pt>
                <c:pt idx="918">
                  <c:v>45.124073313644054</c:v>
                </c:pt>
                <c:pt idx="919">
                  <c:v>45.181089288321722</c:v>
                </c:pt>
                <c:pt idx="920">
                  <c:v>45.238066840822007</c:v>
                </c:pt>
                <c:pt idx="921">
                  <c:v>45.29500341847934</c:v>
                </c:pt>
                <c:pt idx="922">
                  <c:v>45.351901372390174</c:v>
                </c:pt>
                <c:pt idx="923">
                  <c:v>45.408758660923013</c:v>
                </c:pt>
                <c:pt idx="924">
                  <c:v>45.465578148886834</c:v>
                </c:pt>
                <c:pt idx="925">
                  <c:v>45.522357339357264</c:v>
                </c:pt>
                <c:pt idx="926">
                  <c:v>45.579097350370432</c:v>
                </c:pt>
                <c:pt idx="927">
                  <c:v>45.635796161106576</c:v>
                </c:pt>
                <c:pt idx="928">
                  <c:v>45.692453951230931</c:v>
                </c:pt>
                <c:pt idx="929">
                  <c:v>45.74907461130811</c:v>
                </c:pt>
                <c:pt idx="930">
                  <c:v>45.80566379756975</c:v>
                </c:pt>
                <c:pt idx="931">
                  <c:v>45.862209877098671</c:v>
                </c:pt>
                <c:pt idx="932">
                  <c:v>45.918715786141981</c:v>
                </c:pt>
                <c:pt idx="933">
                  <c:v>45.975186924429089</c:v>
                </c:pt>
                <c:pt idx="934">
                  <c:v>46.031615515210468</c:v>
                </c:pt>
                <c:pt idx="935">
                  <c:v>46.088003887812086</c:v>
                </c:pt>
                <c:pt idx="936">
                  <c:v>46.144356775462811</c:v>
                </c:pt>
                <c:pt idx="937">
                  <c:v>46.200669461053799</c:v>
                </c:pt>
                <c:pt idx="938">
                  <c:v>46.256939889995493</c:v>
                </c:pt>
                <c:pt idx="939">
                  <c:v>46.31317023085888</c:v>
                </c:pt>
                <c:pt idx="940">
                  <c:v>46.369360776096322</c:v>
                </c:pt>
                <c:pt idx="941">
                  <c:v>46.42551599833677</c:v>
                </c:pt>
                <c:pt idx="942">
                  <c:v>46.481636739031096</c:v>
                </c:pt>
                <c:pt idx="943">
                  <c:v>46.537707179414845</c:v>
                </c:pt>
                <c:pt idx="944">
                  <c:v>46.593749245317397</c:v>
                </c:pt>
                <c:pt idx="945">
                  <c:v>46.649750811690005</c:v>
                </c:pt>
                <c:pt idx="946">
                  <c:v>46.705715456296211</c:v>
                </c:pt>
                <c:pt idx="947">
                  <c:v>46.761634580197502</c:v>
                </c:pt>
                <c:pt idx="948">
                  <c:v>46.817514779425558</c:v>
                </c:pt>
                <c:pt idx="949">
                  <c:v>46.873354845865634</c:v>
                </c:pt>
                <c:pt idx="950">
                  <c:v>46.929161015568027</c:v>
                </c:pt>
                <c:pt idx="951">
                  <c:v>46.984928477350167</c:v>
                </c:pt>
                <c:pt idx="952">
                  <c:v>47.040653869632905</c:v>
                </c:pt>
                <c:pt idx="953">
                  <c:v>47.096344244097153</c:v>
                </c:pt>
                <c:pt idx="954">
                  <c:v>47.151992531570457</c:v>
                </c:pt>
                <c:pt idx="955">
                  <c:v>47.207608875519377</c:v>
                </c:pt>
                <c:pt idx="956">
                  <c:v>47.263184682821212</c:v>
                </c:pt>
                <c:pt idx="957">
                  <c:v>47.318720576364775</c:v>
                </c:pt>
                <c:pt idx="958">
                  <c:v>47.374219781584834</c:v>
                </c:pt>
                <c:pt idx="959">
                  <c:v>47.429678936558062</c:v>
                </c:pt>
                <c:pt idx="960">
                  <c:v>47.485099755071516</c:v>
                </c:pt>
                <c:pt idx="961">
                  <c:v>47.540487772253996</c:v>
                </c:pt>
                <c:pt idx="962">
                  <c:v>47.595833094819838</c:v>
                </c:pt>
                <c:pt idx="963">
                  <c:v>47.651144704259124</c:v>
                </c:pt>
                <c:pt idx="964">
                  <c:v>47.706412435866966</c:v>
                </c:pt>
                <c:pt idx="965">
                  <c:v>47.761645712933323</c:v>
                </c:pt>
                <c:pt idx="966">
                  <c:v>47.81684296578495</c:v>
                </c:pt>
                <c:pt idx="967">
                  <c:v>47.872003431030343</c:v>
                </c:pt>
                <c:pt idx="968">
                  <c:v>47.927125618215051</c:v>
                </c:pt>
                <c:pt idx="969">
                  <c:v>47.982209391553326</c:v>
                </c:pt>
                <c:pt idx="970">
                  <c:v>48.037253026295666</c:v>
                </c:pt>
                <c:pt idx="971">
                  <c:v>48.092264047566566</c:v>
                </c:pt>
                <c:pt idx="972">
                  <c:v>48.147232572266518</c:v>
                </c:pt>
                <c:pt idx="973">
                  <c:v>48.20216945854451</c:v>
                </c:pt>
                <c:pt idx="974">
                  <c:v>48.257064455636453</c:v>
                </c:pt>
                <c:pt idx="975">
                  <c:v>48.311928735560649</c:v>
                </c:pt>
                <c:pt idx="976">
                  <c:v>48.366751384614396</c:v>
                </c:pt>
                <c:pt idx="977">
                  <c:v>48.421541675549122</c:v>
                </c:pt>
                <c:pt idx="978">
                  <c:v>48.476291997766218</c:v>
                </c:pt>
                <c:pt idx="979">
                  <c:v>48.531007350100104</c:v>
                </c:pt>
                <c:pt idx="980">
                  <c:v>48.585686841112619</c:v>
                </c:pt>
                <c:pt idx="981">
                  <c:v>48.640322617161083</c:v>
                </c:pt>
                <c:pt idx="982">
                  <c:v>48.694933470534913</c:v>
                </c:pt>
                <c:pt idx="983">
                  <c:v>48.749504660721321</c:v>
                </c:pt>
                <c:pt idx="984">
                  <c:v>48.80403645642334</c:v>
                </c:pt>
                <c:pt idx="985">
                  <c:v>48.858536572095623</c:v>
                </c:pt>
                <c:pt idx="986">
                  <c:v>48.912999187333604</c:v>
                </c:pt>
                <c:pt idx="987">
                  <c:v>48.967423063576497</c:v>
                </c:pt>
                <c:pt idx="988">
                  <c:v>49.021811332924486</c:v>
                </c:pt>
                <c:pt idx="989">
                  <c:v>49.076166535685125</c:v>
                </c:pt>
                <c:pt idx="990">
                  <c:v>49.130484810357494</c:v>
                </c:pt>
                <c:pt idx="991">
                  <c:v>49.184765081456241</c:v>
                </c:pt>
                <c:pt idx="992">
                  <c:v>49.23900674578298</c:v>
                </c:pt>
                <c:pt idx="993">
                  <c:v>49.293215194165469</c:v>
                </c:pt>
                <c:pt idx="994">
                  <c:v>49.34738667194059</c:v>
                </c:pt>
                <c:pt idx="995">
                  <c:v>49.401527863872744</c:v>
                </c:pt>
                <c:pt idx="996">
                  <c:v>49.455629182977624</c:v>
                </c:pt>
                <c:pt idx="997">
                  <c:v>49.509695545541447</c:v>
                </c:pt>
                <c:pt idx="998">
                  <c:v>49.563721326650771</c:v>
                </c:pt>
                <c:pt idx="999">
                  <c:v>49.617713860215311</c:v>
                </c:pt>
                <c:pt idx="1000">
                  <c:v>49.671670911465128</c:v>
                </c:pt>
                <c:pt idx="1001">
                  <c:v>49.725590515573089</c:v>
                </c:pt>
                <c:pt idx="1002">
                  <c:v>49.779472655643637</c:v>
                </c:pt>
                <c:pt idx="1003">
                  <c:v>49.833319985864506</c:v>
                </c:pt>
                <c:pt idx="1004">
                  <c:v>49.887135127070621</c:v>
                </c:pt>
                <c:pt idx="1005">
                  <c:v>49.940913965773682</c:v>
                </c:pt>
                <c:pt idx="1006">
                  <c:v>49.994650355231862</c:v>
                </c:pt>
                <c:pt idx="1007">
                  <c:v>50.048357922866529</c:v>
                </c:pt>
                <c:pt idx="1008">
                  <c:v>50.10202317064212</c:v>
                </c:pt>
                <c:pt idx="1009">
                  <c:v>50.155653090091526</c:v>
                </c:pt>
                <c:pt idx="1010">
                  <c:v>50.209246244014714</c:v>
                </c:pt>
                <c:pt idx="1011">
                  <c:v>50.262805085095863</c:v>
                </c:pt>
                <c:pt idx="1012">
                  <c:v>50.316329961749425</c:v>
                </c:pt>
                <c:pt idx="1013">
                  <c:v>50.369820549221274</c:v>
                </c:pt>
                <c:pt idx="1014">
                  <c:v>50.423278092532414</c:v>
                </c:pt>
                <c:pt idx="1015">
                  <c:v>50.476697962947668</c:v>
                </c:pt>
                <c:pt idx="1016">
                  <c:v>50.530082790050152</c:v>
                </c:pt>
                <c:pt idx="1017">
                  <c:v>50.583432342070147</c:v>
                </c:pt>
                <c:pt idx="1018">
                  <c:v>50.636746261261599</c:v>
                </c:pt>
                <c:pt idx="1019">
                  <c:v>50.690021655836539</c:v>
                </c:pt>
                <c:pt idx="1020">
                  <c:v>50.74326107104217</c:v>
                </c:pt>
                <c:pt idx="1021">
                  <c:v>50.796459181630979</c:v>
                </c:pt>
                <c:pt idx="1022">
                  <c:v>50.849626118228478</c:v>
                </c:pt>
                <c:pt idx="1023">
                  <c:v>50.902760898568083</c:v>
                </c:pt>
                <c:pt idx="1024">
                  <c:v>50.955864822968415</c:v>
                </c:pt>
                <c:pt idx="1025">
                  <c:v>51.008936326369046</c:v>
                </c:pt>
                <c:pt idx="1026">
                  <c:v>51.061971917148455</c:v>
                </c:pt>
                <c:pt idx="1027">
                  <c:v>51.114975012774103</c:v>
                </c:pt>
                <c:pt idx="1028">
                  <c:v>51.167946263190366</c:v>
                </c:pt>
                <c:pt idx="1029">
                  <c:v>51.220882973420828</c:v>
                </c:pt>
                <c:pt idx="1030">
                  <c:v>51.273787143032642</c:v>
                </c:pt>
                <c:pt idx="1031">
                  <c:v>51.326656024189141</c:v>
                </c:pt>
                <c:pt idx="1032">
                  <c:v>51.3794876513264</c:v>
                </c:pt>
                <c:pt idx="1033">
                  <c:v>51.432293404229156</c:v>
                </c:pt>
                <c:pt idx="1034">
                  <c:v>51.485059576047995</c:v>
                </c:pt>
                <c:pt idx="1035">
                  <c:v>51.537794662906563</c:v>
                </c:pt>
                <c:pt idx="1036">
                  <c:v>51.590494658766822</c:v>
                </c:pt>
                <c:pt idx="1037">
                  <c:v>51.643155258548113</c:v>
                </c:pt>
                <c:pt idx="1038">
                  <c:v>51.695785331099948</c:v>
                </c:pt>
                <c:pt idx="1039">
                  <c:v>51.748381239816176</c:v>
                </c:pt>
                <c:pt idx="1040">
                  <c:v>51.80094324354237</c:v>
                </c:pt>
                <c:pt idx="1041">
                  <c:v>51.853462179753699</c:v>
                </c:pt>
                <c:pt idx="1042">
                  <c:v>51.905955811491282</c:v>
                </c:pt>
                <c:pt idx="1043">
                  <c:v>51.958415301608341</c:v>
                </c:pt>
                <c:pt idx="1044">
                  <c:v>52.010840076894617</c:v>
                </c:pt>
                <c:pt idx="1045">
                  <c:v>52.06323201173371</c:v>
                </c:pt>
                <c:pt idx="1046">
                  <c:v>52.115590063277516</c:v>
                </c:pt>
                <c:pt idx="1047">
                  <c:v>52.167918487143162</c:v>
                </c:pt>
                <c:pt idx="1048">
                  <c:v>52.220216399492813</c:v>
                </c:pt>
                <c:pt idx="1049">
                  <c:v>52.272480708335209</c:v>
                </c:pt>
                <c:pt idx="1050">
                  <c:v>52.324713568613639</c:v>
                </c:pt>
                <c:pt idx="1051">
                  <c:v>52.376911396969909</c:v>
                </c:pt>
                <c:pt idx="1052">
                  <c:v>52.429073977730198</c:v>
                </c:pt>
                <c:pt idx="1053">
                  <c:v>52.481204997148069</c:v>
                </c:pt>
                <c:pt idx="1054">
                  <c:v>52.533298673781381</c:v>
                </c:pt>
                <c:pt idx="1055">
                  <c:v>52.585361629669727</c:v>
                </c:pt>
                <c:pt idx="1056">
                  <c:v>52.63739147608181</c:v>
                </c:pt>
                <c:pt idx="1057">
                  <c:v>52.689385554545161</c:v>
                </c:pt>
                <c:pt idx="1058">
                  <c:v>52.741345623390224</c:v>
                </c:pt>
                <c:pt idx="1059">
                  <c:v>52.79327076172568</c:v>
                </c:pt>
                <c:pt idx="1060">
                  <c:v>52.845165791349096</c:v>
                </c:pt>
                <c:pt idx="1061">
                  <c:v>52.897027462218972</c:v>
                </c:pt>
                <c:pt idx="1062">
                  <c:v>52.948856878043443</c:v>
                </c:pt>
                <c:pt idx="1063">
                  <c:v>53.000655237799421</c:v>
                </c:pt>
                <c:pt idx="1064">
                  <c:v>53.052421300603953</c:v>
                </c:pt>
                <c:pt idx="1065">
                  <c:v>53.104156501170401</c:v>
                </c:pt>
                <c:pt idx="1066">
                  <c:v>53.15585924004715</c:v>
                </c:pt>
                <c:pt idx="1067">
                  <c:v>53.207529961437885</c:v>
                </c:pt>
                <c:pt idx="1068">
                  <c:v>53.259167245509317</c:v>
                </c:pt>
                <c:pt idx="1069">
                  <c:v>53.310772080709434</c:v>
                </c:pt>
                <c:pt idx="1070">
                  <c:v>53.362342273087712</c:v>
                </c:pt>
                <c:pt idx="1071">
                  <c:v>53.413883978091441</c:v>
                </c:pt>
                <c:pt idx="1072">
                  <c:v>53.465388289897312</c:v>
                </c:pt>
                <c:pt idx="1073">
                  <c:v>53.516867538656058</c:v>
                </c:pt>
                <c:pt idx="1074">
                  <c:v>53.568311247456919</c:v>
                </c:pt>
                <c:pt idx="1075">
                  <c:v>53.61972381412248</c:v>
                </c:pt>
                <c:pt idx="1076">
                  <c:v>53.671105744101176</c:v>
                </c:pt>
                <c:pt idx="1077">
                  <c:v>53.722457565680692</c:v>
                </c:pt>
                <c:pt idx="1078">
                  <c:v>53.773775229648955</c:v>
                </c:pt>
                <c:pt idx="1079">
                  <c:v>53.825066439935739</c:v>
                </c:pt>
                <c:pt idx="1080">
                  <c:v>53.876325935012751</c:v>
                </c:pt>
                <c:pt idx="1081">
                  <c:v>53.927549475272777</c:v>
                </c:pt>
                <c:pt idx="1082">
                  <c:v>53.978744202427492</c:v>
                </c:pt>
                <c:pt idx="1083">
                  <c:v>54.029910709587512</c:v>
                </c:pt>
                <c:pt idx="1084">
                  <c:v>54.081039751740676</c:v>
                </c:pt>
                <c:pt idx="1085">
                  <c:v>54.13213784403689</c:v>
                </c:pt>
                <c:pt idx="1086">
                  <c:v>54.183202333214396</c:v>
                </c:pt>
                <c:pt idx="1087">
                  <c:v>54.234238275942204</c:v>
                </c:pt>
                <c:pt idx="1088">
                  <c:v>54.28523790839408</c:v>
                </c:pt>
                <c:pt idx="1089">
                  <c:v>54.336204601046809</c:v>
                </c:pt>
                <c:pt idx="1090">
                  <c:v>54.387143653100267</c:v>
                </c:pt>
                <c:pt idx="1091">
                  <c:v>54.438055451889937</c:v>
                </c:pt>
                <c:pt idx="1092">
                  <c:v>54.488935479730451</c:v>
                </c:pt>
                <c:pt idx="1093">
                  <c:v>54.539782961748372</c:v>
                </c:pt>
                <c:pt idx="1094">
                  <c:v>54.590602226466373</c:v>
                </c:pt>
                <c:pt idx="1095">
                  <c:v>54.641392560371031</c:v>
                </c:pt>
                <c:pt idx="1096">
                  <c:v>54.692153991234257</c:v>
                </c:pt>
                <c:pt idx="1097">
                  <c:v>54.742885713752905</c:v>
                </c:pt>
                <c:pt idx="1098">
                  <c:v>54.793579127833453</c:v>
                </c:pt>
                <c:pt idx="1099">
                  <c:v>54.844245436104266</c:v>
                </c:pt>
                <c:pt idx="1100">
                  <c:v>54.894880468786191</c:v>
                </c:pt>
                <c:pt idx="1101">
                  <c:v>54.94548522972309</c:v>
                </c:pt>
                <c:pt idx="1102">
                  <c:v>54.996056614269079</c:v>
                </c:pt>
                <c:pt idx="1103">
                  <c:v>55.046599988690666</c:v>
                </c:pt>
                <c:pt idx="1104">
                  <c:v>55.097113478809398</c:v>
                </c:pt>
                <c:pt idx="1105">
                  <c:v>55.147592928997632</c:v>
                </c:pt>
                <c:pt idx="1106">
                  <c:v>55.1980425624498</c:v>
                </c:pt>
                <c:pt idx="1107">
                  <c:v>55.248462515119257</c:v>
                </c:pt>
                <c:pt idx="1108">
                  <c:v>55.298852148016636</c:v>
                </c:pt>
                <c:pt idx="1109">
                  <c:v>55.349207998533096</c:v>
                </c:pt>
                <c:pt idx="1110">
                  <c:v>55.399538418598141</c:v>
                </c:pt>
                <c:pt idx="1111">
                  <c:v>55.449833243757205</c:v>
                </c:pt>
                <c:pt idx="1112">
                  <c:v>55.500102625123588</c:v>
                </c:pt>
                <c:pt idx="1113">
                  <c:v>55.550344935721554</c:v>
                </c:pt>
                <c:pt idx="1114">
                  <c:v>55.600553594526119</c:v>
                </c:pt>
                <c:pt idx="1115">
                  <c:v>55.650731674271903</c:v>
                </c:pt>
                <c:pt idx="1116">
                  <c:v>55.700885285812028</c:v>
                </c:pt>
                <c:pt idx="1117">
                  <c:v>55.751009601512777</c:v>
                </c:pt>
                <c:pt idx="1118">
                  <c:v>55.80110301506091</c:v>
                </c:pt>
                <c:pt idx="1119">
                  <c:v>55.851166674603611</c:v>
                </c:pt>
                <c:pt idx="1120">
                  <c:v>55.901201207823846</c:v>
                </c:pt>
                <c:pt idx="1121">
                  <c:v>55.951208377450655</c:v>
                </c:pt>
                <c:pt idx="1122">
                  <c:v>56.001182262842981</c:v>
                </c:pt>
                <c:pt idx="1123">
                  <c:v>56.051129303464954</c:v>
                </c:pt>
                <c:pt idx="1124">
                  <c:v>56.101044313161701</c:v>
                </c:pt>
                <c:pt idx="1125">
                  <c:v>56.150935498460143</c:v>
                </c:pt>
                <c:pt idx="1126">
                  <c:v>56.200797113265232</c:v>
                </c:pt>
                <c:pt idx="1127">
                  <c:v>56.250632066989454</c:v>
                </c:pt>
                <c:pt idx="1128">
                  <c:v>56.300434627584501</c:v>
                </c:pt>
                <c:pt idx="1129">
                  <c:v>56.35020752787225</c:v>
                </c:pt>
                <c:pt idx="1130">
                  <c:v>56.399948867280223</c:v>
                </c:pt>
                <c:pt idx="1131">
                  <c:v>56.449663871944054</c:v>
                </c:pt>
                <c:pt idx="1132">
                  <c:v>56.49934572763545</c:v>
                </c:pt>
                <c:pt idx="1133">
                  <c:v>56.548995919993565</c:v>
                </c:pt>
                <c:pt idx="1134">
                  <c:v>56.598622350527428</c:v>
                </c:pt>
                <c:pt idx="1135">
                  <c:v>56.648218397029822</c:v>
                </c:pt>
                <c:pt idx="1136">
                  <c:v>56.697787333142244</c:v>
                </c:pt>
                <c:pt idx="1137">
                  <c:v>56.747328868892865</c:v>
                </c:pt>
                <c:pt idx="1138">
                  <c:v>56.796837340549864</c:v>
                </c:pt>
                <c:pt idx="1139">
                  <c:v>56.846311985236198</c:v>
                </c:pt>
                <c:pt idx="1140">
                  <c:v>56.895757437700759</c:v>
                </c:pt>
                <c:pt idx="1141">
                  <c:v>56.94517647737473</c:v>
                </c:pt>
                <c:pt idx="1142">
                  <c:v>56.994564706697346</c:v>
                </c:pt>
                <c:pt idx="1143">
                  <c:v>57.043924754175912</c:v>
                </c:pt>
                <c:pt idx="1144">
                  <c:v>57.093252624703069</c:v>
                </c:pt>
                <c:pt idx="1145">
                  <c:v>57.142550025570358</c:v>
                </c:pt>
                <c:pt idx="1146">
                  <c:v>57.191818037814905</c:v>
                </c:pt>
                <c:pt idx="1147">
                  <c:v>57.241055935967587</c:v>
                </c:pt>
                <c:pt idx="1148">
                  <c:v>57.290267353103275</c:v>
                </c:pt>
                <c:pt idx="1149">
                  <c:v>57.339444688485706</c:v>
                </c:pt>
                <c:pt idx="1150">
                  <c:v>57.388596370470331</c:v>
                </c:pt>
                <c:pt idx="1151">
                  <c:v>57.437717688462754</c:v>
                </c:pt>
                <c:pt idx="1152">
                  <c:v>57.486812842836329</c:v>
                </c:pt>
                <c:pt idx="1153">
                  <c:v>57.53588444370471</c:v>
                </c:pt>
                <c:pt idx="1154">
                  <c:v>57.584920440565199</c:v>
                </c:pt>
                <c:pt idx="1155">
                  <c:v>57.633927945101</c:v>
                </c:pt>
                <c:pt idx="1156">
                  <c:v>57.682910482922409</c:v>
                </c:pt>
                <c:pt idx="1157">
                  <c:v>57.731859282797345</c:v>
                </c:pt>
                <c:pt idx="1158">
                  <c:v>57.780781865910932</c:v>
                </c:pt>
                <c:pt idx="1159">
                  <c:v>57.829675572254573</c:v>
                </c:pt>
                <c:pt idx="1160">
                  <c:v>57.878544735792204</c:v>
                </c:pt>
                <c:pt idx="1161">
                  <c:v>57.927378783641409</c:v>
                </c:pt>
                <c:pt idx="1162">
                  <c:v>57.976190362594586</c:v>
                </c:pt>
                <c:pt idx="1163">
                  <c:v>58.024971287006153</c:v>
                </c:pt>
                <c:pt idx="1164">
                  <c:v>58.073724177004806</c:v>
                </c:pt>
                <c:pt idx="1165">
                  <c:v>58.122450742274509</c:v>
                </c:pt>
                <c:pt idx="1166">
                  <c:v>58.171143546946631</c:v>
                </c:pt>
                <c:pt idx="1167">
                  <c:v>58.219811953729227</c:v>
                </c:pt>
                <c:pt idx="1168">
                  <c:v>58.2684459161134</c:v>
                </c:pt>
                <c:pt idx="1169">
                  <c:v>58.317053382399131</c:v>
                </c:pt>
                <c:pt idx="1170">
                  <c:v>58.365628565002396</c:v>
                </c:pt>
                <c:pt idx="1171">
                  <c:v>58.414176455021881</c:v>
                </c:pt>
                <c:pt idx="1172">
                  <c:v>58.462694201820085</c:v>
                </c:pt>
                <c:pt idx="1173">
                  <c:v>58.511184508627466</c:v>
                </c:pt>
                <c:pt idx="1174">
                  <c:v>58.559645278255147</c:v>
                </c:pt>
                <c:pt idx="1175">
                  <c:v>58.608076227235486</c:v>
                </c:pt>
                <c:pt idx="1176">
                  <c:v>58.656482033710589</c:v>
                </c:pt>
                <c:pt idx="1177">
                  <c:v>58.704860526129764</c:v>
                </c:pt>
                <c:pt idx="1178">
                  <c:v>58.753209543805788</c:v>
                </c:pt>
                <c:pt idx="1179">
                  <c:v>58.801525627738663</c:v>
                </c:pt>
                <c:pt idx="1180">
                  <c:v>58.849812215673154</c:v>
                </c:pt>
                <c:pt idx="1181">
                  <c:v>58.898065540509229</c:v>
                </c:pt>
                <c:pt idx="1182">
                  <c:v>58.946296178021306</c:v>
                </c:pt>
                <c:pt idx="1183">
                  <c:v>58.994498772971959</c:v>
                </c:pt>
                <c:pt idx="1184">
                  <c:v>59.042666575856337</c:v>
                </c:pt>
                <c:pt idx="1185">
                  <c:v>59.090810030033715</c:v>
                </c:pt>
                <c:pt idx="1186">
                  <c:v>59.138927924941591</c:v>
                </c:pt>
                <c:pt idx="1187">
                  <c:v>59.187020234619801</c:v>
                </c:pt>
                <c:pt idx="1188">
                  <c:v>59.235081354547155</c:v>
                </c:pt>
                <c:pt idx="1189">
                  <c:v>59.28311250368624</c:v>
                </c:pt>
                <c:pt idx="1190">
                  <c:v>59.331114073468306</c:v>
                </c:pt>
                <c:pt idx="1191">
                  <c:v>59.379088893996446</c:v>
                </c:pt>
                <c:pt idx="1192">
                  <c:v>59.427037219053581</c:v>
                </c:pt>
                <c:pt idx="1193">
                  <c:v>59.474950429934573</c:v>
                </c:pt>
                <c:pt idx="1194">
                  <c:v>59.522834367447594</c:v>
                </c:pt>
                <c:pt idx="1195">
                  <c:v>59.570691801383369</c:v>
                </c:pt>
                <c:pt idx="1196">
                  <c:v>59.618523009326893</c:v>
                </c:pt>
                <c:pt idx="1197">
                  <c:v>59.666323795957283</c:v>
                </c:pt>
                <c:pt idx="1198">
                  <c:v>59.714100027295544</c:v>
                </c:pt>
                <c:pt idx="1199">
                  <c:v>59.761849102857674</c:v>
                </c:pt>
                <c:pt idx="1200">
                  <c:v>59.809571641370752</c:v>
                </c:pt>
                <c:pt idx="1201">
                  <c:v>59.857265231617596</c:v>
                </c:pt>
                <c:pt idx="1202">
                  <c:v>59.904932936067361</c:v>
                </c:pt>
                <c:pt idx="1203">
                  <c:v>59.952568761993518</c:v>
                </c:pt>
                <c:pt idx="1204">
                  <c:v>60.000181796589054</c:v>
                </c:pt>
                <c:pt idx="1205">
                  <c:v>60.047768887999005</c:v>
                </c:pt>
                <c:pt idx="1206">
                  <c:v>60.095325637899535</c:v>
                </c:pt>
                <c:pt idx="1207">
                  <c:v>60.142853206090919</c:v>
                </c:pt>
                <c:pt idx="1208">
                  <c:v>60.190353756411021</c:v>
                </c:pt>
                <c:pt idx="1209">
                  <c:v>60.237826677262667</c:v>
                </c:pt>
                <c:pt idx="1210">
                  <c:v>60.285275620643304</c:v>
                </c:pt>
                <c:pt idx="1211">
                  <c:v>60.332700712952821</c:v>
                </c:pt>
                <c:pt idx="1212">
                  <c:v>60.380097885704444</c:v>
                </c:pt>
                <c:pt idx="1213">
                  <c:v>60.427465072498855</c:v>
                </c:pt>
                <c:pt idx="1214">
                  <c:v>60.474802062357952</c:v>
                </c:pt>
                <c:pt idx="1215">
                  <c:v>60.522112995312163</c:v>
                </c:pt>
                <c:pt idx="1216">
                  <c:v>60.569395029521743</c:v>
                </c:pt>
                <c:pt idx="1217">
                  <c:v>60.616649484401925</c:v>
                </c:pt>
                <c:pt idx="1218">
                  <c:v>60.663876473931573</c:v>
                </c:pt>
                <c:pt idx="1219">
                  <c:v>60.711077671210091</c:v>
                </c:pt>
                <c:pt idx="1220">
                  <c:v>60.758251891611543</c:v>
                </c:pt>
                <c:pt idx="1221">
                  <c:v>60.805397652728594</c:v>
                </c:pt>
                <c:pt idx="1222">
                  <c:v>60.852518781896563</c:v>
                </c:pt>
                <c:pt idx="1223">
                  <c:v>60.899609717272497</c:v>
                </c:pt>
                <c:pt idx="1224">
                  <c:v>60.946672785881127</c:v>
                </c:pt>
                <c:pt idx="1225">
                  <c:v>60.993706164864385</c:v>
                </c:pt>
                <c:pt idx="1226">
                  <c:v>61.04071407386116</c:v>
                </c:pt>
                <c:pt idx="1227">
                  <c:v>61.087695179044537</c:v>
                </c:pt>
                <c:pt idx="1228">
                  <c:v>61.134642747230828</c:v>
                </c:pt>
                <c:pt idx="1229">
                  <c:v>61.181566616921081</c:v>
                </c:pt>
                <c:pt idx="1230">
                  <c:v>61.228466727748597</c:v>
                </c:pt>
                <c:pt idx="1231">
                  <c:v>61.275336706790462</c:v>
                </c:pt>
                <c:pt idx="1232">
                  <c:v>61.322177171063871</c:v>
                </c:pt>
                <c:pt idx="1233">
                  <c:v>61.368991825384107</c:v>
                </c:pt>
                <c:pt idx="1234">
                  <c:v>61.415780091513227</c:v>
                </c:pt>
                <c:pt idx="1235">
                  <c:v>61.462539475587391</c:v>
                </c:pt>
                <c:pt idx="1236">
                  <c:v>61.509271816775268</c:v>
                </c:pt>
                <c:pt idx="1237">
                  <c:v>61.555979212220507</c:v>
                </c:pt>
                <c:pt idx="1238">
                  <c:v>61.60265962877105</c:v>
                </c:pt>
                <c:pt idx="1239">
                  <c:v>61.649312718360306</c:v>
                </c:pt>
                <c:pt idx="1240">
                  <c:v>61.695942134117786</c:v>
                </c:pt>
                <c:pt idx="1241">
                  <c:v>61.742543628111235</c:v>
                </c:pt>
                <c:pt idx="1242">
                  <c:v>61.78911272401686</c:v>
                </c:pt>
                <c:pt idx="1243">
                  <c:v>61.835655394312205</c:v>
                </c:pt>
                <c:pt idx="1244">
                  <c:v>61.882171671854643</c:v>
                </c:pt>
                <c:pt idx="1245">
                  <c:v>61.928664029349328</c:v>
                </c:pt>
                <c:pt idx="1246">
                  <c:v>61.975129772835253</c:v>
                </c:pt>
                <c:pt idx="1247">
                  <c:v>62.021564742573489</c:v>
                </c:pt>
                <c:pt idx="1248">
                  <c:v>62.067973638198097</c:v>
                </c:pt>
                <c:pt idx="1249">
                  <c:v>62.114353805943956</c:v>
                </c:pt>
                <c:pt idx="1250">
                  <c:v>62.160709296099725</c:v>
                </c:pt>
                <c:pt idx="1251">
                  <c:v>62.207039858107237</c:v>
                </c:pt>
                <c:pt idx="1252">
                  <c:v>62.253344876468447</c:v>
                </c:pt>
                <c:pt idx="1253">
                  <c:v>62.299618915292228</c:v>
                </c:pt>
                <c:pt idx="1254">
                  <c:v>62.345868752572535</c:v>
                </c:pt>
                <c:pt idx="1255">
                  <c:v>62.392087106423311</c:v>
                </c:pt>
                <c:pt idx="1256">
                  <c:v>62.438286802928864</c:v>
                </c:pt>
                <c:pt idx="1257">
                  <c:v>62.484456210309034</c:v>
                </c:pt>
                <c:pt idx="1258">
                  <c:v>62.530596010461885</c:v>
                </c:pt>
                <c:pt idx="1259">
                  <c:v>62.576705927680813</c:v>
                </c:pt>
                <c:pt idx="1260">
                  <c:v>62.622790191378328</c:v>
                </c:pt>
                <c:pt idx="1261">
                  <c:v>62.668844999262518</c:v>
                </c:pt>
                <c:pt idx="1262">
                  <c:v>62.714872574290077</c:v>
                </c:pt>
                <c:pt idx="1263">
                  <c:v>62.760874164070238</c:v>
                </c:pt>
                <c:pt idx="1264">
                  <c:v>62.806847136222949</c:v>
                </c:pt>
                <c:pt idx="1265">
                  <c:v>62.852796037881781</c:v>
                </c:pt>
                <c:pt idx="1266">
                  <c:v>62.898716444539119</c:v>
                </c:pt>
                <c:pt idx="1267">
                  <c:v>62.944606202181753</c:v>
                </c:pt>
                <c:pt idx="1268">
                  <c:v>62.990473786562703</c:v>
                </c:pt>
                <c:pt idx="1269">
                  <c:v>63.03631725269647</c:v>
                </c:pt>
                <c:pt idx="1270">
                  <c:v>63.082130129391452</c:v>
                </c:pt>
                <c:pt idx="1271">
                  <c:v>63.127916535922132</c:v>
                </c:pt>
                <c:pt idx="1272">
                  <c:v>63.17367354986925</c:v>
                </c:pt>
                <c:pt idx="1273">
                  <c:v>63.21941206745911</c:v>
                </c:pt>
                <c:pt idx="1274">
                  <c:v>63.265116706680715</c:v>
                </c:pt>
                <c:pt idx="1275">
                  <c:v>63.310797019550627</c:v>
                </c:pt>
                <c:pt idx="1276">
                  <c:v>63.356450220995072</c:v>
                </c:pt>
                <c:pt idx="1277">
                  <c:v>63.402073439690298</c:v>
                </c:pt>
                <c:pt idx="1278">
                  <c:v>63.447666595871127</c:v>
                </c:pt>
                <c:pt idx="1279">
                  <c:v>63.493234900701353</c:v>
                </c:pt>
                <c:pt idx="1280">
                  <c:v>63.538771980306507</c:v>
                </c:pt>
                <c:pt idx="1281">
                  <c:v>63.584281336882647</c:v>
                </c:pt>
                <c:pt idx="1282">
                  <c:v>63.629768663986447</c:v>
                </c:pt>
                <c:pt idx="1283">
                  <c:v>63.675228921424669</c:v>
                </c:pt>
                <c:pt idx="1284">
                  <c:v>63.720664239721032</c:v>
                </c:pt>
                <c:pt idx="1285">
                  <c:v>63.766066252495783</c:v>
                </c:pt>
                <c:pt idx="1286">
                  <c:v>63.81144134802804</c:v>
                </c:pt>
                <c:pt idx="1287">
                  <c:v>63.856789133637264</c:v>
                </c:pt>
                <c:pt idx="1288">
                  <c:v>63.902113037923321</c:v>
                </c:pt>
                <c:pt idx="1289">
                  <c:v>63.947406134321625</c:v>
                </c:pt>
                <c:pt idx="1290">
                  <c:v>63.992668333742692</c:v>
                </c:pt>
                <c:pt idx="1291">
                  <c:v>64.037906630766074</c:v>
                </c:pt>
                <c:pt idx="1292">
                  <c:v>64.083118727967673</c:v>
                </c:pt>
                <c:pt idx="1293">
                  <c:v>64.128307823997332</c:v>
                </c:pt>
                <c:pt idx="1294">
                  <c:v>64.173463851081038</c:v>
                </c:pt>
                <c:pt idx="1295">
                  <c:v>64.218594900799772</c:v>
                </c:pt>
                <c:pt idx="1296">
                  <c:v>64.263700905138904</c:v>
                </c:pt>
                <c:pt idx="1297">
                  <c:v>64.308783399458974</c:v>
                </c:pt>
                <c:pt idx="1298">
                  <c:v>64.353837263579805</c:v>
                </c:pt>
                <c:pt idx="1299">
                  <c:v>64.398864016032491</c:v>
                </c:pt>
                <c:pt idx="1300">
                  <c:v>64.443860642275411</c:v>
                </c:pt>
                <c:pt idx="1301">
                  <c:v>64.488831275291531</c:v>
                </c:pt>
                <c:pt idx="1302">
                  <c:v>64.533780146206098</c:v>
                </c:pt>
                <c:pt idx="1303">
                  <c:v>64.578701578399375</c:v>
                </c:pt>
                <c:pt idx="1304">
                  <c:v>64.623595686053463</c:v>
                </c:pt>
                <c:pt idx="1305">
                  <c:v>64.668468037058219</c:v>
                </c:pt>
                <c:pt idx="1306">
                  <c:v>64.713308764285514</c:v>
                </c:pt>
                <c:pt idx="1307">
                  <c:v>64.758125312504646</c:v>
                </c:pt>
                <c:pt idx="1308">
                  <c:v>64.802914298767732</c:v>
                </c:pt>
                <c:pt idx="1309">
                  <c:v>64.847669640626947</c:v>
                </c:pt>
                <c:pt idx="1310">
                  <c:v>64.892403717591236</c:v>
                </c:pt>
                <c:pt idx="1311">
                  <c:v>64.937112020036494</c:v>
                </c:pt>
                <c:pt idx="1312">
                  <c:v>64.981791481105191</c:v>
                </c:pt>
                <c:pt idx="1313">
                  <c:v>65.026440360041718</c:v>
                </c:pt>
                <c:pt idx="1314">
                  <c:v>65.071066362581362</c:v>
                </c:pt>
                <c:pt idx="1315">
                  <c:v>65.115667237710682</c:v>
                </c:pt>
                <c:pt idx="1316">
                  <c:v>65.160242287362721</c:v>
                </c:pt>
                <c:pt idx="1317">
                  <c:v>65.204791925575037</c:v>
                </c:pt>
                <c:pt idx="1318">
                  <c:v>65.24931538086777</c:v>
                </c:pt>
                <c:pt idx="1319">
                  <c:v>65.293812284342806</c:v>
                </c:pt>
                <c:pt idx="1320">
                  <c:v>65.338281648084703</c:v>
                </c:pt>
                <c:pt idx="1321">
                  <c:v>65.382726122869784</c:v>
                </c:pt>
                <c:pt idx="1322">
                  <c:v>65.427146237258953</c:v>
                </c:pt>
                <c:pt idx="1323">
                  <c:v>65.471539803347923</c:v>
                </c:pt>
                <c:pt idx="1324">
                  <c:v>65.515907532764686</c:v>
                </c:pt>
                <c:pt idx="1325">
                  <c:v>65.560246215136402</c:v>
                </c:pt>
                <c:pt idx="1326">
                  <c:v>65.604561237364052</c:v>
                </c:pt>
                <c:pt idx="1327">
                  <c:v>65.648846909528743</c:v>
                </c:pt>
                <c:pt idx="1328">
                  <c:v>65.693103562067265</c:v>
                </c:pt>
                <c:pt idx="1329">
                  <c:v>65.737336857566945</c:v>
                </c:pt>
                <c:pt idx="1330">
                  <c:v>65.781542386300657</c:v>
                </c:pt>
                <c:pt idx="1331">
                  <c:v>65.825724244924331</c:v>
                </c:pt>
                <c:pt idx="1332">
                  <c:v>65.869877982510772</c:v>
                </c:pt>
                <c:pt idx="1333">
                  <c:v>65.91400393810072</c:v>
                </c:pt>
                <c:pt idx="1334">
                  <c:v>65.95810557735274</c:v>
                </c:pt>
                <c:pt idx="1335">
                  <c:v>66.002178764471736</c:v>
                </c:pt>
                <c:pt idx="1336">
                  <c:v>66.046226576730646</c:v>
                </c:pt>
                <c:pt idx="1337">
                  <c:v>66.090249494758993</c:v>
                </c:pt>
                <c:pt idx="1338">
                  <c:v>66.134244172575947</c:v>
                </c:pt>
                <c:pt idx="1339">
                  <c:v>66.178211668766579</c:v>
                </c:pt>
                <c:pt idx="1340">
                  <c:v>66.222149484596514</c:v>
                </c:pt>
                <c:pt idx="1341">
                  <c:v>66.266057965051644</c:v>
                </c:pt>
                <c:pt idx="1342">
                  <c:v>66.3099408962387</c:v>
                </c:pt>
                <c:pt idx="1343">
                  <c:v>66.353791551462706</c:v>
                </c:pt>
                <c:pt idx="1344">
                  <c:v>66.397617503486018</c:v>
                </c:pt>
                <c:pt idx="1345">
                  <c:v>66.441414942908906</c:v>
                </c:pt>
                <c:pt idx="1346">
                  <c:v>66.485185120031616</c:v>
                </c:pt>
                <c:pt idx="1347">
                  <c:v>66.528931176726189</c:v>
                </c:pt>
                <c:pt idx="1348">
                  <c:v>66.572651509989086</c:v>
                </c:pt>
                <c:pt idx="1349">
                  <c:v>66.616344464775892</c:v>
                </c:pt>
                <c:pt idx="1350">
                  <c:v>66.660009099221099</c:v>
                </c:pt>
                <c:pt idx="1351">
                  <c:v>66.703649935162417</c:v>
                </c:pt>
                <c:pt idx="1352">
                  <c:v>66.747264309442073</c:v>
                </c:pt>
                <c:pt idx="1353">
                  <c:v>66.790852708015635</c:v>
                </c:pt>
                <c:pt idx="1354">
                  <c:v>66.834414164855502</c:v>
                </c:pt>
                <c:pt idx="1355">
                  <c:v>66.877944928122631</c:v>
                </c:pt>
                <c:pt idx="1356">
                  <c:v>66.921449712300472</c:v>
                </c:pt>
                <c:pt idx="1357">
                  <c:v>66.964930456332169</c:v>
                </c:pt>
                <c:pt idx="1358">
                  <c:v>67.008385510914835</c:v>
                </c:pt>
                <c:pt idx="1359">
                  <c:v>67.051819212828079</c:v>
                </c:pt>
                <c:pt idx="1360">
                  <c:v>67.095226632248497</c:v>
                </c:pt>
                <c:pt idx="1361">
                  <c:v>67.138609107830149</c:v>
                </c:pt>
                <c:pt idx="1362">
                  <c:v>67.181973005094108</c:v>
                </c:pt>
                <c:pt idx="1363">
                  <c:v>67.225308260212017</c:v>
                </c:pt>
                <c:pt idx="1364">
                  <c:v>67.268618291657674</c:v>
                </c:pt>
                <c:pt idx="1365">
                  <c:v>67.311902348405056</c:v>
                </c:pt>
                <c:pt idx="1366">
                  <c:v>67.355162474962242</c:v>
                </c:pt>
                <c:pt idx="1367">
                  <c:v>67.398397100201365</c:v>
                </c:pt>
                <c:pt idx="1368">
                  <c:v>67.441601566443694</c:v>
                </c:pt>
                <c:pt idx="1369">
                  <c:v>67.484781159341338</c:v>
                </c:pt>
                <c:pt idx="1370">
                  <c:v>67.527936504453578</c:v>
                </c:pt>
                <c:pt idx="1371">
                  <c:v>67.571061240251638</c:v>
                </c:pt>
                <c:pt idx="1372">
                  <c:v>67.614163569167431</c:v>
                </c:pt>
                <c:pt idx="1373">
                  <c:v>67.65724253126848</c:v>
                </c:pt>
                <c:pt idx="1374">
                  <c:v>67.700292557844449</c:v>
                </c:pt>
                <c:pt idx="1375">
                  <c:v>67.743324810250243</c:v>
                </c:pt>
                <c:pt idx="1376">
                  <c:v>67.786337407524186</c:v>
                </c:pt>
                <c:pt idx="1377">
                  <c:v>67.829329291975782</c:v>
                </c:pt>
                <c:pt idx="1378">
                  <c:v>67.872301915971434</c:v>
                </c:pt>
                <c:pt idx="1379">
                  <c:v>67.915254061392332</c:v>
                </c:pt>
                <c:pt idx="1380">
                  <c:v>67.958185009743872</c:v>
                </c:pt>
                <c:pt idx="1381">
                  <c:v>68.001090370723531</c:v>
                </c:pt>
                <c:pt idx="1382">
                  <c:v>68.043973148421514</c:v>
                </c:pt>
                <c:pt idx="1383">
                  <c:v>68.086828971111686</c:v>
                </c:pt>
                <c:pt idx="1384">
                  <c:v>68.129659664430264</c:v>
                </c:pt>
                <c:pt idx="1385">
                  <c:v>68.172468833279481</c:v>
                </c:pt>
                <c:pt idx="1386">
                  <c:v>68.215256640193829</c:v>
                </c:pt>
                <c:pt idx="1387">
                  <c:v>68.258020272545451</c:v>
                </c:pt>
                <c:pt idx="1388">
                  <c:v>68.300759337268701</c:v>
                </c:pt>
                <c:pt idx="1389">
                  <c:v>68.343473431123044</c:v>
                </c:pt>
                <c:pt idx="1390">
                  <c:v>68.386162988480507</c:v>
                </c:pt>
                <c:pt idx="1391">
                  <c:v>68.428816575119157</c:v>
                </c:pt>
                <c:pt idx="1392">
                  <c:v>68.471448970617786</c:v>
                </c:pt>
                <c:pt idx="1393">
                  <c:v>68.514054785372593</c:v>
                </c:pt>
                <c:pt idx="1394">
                  <c:v>68.556629085738777</c:v>
                </c:pt>
                <c:pt idx="1395">
                  <c:v>68.599181651780128</c:v>
                </c:pt>
                <c:pt idx="1396">
                  <c:v>68.641709079595429</c:v>
                </c:pt>
                <c:pt idx="1397">
                  <c:v>68.684209957603841</c:v>
                </c:pt>
                <c:pt idx="1398">
                  <c:v>68.726685631464818</c:v>
                </c:pt>
                <c:pt idx="1399">
                  <c:v>68.769138049165903</c:v>
                </c:pt>
                <c:pt idx="1400">
                  <c:v>68.811567828618152</c:v>
                </c:pt>
                <c:pt idx="1401">
                  <c:v>68.853970600014932</c:v>
                </c:pt>
                <c:pt idx="1402">
                  <c:v>68.89634723174764</c:v>
                </c:pt>
                <c:pt idx="1403">
                  <c:v>68.93869873125243</c:v>
                </c:pt>
                <c:pt idx="1404">
                  <c:v>68.981021903008852</c:v>
                </c:pt>
                <c:pt idx="1405">
                  <c:v>69.023323865700192</c:v>
                </c:pt>
                <c:pt idx="1406">
                  <c:v>69.065597797257254</c:v>
                </c:pt>
                <c:pt idx="1407">
                  <c:v>69.107847974872755</c:v>
                </c:pt>
                <c:pt idx="1408">
                  <c:v>69.150070684253009</c:v>
                </c:pt>
                <c:pt idx="1409">
                  <c:v>69.192272353530683</c:v>
                </c:pt>
                <c:pt idx="1410">
                  <c:v>69.234450392473278</c:v>
                </c:pt>
                <c:pt idx="1411">
                  <c:v>69.276605747349052</c:v>
                </c:pt>
                <c:pt idx="1412">
                  <c:v>69.318735747180099</c:v>
                </c:pt>
                <c:pt idx="1413">
                  <c:v>69.360844826955272</c:v>
                </c:pt>
                <c:pt idx="1414">
                  <c:v>69.40292963333566</c:v>
                </c:pt>
                <c:pt idx="1415">
                  <c:v>69.444994050322748</c:v>
                </c:pt>
                <c:pt idx="1416">
                  <c:v>69.487035349962923</c:v>
                </c:pt>
                <c:pt idx="1417">
                  <c:v>69.529056134344373</c:v>
                </c:pt>
                <c:pt idx="1418">
                  <c:v>69.571046807911742</c:v>
                </c:pt>
                <c:pt idx="1419">
                  <c:v>69.613016388331886</c:v>
                </c:pt>
                <c:pt idx="1420">
                  <c:v>69.654964331455858</c:v>
                </c:pt>
                <c:pt idx="1421">
                  <c:v>69.696892484118422</c:v>
                </c:pt>
                <c:pt idx="1422">
                  <c:v>69.738794272327752</c:v>
                </c:pt>
                <c:pt idx="1423">
                  <c:v>69.780674943505574</c:v>
                </c:pt>
                <c:pt idx="1424">
                  <c:v>69.822525449298467</c:v>
                </c:pt>
                <c:pt idx="1425">
                  <c:v>69.864359130089795</c:v>
                </c:pt>
                <c:pt idx="1426">
                  <c:v>69.906169520584911</c:v>
                </c:pt>
                <c:pt idx="1427">
                  <c:v>69.947960714454354</c:v>
                </c:pt>
                <c:pt idx="1428">
                  <c:v>69.989731727101258</c:v>
                </c:pt>
                <c:pt idx="1429">
                  <c:v>70.031475893952418</c:v>
                </c:pt>
                <c:pt idx="1430">
                  <c:v>70.073196431685687</c:v>
                </c:pt>
                <c:pt idx="1431">
                  <c:v>70.114896635245671</c:v>
                </c:pt>
                <c:pt idx="1432">
                  <c:v>70.156574499759955</c:v>
                </c:pt>
                <c:pt idx="1433">
                  <c:v>70.198229614066236</c:v>
                </c:pt>
                <c:pt idx="1434">
                  <c:v>70.239856655720331</c:v>
                </c:pt>
                <c:pt idx="1435">
                  <c:v>70.281463169741599</c:v>
                </c:pt>
                <c:pt idx="1436">
                  <c:v>70.323047297633948</c:v>
                </c:pt>
                <c:pt idx="1437">
                  <c:v>70.364608925619493</c:v>
                </c:pt>
                <c:pt idx="1438">
                  <c:v>70.40614508640617</c:v>
                </c:pt>
                <c:pt idx="1439">
                  <c:v>70.447657992901284</c:v>
                </c:pt>
                <c:pt idx="1440">
                  <c:v>70.489148021637291</c:v>
                </c:pt>
                <c:pt idx="1441">
                  <c:v>70.530616230720284</c:v>
                </c:pt>
                <c:pt idx="1442">
                  <c:v>70.572064557496134</c:v>
                </c:pt>
                <c:pt idx="1443">
                  <c:v>70.613489607555792</c:v>
                </c:pt>
                <c:pt idx="1444">
                  <c:v>70.654894957346784</c:v>
                </c:pt>
                <c:pt idx="1445">
                  <c:v>70.696279500698012</c:v>
                </c:pt>
                <c:pt idx="1446">
                  <c:v>70.737644823461807</c:v>
                </c:pt>
                <c:pt idx="1447">
                  <c:v>70.778989705326111</c:v>
                </c:pt>
                <c:pt idx="1448">
                  <c:v>70.820316048058388</c:v>
                </c:pt>
                <c:pt idx="1449">
                  <c:v>70.86161907569209</c:v>
                </c:pt>
                <c:pt idx="1450">
                  <c:v>70.90290031953576</c:v>
                </c:pt>
                <c:pt idx="1451">
                  <c:v>70.944159826278892</c:v>
                </c:pt>
                <c:pt idx="1452">
                  <c:v>70.985395080547093</c:v>
                </c:pt>
                <c:pt idx="1453">
                  <c:v>71.026608491566179</c:v>
                </c:pt>
                <c:pt idx="1454">
                  <c:v>71.067799711452608</c:v>
                </c:pt>
                <c:pt idx="1455">
                  <c:v>71.108968279873991</c:v>
                </c:pt>
                <c:pt idx="1456">
                  <c:v>71.150118693846309</c:v>
                </c:pt>
                <c:pt idx="1457">
                  <c:v>71.191240022108801</c:v>
                </c:pt>
                <c:pt idx="1458">
                  <c:v>71.232342216299955</c:v>
                </c:pt>
                <c:pt idx="1459">
                  <c:v>71.273422113749717</c:v>
                </c:pt>
                <c:pt idx="1460">
                  <c:v>71.314479166777062</c:v>
                </c:pt>
                <c:pt idx="1461">
                  <c:v>71.355510731681477</c:v>
                </c:pt>
                <c:pt idx="1462">
                  <c:v>71.396515703735417</c:v>
                </c:pt>
                <c:pt idx="1463">
                  <c:v>71.437504284030609</c:v>
                </c:pt>
                <c:pt idx="1464">
                  <c:v>71.478471977386079</c:v>
                </c:pt>
                <c:pt idx="1465">
                  <c:v>71.519421438545933</c:v>
                </c:pt>
                <c:pt idx="1466">
                  <c:v>71.560354273968812</c:v>
                </c:pt>
                <c:pt idx="1467">
                  <c:v>71.601266260870247</c:v>
                </c:pt>
                <c:pt idx="1468">
                  <c:v>71.642149541429191</c:v>
                </c:pt>
                <c:pt idx="1469">
                  <c:v>71.683008137204851</c:v>
                </c:pt>
                <c:pt idx="1470">
                  <c:v>71.7238437335361</c:v>
                </c:pt>
                <c:pt idx="1471">
                  <c:v>71.764650894273771</c:v>
                </c:pt>
                <c:pt idx="1472">
                  <c:v>71.805434002528955</c:v>
                </c:pt>
                <c:pt idx="1473">
                  <c:v>71.846191003881373</c:v>
                </c:pt>
                <c:pt idx="1474">
                  <c:v>71.886922599249942</c:v>
                </c:pt>
                <c:pt idx="1475">
                  <c:v>71.927630002926108</c:v>
                </c:pt>
                <c:pt idx="1476">
                  <c:v>71.968313674512274</c:v>
                </c:pt>
                <c:pt idx="1477">
                  <c:v>72.008972578822764</c:v>
                </c:pt>
                <c:pt idx="1478">
                  <c:v>72.049608344277644</c:v>
                </c:pt>
                <c:pt idx="1479">
                  <c:v>72.090224201602311</c:v>
                </c:pt>
                <c:pt idx="1480">
                  <c:v>72.130820108409438</c:v>
                </c:pt>
                <c:pt idx="1481">
                  <c:v>72.171394534188096</c:v>
                </c:pt>
                <c:pt idx="1482">
                  <c:v>72.211949291173497</c:v>
                </c:pt>
                <c:pt idx="1483">
                  <c:v>72.252483028945676</c:v>
                </c:pt>
                <c:pt idx="1484">
                  <c:v>72.292996910434397</c:v>
                </c:pt>
                <c:pt idx="1485">
                  <c:v>72.333484987747184</c:v>
                </c:pt>
                <c:pt idx="1486">
                  <c:v>72.373953410378292</c:v>
                </c:pt>
                <c:pt idx="1487">
                  <c:v>72.414400674105607</c:v>
                </c:pt>
                <c:pt idx="1488">
                  <c:v>72.454826318198073</c:v>
                </c:pt>
                <c:pt idx="1489">
                  <c:v>72.495230679412018</c:v>
                </c:pt>
                <c:pt idx="1490">
                  <c:v>72.535610225492363</c:v>
                </c:pt>
                <c:pt idx="1491">
                  <c:v>72.575965112542889</c:v>
                </c:pt>
                <c:pt idx="1492">
                  <c:v>72.616301097483699</c:v>
                </c:pt>
                <c:pt idx="1493">
                  <c:v>72.656612570417551</c:v>
                </c:pt>
                <c:pt idx="1494">
                  <c:v>72.69689999463121</c:v>
                </c:pt>
                <c:pt idx="1495">
                  <c:v>72.737163050017642</c:v>
                </c:pt>
                <c:pt idx="1496">
                  <c:v>72.777403867472913</c:v>
                </c:pt>
                <c:pt idx="1497">
                  <c:v>72.817619041083816</c:v>
                </c:pt>
                <c:pt idx="1498">
                  <c:v>72.8578148289794</c:v>
                </c:pt>
                <c:pt idx="1499">
                  <c:v>72.89799171575973</c:v>
                </c:pt>
                <c:pt idx="1500">
                  <c:v>72.938145982409708</c:v>
                </c:pt>
                <c:pt idx="1501">
                  <c:v>72.978275297668219</c:v>
                </c:pt>
                <c:pt idx="1502">
                  <c:v>73.018382088878482</c:v>
                </c:pt>
                <c:pt idx="1503">
                  <c:v>73.05846737966543</c:v>
                </c:pt>
                <c:pt idx="1504">
                  <c:v>73.098530619679792</c:v>
                </c:pt>
                <c:pt idx="1505">
                  <c:v>73.138569847180278</c:v>
                </c:pt>
                <c:pt idx="1506">
                  <c:v>73.178587240438517</c:v>
                </c:pt>
                <c:pt idx="1507">
                  <c:v>73.218583184931262</c:v>
                </c:pt>
                <c:pt idx="1508">
                  <c:v>73.258558821710281</c:v>
                </c:pt>
                <c:pt idx="1509">
                  <c:v>73.298513396861921</c:v>
                </c:pt>
                <c:pt idx="1510">
                  <c:v>73.338441296480283</c:v>
                </c:pt>
                <c:pt idx="1511">
                  <c:v>73.378353790995845</c:v>
                </c:pt>
                <c:pt idx="1512">
                  <c:v>73.418242811973172</c:v>
                </c:pt>
                <c:pt idx="1513">
                  <c:v>73.458109909147652</c:v>
                </c:pt>
                <c:pt idx="1514">
                  <c:v>73.49795413325414</c:v>
                </c:pt>
                <c:pt idx="1515">
                  <c:v>73.537774620906092</c:v>
                </c:pt>
                <c:pt idx="1516">
                  <c:v>73.577570134895694</c:v>
                </c:pt>
                <c:pt idx="1517">
                  <c:v>73.617343370422702</c:v>
                </c:pt>
                <c:pt idx="1518">
                  <c:v>73.657096247253989</c:v>
                </c:pt>
                <c:pt idx="1519">
                  <c:v>73.696827212618615</c:v>
                </c:pt>
                <c:pt idx="1520">
                  <c:v>73.736536605123831</c:v>
                </c:pt>
                <c:pt idx="1521">
                  <c:v>73.776231893632286</c:v>
                </c:pt>
                <c:pt idx="1522">
                  <c:v>73.815910677737804</c:v>
                </c:pt>
                <c:pt idx="1523">
                  <c:v>73.855567718210452</c:v>
                </c:pt>
                <c:pt idx="1524">
                  <c:v>73.895210278436039</c:v>
                </c:pt>
                <c:pt idx="1525">
                  <c:v>73.934836402743684</c:v>
                </c:pt>
                <c:pt idx="1526">
                  <c:v>73.974443971523414</c:v>
                </c:pt>
                <c:pt idx="1527">
                  <c:v>74.014029020042798</c:v>
                </c:pt>
                <c:pt idx="1528">
                  <c:v>74.053593548938167</c:v>
                </c:pt>
                <c:pt idx="1529">
                  <c:v>74.093134731654843</c:v>
                </c:pt>
                <c:pt idx="1530">
                  <c:v>74.132656537242553</c:v>
                </c:pt>
                <c:pt idx="1531">
                  <c:v>74.172150090798937</c:v>
                </c:pt>
                <c:pt idx="1532">
                  <c:v>74.211619996496282</c:v>
                </c:pt>
                <c:pt idx="1533">
                  <c:v>74.251065469786596</c:v>
                </c:pt>
                <c:pt idx="1534">
                  <c:v>74.290490660034052</c:v>
                </c:pt>
                <c:pt idx="1535">
                  <c:v>74.329898247002191</c:v>
                </c:pt>
                <c:pt idx="1536">
                  <c:v>74.369278723246893</c:v>
                </c:pt>
                <c:pt idx="1537">
                  <c:v>74.408640928000295</c:v>
                </c:pt>
                <c:pt idx="1538">
                  <c:v>74.447983878609122</c:v>
                </c:pt>
                <c:pt idx="1539">
                  <c:v>74.487305349983956</c:v>
                </c:pt>
                <c:pt idx="1540">
                  <c:v>74.526603475712037</c:v>
                </c:pt>
                <c:pt idx="1541">
                  <c:v>74.565879224050889</c:v>
                </c:pt>
                <c:pt idx="1542">
                  <c:v>74.605132716713356</c:v>
                </c:pt>
                <c:pt idx="1543">
                  <c:v>74.644362809230614</c:v>
                </c:pt>
                <c:pt idx="1544">
                  <c:v>74.683570228176478</c:v>
                </c:pt>
                <c:pt idx="1545">
                  <c:v>74.722756337266588</c:v>
                </c:pt>
                <c:pt idx="1546">
                  <c:v>74.761922865525975</c:v>
                </c:pt>
                <c:pt idx="1547">
                  <c:v>74.801069882243794</c:v>
                </c:pt>
                <c:pt idx="1548">
                  <c:v>74.840199437579969</c:v>
                </c:pt>
                <c:pt idx="1549">
                  <c:v>74.879300319233437</c:v>
                </c:pt>
                <c:pt idx="1550">
                  <c:v>74.918384418117697</c:v>
                </c:pt>
                <c:pt idx="1551">
                  <c:v>74.957446607456617</c:v>
                </c:pt>
                <c:pt idx="1552">
                  <c:v>74.996487899199806</c:v>
                </c:pt>
                <c:pt idx="1553">
                  <c:v>75.035506916929066</c:v>
                </c:pt>
                <c:pt idx="1554">
                  <c:v>75.074504119473659</c:v>
                </c:pt>
                <c:pt idx="1555">
                  <c:v>75.113473698902496</c:v>
                </c:pt>
                <c:pt idx="1556">
                  <c:v>75.152424001475922</c:v>
                </c:pt>
                <c:pt idx="1557">
                  <c:v>75.191352335396047</c:v>
                </c:pt>
                <c:pt idx="1558">
                  <c:v>75.230258122261617</c:v>
                </c:pt>
                <c:pt idx="1559">
                  <c:v>75.269141052428637</c:v>
                </c:pt>
                <c:pt idx="1560">
                  <c:v>75.308003675473401</c:v>
                </c:pt>
                <c:pt idx="1561">
                  <c:v>75.346847210155829</c:v>
                </c:pt>
                <c:pt idx="1562">
                  <c:v>75.385664952610583</c:v>
                </c:pt>
                <c:pt idx="1563">
                  <c:v>75.424463117589269</c:v>
                </c:pt>
                <c:pt idx="1564">
                  <c:v>75.463235542125986</c:v>
                </c:pt>
                <c:pt idx="1565">
                  <c:v>75.501984748522133</c:v>
                </c:pt>
                <c:pt idx="1566">
                  <c:v>75.540712327672708</c:v>
                </c:pt>
                <c:pt idx="1567">
                  <c:v>75.579414071714638</c:v>
                </c:pt>
                <c:pt idx="1568">
                  <c:v>75.618090995348425</c:v>
                </c:pt>
                <c:pt idx="1569">
                  <c:v>75.656746444876688</c:v>
                </c:pt>
                <c:pt idx="1570">
                  <c:v>75.695381394648834</c:v>
                </c:pt>
                <c:pt idx="1571">
                  <c:v>75.733991782576169</c:v>
                </c:pt>
                <c:pt idx="1572">
                  <c:v>75.77258171650135</c:v>
                </c:pt>
                <c:pt idx="1573">
                  <c:v>75.811153543688832</c:v>
                </c:pt>
                <c:pt idx="1574">
                  <c:v>75.849708219343086</c:v>
                </c:pt>
                <c:pt idx="1575">
                  <c:v>75.88824102997026</c:v>
                </c:pt>
                <c:pt idx="1576">
                  <c:v>75.926755053623637</c:v>
                </c:pt>
                <c:pt idx="1577">
                  <c:v>75.965248102157275</c:v>
                </c:pt>
                <c:pt idx="1578">
                  <c:v>76.003724561417684</c:v>
                </c:pt>
                <c:pt idx="1579">
                  <c:v>76.042179526865368</c:v>
                </c:pt>
                <c:pt idx="1580">
                  <c:v>76.080615627725507</c:v>
                </c:pt>
                <c:pt idx="1581">
                  <c:v>76.119032133021832</c:v>
                </c:pt>
                <c:pt idx="1582">
                  <c:v>76.157428444337796</c:v>
                </c:pt>
                <c:pt idx="1583">
                  <c:v>76.195806714308389</c:v>
                </c:pt>
                <c:pt idx="1584">
                  <c:v>76.234164869560246</c:v>
                </c:pt>
                <c:pt idx="1585">
                  <c:v>76.272502295614458</c:v>
                </c:pt>
                <c:pt idx="1586">
                  <c:v>76.310819720703563</c:v>
                </c:pt>
                <c:pt idx="1587">
                  <c:v>76.349117176997709</c:v>
                </c:pt>
                <c:pt idx="1588">
                  <c:v>76.387393592055389</c:v>
                </c:pt>
                <c:pt idx="1589">
                  <c:v>76.425647101462559</c:v>
                </c:pt>
                <c:pt idx="1590">
                  <c:v>76.463878094222139</c:v>
                </c:pt>
                <c:pt idx="1591">
                  <c:v>76.502086509765803</c:v>
                </c:pt>
                <c:pt idx="1592">
                  <c:v>76.540274981766075</c:v>
                </c:pt>
                <c:pt idx="1593">
                  <c:v>76.578445891622096</c:v>
                </c:pt>
                <c:pt idx="1594">
                  <c:v>76.616599237472002</c:v>
                </c:pt>
                <c:pt idx="1595">
                  <c:v>76.654731346292934</c:v>
                </c:pt>
                <c:pt idx="1596">
                  <c:v>76.692841871833394</c:v>
                </c:pt>
                <c:pt idx="1597">
                  <c:v>76.730935936580025</c:v>
                </c:pt>
                <c:pt idx="1598">
                  <c:v>76.769013234225966</c:v>
                </c:pt>
                <c:pt idx="1599">
                  <c:v>76.807068841444618</c:v>
                </c:pt>
                <c:pt idx="1600">
                  <c:v>76.845106942453427</c:v>
                </c:pt>
                <c:pt idx="1601">
                  <c:v>76.8831241346263</c:v>
                </c:pt>
                <c:pt idx="1602">
                  <c:v>76.921120611478983</c:v>
                </c:pt>
                <c:pt idx="1603">
                  <c:v>76.959096563336061</c:v>
                </c:pt>
                <c:pt idx="1604">
                  <c:v>76.997050199197801</c:v>
                </c:pt>
                <c:pt idx="1605">
                  <c:v>77.034984250886751</c:v>
                </c:pt>
                <c:pt idx="1606">
                  <c:v>77.072901415561304</c:v>
                </c:pt>
                <c:pt idx="1607">
                  <c:v>77.110795883739897</c:v>
                </c:pt>
                <c:pt idx="1608">
                  <c:v>77.148671874028096</c:v>
                </c:pt>
                <c:pt idx="1609">
                  <c:v>77.186528001948901</c:v>
                </c:pt>
                <c:pt idx="1610">
                  <c:v>77.224363356467919</c:v>
                </c:pt>
                <c:pt idx="1611">
                  <c:v>77.262179544133033</c:v>
                </c:pt>
                <c:pt idx="1612">
                  <c:v>77.299975715705699</c:v>
                </c:pt>
                <c:pt idx="1613">
                  <c:v>77.337756885240623</c:v>
                </c:pt>
                <c:pt idx="1614">
                  <c:v>77.375519116209574</c:v>
                </c:pt>
                <c:pt idx="1615">
                  <c:v>77.413260881823817</c:v>
                </c:pt>
                <c:pt idx="1616">
                  <c:v>77.450983992808005</c:v>
                </c:pt>
                <c:pt idx="1617">
                  <c:v>77.488682451259393</c:v>
                </c:pt>
                <c:pt idx="1618">
                  <c:v>77.526358913782971</c:v>
                </c:pt>
                <c:pt idx="1619">
                  <c:v>77.56401266728777</c:v>
                </c:pt>
                <c:pt idx="1620">
                  <c:v>77.601647133430703</c:v>
                </c:pt>
                <c:pt idx="1621">
                  <c:v>77.6392608058664</c:v>
                </c:pt>
                <c:pt idx="1622">
                  <c:v>77.676857595899989</c:v>
                </c:pt>
                <c:pt idx="1623">
                  <c:v>77.714435895291373</c:v>
                </c:pt>
                <c:pt idx="1624">
                  <c:v>77.751997125768682</c:v>
                </c:pt>
                <c:pt idx="1625">
                  <c:v>77.789541863737853</c:v>
                </c:pt>
                <c:pt idx="1626">
                  <c:v>77.827068774268469</c:v>
                </c:pt>
                <c:pt idx="1627">
                  <c:v>77.864580429664755</c:v>
                </c:pt>
                <c:pt idx="1628">
                  <c:v>77.902071394196369</c:v>
                </c:pt>
                <c:pt idx="1629">
                  <c:v>77.939548997121108</c:v>
                </c:pt>
                <c:pt idx="1630">
                  <c:v>77.977005921983363</c:v>
                </c:pt>
                <c:pt idx="1631">
                  <c:v>78.014445457864255</c:v>
                </c:pt>
                <c:pt idx="1632">
                  <c:v>78.05186540165586</c:v>
                </c:pt>
                <c:pt idx="1633">
                  <c:v>78.089265729942042</c:v>
                </c:pt>
                <c:pt idx="1634">
                  <c:v>78.12665111686195</c:v>
                </c:pt>
                <c:pt idx="1635">
                  <c:v>78.164019943101323</c:v>
                </c:pt>
                <c:pt idx="1636">
                  <c:v>78.201373454520322</c:v>
                </c:pt>
                <c:pt idx="1637">
                  <c:v>78.238710192354162</c:v>
                </c:pt>
                <c:pt idx="1638">
                  <c:v>78.276031687217326</c:v>
                </c:pt>
                <c:pt idx="1639">
                  <c:v>78.313336527466134</c:v>
                </c:pt>
                <c:pt idx="1640">
                  <c:v>78.350624301008025</c:v>
                </c:pt>
                <c:pt idx="1641">
                  <c:v>78.387897138633406</c:v>
                </c:pt>
                <c:pt idx="1642">
                  <c:v>78.425152637088686</c:v>
                </c:pt>
                <c:pt idx="1643">
                  <c:v>78.462392947162641</c:v>
                </c:pt>
                <c:pt idx="1644">
                  <c:v>78.499613232255143</c:v>
                </c:pt>
                <c:pt idx="1645">
                  <c:v>78.536819246208722</c:v>
                </c:pt>
                <c:pt idx="1646">
                  <c:v>78.574004001650408</c:v>
                </c:pt>
                <c:pt idx="1647">
                  <c:v>78.611171415040772</c:v>
                </c:pt>
                <c:pt idx="1648">
                  <c:v>78.648323726632682</c:v>
                </c:pt>
                <c:pt idx="1649">
                  <c:v>78.685461759116848</c:v>
                </c:pt>
                <c:pt idx="1650">
                  <c:v>78.722583124365087</c:v>
                </c:pt>
                <c:pt idx="1651">
                  <c:v>78.759688083431215</c:v>
                </c:pt>
                <c:pt idx="1652">
                  <c:v>78.796777352039811</c:v>
                </c:pt>
                <c:pt idx="1653">
                  <c:v>78.833851074543091</c:v>
                </c:pt>
                <c:pt idx="1654">
                  <c:v>78.870909439371417</c:v>
                </c:pt>
                <c:pt idx="1655">
                  <c:v>78.907951762594351</c:v>
                </c:pt>
                <c:pt idx="1656">
                  <c:v>78.944979012236516</c:v>
                </c:pt>
                <c:pt idx="1657">
                  <c:v>78.981988551584095</c:v>
                </c:pt>
                <c:pt idx="1658">
                  <c:v>79.018983064982663</c:v>
                </c:pt>
                <c:pt idx="1659">
                  <c:v>79.055958332190102</c:v>
                </c:pt>
                <c:pt idx="1660">
                  <c:v>79.092914304587651</c:v>
                </c:pt>
                <c:pt idx="1661">
                  <c:v>79.12985529688757</c:v>
                </c:pt>
                <c:pt idx="1662">
                  <c:v>79.166780261114383</c:v>
                </c:pt>
                <c:pt idx="1663">
                  <c:v>79.203689025761122</c:v>
                </c:pt>
                <c:pt idx="1664">
                  <c:v>79.240581678337506</c:v>
                </c:pt>
                <c:pt idx="1665">
                  <c:v>79.277458519012583</c:v>
                </c:pt>
                <c:pt idx="1666">
                  <c:v>79.31431880685814</c:v>
                </c:pt>
                <c:pt idx="1667">
                  <c:v>79.351162317041016</c:v>
                </c:pt>
                <c:pt idx="1668">
                  <c:v>79.387986765931174</c:v>
                </c:pt>
                <c:pt idx="1669">
                  <c:v>79.424794038405452</c:v>
                </c:pt>
                <c:pt idx="1670">
                  <c:v>79.461584505191666</c:v>
                </c:pt>
                <c:pt idx="1671">
                  <c:v>79.498359102670761</c:v>
                </c:pt>
                <c:pt idx="1672">
                  <c:v>79.535116930867233</c:v>
                </c:pt>
                <c:pt idx="1673">
                  <c:v>79.571856586197455</c:v>
                </c:pt>
                <c:pt idx="1674">
                  <c:v>79.608580088319286</c:v>
                </c:pt>
                <c:pt idx="1675">
                  <c:v>79.645288191423646</c:v>
                </c:pt>
                <c:pt idx="1676">
                  <c:v>79.681979183471256</c:v>
                </c:pt>
                <c:pt idx="1677">
                  <c:v>79.718653456771023</c:v>
                </c:pt>
                <c:pt idx="1678">
                  <c:v>79.75530986999965</c:v>
                </c:pt>
                <c:pt idx="1679">
                  <c:v>79.79195141235931</c:v>
                </c:pt>
                <c:pt idx="1680">
                  <c:v>79.828575292995069</c:v>
                </c:pt>
                <c:pt idx="1681">
                  <c:v>79.865183123761838</c:v>
                </c:pt>
                <c:pt idx="1682">
                  <c:v>79.901770337049854</c:v>
                </c:pt>
                <c:pt idx="1683">
                  <c:v>79.938345727009661</c:v>
                </c:pt>
                <c:pt idx="1684">
                  <c:v>79.974902526649217</c:v>
                </c:pt>
                <c:pt idx="1685">
                  <c:v>80.011441940992043</c:v>
                </c:pt>
                <c:pt idx="1686">
                  <c:v>80.047963962486833</c:v>
                </c:pt>
                <c:pt idx="1687">
                  <c:v>80.08447065909624</c:v>
                </c:pt>
                <c:pt idx="1688">
                  <c:v>80.120961588612772</c:v>
                </c:pt>
                <c:pt idx="1689">
                  <c:v>80.157439225277827</c:v>
                </c:pt>
                <c:pt idx="1690">
                  <c:v>80.193902480770063</c:v>
                </c:pt>
                <c:pt idx="1691">
                  <c:v>80.230352939990453</c:v>
                </c:pt>
                <c:pt idx="1692">
                  <c:v>80.266787995532155</c:v>
                </c:pt>
                <c:pt idx="1693">
                  <c:v>80.303209567693983</c:v>
                </c:pt>
                <c:pt idx="1694">
                  <c:v>80.339612394836379</c:v>
                </c:pt>
                <c:pt idx="1695">
                  <c:v>80.375996677019032</c:v>
                </c:pt>
                <c:pt idx="1696">
                  <c:v>80.412364082883443</c:v>
                </c:pt>
                <c:pt idx="1697">
                  <c:v>80.448714951843058</c:v>
                </c:pt>
                <c:pt idx="1698">
                  <c:v>80.485053321834215</c:v>
                </c:pt>
                <c:pt idx="1699">
                  <c:v>80.521384901716502</c:v>
                </c:pt>
                <c:pt idx="1700">
                  <c:v>80.557706650097302</c:v>
                </c:pt>
                <c:pt idx="1701">
                  <c:v>80.594018036496834</c:v>
                </c:pt>
                <c:pt idx="1702">
                  <c:v>80.630318032328574</c:v>
                </c:pt>
                <c:pt idx="1703">
                  <c:v>80.666604050740972</c:v>
                </c:pt>
                <c:pt idx="1704">
                  <c:v>80.702878122835727</c:v>
                </c:pt>
                <c:pt idx="1705">
                  <c:v>80.739137375462349</c:v>
                </c:pt>
                <c:pt idx="1706">
                  <c:v>80.775381338173602</c:v>
                </c:pt>
                <c:pt idx="1707">
                  <c:v>80.811610128953433</c:v>
                </c:pt>
                <c:pt idx="1708">
                  <c:v>80.847823246140734</c:v>
                </c:pt>
                <c:pt idx="1709">
                  <c:v>80.884019027524658</c:v>
                </c:pt>
                <c:pt idx="1710">
                  <c:v>80.920197568107298</c:v>
                </c:pt>
                <c:pt idx="1711">
                  <c:v>80.956359940145646</c:v>
                </c:pt>
                <c:pt idx="1712">
                  <c:v>80.992509578457629</c:v>
                </c:pt>
                <c:pt idx="1713">
                  <c:v>81.028643522720458</c:v>
                </c:pt>
                <c:pt idx="1714">
                  <c:v>81.064762197442093</c:v>
                </c:pt>
                <c:pt idx="1715">
                  <c:v>81.100867729443976</c:v>
                </c:pt>
                <c:pt idx="1716">
                  <c:v>81.136956394986498</c:v>
                </c:pt>
                <c:pt idx="1717">
                  <c:v>81.173029113235472</c:v>
                </c:pt>
                <c:pt idx="1718">
                  <c:v>81.209084775067296</c:v>
                </c:pt>
                <c:pt idx="1719">
                  <c:v>81.245121751821785</c:v>
                </c:pt>
                <c:pt idx="1720">
                  <c:v>81.281138537961169</c:v>
                </c:pt>
                <c:pt idx="1721">
                  <c:v>81.317138313878971</c:v>
                </c:pt>
                <c:pt idx="1722">
                  <c:v>81.353116604186255</c:v>
                </c:pt>
                <c:pt idx="1723">
                  <c:v>81.389080321293349</c:v>
                </c:pt>
                <c:pt idx="1724">
                  <c:v>81.425024827612816</c:v>
                </c:pt>
                <c:pt idx="1725">
                  <c:v>81.460952045907604</c:v>
                </c:pt>
                <c:pt idx="1726">
                  <c:v>81.496862326324617</c:v>
                </c:pt>
                <c:pt idx="1727">
                  <c:v>81.532755956688504</c:v>
                </c:pt>
                <c:pt idx="1728">
                  <c:v>81.568635026145415</c:v>
                </c:pt>
                <c:pt idx="1729">
                  <c:v>81.6044981448116</c:v>
                </c:pt>
                <c:pt idx="1730">
                  <c:v>81.640346217219218</c:v>
                </c:pt>
                <c:pt idx="1731">
                  <c:v>81.676177350398802</c:v>
                </c:pt>
                <c:pt idx="1732">
                  <c:v>81.711991356817066</c:v>
                </c:pt>
                <c:pt idx="1733">
                  <c:v>81.747789836319711</c:v>
                </c:pt>
                <c:pt idx="1734">
                  <c:v>81.783569107380657</c:v>
                </c:pt>
                <c:pt idx="1735">
                  <c:v>81.819330075920917</c:v>
                </c:pt>
                <c:pt idx="1736">
                  <c:v>81.855072268186433</c:v>
                </c:pt>
                <c:pt idx="1737">
                  <c:v>81.890796175662672</c:v>
                </c:pt>
                <c:pt idx="1738">
                  <c:v>81.926504542974953</c:v>
                </c:pt>
                <c:pt idx="1739">
                  <c:v>81.962193538253814</c:v>
                </c:pt>
                <c:pt idx="1740">
                  <c:v>81.99786748789289</c:v>
                </c:pt>
                <c:pt idx="1741">
                  <c:v>82.033523803360595</c:v>
                </c:pt>
                <c:pt idx="1742">
                  <c:v>82.069165012468616</c:v>
                </c:pt>
                <c:pt idx="1743">
                  <c:v>82.104789130718373</c:v>
                </c:pt>
                <c:pt idx="1744">
                  <c:v>82.140395925727887</c:v>
                </c:pt>
                <c:pt idx="1745">
                  <c:v>82.175987936798222</c:v>
                </c:pt>
                <c:pt idx="1746">
                  <c:v>82.211562725377831</c:v>
                </c:pt>
                <c:pt idx="1747">
                  <c:v>82.247119730133122</c:v>
                </c:pt>
                <c:pt idx="1748">
                  <c:v>82.282661240496722</c:v>
                </c:pt>
                <c:pt idx="1749">
                  <c:v>82.318190623981621</c:v>
                </c:pt>
                <c:pt idx="1750">
                  <c:v>82.353701564271319</c:v>
                </c:pt>
                <c:pt idx="1751">
                  <c:v>82.389199080004957</c:v>
                </c:pt>
                <c:pt idx="1752">
                  <c:v>82.424680936912864</c:v>
                </c:pt>
                <c:pt idx="1753">
                  <c:v>82.460150881248737</c:v>
                </c:pt>
                <c:pt idx="1754">
                  <c:v>82.495603113160072</c:v>
                </c:pt>
                <c:pt idx="1755">
                  <c:v>82.531039108360275</c:v>
                </c:pt>
                <c:pt idx="1756">
                  <c:v>82.566459120810521</c:v>
                </c:pt>
                <c:pt idx="1757">
                  <c:v>82.601865721870297</c:v>
                </c:pt>
                <c:pt idx="1758">
                  <c:v>82.637257050083193</c:v>
                </c:pt>
                <c:pt idx="1759">
                  <c:v>82.672633725545452</c:v>
                </c:pt>
                <c:pt idx="1760">
                  <c:v>82.707996245023068</c:v>
                </c:pt>
                <c:pt idx="1761">
                  <c:v>82.74334336468425</c:v>
                </c:pt>
                <c:pt idx="1762">
                  <c:v>82.778674449947161</c:v>
                </c:pt>
                <c:pt idx="1763">
                  <c:v>82.813988863834126</c:v>
                </c:pt>
                <c:pt idx="1764">
                  <c:v>82.849288644304565</c:v>
                </c:pt>
                <c:pt idx="1765">
                  <c:v>82.884572146975415</c:v>
                </c:pt>
                <c:pt idx="1766">
                  <c:v>82.919840501679687</c:v>
                </c:pt>
                <c:pt idx="1767">
                  <c:v>82.955093892364189</c:v>
                </c:pt>
                <c:pt idx="1768">
                  <c:v>82.990330074256406</c:v>
                </c:pt>
                <c:pt idx="1769">
                  <c:v>83.02555306378818</c:v>
                </c:pt>
                <c:pt idx="1770">
                  <c:v>83.060757931539598</c:v>
                </c:pt>
                <c:pt idx="1771">
                  <c:v>83.09594646977736</c:v>
                </c:pt>
                <c:pt idx="1772">
                  <c:v>83.131116706602171</c:v>
                </c:pt>
                <c:pt idx="1773">
                  <c:v>83.166272071147503</c:v>
                </c:pt>
                <c:pt idx="1774">
                  <c:v>83.201414178609042</c:v>
                </c:pt>
                <c:pt idx="1775">
                  <c:v>83.236540848833016</c:v>
                </c:pt>
                <c:pt idx="1776">
                  <c:v>83.271649686110408</c:v>
                </c:pt>
                <c:pt idx="1777">
                  <c:v>83.306741455830249</c:v>
                </c:pt>
                <c:pt idx="1778">
                  <c:v>83.341816508294755</c:v>
                </c:pt>
                <c:pt idx="1779">
                  <c:v>83.376876172785202</c:v>
                </c:pt>
                <c:pt idx="1780">
                  <c:v>83.411925974825877</c:v>
                </c:pt>
                <c:pt idx="1781">
                  <c:v>83.446970605949431</c:v>
                </c:pt>
                <c:pt idx="1782">
                  <c:v>83.48200634530096</c:v>
                </c:pt>
                <c:pt idx="1783">
                  <c:v>83.517030334166108</c:v>
                </c:pt>
                <c:pt idx="1784">
                  <c:v>83.552039732500617</c:v>
                </c:pt>
                <c:pt idx="1785">
                  <c:v>83.587033601978177</c:v>
                </c:pt>
                <c:pt idx="1786">
                  <c:v>83.62201311447447</c:v>
                </c:pt>
                <c:pt idx="1787">
                  <c:v>83.656976956425154</c:v>
                </c:pt>
                <c:pt idx="1788">
                  <c:v>83.691925266323366</c:v>
                </c:pt>
                <c:pt idx="1789">
                  <c:v>83.726857958286971</c:v>
                </c:pt>
                <c:pt idx="1790">
                  <c:v>83.761773071509651</c:v>
                </c:pt>
                <c:pt idx="1791">
                  <c:v>83.796671047340695</c:v>
                </c:pt>
                <c:pt idx="1792">
                  <c:v>83.831555711180414</c:v>
                </c:pt>
                <c:pt idx="1793">
                  <c:v>83.866422542920319</c:v>
                </c:pt>
                <c:pt idx="1794">
                  <c:v>83.901272851832701</c:v>
                </c:pt>
                <c:pt idx="1795">
                  <c:v>83.936109644713014</c:v>
                </c:pt>
                <c:pt idx="1796">
                  <c:v>83.970932605619481</c:v>
                </c:pt>
                <c:pt idx="1797">
                  <c:v>84.005737857010175</c:v>
                </c:pt>
                <c:pt idx="1798">
                  <c:v>84.04052497141322</c:v>
                </c:pt>
                <c:pt idx="1799">
                  <c:v>84.075298889583124</c:v>
                </c:pt>
                <c:pt idx="1800">
                  <c:v>84.110056941688086</c:v>
                </c:pt>
                <c:pt idx="1801">
                  <c:v>84.144799764376671</c:v>
                </c:pt>
                <c:pt idx="1802">
                  <c:v>84.179526158839138</c:v>
                </c:pt>
                <c:pt idx="1803">
                  <c:v>84.214234418921862</c:v>
                </c:pt>
                <c:pt idx="1804">
                  <c:v>84.248927409856435</c:v>
                </c:pt>
                <c:pt idx="1805">
                  <c:v>84.283602437341969</c:v>
                </c:pt>
                <c:pt idx="1806">
                  <c:v>84.318262501618761</c:v>
                </c:pt>
                <c:pt idx="1807">
                  <c:v>84.352907383107919</c:v>
                </c:pt>
                <c:pt idx="1808">
                  <c:v>84.387537608255542</c:v>
                </c:pt>
                <c:pt idx="1809">
                  <c:v>84.422152679980798</c:v>
                </c:pt>
                <c:pt idx="1810">
                  <c:v>84.456751067377994</c:v>
                </c:pt>
                <c:pt idx="1811">
                  <c:v>84.491335795936294</c:v>
                </c:pt>
                <c:pt idx="1812">
                  <c:v>84.525903441214467</c:v>
                </c:pt>
                <c:pt idx="1813">
                  <c:v>84.56045548640806</c:v>
                </c:pt>
                <c:pt idx="1814">
                  <c:v>84.594995069015781</c:v>
                </c:pt>
                <c:pt idx="1815">
                  <c:v>84.629518114598781</c:v>
                </c:pt>
                <c:pt idx="1816">
                  <c:v>84.664024638658574</c:v>
                </c:pt>
                <c:pt idx="1817">
                  <c:v>84.698514670765576</c:v>
                </c:pt>
                <c:pt idx="1818">
                  <c:v>84.732987205313634</c:v>
                </c:pt>
                <c:pt idx="1819">
                  <c:v>84.767443468014235</c:v>
                </c:pt>
                <c:pt idx="1820">
                  <c:v>84.801884559253182</c:v>
                </c:pt>
                <c:pt idx="1821">
                  <c:v>84.836311288559116</c:v>
                </c:pt>
                <c:pt idx="1822">
                  <c:v>84.870721125426073</c:v>
                </c:pt>
                <c:pt idx="1823">
                  <c:v>84.90511933444202</c:v>
                </c:pt>
                <c:pt idx="1824">
                  <c:v>84.939503179391963</c:v>
                </c:pt>
                <c:pt idx="1825">
                  <c:v>84.973874705131976</c:v>
                </c:pt>
                <c:pt idx="1826">
                  <c:v>85.008231341683597</c:v>
                </c:pt>
                <c:pt idx="1827">
                  <c:v>85.042574671958022</c:v>
                </c:pt>
                <c:pt idx="1828">
                  <c:v>85.076904285483579</c:v>
                </c:pt>
                <c:pt idx="1829">
                  <c:v>85.111221746877547</c:v>
                </c:pt>
                <c:pt idx="1830">
                  <c:v>85.145521869235807</c:v>
                </c:pt>
                <c:pt idx="1831">
                  <c:v>85.17980875134846</c:v>
                </c:pt>
                <c:pt idx="1832">
                  <c:v>85.214079188576832</c:v>
                </c:pt>
                <c:pt idx="1833">
                  <c:v>85.248333347420129</c:v>
                </c:pt>
                <c:pt idx="1834">
                  <c:v>85.282573996131319</c:v>
                </c:pt>
                <c:pt idx="1835">
                  <c:v>85.316800395717991</c:v>
                </c:pt>
                <c:pt idx="1836">
                  <c:v>85.351016852469144</c:v>
                </c:pt>
                <c:pt idx="1837">
                  <c:v>85.385216156690518</c:v>
                </c:pt>
                <c:pt idx="1838">
                  <c:v>85.419402334707769</c:v>
                </c:pt>
                <c:pt idx="1839">
                  <c:v>85.453577500436339</c:v>
                </c:pt>
                <c:pt idx="1840">
                  <c:v>85.487740352105249</c:v>
                </c:pt>
                <c:pt idx="1841">
                  <c:v>85.521892221357234</c:v>
                </c:pt>
                <c:pt idx="1842">
                  <c:v>85.556033448259114</c:v>
                </c:pt>
                <c:pt idx="1843">
                  <c:v>85.590162699537387</c:v>
                </c:pt>
                <c:pt idx="1844">
                  <c:v>85.624281370187489</c:v>
                </c:pt>
                <c:pt idx="1845">
                  <c:v>85.658387061169037</c:v>
                </c:pt>
                <c:pt idx="1846">
                  <c:v>85.692479528254893</c:v>
                </c:pt>
                <c:pt idx="1847">
                  <c:v>85.726556306846746</c:v>
                </c:pt>
                <c:pt idx="1848">
                  <c:v>85.760619203826693</c:v>
                </c:pt>
                <c:pt idx="1849">
                  <c:v>85.794666933273461</c:v>
                </c:pt>
                <c:pt idx="1850">
                  <c:v>85.828699872077848</c:v>
                </c:pt>
                <c:pt idx="1851">
                  <c:v>85.862719822720905</c:v>
                </c:pt>
                <c:pt idx="1852">
                  <c:v>85.896726186841903</c:v>
                </c:pt>
                <c:pt idx="1853">
                  <c:v>85.930721685792591</c:v>
                </c:pt>
                <c:pt idx="1854">
                  <c:v>85.964705064444786</c:v>
                </c:pt>
                <c:pt idx="1855">
                  <c:v>85.99867502773445</c:v>
                </c:pt>
                <c:pt idx="1856">
                  <c:v>86.032630513682676</c:v>
                </c:pt>
                <c:pt idx="1857">
                  <c:v>86.066574549386246</c:v>
                </c:pt>
                <c:pt idx="1858">
                  <c:v>86.100505841931849</c:v>
                </c:pt>
                <c:pt idx="1859">
                  <c:v>86.134423814070402</c:v>
                </c:pt>
                <c:pt idx="1860">
                  <c:v>86.168328192677748</c:v>
                </c:pt>
                <c:pt idx="1861">
                  <c:v>86.202219482745861</c:v>
                </c:pt>
                <c:pt idx="1862">
                  <c:v>86.236091911799491</c:v>
                </c:pt>
                <c:pt idx="1863">
                  <c:v>86.269950367888953</c:v>
                </c:pt>
                <c:pt idx="1864">
                  <c:v>86.303797300698491</c:v>
                </c:pt>
                <c:pt idx="1865">
                  <c:v>86.337629828497967</c:v>
                </c:pt>
                <c:pt idx="1866">
                  <c:v>86.371450735626539</c:v>
                </c:pt>
                <c:pt idx="1867">
                  <c:v>86.405259701008049</c:v>
                </c:pt>
                <c:pt idx="1868">
                  <c:v>86.43905906987078</c:v>
                </c:pt>
                <c:pt idx="1869">
                  <c:v>86.472846004770119</c:v>
                </c:pt>
                <c:pt idx="1870">
                  <c:v>86.506620114767884</c:v>
                </c:pt>
                <c:pt idx="1871">
                  <c:v>86.540380221108492</c:v>
                </c:pt>
                <c:pt idx="1872">
                  <c:v>86.574128689848237</c:v>
                </c:pt>
                <c:pt idx="1873">
                  <c:v>86.60786385768786</c:v>
                </c:pt>
                <c:pt idx="1874">
                  <c:v>86.64158556183763</c:v>
                </c:pt>
                <c:pt idx="1875">
                  <c:v>86.675291749454388</c:v>
                </c:pt>
                <c:pt idx="1876">
                  <c:v>86.708985761666682</c:v>
                </c:pt>
                <c:pt idx="1877">
                  <c:v>86.742664867788903</c:v>
                </c:pt>
                <c:pt idx="1878">
                  <c:v>86.776328393756216</c:v>
                </c:pt>
                <c:pt idx="1879">
                  <c:v>86.809978261961973</c:v>
                </c:pt>
                <c:pt idx="1880">
                  <c:v>86.843614402786173</c:v>
                </c:pt>
                <c:pt idx="1881">
                  <c:v>86.877235533353968</c:v>
                </c:pt>
                <c:pt idx="1882">
                  <c:v>86.910844164097668</c:v>
                </c:pt>
                <c:pt idx="1883">
                  <c:v>86.94443921846387</c:v>
                </c:pt>
                <c:pt idx="1884">
                  <c:v>86.978021889334912</c:v>
                </c:pt>
                <c:pt idx="1885">
                  <c:v>87.011595155857066</c:v>
                </c:pt>
                <c:pt idx="1886">
                  <c:v>87.045156794638729</c:v>
                </c:pt>
                <c:pt idx="1887">
                  <c:v>87.078709443114249</c:v>
                </c:pt>
                <c:pt idx="1888">
                  <c:v>87.112249540827605</c:v>
                </c:pt>
                <c:pt idx="1889">
                  <c:v>87.145778095374908</c:v>
                </c:pt>
                <c:pt idx="1890">
                  <c:v>87.179298282342302</c:v>
                </c:pt>
                <c:pt idx="1891">
                  <c:v>87.212803479054656</c:v>
                </c:pt>
                <c:pt idx="1892">
                  <c:v>87.246298825935256</c:v>
                </c:pt>
                <c:pt idx="1893">
                  <c:v>87.279782984161429</c:v>
                </c:pt>
                <c:pt idx="1894">
                  <c:v>87.313252641625667</c:v>
                </c:pt>
                <c:pt idx="1895">
                  <c:v>87.346710579307228</c:v>
                </c:pt>
                <c:pt idx="1896">
                  <c:v>87.380157204089926</c:v>
                </c:pt>
                <c:pt idx="1897">
                  <c:v>87.413589729969175</c:v>
                </c:pt>
                <c:pt idx="1898">
                  <c:v>87.447013894773036</c:v>
                </c:pt>
                <c:pt idx="1899">
                  <c:v>87.480422617294906</c:v>
                </c:pt>
                <c:pt idx="1900">
                  <c:v>87.513817780002583</c:v>
                </c:pt>
                <c:pt idx="1901">
                  <c:v>87.547203574530656</c:v>
                </c:pt>
                <c:pt idx="1902">
                  <c:v>87.58057845961558</c:v>
                </c:pt>
                <c:pt idx="1903">
                  <c:v>87.613941597076391</c:v>
                </c:pt>
                <c:pt idx="1904">
                  <c:v>87.647293191847979</c:v>
                </c:pt>
                <c:pt idx="1905">
                  <c:v>87.680634990651058</c:v>
                </c:pt>
                <c:pt idx="1906">
                  <c:v>87.713961964662559</c:v>
                </c:pt>
                <c:pt idx="1907">
                  <c:v>87.747275649304981</c:v>
                </c:pt>
                <c:pt idx="1908">
                  <c:v>87.780578290775679</c:v>
                </c:pt>
                <c:pt idx="1909">
                  <c:v>87.813868637907291</c:v>
                </c:pt>
                <c:pt idx="1910">
                  <c:v>87.847146504224185</c:v>
                </c:pt>
                <c:pt idx="1911">
                  <c:v>87.880412238466278</c:v>
                </c:pt>
                <c:pt idx="1912">
                  <c:v>87.913669490240295</c:v>
                </c:pt>
                <c:pt idx="1913">
                  <c:v>87.946917024147183</c:v>
                </c:pt>
                <c:pt idx="1914">
                  <c:v>87.98015317624467</c:v>
                </c:pt>
                <c:pt idx="1915">
                  <c:v>88.013378557809148</c:v>
                </c:pt>
                <c:pt idx="1916">
                  <c:v>88.046592992467168</c:v>
                </c:pt>
                <c:pt idx="1917">
                  <c:v>88.079797342115143</c:v>
                </c:pt>
                <c:pt idx="1918">
                  <c:v>88.112990654046257</c:v>
                </c:pt>
                <c:pt idx="1919">
                  <c:v>88.1461741215183</c:v>
                </c:pt>
                <c:pt idx="1920">
                  <c:v>88.179344491550495</c:v>
                </c:pt>
                <c:pt idx="1921">
                  <c:v>88.212505277187887</c:v>
                </c:pt>
                <c:pt idx="1922">
                  <c:v>88.245655627847171</c:v>
                </c:pt>
                <c:pt idx="1923">
                  <c:v>88.278794948394122</c:v>
                </c:pt>
                <c:pt idx="1924">
                  <c:v>88.311922599925794</c:v>
                </c:pt>
                <c:pt idx="1925">
                  <c:v>88.345037319180733</c:v>
                </c:pt>
                <c:pt idx="1926">
                  <c:v>88.378141825766974</c:v>
                </c:pt>
                <c:pt idx="1927">
                  <c:v>88.411236135166263</c:v>
                </c:pt>
                <c:pt idx="1928">
                  <c:v>88.444322145271613</c:v>
                </c:pt>
                <c:pt idx="1929">
                  <c:v>88.477396656885219</c:v>
                </c:pt>
                <c:pt idx="1930">
                  <c:v>88.510461980559583</c:v>
                </c:pt>
                <c:pt idx="1931">
                  <c:v>88.543517899854479</c:v>
                </c:pt>
                <c:pt idx="1932">
                  <c:v>88.576564708421103</c:v>
                </c:pt>
                <c:pt idx="1933">
                  <c:v>88.609600935759246</c:v>
                </c:pt>
                <c:pt idx="1934">
                  <c:v>88.64262534755045</c:v>
                </c:pt>
                <c:pt idx="1935">
                  <c:v>88.675639966218739</c:v>
                </c:pt>
                <c:pt idx="1936">
                  <c:v>88.708642953604723</c:v>
                </c:pt>
                <c:pt idx="1937">
                  <c:v>88.741634945202435</c:v>
                </c:pt>
                <c:pt idx="1938">
                  <c:v>88.774616382534589</c:v>
                </c:pt>
                <c:pt idx="1939">
                  <c:v>88.807588898697617</c:v>
                </c:pt>
                <c:pt idx="1940">
                  <c:v>88.840549920986263</c:v>
                </c:pt>
                <c:pt idx="1941">
                  <c:v>88.873500079714361</c:v>
                </c:pt>
                <c:pt idx="1942">
                  <c:v>88.90644055813101</c:v>
                </c:pt>
                <c:pt idx="1943">
                  <c:v>88.939371672183839</c:v>
                </c:pt>
                <c:pt idx="1944">
                  <c:v>88.972294060326405</c:v>
                </c:pt>
                <c:pt idx="1945">
                  <c:v>89.005207674815921</c:v>
                </c:pt>
                <c:pt idx="1946">
                  <c:v>89.038111735463588</c:v>
                </c:pt>
                <c:pt idx="1947">
                  <c:v>89.07100735834635</c:v>
                </c:pt>
                <c:pt idx="1948">
                  <c:v>89.103893965383506</c:v>
                </c:pt>
                <c:pt idx="1949">
                  <c:v>89.136772276809353</c:v>
                </c:pt>
                <c:pt idx="1950">
                  <c:v>89.169639118402941</c:v>
                </c:pt>
                <c:pt idx="1951">
                  <c:v>89.20249581437335</c:v>
                </c:pt>
                <c:pt idx="1952">
                  <c:v>89.235344555939548</c:v>
                </c:pt>
                <c:pt idx="1953">
                  <c:v>89.268185683453538</c:v>
                </c:pt>
                <c:pt idx="1954">
                  <c:v>89.301016444103254</c:v>
                </c:pt>
                <c:pt idx="1955">
                  <c:v>89.333838779856066</c:v>
                </c:pt>
                <c:pt idx="1956">
                  <c:v>89.366651643228835</c:v>
                </c:pt>
                <c:pt idx="1957">
                  <c:v>89.399455359515883</c:v>
                </c:pt>
                <c:pt idx="1958">
                  <c:v>89.4322480206515</c:v>
                </c:pt>
                <c:pt idx="1959">
                  <c:v>89.465030787004309</c:v>
                </c:pt>
                <c:pt idx="1960">
                  <c:v>89.497804157896653</c:v>
                </c:pt>
                <c:pt idx="1961">
                  <c:v>89.530567895201102</c:v>
                </c:pt>
                <c:pt idx="1962">
                  <c:v>89.563323017010021</c:v>
                </c:pt>
                <c:pt idx="1963">
                  <c:v>89.596070018807879</c:v>
                </c:pt>
                <c:pt idx="1964">
                  <c:v>89.628809724053838</c:v>
                </c:pt>
                <c:pt idx="1965">
                  <c:v>89.661540634222774</c:v>
                </c:pt>
                <c:pt idx="1966">
                  <c:v>89.694263453383584</c:v>
                </c:pt>
                <c:pt idx="1967">
                  <c:v>89.72697756211771</c:v>
                </c:pt>
                <c:pt idx="1968">
                  <c:v>89.759681687982592</c:v>
                </c:pt>
                <c:pt idx="1969">
                  <c:v>89.792377888531846</c:v>
                </c:pt>
                <c:pt idx="1970">
                  <c:v>89.825064788654629</c:v>
                </c:pt>
                <c:pt idx="1971">
                  <c:v>89.85774366076987</c:v>
                </c:pt>
                <c:pt idx="1972">
                  <c:v>89.890410918917169</c:v>
                </c:pt>
                <c:pt idx="1973">
                  <c:v>89.923070170582974</c:v>
                </c:pt>
                <c:pt idx="1974">
                  <c:v>89.955721806521126</c:v>
                </c:pt>
                <c:pt idx="1975">
                  <c:v>89.988364900396462</c:v>
                </c:pt>
                <c:pt idx="1976">
                  <c:v>90.021000831536924</c:v>
                </c:pt>
                <c:pt idx="1977">
                  <c:v>90.053628585399736</c:v>
                </c:pt>
                <c:pt idx="1978">
                  <c:v>90.086248755098481</c:v>
                </c:pt>
                <c:pt idx="1979">
                  <c:v>90.118861537663363</c:v>
                </c:pt>
                <c:pt idx="1980">
                  <c:v>90.151466201872395</c:v>
                </c:pt>
                <c:pt idx="1981">
                  <c:v>90.184061935767062</c:v>
                </c:pt>
                <c:pt idx="1982">
                  <c:v>90.216650847417895</c:v>
                </c:pt>
                <c:pt idx="1983">
                  <c:v>90.249230235946683</c:v>
                </c:pt>
                <c:pt idx="1984">
                  <c:v>90.281800958312843</c:v>
                </c:pt>
                <c:pt idx="1985">
                  <c:v>90.314363801536444</c:v>
                </c:pt>
                <c:pt idx="1986">
                  <c:v>90.346919149459723</c:v>
                </c:pt>
                <c:pt idx="1987">
                  <c:v>90.379467321473896</c:v>
                </c:pt>
                <c:pt idx="1988">
                  <c:v>90.412008364109056</c:v>
                </c:pt>
                <c:pt idx="1989">
                  <c:v>90.4445417640665</c:v>
                </c:pt>
                <c:pt idx="1990">
                  <c:v>90.477067683784441</c:v>
                </c:pt>
                <c:pt idx="1991">
                  <c:v>90.509584737074746</c:v>
                </c:pt>
                <c:pt idx="1992">
                  <c:v>90.5420924646304</c:v>
                </c:pt>
                <c:pt idx="1993">
                  <c:v>90.574591044296938</c:v>
                </c:pt>
                <c:pt idx="1994">
                  <c:v>90.607082386560506</c:v>
                </c:pt>
                <c:pt idx="1995">
                  <c:v>90.639565290994554</c:v>
                </c:pt>
                <c:pt idx="1996">
                  <c:v>90.672041062292365</c:v>
                </c:pt>
                <c:pt idx="1997">
                  <c:v>90.704509386650003</c:v>
                </c:pt>
                <c:pt idx="1998">
                  <c:v>90.736966824873022</c:v>
                </c:pt>
                <c:pt idx="1999">
                  <c:v>90.769415823303007</c:v>
                </c:pt>
                <c:pt idx="2000">
                  <c:v>90.801856673268432</c:v>
                </c:pt>
                <c:pt idx="2001">
                  <c:v>90.834292463851313</c:v>
                </c:pt>
                <c:pt idx="2002">
                  <c:v>90.866720100598741</c:v>
                </c:pt>
                <c:pt idx="2003">
                  <c:v>90.899141099622071</c:v>
                </c:pt>
                <c:pt idx="2004">
                  <c:v>90.931555097111655</c:v>
                </c:pt>
                <c:pt idx="2005">
                  <c:v>90.963961832027948</c:v>
                </c:pt>
                <c:pt idx="2006">
                  <c:v>90.996361093981548</c:v>
                </c:pt>
                <c:pt idx="2007">
                  <c:v>91.028751222237545</c:v>
                </c:pt>
                <c:pt idx="2008">
                  <c:v>91.061133203389915</c:v>
                </c:pt>
                <c:pt idx="2009">
                  <c:v>91.093507093855706</c:v>
                </c:pt>
                <c:pt idx="2010">
                  <c:v>91.125873205635443</c:v>
                </c:pt>
                <c:pt idx="2011">
                  <c:v>91.158234420094502</c:v>
                </c:pt>
                <c:pt idx="2012">
                  <c:v>91.190589658685752</c:v>
                </c:pt>
                <c:pt idx="2013">
                  <c:v>91.222937850244804</c:v>
                </c:pt>
                <c:pt idx="2014">
                  <c:v>91.25527925049964</c:v>
                </c:pt>
                <c:pt idx="2015">
                  <c:v>91.287614247128928</c:v>
                </c:pt>
                <c:pt idx="2016">
                  <c:v>91.319941518381725</c:v>
                </c:pt>
                <c:pt idx="2017">
                  <c:v>91.352261753964058</c:v>
                </c:pt>
                <c:pt idx="2018">
                  <c:v>91.384575725561277</c:v>
                </c:pt>
                <c:pt idx="2019">
                  <c:v>91.416883463933786</c:v>
                </c:pt>
                <c:pt idx="2020">
                  <c:v>91.449186543885773</c:v>
                </c:pt>
                <c:pt idx="2021">
                  <c:v>91.481485185123347</c:v>
                </c:pt>
                <c:pt idx="2022">
                  <c:v>91.513779763488216</c:v>
                </c:pt>
                <c:pt idx="2023">
                  <c:v>91.546068444448267</c:v>
                </c:pt>
                <c:pt idx="2024">
                  <c:v>91.578353275167373</c:v>
                </c:pt>
                <c:pt idx="2025">
                  <c:v>91.610634232118173</c:v>
                </c:pt>
                <c:pt idx="2026">
                  <c:v>91.642910606501857</c:v>
                </c:pt>
                <c:pt idx="2027">
                  <c:v>91.675181829221145</c:v>
                </c:pt>
                <c:pt idx="2028">
                  <c:v>91.707443978503193</c:v>
                </c:pt>
                <c:pt idx="2029">
                  <c:v>91.739696159979601</c:v>
                </c:pt>
                <c:pt idx="2030">
                  <c:v>91.771941377533665</c:v>
                </c:pt>
                <c:pt idx="2031">
                  <c:v>91.804181386628727</c:v>
                </c:pt>
                <c:pt idx="2032">
                  <c:v>91.836413987183462</c:v>
                </c:pt>
                <c:pt idx="2033">
                  <c:v>91.86864059722501</c:v>
                </c:pt>
                <c:pt idx="2034">
                  <c:v>91.900862901717446</c:v>
                </c:pt>
                <c:pt idx="2035">
                  <c:v>91.933079798714033</c:v>
                </c:pt>
                <c:pt idx="2036">
                  <c:v>91.965291067120063</c:v>
                </c:pt>
                <c:pt idx="2037">
                  <c:v>91.997496259088066</c:v>
                </c:pt>
                <c:pt idx="2038">
                  <c:v>92.029694516707352</c:v>
                </c:pt>
                <c:pt idx="2039">
                  <c:v>92.061886076034824</c:v>
                </c:pt>
                <c:pt idx="2040">
                  <c:v>92.094070935875607</c:v>
                </c:pt>
                <c:pt idx="2041">
                  <c:v>92.126250298264083</c:v>
                </c:pt>
                <c:pt idx="2042">
                  <c:v>92.158422210739175</c:v>
                </c:pt>
                <c:pt idx="2043">
                  <c:v>92.190589046345266</c:v>
                </c:pt>
                <c:pt idx="2044">
                  <c:v>92.222749299281361</c:v>
                </c:pt>
                <c:pt idx="2045">
                  <c:v>92.254902166494318</c:v>
                </c:pt>
                <c:pt idx="2046">
                  <c:v>92.287049055515169</c:v>
                </c:pt>
                <c:pt idx="2047">
                  <c:v>92.319190170414871</c:v>
                </c:pt>
                <c:pt idx="2048">
                  <c:v>92.351325614773174</c:v>
                </c:pt>
                <c:pt idx="2049">
                  <c:v>92.383453316636292</c:v>
                </c:pt>
                <c:pt idx="2050">
                  <c:v>92.415575256523056</c:v>
                </c:pt>
                <c:pt idx="2051">
                  <c:v>92.447692975248202</c:v>
                </c:pt>
                <c:pt idx="2052">
                  <c:v>92.47980388688201</c:v>
                </c:pt>
                <c:pt idx="2053">
                  <c:v>92.511908820073543</c:v>
                </c:pt>
                <c:pt idx="2054">
                  <c:v>92.544006297919964</c:v>
                </c:pt>
                <c:pt idx="2055">
                  <c:v>92.576097591982361</c:v>
                </c:pt>
                <c:pt idx="2056">
                  <c:v>92.608182305181742</c:v>
                </c:pt>
                <c:pt idx="2057">
                  <c:v>92.640261155863939</c:v>
                </c:pt>
                <c:pt idx="2058">
                  <c:v>92.672332331536765</c:v>
                </c:pt>
                <c:pt idx="2059">
                  <c:v>92.70439719424094</c:v>
                </c:pt>
                <c:pt idx="2060">
                  <c:v>92.736459709241743</c:v>
                </c:pt>
                <c:pt idx="2061">
                  <c:v>92.768517786204285</c:v>
                </c:pt>
                <c:pt idx="2062">
                  <c:v>92.800570626726497</c:v>
                </c:pt>
                <c:pt idx="2063">
                  <c:v>92.832618647998487</c:v>
                </c:pt>
                <c:pt idx="2064">
                  <c:v>92.86466247552481</c:v>
                </c:pt>
                <c:pt idx="2065">
                  <c:v>92.896701670922084</c:v>
                </c:pt>
                <c:pt idx="2066">
                  <c:v>92.928734496741669</c:v>
                </c:pt>
                <c:pt idx="2067">
                  <c:v>92.960762358833833</c:v>
                </c:pt>
                <c:pt idx="2068">
                  <c:v>92.992784140497193</c:v>
                </c:pt>
                <c:pt idx="2069">
                  <c:v>93.02480017213864</c:v>
                </c:pt>
                <c:pt idx="2070">
                  <c:v>93.056810013420147</c:v>
                </c:pt>
                <c:pt idx="2071">
                  <c:v>93.088813113691074</c:v>
                </c:pt>
                <c:pt idx="2072">
                  <c:v>93.120810812187173</c:v>
                </c:pt>
                <c:pt idx="2073">
                  <c:v>93.152804211435395</c:v>
                </c:pt>
                <c:pt idx="2074">
                  <c:v>93.184794762852121</c:v>
                </c:pt>
                <c:pt idx="2075">
                  <c:v>93.216781948135903</c:v>
                </c:pt>
                <c:pt idx="2076">
                  <c:v>93.248765201712317</c:v>
                </c:pt>
                <c:pt idx="2077">
                  <c:v>93.28074481927618</c:v>
                </c:pt>
                <c:pt idx="2078">
                  <c:v>93.312718954969213</c:v>
                </c:pt>
                <c:pt idx="2079">
                  <c:v>93.344688444755377</c:v>
                </c:pt>
                <c:pt idx="2080">
                  <c:v>93.376654599185102</c:v>
                </c:pt>
                <c:pt idx="2081">
                  <c:v>93.408616163932976</c:v>
                </c:pt>
                <c:pt idx="2082">
                  <c:v>93.440571933036978</c:v>
                </c:pt>
                <c:pt idx="2083">
                  <c:v>93.472522532100598</c:v>
                </c:pt>
                <c:pt idx="2084">
                  <c:v>93.504466533956219</c:v>
                </c:pt>
                <c:pt idx="2085">
                  <c:v>93.536406289534568</c:v>
                </c:pt>
                <c:pt idx="2086">
                  <c:v>93.568341070500793</c:v>
                </c:pt>
                <c:pt idx="2087">
                  <c:v>93.600271311819341</c:v>
                </c:pt>
                <c:pt idx="2088">
                  <c:v>93.632196083584716</c:v>
                </c:pt>
                <c:pt idx="2089">
                  <c:v>93.664114726893061</c:v>
                </c:pt>
                <c:pt idx="2090">
                  <c:v>93.696027339078498</c:v>
                </c:pt>
                <c:pt idx="2091">
                  <c:v>93.727931512634825</c:v>
                </c:pt>
                <c:pt idx="2092">
                  <c:v>93.759830082029126</c:v>
                </c:pt>
                <c:pt idx="2093">
                  <c:v>93.791724322120643</c:v>
                </c:pt>
                <c:pt idx="2094">
                  <c:v>93.823613039235624</c:v>
                </c:pt>
                <c:pt idx="2095">
                  <c:v>93.855495392872228</c:v>
                </c:pt>
                <c:pt idx="2096">
                  <c:v>93.887370895544038</c:v>
                </c:pt>
                <c:pt idx="2097">
                  <c:v>93.919240749079037</c:v>
                </c:pt>
                <c:pt idx="2098">
                  <c:v>93.951104688824429</c:v>
                </c:pt>
                <c:pt idx="2099">
                  <c:v>93.982963178081903</c:v>
                </c:pt>
                <c:pt idx="2100">
                  <c:v>94.014816375702353</c:v>
                </c:pt>
                <c:pt idx="2101">
                  <c:v>94.046665982113637</c:v>
                </c:pt>
                <c:pt idx="2102">
                  <c:v>94.078510597288897</c:v>
                </c:pt>
                <c:pt idx="2103">
                  <c:v>94.110350523847387</c:v>
                </c:pt>
                <c:pt idx="2104">
                  <c:v>94.142185682921948</c:v>
                </c:pt>
                <c:pt idx="2105">
                  <c:v>94.174014452054962</c:v>
                </c:pt>
                <c:pt idx="2106">
                  <c:v>94.205836418727998</c:v>
                </c:pt>
                <c:pt idx="2107">
                  <c:v>94.23765026427148</c:v>
                </c:pt>
                <c:pt idx="2108">
                  <c:v>94.26945829485507</c:v>
                </c:pt>
                <c:pt idx="2109">
                  <c:v>94.30125938215879</c:v>
                </c:pt>
                <c:pt idx="2110">
                  <c:v>94.333054638803333</c:v>
                </c:pt>
                <c:pt idx="2111">
                  <c:v>94.364845513859478</c:v>
                </c:pt>
                <c:pt idx="2112">
                  <c:v>94.396629677730161</c:v>
                </c:pt>
                <c:pt idx="2113">
                  <c:v>94.428407865430088</c:v>
                </c:pt>
                <c:pt idx="2114">
                  <c:v>94.460180404345621</c:v>
                </c:pt>
                <c:pt idx="2115">
                  <c:v>94.491948324541909</c:v>
                </c:pt>
                <c:pt idx="2116">
                  <c:v>94.523711547962989</c:v>
                </c:pt>
                <c:pt idx="2117">
                  <c:v>94.555469151785843</c:v>
                </c:pt>
                <c:pt idx="2118">
                  <c:v>94.587220635368084</c:v>
                </c:pt>
                <c:pt idx="2119">
                  <c:v>94.618966104531438</c:v>
                </c:pt>
                <c:pt idx="2120">
                  <c:v>94.650705796067868</c:v>
                </c:pt>
                <c:pt idx="2121">
                  <c:v>94.682440118402653</c:v>
                </c:pt>
                <c:pt idx="2122">
                  <c:v>94.714168670257706</c:v>
                </c:pt>
                <c:pt idx="2123">
                  <c:v>94.745891466417632</c:v>
                </c:pt>
                <c:pt idx="2124">
                  <c:v>94.777607506772213</c:v>
                </c:pt>
                <c:pt idx="2125">
                  <c:v>94.809318306065336</c:v>
                </c:pt>
                <c:pt idx="2126">
                  <c:v>94.841021247339725</c:v>
                </c:pt>
                <c:pt idx="2127">
                  <c:v>94.872719479888232</c:v>
                </c:pt>
                <c:pt idx="2128">
                  <c:v>94.904411934002468</c:v>
                </c:pt>
                <c:pt idx="2129">
                  <c:v>94.936099577690712</c:v>
                </c:pt>
                <c:pt idx="2130">
                  <c:v>94.96778168094913</c:v>
                </c:pt>
                <c:pt idx="2131">
                  <c:v>94.99946134249042</c:v>
                </c:pt>
                <c:pt idx="2132">
                  <c:v>95.031137857765458</c:v>
                </c:pt>
                <c:pt idx="2133">
                  <c:v>95.062812104803726</c:v>
                </c:pt>
                <c:pt idx="2134">
                  <c:v>95.094484871077327</c:v>
                </c:pt>
                <c:pt idx="2135">
                  <c:v>95.126154320441884</c:v>
                </c:pt>
                <c:pt idx="2136">
                  <c:v>95.157817278508176</c:v>
                </c:pt>
                <c:pt idx="2137">
                  <c:v>95.189474224292553</c:v>
                </c:pt>
                <c:pt idx="2138">
                  <c:v>95.221124417362304</c:v>
                </c:pt>
                <c:pt idx="2139">
                  <c:v>95.252768408722986</c:v>
                </c:pt>
                <c:pt idx="2140">
                  <c:v>95.284407034109577</c:v>
                </c:pt>
                <c:pt idx="2141">
                  <c:v>95.316041640047487</c:v>
                </c:pt>
                <c:pt idx="2142">
                  <c:v>95.347671281427054</c:v>
                </c:pt>
                <c:pt idx="2143">
                  <c:v>95.379294991168777</c:v>
                </c:pt>
                <c:pt idx="2144">
                  <c:v>95.410914548994683</c:v>
                </c:pt>
                <c:pt idx="2145">
                  <c:v>95.442530234346805</c:v>
                </c:pt>
                <c:pt idx="2146">
                  <c:v>95.474140502388863</c:v>
                </c:pt>
                <c:pt idx="2147">
                  <c:v>95.505744160248838</c:v>
                </c:pt>
                <c:pt idx="2148">
                  <c:v>95.537342301620569</c:v>
                </c:pt>
                <c:pt idx="2149">
                  <c:v>95.56893488595361</c:v>
                </c:pt>
                <c:pt idx="2150">
                  <c:v>95.600521417793047</c:v>
                </c:pt>
                <c:pt idx="2151">
                  <c:v>95.632103686339462</c:v>
                </c:pt>
                <c:pt idx="2152">
                  <c:v>95.663681526496674</c:v>
                </c:pt>
                <c:pt idx="2153">
                  <c:v>95.695256081895295</c:v>
                </c:pt>
                <c:pt idx="2154">
                  <c:v>95.726829403232188</c:v>
                </c:pt>
                <c:pt idx="2155">
                  <c:v>95.758401163654753</c:v>
                </c:pt>
                <c:pt idx="2156">
                  <c:v>95.789969646793082</c:v>
                </c:pt>
                <c:pt idx="2157">
                  <c:v>95.82153470825078</c:v>
                </c:pt>
                <c:pt idx="2158">
                  <c:v>95.853095767770171</c:v>
                </c:pt>
                <c:pt idx="2159">
                  <c:v>95.884653744443568</c:v>
                </c:pt>
                <c:pt idx="2160">
                  <c:v>95.916208058180601</c:v>
                </c:pt>
                <c:pt idx="2161">
                  <c:v>95.947758058722769</c:v>
                </c:pt>
                <c:pt idx="2162">
                  <c:v>95.979304711497619</c:v>
                </c:pt>
                <c:pt idx="2163">
                  <c:v>96.010845504348168</c:v>
                </c:pt>
                <c:pt idx="2164">
                  <c:v>96.042378602214797</c:v>
                </c:pt>
                <c:pt idx="2165">
                  <c:v>96.073904900728408</c:v>
                </c:pt>
                <c:pt idx="2166">
                  <c:v>96.105425534533197</c:v>
                </c:pt>
                <c:pt idx="2167">
                  <c:v>96.136942056042628</c:v>
                </c:pt>
                <c:pt idx="2168">
                  <c:v>96.168454452095858</c:v>
                </c:pt>
                <c:pt idx="2169">
                  <c:v>96.199963484709016</c:v>
                </c:pt>
                <c:pt idx="2170">
                  <c:v>96.231472337720817</c:v>
                </c:pt>
                <c:pt idx="2171">
                  <c:v>96.262984208578075</c:v>
                </c:pt>
                <c:pt idx="2172">
                  <c:v>96.29450027442698</c:v>
                </c:pt>
                <c:pt idx="2173">
                  <c:v>96.326019512527139</c:v>
                </c:pt>
                <c:pt idx="2174">
                  <c:v>96.357542498408591</c:v>
                </c:pt>
                <c:pt idx="2175">
                  <c:v>96.389067789104331</c:v>
                </c:pt>
                <c:pt idx="2176">
                  <c:v>96.420595176998191</c:v>
                </c:pt>
                <c:pt idx="2177">
                  <c:v>96.452122725919367</c:v>
                </c:pt>
                <c:pt idx="2178">
                  <c:v>96.483649845731065</c:v>
                </c:pt>
                <c:pt idx="2179">
                  <c:v>96.51517501101327</c:v>
                </c:pt>
                <c:pt idx="2180">
                  <c:v>96.546698346627011</c:v>
                </c:pt>
                <c:pt idx="2181">
                  <c:v>96.578218026121647</c:v>
                </c:pt>
                <c:pt idx="2182">
                  <c:v>96.609733966711119</c:v>
                </c:pt>
                <c:pt idx="2183">
                  <c:v>96.641247528527856</c:v>
                </c:pt>
                <c:pt idx="2184">
                  <c:v>96.672758250961181</c:v>
                </c:pt>
                <c:pt idx="2185">
                  <c:v>96.704265462689264</c:v>
                </c:pt>
                <c:pt idx="2186">
                  <c:v>96.735770846713308</c:v>
                </c:pt>
                <c:pt idx="2187">
                  <c:v>96.76727383932662</c:v>
                </c:pt>
                <c:pt idx="2188">
                  <c:v>96.79877542798009</c:v>
                </c:pt>
                <c:pt idx="2189">
                  <c:v>96.830277184443219</c:v>
                </c:pt>
                <c:pt idx="2190">
                  <c:v>96.861780763622093</c:v>
                </c:pt>
                <c:pt idx="2191">
                  <c:v>96.893283743381303</c:v>
                </c:pt>
                <c:pt idx="2192">
                  <c:v>96.924782377595335</c:v>
                </c:pt>
                <c:pt idx="2193">
                  <c:v>96.956276853206376</c:v>
                </c:pt>
                <c:pt idx="2194">
                  <c:v>96.987766694284829</c:v>
                </c:pt>
                <c:pt idx="2195">
                  <c:v>97.019251968701994</c:v>
                </c:pt>
                <c:pt idx="2196">
                  <c:v>97.050731677889473</c:v>
                </c:pt>
                <c:pt idx="2197">
                  <c:v>97.082204813243223</c:v>
                </c:pt>
                <c:pt idx="2198">
                  <c:v>97.113673874518156</c:v>
                </c:pt>
                <c:pt idx="2199">
                  <c:v>97.145141536276142</c:v>
                </c:pt>
                <c:pt idx="2200">
                  <c:v>97.176608463626835</c:v>
                </c:pt>
                <c:pt idx="2201">
                  <c:v>97.208074566255149</c:v>
                </c:pt>
                <c:pt idx="2202">
                  <c:v>97.23953983456785</c:v>
                </c:pt>
                <c:pt idx="2203">
                  <c:v>97.271005373682655</c:v>
                </c:pt>
                <c:pt idx="2204">
                  <c:v>97.302469882859228</c:v>
                </c:pt>
                <c:pt idx="2205">
                  <c:v>97.333930514627369</c:v>
                </c:pt>
                <c:pt idx="2206">
                  <c:v>97.365386228519228</c:v>
                </c:pt>
                <c:pt idx="2207">
                  <c:v>97.396836560272462</c:v>
                </c:pt>
                <c:pt idx="2208">
                  <c:v>97.428281806279102</c:v>
                </c:pt>
                <c:pt idx="2209">
                  <c:v>97.459723603208701</c:v>
                </c:pt>
                <c:pt idx="2210">
                  <c:v>97.491163054847192</c:v>
                </c:pt>
                <c:pt idx="2211">
                  <c:v>97.522599409866899</c:v>
                </c:pt>
                <c:pt idx="2212">
                  <c:v>97.554032432519136</c:v>
                </c:pt>
                <c:pt idx="2213">
                  <c:v>97.585462956911201</c:v>
                </c:pt>
                <c:pt idx="2214">
                  <c:v>97.616891096970178</c:v>
                </c:pt>
                <c:pt idx="2215">
                  <c:v>97.648315666925214</c:v>
                </c:pt>
                <c:pt idx="2216">
                  <c:v>97.679734882888624</c:v>
                </c:pt>
                <c:pt idx="2217">
                  <c:v>97.711149864683065</c:v>
                </c:pt>
                <c:pt idx="2218">
                  <c:v>97.742562355315727</c:v>
                </c:pt>
                <c:pt idx="2219">
                  <c:v>97.773972328750418</c:v>
                </c:pt>
                <c:pt idx="2220">
                  <c:v>97.805380267690524</c:v>
                </c:pt>
                <c:pt idx="2221">
                  <c:v>97.836785722818121</c:v>
                </c:pt>
                <c:pt idx="2222">
                  <c:v>97.8681888086182</c:v>
                </c:pt>
                <c:pt idx="2223">
                  <c:v>97.899589078539563</c:v>
                </c:pt>
                <c:pt idx="2224">
                  <c:v>97.930985588788303</c:v>
                </c:pt>
                <c:pt idx="2225">
                  <c:v>97.962378557587485</c:v>
                </c:pt>
                <c:pt idx="2226">
                  <c:v>97.993769317591855</c:v>
                </c:pt>
                <c:pt idx="2227">
                  <c:v>98.025158038569074</c:v>
                </c:pt>
                <c:pt idx="2228">
                  <c:v>98.056545017365963</c:v>
                </c:pt>
                <c:pt idx="2229">
                  <c:v>98.087928258216635</c:v>
                </c:pt>
                <c:pt idx="2230">
                  <c:v>98.11930826179416</c:v>
                </c:pt>
                <c:pt idx="2231">
                  <c:v>98.150683990102365</c:v>
                </c:pt>
                <c:pt idx="2232">
                  <c:v>98.182056021478886</c:v>
                </c:pt>
                <c:pt idx="2233">
                  <c:v>98.213425392993955</c:v>
                </c:pt>
                <c:pt idx="2234">
                  <c:v>98.244793412483816</c:v>
                </c:pt>
                <c:pt idx="2235">
                  <c:v>98.276157651255616</c:v>
                </c:pt>
                <c:pt idx="2236">
                  <c:v>98.307520342225814</c:v>
                </c:pt>
                <c:pt idx="2237">
                  <c:v>98.338883102079961</c:v>
                </c:pt>
                <c:pt idx="2238">
                  <c:v>98.370246723438001</c:v>
                </c:pt>
                <c:pt idx="2239">
                  <c:v>98.401612341643187</c:v>
                </c:pt>
                <c:pt idx="2240">
                  <c:v>98.432979782966868</c:v>
                </c:pt>
                <c:pt idx="2241">
                  <c:v>98.46434944298997</c:v>
                </c:pt>
                <c:pt idx="2242">
                  <c:v>98.495719328194085</c:v>
                </c:pt>
                <c:pt idx="2243">
                  <c:v>98.527089738849639</c:v>
                </c:pt>
                <c:pt idx="2244">
                  <c:v>98.558460012881142</c:v>
                </c:pt>
                <c:pt idx="2245">
                  <c:v>98.589828983917002</c:v>
                </c:pt>
                <c:pt idx="2246">
                  <c:v>98.62119617711727</c:v>
                </c:pt>
                <c:pt idx="2247">
                  <c:v>98.652561729719693</c:v>
                </c:pt>
                <c:pt idx="2248">
                  <c:v>98.68392563072176</c:v>
                </c:pt>
                <c:pt idx="2249">
                  <c:v>98.715287268546263</c:v>
                </c:pt>
                <c:pt idx="2250">
                  <c:v>98.746646700510766</c:v>
                </c:pt>
                <c:pt idx="2251">
                  <c:v>98.778004335195462</c:v>
                </c:pt>
                <c:pt idx="2252">
                  <c:v>98.809360383844151</c:v>
                </c:pt>
                <c:pt idx="2253">
                  <c:v>98.840716938013969</c:v>
                </c:pt>
                <c:pt idx="2254">
                  <c:v>98.87207327231414</c:v>
                </c:pt>
                <c:pt idx="2255">
                  <c:v>98.903429363885692</c:v>
                </c:pt>
                <c:pt idx="2256">
                  <c:v>98.934783553357235</c:v>
                </c:pt>
                <c:pt idx="2257">
                  <c:v>98.96613563490402</c:v>
                </c:pt>
                <c:pt idx="2258">
                  <c:v>98.997485805643862</c:v>
                </c:pt>
                <c:pt idx="2259">
                  <c:v>99.028834036305668</c:v>
                </c:pt>
                <c:pt idx="2260">
                  <c:v>99.060180142646672</c:v>
                </c:pt>
                <c:pt idx="2261">
                  <c:v>99.091525363463546</c:v>
                </c:pt>
                <c:pt idx="2262">
                  <c:v>99.122869513191148</c:v>
                </c:pt>
                <c:pt idx="2263">
                  <c:v>99.154211355366613</c:v>
                </c:pt>
                <c:pt idx="2264">
                  <c:v>99.185552650816788</c:v>
                </c:pt>
                <c:pt idx="2265">
                  <c:v>99.216893464554161</c:v>
                </c:pt>
                <c:pt idx="2266">
                  <c:v>99.248234024938199</c:v>
                </c:pt>
                <c:pt idx="2267">
                  <c:v>99.279572665267523</c:v>
                </c:pt>
                <c:pt idx="2268">
                  <c:v>99.31090938670846</c:v>
                </c:pt>
                <c:pt idx="2269">
                  <c:v>99.34224499055081</c:v>
                </c:pt>
                <c:pt idx="2270">
                  <c:v>99.373579242422053</c:v>
                </c:pt>
                <c:pt idx="2271">
                  <c:v>99.404912584882723</c:v>
                </c:pt>
                <c:pt idx="2272">
                  <c:v>99.436245433972417</c:v>
                </c:pt>
                <c:pt idx="2273">
                  <c:v>99.467577441862048</c:v>
                </c:pt>
                <c:pt idx="2274">
                  <c:v>99.498905461873107</c:v>
                </c:pt>
                <c:pt idx="2275">
                  <c:v>99.530228815488371</c:v>
                </c:pt>
                <c:pt idx="2276">
                  <c:v>99.561549021372826</c:v>
                </c:pt>
                <c:pt idx="2277">
                  <c:v>99.592866704388484</c:v>
                </c:pt>
                <c:pt idx="2278">
                  <c:v>99.624181874685334</c:v>
                </c:pt>
                <c:pt idx="2279">
                  <c:v>99.655495035379218</c:v>
                </c:pt>
                <c:pt idx="2280">
                  <c:v>99.686806459486334</c:v>
                </c:pt>
                <c:pt idx="2281">
                  <c:v>99.718116019632106</c:v>
                </c:pt>
                <c:pt idx="2282">
                  <c:v>99.749425059492822</c:v>
                </c:pt>
                <c:pt idx="2283">
                  <c:v>99.780733028109879</c:v>
                </c:pt>
                <c:pt idx="2284">
                  <c:v>99.81203593014267</c:v>
                </c:pt>
                <c:pt idx="2285">
                  <c:v>99.843335735457785</c:v>
                </c:pt>
                <c:pt idx="2286">
                  <c:v>99.874632970790728</c:v>
                </c:pt>
                <c:pt idx="2287">
                  <c:v>99.905925408044567</c:v>
                </c:pt>
                <c:pt idx="2288">
                  <c:v>99.937213948242729</c:v>
                </c:pt>
                <c:pt idx="2289">
                  <c:v>99.968499810149879</c:v>
                </c:pt>
                <c:pt idx="2290">
                  <c:v>99.999783625976349</c:v>
                </c:pt>
                <c:pt idx="2291">
                  <c:v>100.03106550896862</c:v>
                </c:pt>
                <c:pt idx="2292">
                  <c:v>100.0623457860975</c:v>
                </c:pt>
                <c:pt idx="2293">
                  <c:v>100.09362380972046</c:v>
                </c:pt>
                <c:pt idx="2294">
                  <c:v>100.12489991754093</c:v>
                </c:pt>
                <c:pt idx="2295">
                  <c:v>100.15617562783567</c:v>
                </c:pt>
                <c:pt idx="2296">
                  <c:v>100.18745071986942</c:v>
                </c:pt>
                <c:pt idx="2297">
                  <c:v>100.21872399722363</c:v>
                </c:pt>
                <c:pt idx="2298">
                  <c:v>100.24999504550215</c:v>
                </c:pt>
                <c:pt idx="2299">
                  <c:v>100.28126254561417</c:v>
                </c:pt>
                <c:pt idx="2300">
                  <c:v>100.31252878231199</c:v>
                </c:pt>
                <c:pt idx="2301">
                  <c:v>100.34379408619695</c:v>
                </c:pt>
                <c:pt idx="2302">
                  <c:v>100.37505981525669</c:v>
                </c:pt>
                <c:pt idx="2303">
                  <c:v>100.40632562390094</c:v>
                </c:pt>
                <c:pt idx="2304">
                  <c:v>100.43759061344173</c:v>
                </c:pt>
                <c:pt idx="2305">
                  <c:v>100.46885447873903</c:v>
                </c:pt>
                <c:pt idx="2306">
                  <c:v>100.5001162498411</c:v>
                </c:pt>
                <c:pt idx="2307">
                  <c:v>100.53137404703706</c:v>
                </c:pt>
                <c:pt idx="2308">
                  <c:v>100.56262748133192</c:v>
                </c:pt>
                <c:pt idx="2309">
                  <c:v>100.59387579256516</c:v>
                </c:pt>
                <c:pt idx="2310">
                  <c:v>100.62512064578401</c:v>
                </c:pt>
                <c:pt idx="2311">
                  <c:v>100.65636295328116</c:v>
                </c:pt>
                <c:pt idx="2312">
                  <c:v>100.68760461945101</c:v>
                </c:pt>
                <c:pt idx="2313">
                  <c:v>100.71884311190502</c:v>
                </c:pt>
                <c:pt idx="2314">
                  <c:v>100.7500771879577</c:v>
                </c:pt>
                <c:pt idx="2315">
                  <c:v>100.78131166830828</c:v>
                </c:pt>
                <c:pt idx="2316">
                  <c:v>100.8125507097035</c:v>
                </c:pt>
                <c:pt idx="2317">
                  <c:v>100.84379384861398</c:v>
                </c:pt>
                <c:pt idx="2318">
                  <c:v>100.87504024292924</c:v>
                </c:pt>
                <c:pt idx="2319">
                  <c:v>100.90628860481893</c:v>
                </c:pt>
                <c:pt idx="2320">
                  <c:v>100.93753887412726</c:v>
                </c:pt>
                <c:pt idx="2321">
                  <c:v>100.96879325028384</c:v>
                </c:pt>
                <c:pt idx="2322">
                  <c:v>101.00005210887126</c:v>
                </c:pt>
                <c:pt idx="2323">
                  <c:v>101.03131326801608</c:v>
                </c:pt>
                <c:pt idx="2324">
                  <c:v>101.06257366967446</c:v>
                </c:pt>
                <c:pt idx="2325">
                  <c:v>101.09383914683075</c:v>
                </c:pt>
                <c:pt idx="2326">
                  <c:v>101.1251138516447</c:v>
                </c:pt>
                <c:pt idx="2327">
                  <c:v>101.15639588659121</c:v>
                </c:pt>
                <c:pt idx="2328">
                  <c:v>101.18768050138992</c:v>
                </c:pt>
                <c:pt idx="2329">
                  <c:v>101.21896461888167</c:v>
                </c:pt>
                <c:pt idx="2330">
                  <c:v>101.25024679840388</c:v>
                </c:pt>
                <c:pt idx="2331">
                  <c:v>101.28152681373595</c:v>
                </c:pt>
                <c:pt idx="2332">
                  <c:v>101.31280574422553</c:v>
                </c:pt>
                <c:pt idx="2333">
                  <c:v>101.34408275636108</c:v>
                </c:pt>
                <c:pt idx="2334">
                  <c:v>101.37535841499734</c:v>
                </c:pt>
                <c:pt idx="2335">
                  <c:v>101.40663320872825</c:v>
                </c:pt>
                <c:pt idx="2336">
                  <c:v>101.43790799317351</c:v>
                </c:pt>
                <c:pt idx="2337">
                  <c:v>101.46918354582802</c:v>
                </c:pt>
                <c:pt idx="2338">
                  <c:v>101.50045853438019</c:v>
                </c:pt>
                <c:pt idx="2339">
                  <c:v>101.53173224868819</c:v>
                </c:pt>
                <c:pt idx="2340">
                  <c:v>101.56300550332841</c:v>
                </c:pt>
                <c:pt idx="2341">
                  <c:v>101.59428012147069</c:v>
                </c:pt>
                <c:pt idx="2342">
                  <c:v>101.62555508340215</c:v>
                </c:pt>
                <c:pt idx="2343">
                  <c:v>101.6568295246239</c:v>
                </c:pt>
                <c:pt idx="2344">
                  <c:v>101.68810330873994</c:v>
                </c:pt>
                <c:pt idx="2345">
                  <c:v>101.71937623158023</c:v>
                </c:pt>
                <c:pt idx="2346">
                  <c:v>101.75064711537543</c:v>
                </c:pt>
                <c:pt idx="2347">
                  <c:v>101.78191640560486</c:v>
                </c:pt>
                <c:pt idx="2348">
                  <c:v>101.81318524349341</c:v>
                </c:pt>
                <c:pt idx="2349">
                  <c:v>101.84445477894587</c:v>
                </c:pt>
                <c:pt idx="2350">
                  <c:v>101.8757254268608</c:v>
                </c:pt>
                <c:pt idx="2351">
                  <c:v>101.90699601368529</c:v>
                </c:pt>
                <c:pt idx="2352">
                  <c:v>101.93826561521868</c:v>
                </c:pt>
                <c:pt idx="2353">
                  <c:v>101.96953285274761</c:v>
                </c:pt>
                <c:pt idx="2354">
                  <c:v>102.0007988524238</c:v>
                </c:pt>
                <c:pt idx="2355">
                  <c:v>102.0320633728023</c:v>
                </c:pt>
                <c:pt idx="2356">
                  <c:v>102.06332696429277</c:v>
                </c:pt>
                <c:pt idx="2357">
                  <c:v>102.09459067894528</c:v>
                </c:pt>
                <c:pt idx="2358">
                  <c:v>102.12585251913902</c:v>
                </c:pt>
                <c:pt idx="2359">
                  <c:v>102.15711234051435</c:v>
                </c:pt>
                <c:pt idx="2360">
                  <c:v>102.18837054249629</c:v>
                </c:pt>
                <c:pt idx="2361">
                  <c:v>102.21962732033062</c:v>
                </c:pt>
                <c:pt idx="2362">
                  <c:v>102.25088239126268</c:v>
                </c:pt>
                <c:pt idx="2363">
                  <c:v>102.28213615616013</c:v>
                </c:pt>
                <c:pt idx="2364">
                  <c:v>102.31338840662009</c:v>
                </c:pt>
                <c:pt idx="2365">
                  <c:v>102.34463978691628</c:v>
                </c:pt>
                <c:pt idx="2366">
                  <c:v>102.3758918552611</c:v>
                </c:pt>
                <c:pt idx="2367">
                  <c:v>102.40714572288918</c:v>
                </c:pt>
                <c:pt idx="2368">
                  <c:v>102.43840242154857</c:v>
                </c:pt>
                <c:pt idx="2369">
                  <c:v>102.46966111355472</c:v>
                </c:pt>
                <c:pt idx="2370">
                  <c:v>102.50092036452077</c:v>
                </c:pt>
                <c:pt idx="2371">
                  <c:v>102.53217931334392</c:v>
                </c:pt>
                <c:pt idx="2372">
                  <c:v>102.56343730616804</c:v>
                </c:pt>
                <c:pt idx="2373">
                  <c:v>102.59469507514893</c:v>
                </c:pt>
                <c:pt idx="2374">
                  <c:v>102.62595414386939</c:v>
                </c:pt>
                <c:pt idx="2375">
                  <c:v>102.65721329183147</c:v>
                </c:pt>
                <c:pt idx="2376">
                  <c:v>102.68847166849426</c:v>
                </c:pt>
                <c:pt idx="2377">
                  <c:v>102.71973160433576</c:v>
                </c:pt>
                <c:pt idx="2378">
                  <c:v>102.75099355782208</c:v>
                </c:pt>
                <c:pt idx="2379">
                  <c:v>102.78225556368318</c:v>
                </c:pt>
                <c:pt idx="2380">
                  <c:v>102.81351832879227</c:v>
                </c:pt>
                <c:pt idx="2381">
                  <c:v>102.84478188256635</c:v>
                </c:pt>
                <c:pt idx="2382">
                  <c:v>102.87604427392989</c:v>
                </c:pt>
                <c:pt idx="2383">
                  <c:v>102.90730498509623</c:v>
                </c:pt>
                <c:pt idx="2384">
                  <c:v>102.93856301593163</c:v>
                </c:pt>
                <c:pt idx="2385">
                  <c:v>102.96981751083962</c:v>
                </c:pt>
                <c:pt idx="2386">
                  <c:v>103.00106905722019</c:v>
                </c:pt>
                <c:pt idx="2387">
                  <c:v>103.03232034697622</c:v>
                </c:pt>
                <c:pt idx="2388">
                  <c:v>103.06357329015326</c:v>
                </c:pt>
                <c:pt idx="2389">
                  <c:v>103.094827303231</c:v>
                </c:pt>
                <c:pt idx="2390">
                  <c:v>103.12608231327951</c:v>
                </c:pt>
                <c:pt idx="2391">
                  <c:v>103.15733724458934</c:v>
                </c:pt>
                <c:pt idx="2392">
                  <c:v>103.18859084212768</c:v>
                </c:pt>
                <c:pt idx="2393">
                  <c:v>103.21984431341915</c:v>
                </c:pt>
                <c:pt idx="2394">
                  <c:v>103.25109775371995</c:v>
                </c:pt>
                <c:pt idx="2395">
                  <c:v>103.28234957977087</c:v>
                </c:pt>
                <c:pt idx="2396">
                  <c:v>103.31359863814798</c:v>
                </c:pt>
                <c:pt idx="2397">
                  <c:v>103.34484445839357</c:v>
                </c:pt>
                <c:pt idx="2398">
                  <c:v>103.37608682333919</c:v>
                </c:pt>
                <c:pt idx="2399">
                  <c:v>103.40732588615614</c:v>
                </c:pt>
                <c:pt idx="2400">
                  <c:v>103.43856317530613</c:v>
                </c:pt>
                <c:pt idx="2401">
                  <c:v>103.46979949080826</c:v>
                </c:pt>
                <c:pt idx="2402">
                  <c:v>103.50103579755501</c:v>
                </c:pt>
                <c:pt idx="2403">
                  <c:v>103.53227230179871</c:v>
                </c:pt>
                <c:pt idx="2404">
                  <c:v>103.56350842879164</c:v>
                </c:pt>
                <c:pt idx="2405">
                  <c:v>103.5947424287487</c:v>
                </c:pt>
                <c:pt idx="2406">
                  <c:v>103.62597416424641</c:v>
                </c:pt>
                <c:pt idx="2407">
                  <c:v>103.65720536460141</c:v>
                </c:pt>
                <c:pt idx="2408">
                  <c:v>103.68843759216719</c:v>
                </c:pt>
                <c:pt idx="2409">
                  <c:v>103.71966865680139</c:v>
                </c:pt>
                <c:pt idx="2410">
                  <c:v>103.75089905506951</c:v>
                </c:pt>
                <c:pt idx="2411">
                  <c:v>103.78212926282609</c:v>
                </c:pt>
                <c:pt idx="2412">
                  <c:v>103.81335962358717</c:v>
                </c:pt>
                <c:pt idx="2413">
                  <c:v>103.84458921157326</c:v>
                </c:pt>
                <c:pt idx="2414">
                  <c:v>103.87581849075605</c:v>
                </c:pt>
                <c:pt idx="2415">
                  <c:v>103.90704667533177</c:v>
                </c:pt>
                <c:pt idx="2416">
                  <c:v>103.93827127980356</c:v>
                </c:pt>
                <c:pt idx="2417">
                  <c:v>103.96949382728522</c:v>
                </c:pt>
                <c:pt idx="2418">
                  <c:v>104.0007144758582</c:v>
                </c:pt>
                <c:pt idx="2419">
                  <c:v>104.03193473495631</c:v>
                </c:pt>
                <c:pt idx="2420">
                  <c:v>104.06315375127215</c:v>
                </c:pt>
                <c:pt idx="2421">
                  <c:v>104.09437308181039</c:v>
                </c:pt>
                <c:pt idx="2422">
                  <c:v>104.12559222221677</c:v>
                </c:pt>
                <c:pt idx="2423">
                  <c:v>104.15681206608659</c:v>
                </c:pt>
                <c:pt idx="2424">
                  <c:v>104.18803156164387</c:v>
                </c:pt>
                <c:pt idx="2425">
                  <c:v>104.21924970580088</c:v>
                </c:pt>
                <c:pt idx="2426">
                  <c:v>104.25046695932512</c:v>
                </c:pt>
                <c:pt idx="2427">
                  <c:v>104.28168460366555</c:v>
                </c:pt>
                <c:pt idx="2428">
                  <c:v>104.31290225991529</c:v>
                </c:pt>
                <c:pt idx="2429">
                  <c:v>104.34411859026119</c:v>
                </c:pt>
                <c:pt idx="2430">
                  <c:v>104.37533417706425</c:v>
                </c:pt>
                <c:pt idx="2431">
                  <c:v>104.40655030123376</c:v>
                </c:pt>
                <c:pt idx="2432">
                  <c:v>104.43776712050857</c:v>
                </c:pt>
                <c:pt idx="2433">
                  <c:v>104.4689846602142</c:v>
                </c:pt>
                <c:pt idx="2434">
                  <c:v>104.50020435384073</c:v>
                </c:pt>
                <c:pt idx="2435">
                  <c:v>104.53142536725306</c:v>
                </c:pt>
                <c:pt idx="2436">
                  <c:v>104.56264813481586</c:v>
                </c:pt>
                <c:pt idx="2437">
                  <c:v>104.59387285095431</c:v>
                </c:pt>
                <c:pt idx="2438">
                  <c:v>104.6250983681084</c:v>
                </c:pt>
                <c:pt idx="2439">
                  <c:v>104.65632333426105</c:v>
                </c:pt>
                <c:pt idx="2440">
                  <c:v>104.68754910662427</c:v>
                </c:pt>
                <c:pt idx="2441">
                  <c:v>104.71877662014832</c:v>
                </c:pt>
                <c:pt idx="2442">
                  <c:v>104.7500056961799</c:v>
                </c:pt>
                <c:pt idx="2443">
                  <c:v>104.78123528775143</c:v>
                </c:pt>
                <c:pt idx="2444">
                  <c:v>104.81246526721304</c:v>
                </c:pt>
                <c:pt idx="2445">
                  <c:v>104.84369573518194</c:v>
                </c:pt>
                <c:pt idx="2446">
                  <c:v>104.87492887612524</c:v>
                </c:pt>
                <c:pt idx="2447">
                  <c:v>104.90616342376237</c:v>
                </c:pt>
                <c:pt idx="2448">
                  <c:v>104.93739858506612</c:v>
                </c:pt>
                <c:pt idx="2449">
                  <c:v>104.96863307823592</c:v>
                </c:pt>
                <c:pt idx="2450">
                  <c:v>104.99986769618225</c:v>
                </c:pt>
                <c:pt idx="2451">
                  <c:v>105.03110273649126</c:v>
                </c:pt>
                <c:pt idx="2452">
                  <c:v>105.06233858103083</c:v>
                </c:pt>
                <c:pt idx="2453">
                  <c:v>105.09357483014189</c:v>
                </c:pt>
                <c:pt idx="2454">
                  <c:v>105.12481124318518</c:v>
                </c:pt>
                <c:pt idx="2455">
                  <c:v>105.15604685125227</c:v>
                </c:pt>
                <c:pt idx="2456">
                  <c:v>105.18728362735466</c:v>
                </c:pt>
                <c:pt idx="2457">
                  <c:v>105.21852312888467</c:v>
                </c:pt>
                <c:pt idx="2458">
                  <c:v>105.24976683924008</c:v>
                </c:pt>
                <c:pt idx="2459">
                  <c:v>105.2810125365729</c:v>
                </c:pt>
                <c:pt idx="2460">
                  <c:v>105.31225929217763</c:v>
                </c:pt>
                <c:pt idx="2461">
                  <c:v>105.34350761611304</c:v>
                </c:pt>
                <c:pt idx="2462">
                  <c:v>105.37475667260686</c:v>
                </c:pt>
                <c:pt idx="2463">
                  <c:v>105.40600686503772</c:v>
                </c:pt>
                <c:pt idx="2464">
                  <c:v>105.43725785858548</c:v>
                </c:pt>
                <c:pt idx="2465">
                  <c:v>105.46850901244595</c:v>
                </c:pt>
                <c:pt idx="2466">
                  <c:v>105.49976187567782</c:v>
                </c:pt>
                <c:pt idx="2467">
                  <c:v>105.53101715114195</c:v>
                </c:pt>
                <c:pt idx="2468">
                  <c:v>105.56227380758689</c:v>
                </c:pt>
                <c:pt idx="2469">
                  <c:v>105.59353176943134</c:v>
                </c:pt>
                <c:pt idx="2470">
                  <c:v>105.62479241213674</c:v>
                </c:pt>
                <c:pt idx="2471">
                  <c:v>105.6560550451677</c:v>
                </c:pt>
                <c:pt idx="2472">
                  <c:v>105.68731946013396</c:v>
                </c:pt>
                <c:pt idx="2473">
                  <c:v>105.71858611172838</c:v>
                </c:pt>
                <c:pt idx="2474">
                  <c:v>105.74985491739231</c:v>
                </c:pt>
                <c:pt idx="2475">
                  <c:v>105.78112546271564</c:v>
                </c:pt>
                <c:pt idx="2476">
                  <c:v>105.812397263753</c:v>
                </c:pt>
                <c:pt idx="2477">
                  <c:v>105.84366982056649</c:v>
                </c:pt>
                <c:pt idx="2478">
                  <c:v>105.87494241176704</c:v>
                </c:pt>
                <c:pt idx="2479">
                  <c:v>105.90621718455023</c:v>
                </c:pt>
                <c:pt idx="2480">
                  <c:v>105.93749466817684</c:v>
                </c:pt>
                <c:pt idx="2481">
                  <c:v>105.96877181529129</c:v>
                </c:pt>
                <c:pt idx="2482">
                  <c:v>106.00004719206423</c:v>
                </c:pt>
                <c:pt idx="2483">
                  <c:v>106.03132233476664</c:v>
                </c:pt>
                <c:pt idx="2484">
                  <c:v>106.06259836344081</c:v>
                </c:pt>
                <c:pt idx="2485">
                  <c:v>106.09387586889233</c:v>
                </c:pt>
                <c:pt idx="2486">
                  <c:v>106.12515442891629</c:v>
                </c:pt>
                <c:pt idx="2487">
                  <c:v>106.15643409520358</c:v>
                </c:pt>
                <c:pt idx="2488">
                  <c:v>106.18771353971135</c:v>
                </c:pt>
                <c:pt idx="2489">
                  <c:v>106.21899286307078</c:v>
                </c:pt>
                <c:pt idx="2490">
                  <c:v>106.25027284681558</c:v>
                </c:pt>
                <c:pt idx="2491">
                  <c:v>106.28155365956418</c:v>
                </c:pt>
                <c:pt idx="2492">
                  <c:v>106.31283425589908</c:v>
                </c:pt>
                <c:pt idx="2493">
                  <c:v>106.34411443106863</c:v>
                </c:pt>
                <c:pt idx="2494">
                  <c:v>106.375394164203</c:v>
                </c:pt>
                <c:pt idx="2495">
                  <c:v>106.40667429363589</c:v>
                </c:pt>
                <c:pt idx="2496">
                  <c:v>106.43795539761487</c:v>
                </c:pt>
                <c:pt idx="2497">
                  <c:v>106.46923757710513</c:v>
                </c:pt>
                <c:pt idx="2498">
                  <c:v>106.50052127082756</c:v>
                </c:pt>
                <c:pt idx="2499">
                  <c:v>106.5318073455708</c:v>
                </c:pt>
                <c:pt idx="2500">
                  <c:v>106.56309365419979</c:v>
                </c:pt>
                <c:pt idx="2501">
                  <c:v>106.59437899487158</c:v>
                </c:pt>
                <c:pt idx="2502">
                  <c:v>106.62566387792008</c:v>
                </c:pt>
                <c:pt idx="2503">
                  <c:v>106.65694699027011</c:v>
                </c:pt>
                <c:pt idx="2504">
                  <c:v>106.68822942850394</c:v>
                </c:pt>
                <c:pt idx="2505">
                  <c:v>106.71951196285458</c:v>
                </c:pt>
                <c:pt idx="2506">
                  <c:v>106.75079354693941</c:v>
                </c:pt>
                <c:pt idx="2507">
                  <c:v>106.7820743714212</c:v>
                </c:pt>
                <c:pt idx="2508">
                  <c:v>106.81335724847048</c:v>
                </c:pt>
                <c:pt idx="2509">
                  <c:v>106.84464155389855</c:v>
                </c:pt>
                <c:pt idx="2510">
                  <c:v>106.87592760722821</c:v>
                </c:pt>
                <c:pt idx="2511">
                  <c:v>106.90721499280563</c:v>
                </c:pt>
                <c:pt idx="2512">
                  <c:v>106.9385041082781</c:v>
                </c:pt>
                <c:pt idx="2513">
                  <c:v>106.96979567293361</c:v>
                </c:pt>
                <c:pt idx="2514">
                  <c:v>107.00109091944347</c:v>
                </c:pt>
                <c:pt idx="2515">
                  <c:v>107.0323889037371</c:v>
                </c:pt>
                <c:pt idx="2516">
                  <c:v>107.06368728357451</c:v>
                </c:pt>
                <c:pt idx="2517">
                  <c:v>107.09498643733873</c:v>
                </c:pt>
                <c:pt idx="2518">
                  <c:v>107.12628627007662</c:v>
                </c:pt>
                <c:pt idx="2519">
                  <c:v>107.15758570828415</c:v>
                </c:pt>
                <c:pt idx="2520">
                  <c:v>107.18888434081605</c:v>
                </c:pt>
                <c:pt idx="2521">
                  <c:v>107.2201818714354</c:v>
                </c:pt>
                <c:pt idx="2522">
                  <c:v>107.25147902887512</c:v>
                </c:pt>
                <c:pt idx="2523">
                  <c:v>107.28277623188468</c:v>
                </c:pt>
                <c:pt idx="2524">
                  <c:v>107.31407562801472</c:v>
                </c:pt>
                <c:pt idx="2525">
                  <c:v>107.34537767239239</c:v>
                </c:pt>
                <c:pt idx="2526">
                  <c:v>107.37668258880687</c:v>
                </c:pt>
                <c:pt idx="2527">
                  <c:v>107.4079906595671</c:v>
                </c:pt>
                <c:pt idx="2528">
                  <c:v>107.43930339787332</c:v>
                </c:pt>
                <c:pt idx="2529">
                  <c:v>107.47061992471295</c:v>
                </c:pt>
                <c:pt idx="2530">
                  <c:v>107.5019382718087</c:v>
                </c:pt>
                <c:pt idx="2531">
                  <c:v>107.53325928283736</c:v>
                </c:pt>
                <c:pt idx="2532">
                  <c:v>107.56458409339349</c:v>
                </c:pt>
                <c:pt idx="2533">
                  <c:v>107.595912054967</c:v>
                </c:pt>
                <c:pt idx="2534">
                  <c:v>107.62724354850911</c:v>
                </c:pt>
                <c:pt idx="2535">
                  <c:v>107.65857756519762</c:v>
                </c:pt>
                <c:pt idx="2536">
                  <c:v>107.68991326651494</c:v>
                </c:pt>
                <c:pt idx="2537">
                  <c:v>107.72124765250601</c:v>
                </c:pt>
                <c:pt idx="2538">
                  <c:v>107.75258161156906</c:v>
                </c:pt>
                <c:pt idx="2539">
                  <c:v>107.78391704430207</c:v>
                </c:pt>
                <c:pt idx="2540">
                  <c:v>107.81525461469239</c:v>
                </c:pt>
                <c:pt idx="2541">
                  <c:v>107.84659435914747</c:v>
                </c:pt>
                <c:pt idx="2542">
                  <c:v>107.87793707011112</c:v>
                </c:pt>
                <c:pt idx="2543">
                  <c:v>107.90928174894813</c:v>
                </c:pt>
                <c:pt idx="2544">
                  <c:v>107.94062745463161</c:v>
                </c:pt>
                <c:pt idx="2545">
                  <c:v>107.97197584446896</c:v>
                </c:pt>
                <c:pt idx="2546">
                  <c:v>108.0033270169246</c:v>
                </c:pt>
                <c:pt idx="2547">
                  <c:v>108.03467977367583</c:v>
                </c:pt>
                <c:pt idx="2548">
                  <c:v>108.06603299749531</c:v>
                </c:pt>
                <c:pt idx="2549">
                  <c:v>108.09738842635112</c:v>
                </c:pt>
                <c:pt idx="2550">
                  <c:v>108.12874523845407</c:v>
                </c:pt>
                <c:pt idx="2551">
                  <c:v>108.16010420111787</c:v>
                </c:pt>
                <c:pt idx="2552">
                  <c:v>108.1914656909737</c:v>
                </c:pt>
                <c:pt idx="2553">
                  <c:v>108.22283142371255</c:v>
                </c:pt>
                <c:pt idx="2554">
                  <c:v>108.25420509521641</c:v>
                </c:pt>
                <c:pt idx="2555">
                  <c:v>108.28559174533832</c:v>
                </c:pt>
                <c:pt idx="2556">
                  <c:v>108.31698973620161</c:v>
                </c:pt>
                <c:pt idx="2557">
                  <c:v>108.34839511677026</c:v>
                </c:pt>
                <c:pt idx="2558">
                  <c:v>108.37980684722677</c:v>
                </c:pt>
                <c:pt idx="2559">
                  <c:v>108.41122531856642</c:v>
                </c:pt>
                <c:pt idx="2560">
                  <c:v>108.44264833547057</c:v>
                </c:pt>
                <c:pt idx="2561">
                  <c:v>108.47408069289581</c:v>
                </c:pt>
                <c:pt idx="2562">
                  <c:v>108.50551904205551</c:v>
                </c:pt>
                <c:pt idx="2563">
                  <c:v>108.53696221046251</c:v>
                </c:pt>
                <c:pt idx="2564">
                  <c:v>108.56841053782721</c:v>
                </c:pt>
                <c:pt idx="2565">
                  <c:v>108.59986431960941</c:v>
                </c:pt>
                <c:pt idx="2566">
                  <c:v>108.63132265859284</c:v>
                </c:pt>
                <c:pt idx="2567">
                  <c:v>108.66278520993176</c:v>
                </c:pt>
                <c:pt idx="2568">
                  <c:v>108.69425081312845</c:v>
                </c:pt>
                <c:pt idx="2569">
                  <c:v>108.72571958248849</c:v>
                </c:pt>
                <c:pt idx="2570">
                  <c:v>108.75718857665204</c:v>
                </c:pt>
                <c:pt idx="2571">
                  <c:v>108.78865737739217</c:v>
                </c:pt>
                <c:pt idx="2572">
                  <c:v>108.82012785889292</c:v>
                </c:pt>
                <c:pt idx="2573">
                  <c:v>108.85160433969027</c:v>
                </c:pt>
                <c:pt idx="2574">
                  <c:v>108.88308420572778</c:v>
                </c:pt>
                <c:pt idx="2575">
                  <c:v>108.91456651800833</c:v>
                </c:pt>
                <c:pt idx="2576">
                  <c:v>108.94605357938649</c:v>
                </c:pt>
                <c:pt idx="2577">
                  <c:v>108.97754533086145</c:v>
                </c:pt>
                <c:pt idx="2578">
                  <c:v>109.0090401224261</c:v>
                </c:pt>
                <c:pt idx="2579">
                  <c:v>109.04053813808879</c:v>
                </c:pt>
                <c:pt idx="2580">
                  <c:v>109.0720399943848</c:v>
                </c:pt>
                <c:pt idx="2581">
                  <c:v>109.10354605866566</c:v>
                </c:pt>
                <c:pt idx="2582">
                  <c:v>109.13505496503548</c:v>
                </c:pt>
                <c:pt idx="2583">
                  <c:v>109.16656569817933</c:v>
                </c:pt>
                <c:pt idx="2584">
                  <c:v>109.19807674657596</c:v>
                </c:pt>
                <c:pt idx="2585">
                  <c:v>109.22958866536867</c:v>
                </c:pt>
                <c:pt idx="2586">
                  <c:v>109.26110351841488</c:v>
                </c:pt>
                <c:pt idx="2587">
                  <c:v>109.292622643474</c:v>
                </c:pt>
                <c:pt idx="2588">
                  <c:v>109.32414387871567</c:v>
                </c:pt>
                <c:pt idx="2589">
                  <c:v>109.35566624919237</c:v>
                </c:pt>
                <c:pt idx="2590">
                  <c:v>109.38719293283681</c:v>
                </c:pt>
                <c:pt idx="2591">
                  <c:v>109.41872445299389</c:v>
                </c:pt>
                <c:pt idx="2592">
                  <c:v>109.45026010753523</c:v>
                </c:pt>
                <c:pt idx="2593">
                  <c:v>109.48179819509035</c:v>
                </c:pt>
                <c:pt idx="2594">
                  <c:v>109.51333962757316</c:v>
                </c:pt>
                <c:pt idx="2595">
                  <c:v>109.54488164859387</c:v>
                </c:pt>
                <c:pt idx="2596">
                  <c:v>109.576425828542</c:v>
                </c:pt>
                <c:pt idx="2597">
                  <c:v>109.60797199508195</c:v>
                </c:pt>
                <c:pt idx="2598">
                  <c:v>109.6395220412126</c:v>
                </c:pt>
                <c:pt idx="2599">
                  <c:v>109.67107383482897</c:v>
                </c:pt>
                <c:pt idx="2600">
                  <c:v>109.70262918992455</c:v>
                </c:pt>
                <c:pt idx="2601">
                  <c:v>109.73418775885816</c:v>
                </c:pt>
                <c:pt idx="2602">
                  <c:v>109.76574977454437</c:v>
                </c:pt>
                <c:pt idx="2603">
                  <c:v>109.79731597200478</c:v>
                </c:pt>
                <c:pt idx="2604">
                  <c:v>109.82888687453915</c:v>
                </c:pt>
                <c:pt idx="2605">
                  <c:v>109.86046100479541</c:v>
                </c:pt>
                <c:pt idx="2606">
                  <c:v>109.89203774664254</c:v>
                </c:pt>
                <c:pt idx="2607">
                  <c:v>109.92361740781811</c:v>
                </c:pt>
                <c:pt idx="2608">
                  <c:v>109.95519921127062</c:v>
                </c:pt>
                <c:pt idx="2609">
                  <c:v>109.98678228409831</c:v>
                </c:pt>
                <c:pt idx="2610">
                  <c:v>110.01836775811968</c:v>
                </c:pt>
                <c:pt idx="2611">
                  <c:v>110.04995544552887</c:v>
                </c:pt>
                <c:pt idx="2612">
                  <c:v>110.08154594447539</c:v>
                </c:pt>
                <c:pt idx="2613">
                  <c:v>110.11313983222711</c:v>
                </c:pt>
                <c:pt idx="2614">
                  <c:v>110.14473792431812</c:v>
                </c:pt>
                <c:pt idx="2615">
                  <c:v>110.17634107231684</c:v>
                </c:pt>
                <c:pt idx="2616">
                  <c:v>110.20794875348254</c:v>
                </c:pt>
                <c:pt idx="2617">
                  <c:v>110.23956134249163</c:v>
                </c:pt>
                <c:pt idx="2618">
                  <c:v>110.27117936988212</c:v>
                </c:pt>
                <c:pt idx="2619">
                  <c:v>110.30280133746993</c:v>
                </c:pt>
                <c:pt idx="2620">
                  <c:v>110.33442690555336</c:v>
                </c:pt>
                <c:pt idx="2621">
                  <c:v>110.36605568431138</c:v>
                </c:pt>
                <c:pt idx="2622">
                  <c:v>110.39768649667757</c:v>
                </c:pt>
                <c:pt idx="2623">
                  <c:v>110.42931804730516</c:v>
                </c:pt>
                <c:pt idx="2624">
                  <c:v>110.460949734959</c:v>
                </c:pt>
                <c:pt idx="2625">
                  <c:v>110.4925818311546</c:v>
                </c:pt>
                <c:pt idx="2626">
                  <c:v>110.52421452420711</c:v>
                </c:pt>
                <c:pt idx="2627">
                  <c:v>110.55584773143509</c:v>
                </c:pt>
                <c:pt idx="2628">
                  <c:v>110.58748337132502</c:v>
                </c:pt>
                <c:pt idx="2629">
                  <c:v>110.61912303087308</c:v>
                </c:pt>
                <c:pt idx="2630">
                  <c:v>110.65076762086845</c:v>
                </c:pt>
                <c:pt idx="2631">
                  <c:v>110.68241520296684</c:v>
                </c:pt>
                <c:pt idx="2632">
                  <c:v>110.7140666990189</c:v>
                </c:pt>
                <c:pt idx="2633">
                  <c:v>110.7457206199655</c:v>
                </c:pt>
                <c:pt idx="2634">
                  <c:v>110.77737685042477</c:v>
                </c:pt>
                <c:pt idx="2635">
                  <c:v>110.80903464410017</c:v>
                </c:pt>
                <c:pt idx="2636">
                  <c:v>110.8406953707028</c:v>
                </c:pt>
                <c:pt idx="2637">
                  <c:v>110.87235944163228</c:v>
                </c:pt>
                <c:pt idx="2638">
                  <c:v>110.90402613057428</c:v>
                </c:pt>
                <c:pt idx="2639">
                  <c:v>110.93569558338609</c:v>
                </c:pt>
                <c:pt idx="2640">
                  <c:v>110.96736936803991</c:v>
                </c:pt>
                <c:pt idx="2641">
                  <c:v>110.99904699975177</c:v>
                </c:pt>
                <c:pt idx="2642">
                  <c:v>111.03073046169402</c:v>
                </c:pt>
                <c:pt idx="2643">
                  <c:v>111.06241930729668</c:v>
                </c:pt>
                <c:pt idx="2644">
                  <c:v>111.09411377240995</c:v>
                </c:pt>
                <c:pt idx="2645">
                  <c:v>111.12581208815597</c:v>
                </c:pt>
                <c:pt idx="2646">
                  <c:v>111.15751422440574</c:v>
                </c:pt>
                <c:pt idx="2647">
                  <c:v>111.18922034779848</c:v>
                </c:pt>
                <c:pt idx="2648">
                  <c:v>111.22092898439186</c:v>
                </c:pt>
                <c:pt idx="2649">
                  <c:v>111.25263990156391</c:v>
                </c:pt>
                <c:pt idx="2650">
                  <c:v>111.28435334537686</c:v>
                </c:pt>
                <c:pt idx="2651">
                  <c:v>111.31606844518879</c:v>
                </c:pt>
                <c:pt idx="2652">
                  <c:v>111.34778447400356</c:v>
                </c:pt>
                <c:pt idx="2653">
                  <c:v>111.37950281039643</c:v>
                </c:pt>
                <c:pt idx="2654">
                  <c:v>111.41122387979628</c:v>
                </c:pt>
                <c:pt idx="2655">
                  <c:v>111.44294952601956</c:v>
                </c:pt>
                <c:pt idx="2656">
                  <c:v>111.47467736593894</c:v>
                </c:pt>
                <c:pt idx="2657">
                  <c:v>111.50640777278994</c:v>
                </c:pt>
                <c:pt idx="2658">
                  <c:v>111.53813971445761</c:v>
                </c:pt>
                <c:pt idx="2659">
                  <c:v>111.56987310623641</c:v>
                </c:pt>
                <c:pt idx="2660">
                  <c:v>111.60160843718081</c:v>
                </c:pt>
                <c:pt idx="2661">
                  <c:v>111.63334692294042</c:v>
                </c:pt>
                <c:pt idx="2662">
                  <c:v>111.66508883427053</c:v>
                </c:pt>
                <c:pt idx="2663">
                  <c:v>111.6968354015669</c:v>
                </c:pt>
                <c:pt idx="2664">
                  <c:v>111.72858672021606</c:v>
                </c:pt>
                <c:pt idx="2665">
                  <c:v>111.7603421513719</c:v>
                </c:pt>
                <c:pt idx="2666">
                  <c:v>111.792099507274</c:v>
                </c:pt>
                <c:pt idx="2667">
                  <c:v>111.82385861699564</c:v>
                </c:pt>
                <c:pt idx="2668">
                  <c:v>111.85562046884628</c:v>
                </c:pt>
                <c:pt idx="2669">
                  <c:v>111.88738445862195</c:v>
                </c:pt>
                <c:pt idx="2670">
                  <c:v>111.91915083723882</c:v>
                </c:pt>
                <c:pt idx="2671">
                  <c:v>111.95092126298863</c:v>
                </c:pt>
                <c:pt idx="2672">
                  <c:v>111.98269454650455</c:v>
                </c:pt>
                <c:pt idx="2673">
                  <c:v>112.01447034037209</c:v>
                </c:pt>
                <c:pt idx="2674">
                  <c:v>112.0462482853348</c:v>
                </c:pt>
                <c:pt idx="2675">
                  <c:v>112.07802840451082</c:v>
                </c:pt>
                <c:pt idx="2676">
                  <c:v>112.10981002537237</c:v>
                </c:pt>
                <c:pt idx="2677">
                  <c:v>112.1415933550864</c:v>
                </c:pt>
                <c:pt idx="2678">
                  <c:v>112.17337862187573</c:v>
                </c:pt>
                <c:pt idx="2679">
                  <c:v>112.20516670524734</c:v>
                </c:pt>
                <c:pt idx="2680">
                  <c:v>112.23695720055989</c:v>
                </c:pt>
                <c:pt idx="2681">
                  <c:v>112.26875046211049</c:v>
                </c:pt>
                <c:pt idx="2682">
                  <c:v>112.30054668874936</c:v>
                </c:pt>
                <c:pt idx="2683">
                  <c:v>112.3323481007327</c:v>
                </c:pt>
                <c:pt idx="2684">
                  <c:v>112.3641540857823</c:v>
                </c:pt>
                <c:pt idx="2685">
                  <c:v>112.39596388719418</c:v>
                </c:pt>
                <c:pt idx="2686">
                  <c:v>112.42777781306732</c:v>
                </c:pt>
                <c:pt idx="2687">
                  <c:v>112.4595952543803</c:v>
                </c:pt>
                <c:pt idx="2688">
                  <c:v>112.49141591647769</c:v>
                </c:pt>
                <c:pt idx="2689">
                  <c:v>112.52323926059358</c:v>
                </c:pt>
                <c:pt idx="2690">
                  <c:v>112.55506400823677</c:v>
                </c:pt>
                <c:pt idx="2691">
                  <c:v>112.58688988443761</c:v>
                </c:pt>
                <c:pt idx="2692">
                  <c:v>112.61872003187003</c:v>
                </c:pt>
                <c:pt idx="2693">
                  <c:v>112.65055296400394</c:v>
                </c:pt>
                <c:pt idx="2694">
                  <c:v>112.68238864044527</c:v>
                </c:pt>
                <c:pt idx="2695">
                  <c:v>112.71422699817685</c:v>
                </c:pt>
                <c:pt idx="2696">
                  <c:v>112.7460696324593</c:v>
                </c:pt>
                <c:pt idx="2697">
                  <c:v>112.77791643817002</c:v>
                </c:pt>
                <c:pt idx="2698">
                  <c:v>112.80976882464299</c:v>
                </c:pt>
                <c:pt idx="2699">
                  <c:v>112.84162732164363</c:v>
                </c:pt>
                <c:pt idx="2700">
                  <c:v>112.87349136532661</c:v>
                </c:pt>
                <c:pt idx="2701">
                  <c:v>112.9053590055984</c:v>
                </c:pt>
                <c:pt idx="2702">
                  <c:v>112.93723100784942</c:v>
                </c:pt>
                <c:pt idx="2703">
                  <c:v>112.96910815193746</c:v>
                </c:pt>
                <c:pt idx="2704">
                  <c:v>113.00098915174209</c:v>
                </c:pt>
                <c:pt idx="2705">
                  <c:v>113.03287280456128</c:v>
                </c:pt>
                <c:pt idx="2706">
                  <c:v>113.06475737301992</c:v>
                </c:pt>
                <c:pt idx="2707">
                  <c:v>113.09664393073867</c:v>
                </c:pt>
                <c:pt idx="2708">
                  <c:v>113.12853383370108</c:v>
                </c:pt>
                <c:pt idx="2709">
                  <c:v>113.16042733967934</c:v>
                </c:pt>
                <c:pt idx="2710">
                  <c:v>113.19232455528797</c:v>
                </c:pt>
                <c:pt idx="2711">
                  <c:v>113.22422448617283</c:v>
                </c:pt>
                <c:pt idx="2712">
                  <c:v>113.25612894170006</c:v>
                </c:pt>
                <c:pt idx="2713">
                  <c:v>113.2880371390228</c:v>
                </c:pt>
                <c:pt idx="2714">
                  <c:v>113.31994763908901</c:v>
                </c:pt>
                <c:pt idx="2715">
                  <c:v>113.35186180388258</c:v>
                </c:pt>
                <c:pt idx="2716">
                  <c:v>113.38378060084821</c:v>
                </c:pt>
                <c:pt idx="2717">
                  <c:v>113.41570312675265</c:v>
                </c:pt>
                <c:pt idx="2718">
                  <c:v>113.44763046172878</c:v>
                </c:pt>
                <c:pt idx="2719">
                  <c:v>113.47956084127452</c:v>
                </c:pt>
                <c:pt idx="2720">
                  <c:v>113.51149490653331</c:v>
                </c:pt>
                <c:pt idx="2721">
                  <c:v>113.54343055772647</c:v>
                </c:pt>
                <c:pt idx="2722">
                  <c:v>113.57536873722556</c:v>
                </c:pt>
                <c:pt idx="2723">
                  <c:v>113.60730925730223</c:v>
                </c:pt>
                <c:pt idx="2724">
                  <c:v>113.63925172307232</c:v>
                </c:pt>
                <c:pt idx="2725">
                  <c:v>113.67119724114684</c:v>
                </c:pt>
                <c:pt idx="2726">
                  <c:v>113.70314564986479</c:v>
                </c:pt>
                <c:pt idx="2727">
                  <c:v>113.7350975425569</c:v>
                </c:pt>
                <c:pt idx="2728">
                  <c:v>113.76705549321679</c:v>
                </c:pt>
                <c:pt idx="2729">
                  <c:v>113.79901810079841</c:v>
                </c:pt>
                <c:pt idx="2730">
                  <c:v>113.83098447916359</c:v>
                </c:pt>
                <c:pt idx="2731">
                  <c:v>113.86295368044983</c:v>
                </c:pt>
                <c:pt idx="2732">
                  <c:v>113.89492650637146</c:v>
                </c:pt>
                <c:pt idx="2733">
                  <c:v>113.92690324720704</c:v>
                </c:pt>
                <c:pt idx="2734">
                  <c:v>113.95888389820706</c:v>
                </c:pt>
                <c:pt idx="2735">
                  <c:v>113.99086864653262</c:v>
                </c:pt>
                <c:pt idx="2736">
                  <c:v>114.02285604996385</c:v>
                </c:pt>
                <c:pt idx="2737">
                  <c:v>114.05484630025923</c:v>
                </c:pt>
                <c:pt idx="2738">
                  <c:v>114.08683948091517</c:v>
                </c:pt>
                <c:pt idx="2739">
                  <c:v>114.11883858678145</c:v>
                </c:pt>
                <c:pt idx="2740">
                  <c:v>114.15084284623263</c:v>
                </c:pt>
                <c:pt idx="2741">
                  <c:v>114.18285046338171</c:v>
                </c:pt>
                <c:pt idx="2742">
                  <c:v>114.21486185630852</c:v>
                </c:pt>
                <c:pt idx="2743">
                  <c:v>114.24687707250636</c:v>
                </c:pt>
                <c:pt idx="2744">
                  <c:v>114.27889408015648</c:v>
                </c:pt>
                <c:pt idx="2745">
                  <c:v>114.31091196656698</c:v>
                </c:pt>
                <c:pt idx="2746">
                  <c:v>114.34293254148679</c:v>
                </c:pt>
                <c:pt idx="2747">
                  <c:v>114.37495692905274</c:v>
                </c:pt>
                <c:pt idx="2748">
                  <c:v>114.40698453232288</c:v>
                </c:pt>
                <c:pt idx="2749">
                  <c:v>114.43901654812386</c:v>
                </c:pt>
                <c:pt idx="2750">
                  <c:v>114.47105358695632</c:v>
                </c:pt>
                <c:pt idx="2751">
                  <c:v>114.50309485117933</c:v>
                </c:pt>
                <c:pt idx="2752">
                  <c:v>114.53514071908306</c:v>
                </c:pt>
                <c:pt idx="2753">
                  <c:v>114.56719091170609</c:v>
                </c:pt>
                <c:pt idx="2754">
                  <c:v>114.5992451426514</c:v>
                </c:pt>
                <c:pt idx="2755">
                  <c:v>114.63130198574171</c:v>
                </c:pt>
                <c:pt idx="2756">
                  <c:v>114.66336185865757</c:v>
                </c:pt>
                <c:pt idx="2757">
                  <c:v>114.69542582754048</c:v>
                </c:pt>
                <c:pt idx="2758">
                  <c:v>114.72749318059276</c:v>
                </c:pt>
                <c:pt idx="2759">
                  <c:v>114.7595637416034</c:v>
                </c:pt>
                <c:pt idx="2760">
                  <c:v>114.79163682398348</c:v>
                </c:pt>
                <c:pt idx="2761">
                  <c:v>114.82371353875966</c:v>
                </c:pt>
                <c:pt idx="2762">
                  <c:v>114.8557952395402</c:v>
                </c:pt>
                <c:pt idx="2763">
                  <c:v>114.88788088952575</c:v>
                </c:pt>
                <c:pt idx="2764">
                  <c:v>114.91997188300203</c:v>
                </c:pt>
                <c:pt idx="2765">
                  <c:v>114.95206571801127</c:v>
                </c:pt>
                <c:pt idx="2766">
                  <c:v>114.98416292429384</c:v>
                </c:pt>
                <c:pt idx="2767">
                  <c:v>115.01626390343915</c:v>
                </c:pt>
                <c:pt idx="2768">
                  <c:v>115.0483671743837</c:v>
                </c:pt>
                <c:pt idx="2769">
                  <c:v>115.08047097546977</c:v>
                </c:pt>
                <c:pt idx="2770">
                  <c:v>115.11257580207453</c:v>
                </c:pt>
                <c:pt idx="2771">
                  <c:v>115.1446827221511</c:v>
                </c:pt>
                <c:pt idx="2772">
                  <c:v>115.17679199171802</c:v>
                </c:pt>
                <c:pt idx="2773">
                  <c:v>115.2089042070367</c:v>
                </c:pt>
                <c:pt idx="2774">
                  <c:v>115.24101852581217</c:v>
                </c:pt>
                <c:pt idx="2775">
                  <c:v>115.27313432862086</c:v>
                </c:pt>
                <c:pt idx="2776">
                  <c:v>115.30525142860807</c:v>
                </c:pt>
                <c:pt idx="2777">
                  <c:v>115.33737044951323</c:v>
                </c:pt>
                <c:pt idx="2778">
                  <c:v>115.3694906583667</c:v>
                </c:pt>
                <c:pt idx="2779">
                  <c:v>115.40161148446217</c:v>
                </c:pt>
                <c:pt idx="2780">
                  <c:v>115.4337331694995</c:v>
                </c:pt>
                <c:pt idx="2781">
                  <c:v>115.4658572755832</c:v>
                </c:pt>
                <c:pt idx="2782">
                  <c:v>115.49798579652456</c:v>
                </c:pt>
                <c:pt idx="2783">
                  <c:v>115.53011838454802</c:v>
                </c:pt>
                <c:pt idx="2784">
                  <c:v>115.56225771459809</c:v>
                </c:pt>
                <c:pt idx="2785">
                  <c:v>115.59440248563028</c:v>
                </c:pt>
                <c:pt idx="2786">
                  <c:v>115.62655014942023</c:v>
                </c:pt>
                <c:pt idx="2787">
                  <c:v>115.6587006339858</c:v>
                </c:pt>
                <c:pt idx="2788">
                  <c:v>115.69085382905867</c:v>
                </c:pt>
                <c:pt idx="2789">
                  <c:v>115.72301224843399</c:v>
                </c:pt>
                <c:pt idx="2790">
                  <c:v>115.75517121742043</c:v>
                </c:pt>
                <c:pt idx="2791">
                  <c:v>115.7873311144474</c:v>
                </c:pt>
                <c:pt idx="2792">
                  <c:v>115.81949248978904</c:v>
                </c:pt>
                <c:pt idx="2793">
                  <c:v>115.85165533670761</c:v>
                </c:pt>
                <c:pt idx="2794">
                  <c:v>115.88381837525252</c:v>
                </c:pt>
                <c:pt idx="2795">
                  <c:v>115.91598233946959</c:v>
                </c:pt>
                <c:pt idx="2796">
                  <c:v>115.94814874489089</c:v>
                </c:pt>
                <c:pt idx="2797">
                  <c:v>115.98031858996826</c:v>
                </c:pt>
                <c:pt idx="2798">
                  <c:v>116.01249172316439</c:v>
                </c:pt>
                <c:pt idx="2799">
                  <c:v>116.04466791650854</c:v>
                </c:pt>
                <c:pt idx="2800">
                  <c:v>116.07684795909165</c:v>
                </c:pt>
                <c:pt idx="2801">
                  <c:v>116.10903034990733</c:v>
                </c:pt>
                <c:pt idx="2802">
                  <c:v>116.14121644960338</c:v>
                </c:pt>
                <c:pt idx="2803">
                  <c:v>116.17340612525676</c:v>
                </c:pt>
                <c:pt idx="2804">
                  <c:v>116.2055989634881</c:v>
                </c:pt>
                <c:pt idx="2805">
                  <c:v>116.23779536110129</c:v>
                </c:pt>
                <c:pt idx="2806">
                  <c:v>116.26999665465314</c:v>
                </c:pt>
                <c:pt idx="2807">
                  <c:v>116.3022017110122</c:v>
                </c:pt>
                <c:pt idx="2808">
                  <c:v>116.33441039627965</c:v>
                </c:pt>
                <c:pt idx="2809">
                  <c:v>116.36662151937659</c:v>
                </c:pt>
                <c:pt idx="2810">
                  <c:v>116.3988330330119</c:v>
                </c:pt>
                <c:pt idx="2811">
                  <c:v>116.43104429540209</c:v>
                </c:pt>
                <c:pt idx="2812">
                  <c:v>116.46325552073952</c:v>
                </c:pt>
                <c:pt idx="2813">
                  <c:v>116.49546680307822</c:v>
                </c:pt>
                <c:pt idx="2814">
                  <c:v>116.52767833903074</c:v>
                </c:pt>
                <c:pt idx="2815">
                  <c:v>116.5598902678</c:v>
                </c:pt>
                <c:pt idx="2816">
                  <c:v>116.5921026871419</c:v>
                </c:pt>
                <c:pt idx="2817">
                  <c:v>116.62431577570257</c:v>
                </c:pt>
                <c:pt idx="2818">
                  <c:v>116.65652977941819</c:v>
                </c:pt>
                <c:pt idx="2819">
                  <c:v>116.68874528759115</c:v>
                </c:pt>
                <c:pt idx="2820">
                  <c:v>116.72096279849332</c:v>
                </c:pt>
                <c:pt idx="2821">
                  <c:v>116.75318238896695</c:v>
                </c:pt>
                <c:pt idx="2822">
                  <c:v>116.78540406207591</c:v>
                </c:pt>
                <c:pt idx="2823">
                  <c:v>116.81762894095351</c:v>
                </c:pt>
                <c:pt idx="2824">
                  <c:v>116.84985518342613</c:v>
                </c:pt>
                <c:pt idx="2825">
                  <c:v>116.88208230249741</c:v>
                </c:pt>
                <c:pt idx="2826">
                  <c:v>116.91431146998733</c:v>
                </c:pt>
                <c:pt idx="2827">
                  <c:v>116.94654318318996</c:v>
                </c:pt>
                <c:pt idx="2828">
                  <c:v>116.97877759793504</c:v>
                </c:pt>
                <c:pt idx="2829">
                  <c:v>117.01101494343503</c:v>
                </c:pt>
                <c:pt idx="2830">
                  <c:v>117.04325448808977</c:v>
                </c:pt>
                <c:pt idx="2831">
                  <c:v>117.07549664393578</c:v>
                </c:pt>
                <c:pt idx="2832">
                  <c:v>117.10774228505831</c:v>
                </c:pt>
                <c:pt idx="2833">
                  <c:v>117.13999181351386</c:v>
                </c:pt>
                <c:pt idx="2834">
                  <c:v>117.17224522511702</c:v>
                </c:pt>
                <c:pt idx="2835">
                  <c:v>117.20450196692602</c:v>
                </c:pt>
                <c:pt idx="2836">
                  <c:v>117.23676226572032</c:v>
                </c:pt>
                <c:pt idx="2837">
                  <c:v>117.26902540944839</c:v>
                </c:pt>
                <c:pt idx="2838">
                  <c:v>117.30128951791198</c:v>
                </c:pt>
                <c:pt idx="2839">
                  <c:v>117.3335553124673</c:v>
                </c:pt>
                <c:pt idx="2840">
                  <c:v>117.36582226200447</c:v>
                </c:pt>
                <c:pt idx="2841">
                  <c:v>117.39808834578153</c:v>
                </c:pt>
                <c:pt idx="2842">
                  <c:v>117.4303529251922</c:v>
                </c:pt>
                <c:pt idx="2843">
                  <c:v>117.46261743486404</c:v>
                </c:pt>
                <c:pt idx="2844">
                  <c:v>117.49488252819722</c:v>
                </c:pt>
                <c:pt idx="2845">
                  <c:v>117.52714919105206</c:v>
                </c:pt>
                <c:pt idx="2846">
                  <c:v>117.55942014767658</c:v>
                </c:pt>
                <c:pt idx="2847">
                  <c:v>117.59169376816197</c:v>
                </c:pt>
                <c:pt idx="2848">
                  <c:v>117.62396780917095</c:v>
                </c:pt>
                <c:pt idx="2849">
                  <c:v>117.65624268490129</c:v>
                </c:pt>
                <c:pt idx="2850">
                  <c:v>117.68851950662203</c:v>
                </c:pt>
                <c:pt idx="2851">
                  <c:v>117.72079734553294</c:v>
                </c:pt>
                <c:pt idx="2852">
                  <c:v>117.7530746639012</c:v>
                </c:pt>
                <c:pt idx="2853">
                  <c:v>117.78535212197228</c:v>
                </c:pt>
                <c:pt idx="2854">
                  <c:v>117.81762993517913</c:v>
                </c:pt>
                <c:pt idx="2855">
                  <c:v>117.84990879207372</c:v>
                </c:pt>
                <c:pt idx="2856">
                  <c:v>117.88218977157985</c:v>
                </c:pt>
                <c:pt idx="2857">
                  <c:v>117.91447508154268</c:v>
                </c:pt>
                <c:pt idx="2858">
                  <c:v>117.94676245760067</c:v>
                </c:pt>
                <c:pt idx="2859">
                  <c:v>117.97904975634341</c:v>
                </c:pt>
                <c:pt idx="2860">
                  <c:v>118.01133802199593</c:v>
                </c:pt>
                <c:pt idx="2861">
                  <c:v>118.04362947102729</c:v>
                </c:pt>
                <c:pt idx="2862">
                  <c:v>118.07592564142814</c:v>
                </c:pt>
                <c:pt idx="2863">
                  <c:v>118.10822529678073</c:v>
                </c:pt>
                <c:pt idx="2864">
                  <c:v>118.14052793370691</c:v>
                </c:pt>
                <c:pt idx="2865">
                  <c:v>118.17283191534207</c:v>
                </c:pt>
                <c:pt idx="2866">
                  <c:v>118.20513696235216</c:v>
                </c:pt>
                <c:pt idx="2867">
                  <c:v>118.23744510650187</c:v>
                </c:pt>
                <c:pt idx="2868">
                  <c:v>118.26975496887007</c:v>
                </c:pt>
                <c:pt idx="2869">
                  <c:v>118.30206565692588</c:v>
                </c:pt>
                <c:pt idx="2870">
                  <c:v>118.33437728608109</c:v>
                </c:pt>
                <c:pt idx="2871">
                  <c:v>118.3666889849121</c:v>
                </c:pt>
                <c:pt idx="2872">
                  <c:v>118.39900041190094</c:v>
                </c:pt>
                <c:pt idx="2873">
                  <c:v>118.43131045714685</c:v>
                </c:pt>
                <c:pt idx="2874">
                  <c:v>118.46362137124211</c:v>
                </c:pt>
                <c:pt idx="2875">
                  <c:v>118.4959336870366</c:v>
                </c:pt>
                <c:pt idx="2876">
                  <c:v>118.52824682349183</c:v>
                </c:pt>
                <c:pt idx="2877">
                  <c:v>118.56056096549096</c:v>
                </c:pt>
                <c:pt idx="2878">
                  <c:v>118.59287591150004</c:v>
                </c:pt>
                <c:pt idx="2879">
                  <c:v>118.62519177198406</c:v>
                </c:pt>
                <c:pt idx="2880">
                  <c:v>118.65750947927724</c:v>
                </c:pt>
                <c:pt idx="2881">
                  <c:v>118.81912351668446</c:v>
                </c:pt>
                <c:pt idx="2882">
                  <c:v>118.9807437889469</c:v>
                </c:pt>
                <c:pt idx="2883">
                  <c:v>119.14234294908354</c:v>
                </c:pt>
                <c:pt idx="2884">
                  <c:v>119.30395934414149</c:v>
                </c:pt>
                <c:pt idx="2885">
                  <c:v>119.46559817422336</c:v>
                </c:pt>
                <c:pt idx="2886">
                  <c:v>119.6272504833304</c:v>
                </c:pt>
                <c:pt idx="2887">
                  <c:v>119.78893497918855</c:v>
                </c:pt>
                <c:pt idx="2888">
                  <c:v>119.95063164782908</c:v>
                </c:pt>
                <c:pt idx="2889">
                  <c:v>120.11234439683909</c:v>
                </c:pt>
                <c:pt idx="2890">
                  <c:v>120.27407415617427</c:v>
                </c:pt>
                <c:pt idx="2891">
                  <c:v>120.43581836802065</c:v>
                </c:pt>
                <c:pt idx="2892">
                  <c:v>120.59761368911714</c:v>
                </c:pt>
                <c:pt idx="2893">
                  <c:v>120.75939309858479</c:v>
                </c:pt>
                <c:pt idx="2894">
                  <c:v>120.92119943594741</c:v>
                </c:pt>
                <c:pt idx="2895">
                  <c:v>121.08299411999066</c:v>
                </c:pt>
                <c:pt idx="2896">
                  <c:v>121.24478730392288</c:v>
                </c:pt>
                <c:pt idx="2897">
                  <c:v>121.40658563490209</c:v>
                </c:pt>
                <c:pt idx="2898">
                  <c:v>121.56838593411175</c:v>
                </c:pt>
                <c:pt idx="2899">
                  <c:v>121.73016598638036</c:v>
                </c:pt>
                <c:pt idx="2900">
                  <c:v>121.89192497123767</c:v>
                </c:pt>
                <c:pt idx="2901">
                  <c:v>122.05367795216387</c:v>
                </c:pt>
                <c:pt idx="2902">
                  <c:v>122.2156738335098</c:v>
                </c:pt>
                <c:pt idx="2903">
                  <c:v>122.37780279272155</c:v>
                </c:pt>
                <c:pt idx="2904">
                  <c:v>122.53985020730606</c:v>
                </c:pt>
                <c:pt idx="2905">
                  <c:v>122.70184905079381</c:v>
                </c:pt>
                <c:pt idx="2906">
                  <c:v>122.86380815963484</c:v>
                </c:pt>
                <c:pt idx="2907">
                  <c:v>123.02575498762751</c:v>
                </c:pt>
                <c:pt idx="2908">
                  <c:v>123.18768729569305</c:v>
                </c:pt>
                <c:pt idx="2909">
                  <c:v>123.34964398716667</c:v>
                </c:pt>
                <c:pt idx="2910">
                  <c:v>123.5115702179309</c:v>
                </c:pt>
                <c:pt idx="2911">
                  <c:v>123.67346153159731</c:v>
                </c:pt>
                <c:pt idx="2912">
                  <c:v>123.83528987167968</c:v>
                </c:pt>
                <c:pt idx="2913">
                  <c:v>123.99708416545378</c:v>
                </c:pt>
                <c:pt idx="2914">
                  <c:v>124.15882856887717</c:v>
                </c:pt>
                <c:pt idx="2915">
                  <c:v>124.32051231510728</c:v>
                </c:pt>
                <c:pt idx="2916">
                  <c:v>124.48213370962135</c:v>
                </c:pt>
                <c:pt idx="2917">
                  <c:v>124.64365917501748</c:v>
                </c:pt>
                <c:pt idx="2918">
                  <c:v>124.80510685251542</c:v>
                </c:pt>
                <c:pt idx="2919">
                  <c:v>124.96652287923602</c:v>
                </c:pt>
                <c:pt idx="2920">
                  <c:v>125.12791588010046</c:v>
                </c:pt>
                <c:pt idx="2921">
                  <c:v>125.28926956358984</c:v>
                </c:pt>
                <c:pt idx="2922">
                  <c:v>125.45052078140186</c:v>
                </c:pt>
                <c:pt idx="2923">
                  <c:v>125.61169122955802</c:v>
                </c:pt>
                <c:pt idx="2924">
                  <c:v>125.77278200796576</c:v>
                </c:pt>
                <c:pt idx="2925">
                  <c:v>125.93377199655916</c:v>
                </c:pt>
                <c:pt idx="2926">
                  <c:v>126.09468024706663</c:v>
                </c:pt>
                <c:pt idx="2927">
                  <c:v>126.25545515426518</c:v>
                </c:pt>
                <c:pt idx="2928">
                  <c:v>126.41614815388077</c:v>
                </c:pt>
                <c:pt idx="2929">
                  <c:v>126.57684572320028</c:v>
                </c:pt>
                <c:pt idx="2930">
                  <c:v>126.7375632154672</c:v>
                </c:pt>
                <c:pt idx="2931">
                  <c:v>126.8982553933858</c:v>
                </c:pt>
                <c:pt idx="2932">
                  <c:v>127.05883724108453</c:v>
                </c:pt>
                <c:pt idx="2933">
                  <c:v>127.21931663714133</c:v>
                </c:pt>
                <c:pt idx="2934">
                  <c:v>127.37968993979194</c:v>
                </c:pt>
                <c:pt idx="2935">
                  <c:v>127.53996352881011</c:v>
                </c:pt>
                <c:pt idx="2936">
                  <c:v>127.70012988465697</c:v>
                </c:pt>
                <c:pt idx="2937">
                  <c:v>127.86019140455284</c:v>
                </c:pt>
                <c:pt idx="2938">
                  <c:v>128.02009624158268</c:v>
                </c:pt>
                <c:pt idx="2939">
                  <c:v>128.17985934066513</c:v>
                </c:pt>
                <c:pt idx="2940">
                  <c:v>128.33943669254938</c:v>
                </c:pt>
                <c:pt idx="2941">
                  <c:v>128.49886636261238</c:v>
                </c:pt>
                <c:pt idx="2942">
                  <c:v>128.65816380356316</c:v>
                </c:pt>
                <c:pt idx="2943">
                  <c:v>128.81729802664134</c:v>
                </c:pt>
                <c:pt idx="2944">
                  <c:v>128.97630842146589</c:v>
                </c:pt>
                <c:pt idx="2945">
                  <c:v>129.13518455445794</c:v>
                </c:pt>
                <c:pt idx="2946">
                  <c:v>129.29393369011805</c:v>
                </c:pt>
                <c:pt idx="2947">
                  <c:v>129.45253546994115</c:v>
                </c:pt>
                <c:pt idx="2948">
                  <c:v>129.61098221647359</c:v>
                </c:pt>
                <c:pt idx="2949">
                  <c:v>129.76924859594482</c:v>
                </c:pt>
                <c:pt idx="2950">
                  <c:v>129.92737704003576</c:v>
                </c:pt>
                <c:pt idx="2951">
                  <c:v>130.08537146819941</c:v>
                </c:pt>
                <c:pt idx="2952">
                  <c:v>130.24322479086487</c:v>
                </c:pt>
                <c:pt idx="2953">
                  <c:v>130.40092494628661</c:v>
                </c:pt>
                <c:pt idx="2954">
                  <c:v>130.55847227225689</c:v>
                </c:pt>
                <c:pt idx="2955">
                  <c:v>130.71589670230253</c:v>
                </c:pt>
                <c:pt idx="2956">
                  <c:v>130.87315646190558</c:v>
                </c:pt>
                <c:pt idx="2957">
                  <c:v>131.03025722819132</c:v>
                </c:pt>
                <c:pt idx="2958">
                  <c:v>131.18723196855541</c:v>
                </c:pt>
                <c:pt idx="2959">
                  <c:v>131.34402114671479</c:v>
                </c:pt>
                <c:pt idx="2960">
                  <c:v>131.50062233930666</c:v>
                </c:pt>
                <c:pt idx="2961">
                  <c:v>131.65704569593765</c:v>
                </c:pt>
                <c:pt idx="2962">
                  <c:v>131.8133042834167</c:v>
                </c:pt>
                <c:pt idx="2963">
                  <c:v>131.96941147203725</c:v>
                </c:pt>
                <c:pt idx="2964">
                  <c:v>132.12533207937341</c:v>
                </c:pt>
                <c:pt idx="2965">
                  <c:v>132.28105644149056</c:v>
                </c:pt>
                <c:pt idx="2966">
                  <c:v>132.43662130447603</c:v>
                </c:pt>
                <c:pt idx="2967">
                  <c:v>132.59201297789406</c:v>
                </c:pt>
                <c:pt idx="2968">
                  <c:v>132.74720459506401</c:v>
                </c:pt>
                <c:pt idx="2969">
                  <c:v>132.902210555327</c:v>
                </c:pt>
                <c:pt idx="2970">
                  <c:v>133.05705430201354</c:v>
                </c:pt>
                <c:pt idx="2971">
                  <c:v>133.21174402245992</c:v>
                </c:pt>
                <c:pt idx="2972">
                  <c:v>133.36626233197751</c:v>
                </c:pt>
                <c:pt idx="2973">
                  <c:v>133.52062907446299</c:v>
                </c:pt>
                <c:pt idx="2974">
                  <c:v>133.67485230489768</c:v>
                </c:pt>
                <c:pt idx="2975">
                  <c:v>133.82885681030317</c:v>
                </c:pt>
                <c:pt idx="2976">
                  <c:v>133.98268237270213</c:v>
                </c:pt>
                <c:pt idx="2977">
                  <c:v>134.13631754713654</c:v>
                </c:pt>
                <c:pt idx="2978">
                  <c:v>134.28979376087585</c:v>
                </c:pt>
                <c:pt idx="2979">
                  <c:v>134.44306695493086</c:v>
                </c:pt>
                <c:pt idx="2980">
                  <c:v>134.59617982774176</c:v>
                </c:pt>
                <c:pt idx="2981">
                  <c:v>134.74911624508354</c:v>
                </c:pt>
                <c:pt idx="2982">
                  <c:v>134.90189426294725</c:v>
                </c:pt>
                <c:pt idx="2983">
                  <c:v>135.05450345331008</c:v>
                </c:pt>
                <c:pt idx="2984">
                  <c:v>135.20692483653539</c:v>
                </c:pt>
                <c:pt idx="2985">
                  <c:v>135.35917095951535</c:v>
                </c:pt>
                <c:pt idx="2986">
                  <c:v>135.51122520060153</c:v>
                </c:pt>
                <c:pt idx="2987">
                  <c:v>135.66312217850785</c:v>
                </c:pt>
                <c:pt idx="2988">
                  <c:v>135.81481660856721</c:v>
                </c:pt>
                <c:pt idx="2989">
                  <c:v>135.96631134428497</c:v>
                </c:pt>
                <c:pt idx="2990">
                  <c:v>136.11767099426697</c:v>
                </c:pt>
                <c:pt idx="2991">
                  <c:v>136.26888424233826</c:v>
                </c:pt>
                <c:pt idx="2992">
                  <c:v>136.41990919379964</c:v>
                </c:pt>
                <c:pt idx="2993">
                  <c:v>136.57073588112902</c:v>
                </c:pt>
                <c:pt idx="2994">
                  <c:v>136.72136902032307</c:v>
                </c:pt>
                <c:pt idx="2995">
                  <c:v>136.87180965184643</c:v>
                </c:pt>
                <c:pt idx="2996">
                  <c:v>137.02207052887934</c:v>
                </c:pt>
                <c:pt idx="2997">
                  <c:v>137.17214348373545</c:v>
                </c:pt>
                <c:pt idx="2998">
                  <c:v>137.3220545476747</c:v>
                </c:pt>
                <c:pt idx="2999">
                  <c:v>137.47183200050125</c:v>
                </c:pt>
                <c:pt idx="3000">
                  <c:v>137.62145770265579</c:v>
                </c:pt>
                <c:pt idx="3001">
                  <c:v>137.77090724220594</c:v>
                </c:pt>
                <c:pt idx="3002">
                  <c:v>137.92020483886623</c:v>
                </c:pt>
                <c:pt idx="3003">
                  <c:v>138.06932727986191</c:v>
                </c:pt>
                <c:pt idx="3004">
                  <c:v>138.21825424371136</c:v>
                </c:pt>
                <c:pt idx="3005">
                  <c:v>138.3669894272962</c:v>
                </c:pt>
                <c:pt idx="3006">
                  <c:v>138.5155221751269</c:v>
                </c:pt>
                <c:pt idx="3007">
                  <c:v>138.66388556092292</c:v>
                </c:pt>
                <c:pt idx="3008">
                  <c:v>138.81208446987156</c:v>
                </c:pt>
                <c:pt idx="3009">
                  <c:v>138.9600766500678</c:v>
                </c:pt>
                <c:pt idx="3010">
                  <c:v>139.10788523418435</c:v>
                </c:pt>
                <c:pt idx="3011">
                  <c:v>139.25549294868875</c:v>
                </c:pt>
                <c:pt idx="3012">
                  <c:v>139.40292875934409</c:v>
                </c:pt>
                <c:pt idx="3013">
                  <c:v>139.55019661066808</c:v>
                </c:pt>
                <c:pt idx="3014">
                  <c:v>139.69733901821502</c:v>
                </c:pt>
                <c:pt idx="3015">
                  <c:v>139.84432556827255</c:v>
                </c:pt>
                <c:pt idx="3016">
                  <c:v>139.99112124158123</c:v>
                </c:pt>
                <c:pt idx="3017">
                  <c:v>140.13774333628771</c:v>
                </c:pt>
                <c:pt idx="3018">
                  <c:v>140.28417107997191</c:v>
                </c:pt>
                <c:pt idx="3019">
                  <c:v>140.43041468358979</c:v>
                </c:pt>
                <c:pt idx="3020">
                  <c:v>140.5765107110868</c:v>
                </c:pt>
                <c:pt idx="3021">
                  <c:v>140.72242768809011</c:v>
                </c:pt>
                <c:pt idx="3022">
                  <c:v>140.86818417076324</c:v>
                </c:pt>
                <c:pt idx="3023">
                  <c:v>141.01382296732314</c:v>
                </c:pt>
                <c:pt idx="3024">
                  <c:v>141.15926693664804</c:v>
                </c:pt>
                <c:pt idx="3025">
                  <c:v>141.30450089427745</c:v>
                </c:pt>
                <c:pt idx="3026">
                  <c:v>141.44957277272812</c:v>
                </c:pt>
                <c:pt idx="3027">
                  <c:v>141.5944905257204</c:v>
                </c:pt>
                <c:pt idx="3028">
                  <c:v>141.73922031479751</c:v>
                </c:pt>
                <c:pt idx="3029">
                  <c:v>141.88380496200577</c:v>
                </c:pt>
                <c:pt idx="3030">
                  <c:v>142.02823027151979</c:v>
                </c:pt>
                <c:pt idx="3031">
                  <c:v>142.17252498190103</c:v>
                </c:pt>
                <c:pt idx="3032">
                  <c:v>142.31666688159788</c:v>
                </c:pt>
                <c:pt idx="3033">
                  <c:v>142.46062922784037</c:v>
                </c:pt>
                <c:pt idx="3034">
                  <c:v>142.60441929661533</c:v>
                </c:pt>
                <c:pt idx="3035">
                  <c:v>142.74804351181737</c:v>
                </c:pt>
                <c:pt idx="3036">
                  <c:v>142.89149926380554</c:v>
                </c:pt>
                <c:pt idx="3037">
                  <c:v>143.03481587001338</c:v>
                </c:pt>
                <c:pt idx="3038">
                  <c:v>143.17798933149416</c:v>
                </c:pt>
                <c:pt idx="3039">
                  <c:v>143.32098612360738</c:v>
                </c:pt>
                <c:pt idx="3040">
                  <c:v>143.46381717572407</c:v>
                </c:pt>
                <c:pt idx="3041">
                  <c:v>143.60649591142763</c:v>
                </c:pt>
                <c:pt idx="3042">
                  <c:v>143.74901999893743</c:v>
                </c:pt>
                <c:pt idx="3043">
                  <c:v>143.89138169158738</c:v>
                </c:pt>
                <c:pt idx="3044">
                  <c:v>144.03359436872091</c:v>
                </c:pt>
                <c:pt idx="3045">
                  <c:v>144.17564024749831</c:v>
                </c:pt>
                <c:pt idx="3046">
                  <c:v>144.31751687013221</c:v>
                </c:pt>
                <c:pt idx="3047">
                  <c:v>144.45923627634664</c:v>
                </c:pt>
                <c:pt idx="3048">
                  <c:v>144.60082223566721</c:v>
                </c:pt>
                <c:pt idx="3049">
                  <c:v>144.74226469548168</c:v>
                </c:pt>
                <c:pt idx="3050">
                  <c:v>144.88358656886774</c:v>
                </c:pt>
                <c:pt idx="3051">
                  <c:v>145.02477260727875</c:v>
                </c:pt>
                <c:pt idx="3052">
                  <c:v>145.16578748346407</c:v>
                </c:pt>
                <c:pt idx="3053">
                  <c:v>145.30662917499518</c:v>
                </c:pt>
                <c:pt idx="3054">
                  <c:v>145.4473114953455</c:v>
                </c:pt>
                <c:pt idx="3055">
                  <c:v>145.58788005710105</c:v>
                </c:pt>
                <c:pt idx="3056">
                  <c:v>145.72833398263185</c:v>
                </c:pt>
                <c:pt idx="3057">
                  <c:v>145.86863792903389</c:v>
                </c:pt>
                <c:pt idx="3058">
                  <c:v>146.00875377341322</c:v>
                </c:pt>
                <c:pt idx="3059">
                  <c:v>146.14871078728709</c:v>
                </c:pt>
                <c:pt idx="3060">
                  <c:v>146.2885133123678</c:v>
                </c:pt>
                <c:pt idx="3061">
                  <c:v>146.42815499631791</c:v>
                </c:pt>
                <c:pt idx="3062">
                  <c:v>146.56762768219261</c:v>
                </c:pt>
                <c:pt idx="3063">
                  <c:v>146.70699439582768</c:v>
                </c:pt>
                <c:pt idx="3064">
                  <c:v>146.84624007831061</c:v>
                </c:pt>
                <c:pt idx="3065">
                  <c:v>146.9853165959299</c:v>
                </c:pt>
                <c:pt idx="3066">
                  <c:v>147.12425699115775</c:v>
                </c:pt>
                <c:pt idx="3067">
                  <c:v>147.2630405350049</c:v>
                </c:pt>
                <c:pt idx="3068">
                  <c:v>147.40172274900385</c:v>
                </c:pt>
                <c:pt idx="3069">
                  <c:v>147.54024910676782</c:v>
                </c:pt>
                <c:pt idx="3070">
                  <c:v>147.67862922342056</c:v>
                </c:pt>
                <c:pt idx="3071">
                  <c:v>147.816910967382</c:v>
                </c:pt>
                <c:pt idx="3072">
                  <c:v>147.95511001727104</c:v>
                </c:pt>
                <c:pt idx="3073">
                  <c:v>148.09317802434288</c:v>
                </c:pt>
                <c:pt idx="3074">
                  <c:v>148.23108149135282</c:v>
                </c:pt>
                <c:pt idx="3075">
                  <c:v>148.36885088498047</c:v>
                </c:pt>
                <c:pt idx="3076">
                  <c:v>148.50650330559429</c:v>
                </c:pt>
                <c:pt idx="3077">
                  <c:v>148.64400823686424</c:v>
                </c:pt>
                <c:pt idx="3078">
                  <c:v>148.78143729788965</c:v>
                </c:pt>
                <c:pt idx="3079">
                  <c:v>148.91875584274871</c:v>
                </c:pt>
                <c:pt idx="3080">
                  <c:v>149.05591165794354</c:v>
                </c:pt>
                <c:pt idx="3081">
                  <c:v>149.19293165527017</c:v>
                </c:pt>
                <c:pt idx="3082">
                  <c:v>149.32987984901678</c:v>
                </c:pt>
                <c:pt idx="3083">
                  <c:v>149.46671618470364</c:v>
                </c:pt>
                <c:pt idx="3084">
                  <c:v>149.60342490640124</c:v>
                </c:pt>
                <c:pt idx="3085">
                  <c:v>149.74001009148242</c:v>
                </c:pt>
                <c:pt idx="3086">
                  <c:v>149.87646974093758</c:v>
                </c:pt>
                <c:pt idx="3087">
                  <c:v>150.01278867380358</c:v>
                </c:pt>
                <c:pt idx="3088">
                  <c:v>150.14901059194901</c:v>
                </c:pt>
                <c:pt idx="3089">
                  <c:v>150.28515334915716</c:v>
                </c:pt>
                <c:pt idx="3090">
                  <c:v>150.42117414033839</c:v>
                </c:pt>
                <c:pt idx="3091">
                  <c:v>150.55708461568958</c:v>
                </c:pt>
                <c:pt idx="3092">
                  <c:v>150.6928497573694</c:v>
                </c:pt>
                <c:pt idx="3093">
                  <c:v>150.82851460196838</c:v>
                </c:pt>
                <c:pt idx="3094">
                  <c:v>150.96407449505827</c:v>
                </c:pt>
                <c:pt idx="3095">
                  <c:v>151.0995487346205</c:v>
                </c:pt>
                <c:pt idx="3096">
                  <c:v>151.23492391596542</c:v>
                </c:pt>
                <c:pt idx="3097">
                  <c:v>151.37019655871691</c:v>
                </c:pt>
                <c:pt idx="3098">
                  <c:v>151.50540945377676</c:v>
                </c:pt>
                <c:pt idx="3099">
                  <c:v>151.64049852651121</c:v>
                </c:pt>
                <c:pt idx="3100">
                  <c:v>151.77551104837616</c:v>
                </c:pt>
                <c:pt idx="3101">
                  <c:v>151.91042830056219</c:v>
                </c:pt>
                <c:pt idx="3102">
                  <c:v>152.04525173948579</c:v>
                </c:pt>
                <c:pt idx="3103">
                  <c:v>152.17997650208514</c:v>
                </c:pt>
                <c:pt idx="3104">
                  <c:v>152.31457906213197</c:v>
                </c:pt>
                <c:pt idx="3105">
                  <c:v>152.44906106162145</c:v>
                </c:pt>
                <c:pt idx="3106">
                  <c:v>152.58347511374134</c:v>
                </c:pt>
                <c:pt idx="3107">
                  <c:v>152.71780291957722</c:v>
                </c:pt>
                <c:pt idx="3108">
                  <c:v>152.8520389817956</c:v>
                </c:pt>
                <c:pt idx="3109">
                  <c:v>152.98620919625998</c:v>
                </c:pt>
                <c:pt idx="3110">
                  <c:v>153.12029137428863</c:v>
                </c:pt>
                <c:pt idx="3111">
                  <c:v>153.25424989184197</c:v>
                </c:pt>
                <c:pt idx="3112">
                  <c:v>153.3881274762677</c:v>
                </c:pt>
                <c:pt idx="3113">
                  <c:v>153.52188437108265</c:v>
                </c:pt>
                <c:pt idx="3114">
                  <c:v>153.65553764858282</c:v>
                </c:pt>
                <c:pt idx="3115">
                  <c:v>153.78910638415397</c:v>
                </c:pt>
                <c:pt idx="3116">
                  <c:v>153.92258241071096</c:v>
                </c:pt>
                <c:pt idx="3117">
                  <c:v>154.05595414320626</c:v>
                </c:pt>
                <c:pt idx="3118">
                  <c:v>154.18925816361022</c:v>
                </c:pt>
                <c:pt idx="3119">
                  <c:v>154.32246794036863</c:v>
                </c:pt>
                <c:pt idx="3120">
                  <c:v>154.45558682403265</c:v>
                </c:pt>
                <c:pt idx="3121">
                  <c:v>154.58861344734521</c:v>
                </c:pt>
                <c:pt idx="3122">
                  <c:v>154.721558911394</c:v>
                </c:pt>
                <c:pt idx="3123">
                  <c:v>154.85443794859816</c:v>
                </c:pt>
                <c:pt idx="3124">
                  <c:v>154.98722291773001</c:v>
                </c:pt>
                <c:pt idx="3125">
                  <c:v>155.11991666549034</c:v>
                </c:pt>
                <c:pt idx="3126">
                  <c:v>155.25249579700241</c:v>
                </c:pt>
                <c:pt idx="3127">
                  <c:v>155.38501968708562</c:v>
                </c:pt>
                <c:pt idx="3128">
                  <c:v>155.51745995372579</c:v>
                </c:pt>
                <c:pt idx="3129">
                  <c:v>155.64979385365726</c:v>
                </c:pt>
                <c:pt idx="3130">
                  <c:v>155.78205636811981</c:v>
                </c:pt>
                <c:pt idx="3131">
                  <c:v>155.91422776554057</c:v>
                </c:pt>
                <c:pt idx="3132">
                  <c:v>156.04631101692291</c:v>
                </c:pt>
                <c:pt idx="3133">
                  <c:v>156.17830753535841</c:v>
                </c:pt>
                <c:pt idx="3134">
                  <c:v>156.31023692526773</c:v>
                </c:pt>
                <c:pt idx="3135">
                  <c:v>156.44209231925657</c:v>
                </c:pt>
                <c:pt idx="3136">
                  <c:v>156.5738459696932</c:v>
                </c:pt>
                <c:pt idx="3137">
                  <c:v>156.70553266828355</c:v>
                </c:pt>
                <c:pt idx="3138">
                  <c:v>156.83714844845971</c:v>
                </c:pt>
                <c:pt idx="3139">
                  <c:v>156.96868025909433</c:v>
                </c:pt>
                <c:pt idx="3140">
                  <c:v>157.10017926919701</c:v>
                </c:pt>
                <c:pt idx="3141">
                  <c:v>157.23163835243002</c:v>
                </c:pt>
                <c:pt idx="3142">
                  <c:v>157.36301737415621</c:v>
                </c:pt>
                <c:pt idx="3143">
                  <c:v>157.49429238371221</c:v>
                </c:pt>
                <c:pt idx="3144">
                  <c:v>157.62548638805984</c:v>
                </c:pt>
                <c:pt idx="3145">
                  <c:v>157.75659418171463</c:v>
                </c:pt>
                <c:pt idx="3146">
                  <c:v>157.8876041964277</c:v>
                </c:pt>
                <c:pt idx="3147">
                  <c:v>158.01853393194682</c:v>
                </c:pt>
                <c:pt idx="3148">
                  <c:v>158.14939672131817</c:v>
                </c:pt>
                <c:pt idx="3149">
                  <c:v>158.28016892149518</c:v>
                </c:pt>
                <c:pt idx="3150">
                  <c:v>158.41085320531215</c:v>
                </c:pt>
                <c:pt idx="3151">
                  <c:v>158.54147421842515</c:v>
                </c:pt>
                <c:pt idx="3152">
                  <c:v>158.67202409134467</c:v>
                </c:pt>
                <c:pt idx="3153">
                  <c:v>158.80248950657364</c:v>
                </c:pt>
                <c:pt idx="3154">
                  <c:v>158.93287528179133</c:v>
                </c:pt>
                <c:pt idx="3155">
                  <c:v>159.06316830780887</c:v>
                </c:pt>
                <c:pt idx="3156">
                  <c:v>159.19337683204381</c:v>
                </c:pt>
                <c:pt idx="3157">
                  <c:v>159.32351822393866</c:v>
                </c:pt>
                <c:pt idx="3158">
                  <c:v>159.45357750918353</c:v>
                </c:pt>
                <c:pt idx="3159">
                  <c:v>159.58354026678032</c:v>
                </c:pt>
                <c:pt idx="3160">
                  <c:v>159.71342777742339</c:v>
                </c:pt>
                <c:pt idx="3161">
                  <c:v>159.84319943349294</c:v>
                </c:pt>
                <c:pt idx="3162">
                  <c:v>159.97290305082279</c:v>
                </c:pt>
                <c:pt idx="3163">
                  <c:v>160.10249617445118</c:v>
                </c:pt>
                <c:pt idx="3164">
                  <c:v>160.23201718118736</c:v>
                </c:pt>
                <c:pt idx="3165">
                  <c:v>160.36144049839271</c:v>
                </c:pt>
                <c:pt idx="3166">
                  <c:v>160.49075340387822</c:v>
                </c:pt>
                <c:pt idx="3167">
                  <c:v>160.61998201553314</c:v>
                </c:pt>
                <c:pt idx="3168">
                  <c:v>160.74913684789797</c:v>
                </c:pt>
                <c:pt idx="3169">
                  <c:v>160.87823353046363</c:v>
                </c:pt>
                <c:pt idx="3170">
                  <c:v>161.00725735398078</c:v>
                </c:pt>
                <c:pt idx="3171">
                  <c:v>161.13617420575795</c:v>
                </c:pt>
                <c:pt idx="3172">
                  <c:v>161.26495298441787</c:v>
                </c:pt>
                <c:pt idx="3173">
                  <c:v>161.39363094612156</c:v>
                </c:pt>
                <c:pt idx="3174">
                  <c:v>161.52219711418942</c:v>
                </c:pt>
                <c:pt idx="3175">
                  <c:v>161.65065991428381</c:v>
                </c:pt>
                <c:pt idx="3176">
                  <c:v>161.77909252630377</c:v>
                </c:pt>
                <c:pt idx="3177">
                  <c:v>161.90745400855513</c:v>
                </c:pt>
                <c:pt idx="3178">
                  <c:v>162.0357609226416</c:v>
                </c:pt>
                <c:pt idx="3179">
                  <c:v>162.16398797927405</c:v>
                </c:pt>
                <c:pt idx="3180">
                  <c:v>162.2921285971328</c:v>
                </c:pt>
                <c:pt idx="3181">
                  <c:v>162.42020925414258</c:v>
                </c:pt>
                <c:pt idx="3182">
                  <c:v>162.54819326477201</c:v>
                </c:pt>
                <c:pt idx="3183">
                  <c:v>162.67609437175656</c:v>
                </c:pt>
                <c:pt idx="3184">
                  <c:v>162.80390822322892</c:v>
                </c:pt>
                <c:pt idx="3185">
                  <c:v>162.93161748940128</c:v>
                </c:pt>
                <c:pt idx="3186">
                  <c:v>163.05925539674394</c:v>
                </c:pt>
                <c:pt idx="3187">
                  <c:v>163.18678367926341</c:v>
                </c:pt>
                <c:pt idx="3188">
                  <c:v>163.31421909167821</c:v>
                </c:pt>
                <c:pt idx="3189">
                  <c:v>163.44160379481247</c:v>
                </c:pt>
                <c:pt idx="3190">
                  <c:v>163.56890194347619</c:v>
                </c:pt>
                <c:pt idx="3191">
                  <c:v>163.69608504467342</c:v>
                </c:pt>
                <c:pt idx="3192">
                  <c:v>163.82315941378027</c:v>
                </c:pt>
                <c:pt idx="3193">
                  <c:v>163.95014517845661</c:v>
                </c:pt>
                <c:pt idx="3194">
                  <c:v>164.07700526323893</c:v>
                </c:pt>
                <c:pt idx="3195">
                  <c:v>164.20378124922874</c:v>
                </c:pt>
                <c:pt idx="3196">
                  <c:v>164.33045260582864</c:v>
                </c:pt>
                <c:pt idx="3197">
                  <c:v>164.45700283192988</c:v>
                </c:pt>
                <c:pt idx="3198">
                  <c:v>164.58345985510806</c:v>
                </c:pt>
                <c:pt idx="3199">
                  <c:v>164.70981017013943</c:v>
                </c:pt>
                <c:pt idx="3200">
                  <c:v>164.83603049581873</c:v>
                </c:pt>
                <c:pt idx="3201">
                  <c:v>164.9621463337709</c:v>
                </c:pt>
                <c:pt idx="3202">
                  <c:v>165.08813228137694</c:v>
                </c:pt>
                <c:pt idx="3203">
                  <c:v>165.21398712476997</c:v>
                </c:pt>
                <c:pt idx="3204">
                  <c:v>165.33971893677997</c:v>
                </c:pt>
                <c:pt idx="3205">
                  <c:v>165.46533873897712</c:v>
                </c:pt>
                <c:pt idx="3206">
                  <c:v>165.5908281191725</c:v>
                </c:pt>
                <c:pt idx="3207">
                  <c:v>165.71618899722318</c:v>
                </c:pt>
                <c:pt idx="3208">
                  <c:v>165.84143834702246</c:v>
                </c:pt>
                <c:pt idx="3209">
                  <c:v>165.96654590584151</c:v>
                </c:pt>
                <c:pt idx="3210">
                  <c:v>166.09154073387305</c:v>
                </c:pt>
                <c:pt idx="3211">
                  <c:v>166.21644423626478</c:v>
                </c:pt>
                <c:pt idx="3212">
                  <c:v>166.3411865987178</c:v>
                </c:pt>
                <c:pt idx="3213">
                  <c:v>166.46579729803494</c:v>
                </c:pt>
                <c:pt idx="3214">
                  <c:v>166.59028343041209</c:v>
                </c:pt>
                <c:pt idx="3215">
                  <c:v>166.71464265727744</c:v>
                </c:pt>
                <c:pt idx="3216">
                  <c:v>166.83888973606548</c:v>
                </c:pt>
                <c:pt idx="3217">
                  <c:v>166.96304284684624</c:v>
                </c:pt>
                <c:pt idx="3218">
                  <c:v>167.08708430999511</c:v>
                </c:pt>
                <c:pt idx="3219">
                  <c:v>167.21096113715913</c:v>
                </c:pt>
                <c:pt idx="3220">
                  <c:v>167.33467359595653</c:v>
                </c:pt>
                <c:pt idx="3221">
                  <c:v>167.45824393136994</c:v>
                </c:pt>
                <c:pt idx="3222">
                  <c:v>167.58167759236994</c:v>
                </c:pt>
                <c:pt idx="3223">
                  <c:v>167.7049700003447</c:v>
                </c:pt>
                <c:pt idx="3224">
                  <c:v>167.82810852903103</c:v>
                </c:pt>
                <c:pt idx="3225">
                  <c:v>167.95107233474548</c:v>
                </c:pt>
                <c:pt idx="3226">
                  <c:v>168.0738803377663</c:v>
                </c:pt>
                <c:pt idx="3227">
                  <c:v>168.19654998343216</c:v>
                </c:pt>
                <c:pt idx="3228">
                  <c:v>168.3190639449646</c:v>
                </c:pt>
                <c:pt idx="3229">
                  <c:v>168.44142106606245</c:v>
                </c:pt>
                <c:pt idx="3230">
                  <c:v>168.56362566744312</c:v>
                </c:pt>
                <c:pt idx="3231">
                  <c:v>168.68565719025906</c:v>
                </c:pt>
                <c:pt idx="3232">
                  <c:v>168.80752869752618</c:v>
                </c:pt>
                <c:pt idx="3233">
                  <c:v>168.92920847152601</c:v>
                </c:pt>
                <c:pt idx="3234">
                  <c:v>169.05070300838008</c:v>
                </c:pt>
                <c:pt idx="3235">
                  <c:v>169.17203586578128</c:v>
                </c:pt>
                <c:pt idx="3236">
                  <c:v>169.293171960721</c:v>
                </c:pt>
                <c:pt idx="3237">
                  <c:v>169.41415135161222</c:v>
                </c:pt>
                <c:pt idx="3238">
                  <c:v>169.53497810565517</c:v>
                </c:pt>
                <c:pt idx="3239">
                  <c:v>169.65561411145035</c:v>
                </c:pt>
                <c:pt idx="3240">
                  <c:v>169.77608890800013</c:v>
                </c:pt>
                <c:pt idx="3241">
                  <c:v>169.89638660179287</c:v>
                </c:pt>
                <c:pt idx="3242">
                  <c:v>170.01650288389888</c:v>
                </c:pt>
                <c:pt idx="3243">
                  <c:v>170.13645423648606</c:v>
                </c:pt>
                <c:pt idx="3244">
                  <c:v>170.25624064184174</c:v>
                </c:pt>
                <c:pt idx="3245">
                  <c:v>170.37585733473497</c:v>
                </c:pt>
                <c:pt idx="3246">
                  <c:v>170.49530906415677</c:v>
                </c:pt>
                <c:pt idx="3247">
                  <c:v>170.61456360442207</c:v>
                </c:pt>
                <c:pt idx="3248">
                  <c:v>170.73365553200068</c:v>
                </c:pt>
                <c:pt idx="3249">
                  <c:v>170.85256515377262</c:v>
                </c:pt>
                <c:pt idx="3250">
                  <c:v>170.97132903333542</c:v>
                </c:pt>
                <c:pt idx="3251">
                  <c:v>171.08991013882545</c:v>
                </c:pt>
                <c:pt idx="3252">
                  <c:v>171.20833506085208</c:v>
                </c:pt>
                <c:pt idx="3253">
                  <c:v>171.32661405198317</c:v>
                </c:pt>
                <c:pt idx="3254">
                  <c:v>171.44475288403359</c:v>
                </c:pt>
                <c:pt idx="3255">
                  <c:v>171.56272407963621</c:v>
                </c:pt>
                <c:pt idx="3256">
                  <c:v>171.68051733813957</c:v>
                </c:pt>
                <c:pt idx="3257">
                  <c:v>171.79811060079197</c:v>
                </c:pt>
                <c:pt idx="3258">
                  <c:v>171.91550971961695</c:v>
                </c:pt>
                <c:pt idx="3259">
                  <c:v>172.03272698147845</c:v>
                </c:pt>
                <c:pt idx="3260">
                  <c:v>172.14977360595509</c:v>
                </c:pt>
                <c:pt idx="3261">
                  <c:v>172.26663291910657</c:v>
                </c:pt>
                <c:pt idx="3262">
                  <c:v>172.38328333807434</c:v>
                </c:pt>
                <c:pt idx="3263">
                  <c:v>172.49974547157575</c:v>
                </c:pt>
                <c:pt idx="3264">
                  <c:v>172.61600336531444</c:v>
                </c:pt>
                <c:pt idx="3265">
                  <c:v>172.73204692062922</c:v>
                </c:pt>
                <c:pt idx="3266">
                  <c:v>172.84788359095634</c:v>
                </c:pt>
                <c:pt idx="3267">
                  <c:v>172.96353764069104</c:v>
                </c:pt>
                <c:pt idx="3268">
                  <c:v>173.07899595508746</c:v>
                </c:pt>
                <c:pt idx="3269">
                  <c:v>173.19426797561789</c:v>
                </c:pt>
                <c:pt idx="3270">
                  <c:v>173.30933066559737</c:v>
                </c:pt>
                <c:pt idx="3271">
                  <c:v>173.42418961447629</c:v>
                </c:pt>
                <c:pt idx="3272">
                  <c:v>173.53887595893093</c:v>
                </c:pt>
                <c:pt idx="3273">
                  <c:v>173.65334691743584</c:v>
                </c:pt>
                <c:pt idx="3274">
                  <c:v>173.76760251446461</c:v>
                </c:pt>
                <c:pt idx="3275">
                  <c:v>173.88165575302347</c:v>
                </c:pt>
                <c:pt idx="3276">
                  <c:v>173.99549821435485</c:v>
                </c:pt>
                <c:pt idx="3277">
                  <c:v>174.10912329933041</c:v>
                </c:pt>
                <c:pt idx="3278">
                  <c:v>174.22253306602616</c:v>
                </c:pt>
                <c:pt idx="3279">
                  <c:v>174.33573176343174</c:v>
                </c:pt>
                <c:pt idx="3280">
                  <c:v>174.44872079336881</c:v>
                </c:pt>
                <c:pt idx="3281">
                  <c:v>174.56148467116654</c:v>
                </c:pt>
                <c:pt idx="3282">
                  <c:v>174.67398479876738</c:v>
                </c:pt>
                <c:pt idx="3283">
                  <c:v>174.78627376163303</c:v>
                </c:pt>
                <c:pt idx="3284">
                  <c:v>174.89835312164857</c:v>
                </c:pt>
                <c:pt idx="3285">
                  <c:v>175.01019658297361</c:v>
                </c:pt>
                <c:pt idx="3286">
                  <c:v>175.12183231497548</c:v>
                </c:pt>
                <c:pt idx="3287">
                  <c:v>175.23324197568306</c:v>
                </c:pt>
                <c:pt idx="3288">
                  <c:v>175.3444232789812</c:v>
                </c:pt>
                <c:pt idx="3289">
                  <c:v>175.45537053507257</c:v>
                </c:pt>
                <c:pt idx="3290">
                  <c:v>175.56609982286568</c:v>
                </c:pt>
                <c:pt idx="3291">
                  <c:v>175.67662930648331</c:v>
                </c:pt>
                <c:pt idx="3292">
                  <c:v>175.78692923973824</c:v>
                </c:pt>
                <c:pt idx="3293">
                  <c:v>175.89698460034558</c:v>
                </c:pt>
                <c:pt idx="3294">
                  <c:v>176.00680213679706</c:v>
                </c:pt>
                <c:pt idx="3295">
                  <c:v>176.11638124455729</c:v>
                </c:pt>
                <c:pt idx="3296">
                  <c:v>176.22571928277489</c:v>
                </c:pt>
                <c:pt idx="3297">
                  <c:v>176.33478531175101</c:v>
                </c:pt>
                <c:pt idx="3298">
                  <c:v>176.44360680304953</c:v>
                </c:pt>
                <c:pt idx="3299">
                  <c:v>176.55215553604776</c:v>
                </c:pt>
                <c:pt idx="3300">
                  <c:v>176.66048126446756</c:v>
                </c:pt>
                <c:pt idx="3301">
                  <c:v>176.76855989109092</c:v>
                </c:pt>
                <c:pt idx="3302">
                  <c:v>176.87637384379121</c:v>
                </c:pt>
                <c:pt idx="3303">
                  <c:v>176.9839472328926</c:v>
                </c:pt>
                <c:pt idx="3304">
                  <c:v>177.09129475048883</c:v>
                </c:pt>
                <c:pt idx="3305">
                  <c:v>177.19840347931844</c:v>
                </c:pt>
                <c:pt idx="3306">
                  <c:v>177.3052587600906</c:v>
                </c:pt>
                <c:pt idx="3307">
                  <c:v>177.41189617223446</c:v>
                </c:pt>
                <c:pt idx="3308">
                  <c:v>177.51829378239879</c:v>
                </c:pt>
                <c:pt idx="3309">
                  <c:v>177.62448225691318</c:v>
                </c:pt>
                <c:pt idx="3310">
                  <c:v>177.73045196094665</c:v>
                </c:pt>
                <c:pt idx="3311">
                  <c:v>177.83621770153604</c:v>
                </c:pt>
                <c:pt idx="3312">
                  <c:v>177.94177217917715</c:v>
                </c:pt>
                <c:pt idx="3313">
                  <c:v>178.04716190277401</c:v>
                </c:pt>
                <c:pt idx="3314">
                  <c:v>178.15236100795249</c:v>
                </c:pt>
                <c:pt idx="3315">
                  <c:v>178.25736025978091</c:v>
                </c:pt>
                <c:pt idx="3316">
                  <c:v>178.36213265031668</c:v>
                </c:pt>
                <c:pt idx="3317">
                  <c:v>178.46669461013846</c:v>
                </c:pt>
                <c:pt idx="3318">
                  <c:v>178.57104656582561</c:v>
                </c:pt>
                <c:pt idx="3319">
                  <c:v>178.67520989251136</c:v>
                </c:pt>
                <c:pt idx="3320">
                  <c:v>178.77913580846044</c:v>
                </c:pt>
                <c:pt idx="3321">
                  <c:v>178.88282228593135</c:v>
                </c:pt>
                <c:pt idx="3322">
                  <c:v>178.98629183565285</c:v>
                </c:pt>
                <c:pt idx="3323">
                  <c:v>179.08955648889977</c:v>
                </c:pt>
                <c:pt idx="3324">
                  <c:v>179.19260314198684</c:v>
                </c:pt>
                <c:pt idx="3325">
                  <c:v>179.29541051531487</c:v>
                </c:pt>
                <c:pt idx="3326">
                  <c:v>179.39795409869785</c:v>
                </c:pt>
                <c:pt idx="3327">
                  <c:v>179.50029512065024</c:v>
                </c:pt>
                <c:pt idx="3328">
                  <c:v>179.60242019328786</c:v>
                </c:pt>
                <c:pt idx="3329">
                  <c:v>179.7043234226565</c:v>
                </c:pt>
                <c:pt idx="3330">
                  <c:v>179.80599633859714</c:v>
                </c:pt>
                <c:pt idx="3331">
                  <c:v>179.90745335622174</c:v>
                </c:pt>
                <c:pt idx="3332">
                  <c:v>180.0086849884886</c:v>
                </c:pt>
                <c:pt idx="3333">
                  <c:v>180.10971909364682</c:v>
                </c:pt>
                <c:pt idx="3334">
                  <c:v>180.21053112586128</c:v>
                </c:pt>
                <c:pt idx="3335">
                  <c:v>180.31105907867305</c:v>
                </c:pt>
                <c:pt idx="3336">
                  <c:v>180.41137092985323</c:v>
                </c:pt>
                <c:pt idx="3337">
                  <c:v>180.51144528767261</c:v>
                </c:pt>
                <c:pt idx="3338">
                  <c:v>180.61128108615262</c:v>
                </c:pt>
                <c:pt idx="3339">
                  <c:v>180.71086132506679</c:v>
                </c:pt>
                <c:pt idx="3340">
                  <c:v>180.81024836357861</c:v>
                </c:pt>
                <c:pt idx="3341">
                  <c:v>180.90942703425495</c:v>
                </c:pt>
                <c:pt idx="3342">
                  <c:v>181.00835839113068</c:v>
                </c:pt>
                <c:pt idx="3343">
                  <c:v>181.10706765755776</c:v>
                </c:pt>
                <c:pt idx="3344">
                  <c:v>181.20556465166982</c:v>
                </c:pt>
                <c:pt idx="3345">
                  <c:v>181.30384459242231</c:v>
                </c:pt>
                <c:pt idx="3346">
                  <c:v>181.40190235407383</c:v>
                </c:pt>
                <c:pt idx="3347">
                  <c:v>181.49973048525501</c:v>
                </c:pt>
                <c:pt idx="3348">
                  <c:v>181.59736070111964</c:v>
                </c:pt>
                <c:pt idx="3349">
                  <c:v>181.69475455871031</c:v>
                </c:pt>
                <c:pt idx="3350">
                  <c:v>181.79191636663199</c:v>
                </c:pt>
                <c:pt idx="3351">
                  <c:v>181.88887510056401</c:v>
                </c:pt>
                <c:pt idx="3352">
                  <c:v>181.98559472018675</c:v>
                </c:pt>
                <c:pt idx="3353">
                  <c:v>182.08206624628804</c:v>
                </c:pt>
                <c:pt idx="3354">
                  <c:v>182.17833599452359</c:v>
                </c:pt>
                <c:pt idx="3355">
                  <c:v>182.27442033068948</c:v>
                </c:pt>
                <c:pt idx="3356">
                  <c:v>182.37026372048845</c:v>
                </c:pt>
                <c:pt idx="3357">
                  <c:v>182.46586478112465</c:v>
                </c:pt>
                <c:pt idx="3358">
                  <c:v>182.56126728692905</c:v>
                </c:pt>
                <c:pt idx="3359">
                  <c:v>182.65646593640216</c:v>
                </c:pt>
                <c:pt idx="3360">
                  <c:v>182.75144764380653</c:v>
                </c:pt>
                <c:pt idx="3361">
                  <c:v>182.84624197166332</c:v>
                </c:pt>
                <c:pt idx="3362">
                  <c:v>182.94082130495204</c:v>
                </c:pt>
                <c:pt idx="3363">
                  <c:v>183.03517859757108</c:v>
                </c:pt>
                <c:pt idx="3364">
                  <c:v>183.12930045281095</c:v>
                </c:pt>
                <c:pt idx="3365">
                  <c:v>183.22320629829485</c:v>
                </c:pt>
                <c:pt idx="3366">
                  <c:v>183.31686924130975</c:v>
                </c:pt>
                <c:pt idx="3367">
                  <c:v>183.41033864277242</c:v>
                </c:pt>
                <c:pt idx="3368">
                  <c:v>183.5036080591309</c:v>
                </c:pt>
                <c:pt idx="3369">
                  <c:v>183.59667618730816</c:v>
                </c:pt>
                <c:pt idx="3370">
                  <c:v>183.68950189138209</c:v>
                </c:pt>
                <c:pt idx="3371">
                  <c:v>183.78209660891082</c:v>
                </c:pt>
                <c:pt idx="3372">
                  <c:v>183.87445319955867</c:v>
                </c:pt>
                <c:pt idx="3373">
                  <c:v>183.96656218568521</c:v>
                </c:pt>
                <c:pt idx="3374">
                  <c:v>184.05847041725491</c:v>
                </c:pt>
                <c:pt idx="3375">
                  <c:v>184.15015676798018</c:v>
                </c:pt>
                <c:pt idx="3376">
                  <c:v>184.24161395655486</c:v>
                </c:pt>
                <c:pt idx="3377">
                  <c:v>184.33284828568986</c:v>
                </c:pt>
                <c:pt idx="3378">
                  <c:v>184.42386204210953</c:v>
                </c:pt>
                <c:pt idx="3379">
                  <c:v>184.51467024344603</c:v>
                </c:pt>
                <c:pt idx="3380">
                  <c:v>184.60528552845525</c:v>
                </c:pt>
                <c:pt idx="3381">
                  <c:v>184.69571659530499</c:v>
                </c:pt>
                <c:pt idx="3382">
                  <c:v>184.78593769400453</c:v>
                </c:pt>
                <c:pt idx="3383">
                  <c:v>184.87597168834165</c:v>
                </c:pt>
                <c:pt idx="3384">
                  <c:v>184.96579750133435</c:v>
                </c:pt>
                <c:pt idx="3385">
                  <c:v>185.05542504379247</c:v>
                </c:pt>
                <c:pt idx="3386">
                  <c:v>185.14484398554453</c:v>
                </c:pt>
                <c:pt idx="3387">
                  <c:v>185.23405941485311</c:v>
                </c:pt>
                <c:pt idx="3388">
                  <c:v>185.32307355754904</c:v>
                </c:pt>
                <c:pt idx="3389">
                  <c:v>185.41189436892537</c:v>
                </c:pt>
                <c:pt idx="3390">
                  <c:v>185.50051840761284</c:v>
                </c:pt>
                <c:pt idx="3391">
                  <c:v>185.58894093304937</c:v>
                </c:pt>
                <c:pt idx="3392">
                  <c:v>185.67717776187754</c:v>
                </c:pt>
                <c:pt idx="3393">
                  <c:v>185.76524602766492</c:v>
                </c:pt>
                <c:pt idx="3394">
                  <c:v>185.85311682268664</c:v>
                </c:pt>
                <c:pt idx="3395">
                  <c:v>185.94077152015407</c:v>
                </c:pt>
                <c:pt idx="3396">
                  <c:v>186.02820496073127</c:v>
                </c:pt>
                <c:pt idx="3397">
                  <c:v>186.11541944188792</c:v>
                </c:pt>
                <c:pt idx="3398">
                  <c:v>186.20243363454645</c:v>
                </c:pt>
                <c:pt idx="3399">
                  <c:v>186.28925537341348</c:v>
                </c:pt>
                <c:pt idx="3400">
                  <c:v>186.37585301302084</c:v>
                </c:pt>
                <c:pt idx="3401">
                  <c:v>186.46222765531542</c:v>
                </c:pt>
                <c:pt idx="3402">
                  <c:v>186.54841143986488</c:v>
                </c:pt>
                <c:pt idx="3403">
                  <c:v>186.63438413860891</c:v>
                </c:pt>
                <c:pt idx="3404">
                  <c:v>186.72016575750433</c:v>
                </c:pt>
                <c:pt idx="3405">
                  <c:v>186.80574002839447</c:v>
                </c:pt>
                <c:pt idx="3406">
                  <c:v>186.89110936111848</c:v>
                </c:pt>
                <c:pt idx="3407">
                  <c:v>186.97624230420479</c:v>
                </c:pt>
                <c:pt idx="3408">
                  <c:v>187.06117090196511</c:v>
                </c:pt>
                <c:pt idx="3409">
                  <c:v>187.14593658704311</c:v>
                </c:pt>
                <c:pt idx="3410">
                  <c:v>187.23052454772204</c:v>
                </c:pt>
                <c:pt idx="3411">
                  <c:v>187.31491952665658</c:v>
                </c:pt>
                <c:pt idx="3412">
                  <c:v>187.39913435796979</c:v>
                </c:pt>
                <c:pt idx="3413">
                  <c:v>187.4831560695678</c:v>
                </c:pt>
                <c:pt idx="3414">
                  <c:v>187.56698722670052</c:v>
                </c:pt>
                <c:pt idx="3415">
                  <c:v>187.65060823645385</c:v>
                </c:pt>
                <c:pt idx="3416">
                  <c:v>187.73404959438832</c:v>
                </c:pt>
                <c:pt idx="3417">
                  <c:v>187.81729635289204</c:v>
                </c:pt>
                <c:pt idx="3418">
                  <c:v>187.90037193892942</c:v>
                </c:pt>
                <c:pt idx="3419">
                  <c:v>187.98327101234327</c:v>
                </c:pt>
                <c:pt idx="3420">
                  <c:v>188.0659551767678</c:v>
                </c:pt>
                <c:pt idx="3421">
                  <c:v>188.14845574109052</c:v>
                </c:pt>
                <c:pt idx="3422">
                  <c:v>188.23075373339833</c:v>
                </c:pt>
                <c:pt idx="3423">
                  <c:v>188.3128660372895</c:v>
                </c:pt>
                <c:pt idx="3424">
                  <c:v>188.39481756075617</c:v>
                </c:pt>
                <c:pt idx="3425">
                  <c:v>188.47659348289005</c:v>
                </c:pt>
                <c:pt idx="3426">
                  <c:v>188.55818570064221</c:v>
                </c:pt>
                <c:pt idx="3427">
                  <c:v>188.63961440832983</c:v>
                </c:pt>
                <c:pt idx="3428">
                  <c:v>188.72087043557241</c:v>
                </c:pt>
                <c:pt idx="3429">
                  <c:v>188.80195823672665</c:v>
                </c:pt>
                <c:pt idx="3430">
                  <c:v>188.88288955571656</c:v>
                </c:pt>
                <c:pt idx="3431">
                  <c:v>188.96365683826326</c:v>
                </c:pt>
                <c:pt idx="3432">
                  <c:v>189.04422839599536</c:v>
                </c:pt>
                <c:pt idx="3433">
                  <c:v>189.12459092400152</c:v>
                </c:pt>
                <c:pt idx="3434">
                  <c:v>189.20475264587975</c:v>
                </c:pt>
                <c:pt idx="3435">
                  <c:v>189.28474154656558</c:v>
                </c:pt>
                <c:pt idx="3436">
                  <c:v>189.36454701812949</c:v>
                </c:pt>
                <c:pt idx="3437">
                  <c:v>189.44418395846097</c:v>
                </c:pt>
                <c:pt idx="3438">
                  <c:v>189.52368403086371</c:v>
                </c:pt>
                <c:pt idx="3439">
                  <c:v>189.60303828196385</c:v>
                </c:pt>
                <c:pt idx="3440">
                  <c:v>189.68225617024368</c:v>
                </c:pt>
                <c:pt idx="3441">
                  <c:v>189.76135106380855</c:v>
                </c:pt>
                <c:pt idx="3442">
                  <c:v>189.84033772619679</c:v>
                </c:pt>
                <c:pt idx="3443">
                  <c:v>189.91926068219681</c:v>
                </c:pt>
                <c:pt idx="3444">
                  <c:v>189.99801464017361</c:v>
                </c:pt>
                <c:pt idx="3445">
                  <c:v>190.07660262659923</c:v>
                </c:pt>
                <c:pt idx="3446">
                  <c:v>190.15503553803802</c:v>
                </c:pt>
                <c:pt idx="3447">
                  <c:v>190.2333040281712</c:v>
                </c:pt>
                <c:pt idx="3448">
                  <c:v>190.31135584954134</c:v>
                </c:pt>
                <c:pt idx="3449">
                  <c:v>190.3892626768837</c:v>
                </c:pt>
                <c:pt idx="3450">
                  <c:v>190.46706602587599</c:v>
                </c:pt>
                <c:pt idx="3451">
                  <c:v>190.54469106758015</c:v>
                </c:pt>
                <c:pt idx="3452">
                  <c:v>190.62213329074393</c:v>
                </c:pt>
                <c:pt idx="3453">
                  <c:v>190.69940799261295</c:v>
                </c:pt>
                <c:pt idx="3454">
                  <c:v>190.77654569178279</c:v>
                </c:pt>
                <c:pt idx="3455">
                  <c:v>190.85349948745366</c:v>
                </c:pt>
                <c:pt idx="3456">
                  <c:v>190.93028376008476</c:v>
                </c:pt>
                <c:pt idx="3457">
                  <c:v>191.0069160931896</c:v>
                </c:pt>
                <c:pt idx="3458">
                  <c:v>191.08342598998905</c:v>
                </c:pt>
                <c:pt idx="3459">
                  <c:v>191.15976814763729</c:v>
                </c:pt>
                <c:pt idx="3460">
                  <c:v>191.23593417408009</c:v>
                </c:pt>
                <c:pt idx="3461">
                  <c:v>191.31195178613382</c:v>
                </c:pt>
                <c:pt idx="3462">
                  <c:v>191.3878077227188</c:v>
                </c:pt>
                <c:pt idx="3463">
                  <c:v>191.46352672842613</c:v>
                </c:pt>
                <c:pt idx="3464">
                  <c:v>191.53908347693286</c:v>
                </c:pt>
                <c:pt idx="3465">
                  <c:v>191.61449697562443</c:v>
                </c:pt>
                <c:pt idx="3466">
                  <c:v>191.68975755762617</c:v>
                </c:pt>
                <c:pt idx="3467">
                  <c:v>191.7648831549329</c:v>
                </c:pt>
                <c:pt idx="3468">
                  <c:v>191.8398509442392</c:v>
                </c:pt>
                <c:pt idx="3469">
                  <c:v>191.91467371577829</c:v>
                </c:pt>
                <c:pt idx="3470">
                  <c:v>191.98933959458384</c:v>
                </c:pt>
                <c:pt idx="3471">
                  <c:v>192.06387688507695</c:v>
                </c:pt>
                <c:pt idx="3472">
                  <c:v>192.13825329608304</c:v>
                </c:pt>
                <c:pt idx="3473">
                  <c:v>192.21249215715892</c:v>
                </c:pt>
                <c:pt idx="3474">
                  <c:v>192.28661658738994</c:v>
                </c:pt>
                <c:pt idx="3475">
                  <c:v>192.36057767130342</c:v>
                </c:pt>
                <c:pt idx="3476">
                  <c:v>192.43437494725276</c:v>
                </c:pt>
                <c:pt idx="3477">
                  <c:v>192.50798934607658</c:v>
                </c:pt>
                <c:pt idx="3478">
                  <c:v>192.58145890237276</c:v>
                </c:pt>
                <c:pt idx="3479">
                  <c:v>192.65477255784154</c:v>
                </c:pt>
                <c:pt idx="3480">
                  <c:v>192.72789607552173</c:v>
                </c:pt>
                <c:pt idx="3481">
                  <c:v>192.80087168683542</c:v>
                </c:pt>
                <c:pt idx="3482">
                  <c:v>192.87370904482566</c:v>
                </c:pt>
                <c:pt idx="3483">
                  <c:v>192.94640636274289</c:v>
                </c:pt>
                <c:pt idx="3484">
                  <c:v>193.01896549345196</c:v>
                </c:pt>
                <c:pt idx="3485">
                  <c:v>193.09136932021713</c:v>
                </c:pt>
                <c:pt idx="3486">
                  <c:v>193.16361179330315</c:v>
                </c:pt>
                <c:pt idx="3487">
                  <c:v>193.23575288712263</c:v>
                </c:pt>
                <c:pt idx="3488">
                  <c:v>193.30774707388193</c:v>
                </c:pt>
                <c:pt idx="3489">
                  <c:v>193.37959426469607</c:v>
                </c:pt>
                <c:pt idx="3490">
                  <c:v>193.45129372081922</c:v>
                </c:pt>
                <c:pt idx="3491">
                  <c:v>193.52286157686092</c:v>
                </c:pt>
                <c:pt idx="3492">
                  <c:v>193.59425029590116</c:v>
                </c:pt>
                <c:pt idx="3493">
                  <c:v>193.66551135771635</c:v>
                </c:pt>
                <c:pt idx="3494">
                  <c:v>193.7366363189154</c:v>
                </c:pt>
                <c:pt idx="3495">
                  <c:v>193.80758344646526</c:v>
                </c:pt>
                <c:pt idx="3496">
                  <c:v>193.87839049014767</c:v>
                </c:pt>
                <c:pt idx="3497">
                  <c:v>193.94901770388753</c:v>
                </c:pt>
                <c:pt idx="3498">
                  <c:v>194.01949792677843</c:v>
                </c:pt>
                <c:pt idx="3499">
                  <c:v>194.08983589390519</c:v>
                </c:pt>
                <c:pt idx="3500">
                  <c:v>194.16004009494495</c:v>
                </c:pt>
                <c:pt idx="3501">
                  <c:v>194.23011986108497</c:v>
                </c:pt>
                <c:pt idx="3502">
                  <c:v>194.30006208638514</c:v>
                </c:pt>
                <c:pt idx="3503">
                  <c:v>194.36984803355364</c:v>
                </c:pt>
                <c:pt idx="3504">
                  <c:v>194.4394948897887</c:v>
                </c:pt>
                <c:pt idx="3505">
                  <c:v>194.50897794345858</c:v>
                </c:pt>
                <c:pt idx="3506">
                  <c:v>194.57834113139614</c:v>
                </c:pt>
                <c:pt idx="3507">
                  <c:v>194.64758190108401</c:v>
                </c:pt>
                <c:pt idx="3508">
                  <c:v>194.71666442716315</c:v>
                </c:pt>
                <c:pt idx="3509">
                  <c:v>194.78562236453502</c:v>
                </c:pt>
                <c:pt idx="3510">
                  <c:v>194.85442584112164</c:v>
                </c:pt>
                <c:pt idx="3511">
                  <c:v>194.92306007444418</c:v>
                </c:pt>
                <c:pt idx="3512">
                  <c:v>194.99156863146789</c:v>
                </c:pt>
                <c:pt idx="3513">
                  <c:v>195.05994277959263</c:v>
                </c:pt>
                <c:pt idx="3514">
                  <c:v>195.12820259869702</c:v>
                </c:pt>
                <c:pt idx="3515">
                  <c:v>195.19630906226541</c:v>
                </c:pt>
                <c:pt idx="3516">
                  <c:v>195.26425529986713</c:v>
                </c:pt>
                <c:pt idx="3517">
                  <c:v>195.33207604345236</c:v>
                </c:pt>
                <c:pt idx="3518">
                  <c:v>195.39977121595118</c:v>
                </c:pt>
                <c:pt idx="3519">
                  <c:v>195.46733525983069</c:v>
                </c:pt>
                <c:pt idx="3520">
                  <c:v>195.53477015706596</c:v>
                </c:pt>
                <c:pt idx="3521">
                  <c:v>195.60207214648926</c:v>
                </c:pt>
                <c:pt idx="3522">
                  <c:v>195.66923188915834</c:v>
                </c:pt>
                <c:pt idx="3523">
                  <c:v>195.7362499305633</c:v>
                </c:pt>
                <c:pt idx="3524">
                  <c:v>195.80315826501086</c:v>
                </c:pt>
                <c:pt idx="3525">
                  <c:v>195.86994224527444</c:v>
                </c:pt>
                <c:pt idx="3526">
                  <c:v>195.93660088018956</c:v>
                </c:pt>
                <c:pt idx="3527">
                  <c:v>196.00314819495537</c:v>
                </c:pt>
                <c:pt idx="3528">
                  <c:v>196.06956809718974</c:v>
                </c:pt>
                <c:pt idx="3529">
                  <c:v>196.1358820971648</c:v>
                </c:pt>
                <c:pt idx="3530">
                  <c:v>196.20210074271404</c:v>
                </c:pt>
                <c:pt idx="3531">
                  <c:v>196.26821223440712</c:v>
                </c:pt>
                <c:pt idx="3532">
                  <c:v>196.33419899699749</c:v>
                </c:pt>
                <c:pt idx="3533">
                  <c:v>196.40003980466571</c:v>
                </c:pt>
                <c:pt idx="3534">
                  <c:v>196.465771889873</c:v>
                </c:pt>
                <c:pt idx="3535">
                  <c:v>196.53140046351797</c:v>
                </c:pt>
                <c:pt idx="3536">
                  <c:v>196.59692206940431</c:v>
                </c:pt>
                <c:pt idx="3537">
                  <c:v>196.66231487668011</c:v>
                </c:pt>
                <c:pt idx="3538">
                  <c:v>196.72760506980572</c:v>
                </c:pt>
                <c:pt idx="3539">
                  <c:v>196.79273606437556</c:v>
                </c:pt>
                <c:pt idx="3540">
                  <c:v>196.85774845167069</c:v>
                </c:pt>
                <c:pt idx="3541">
                  <c:v>196.92266379150038</c:v>
                </c:pt>
                <c:pt idx="3542">
                  <c:v>196.98743172687523</c:v>
                </c:pt>
                <c:pt idx="3543">
                  <c:v>197.0521001971386</c:v>
                </c:pt>
                <c:pt idx="3544">
                  <c:v>197.11668582315929</c:v>
                </c:pt>
                <c:pt idx="3545">
                  <c:v>197.18117883706424</c:v>
                </c:pt>
                <c:pt idx="3546">
                  <c:v>197.24554663848798</c:v>
                </c:pt>
                <c:pt idx="3547">
                  <c:v>197.30976359308747</c:v>
                </c:pt>
                <c:pt idx="3548">
                  <c:v>197.37385700466274</c:v>
                </c:pt>
                <c:pt idx="3549">
                  <c:v>197.43782246686476</c:v>
                </c:pt>
                <c:pt idx="3550">
                  <c:v>197.50167960676552</c:v>
                </c:pt>
                <c:pt idx="3551">
                  <c:v>197.56542344077945</c:v>
                </c:pt>
                <c:pt idx="3552">
                  <c:v>197.62904103402957</c:v>
                </c:pt>
                <c:pt idx="3553">
                  <c:v>197.69253772451916</c:v>
                </c:pt>
                <c:pt idx="3554">
                  <c:v>197.75593749876398</c:v>
                </c:pt>
                <c:pt idx="3555">
                  <c:v>197.81920660550043</c:v>
                </c:pt>
                <c:pt idx="3556">
                  <c:v>197.88233581617368</c:v>
                </c:pt>
                <c:pt idx="3557">
                  <c:v>197.94535119530897</c:v>
                </c:pt>
                <c:pt idx="3558">
                  <c:v>198.00826395341986</c:v>
                </c:pt>
                <c:pt idx="3559">
                  <c:v>198.07109933548517</c:v>
                </c:pt>
                <c:pt idx="3560">
                  <c:v>198.13383264384709</c:v>
                </c:pt>
                <c:pt idx="3561">
                  <c:v>198.19645099342659</c:v>
                </c:pt>
                <c:pt idx="3562">
                  <c:v>198.25895435697203</c:v>
                </c:pt>
                <c:pt idx="3563">
                  <c:v>198.32135680111401</c:v>
                </c:pt>
                <c:pt idx="3564">
                  <c:v>198.38366460399112</c:v>
                </c:pt>
                <c:pt idx="3565">
                  <c:v>198.44587626627978</c:v>
                </c:pt>
                <c:pt idx="3566">
                  <c:v>198.50798060595901</c:v>
                </c:pt>
                <c:pt idx="3567">
                  <c:v>198.56997599718179</c:v>
                </c:pt>
                <c:pt idx="3568">
                  <c:v>198.63186736944419</c:v>
                </c:pt>
                <c:pt idx="3569">
                  <c:v>198.69366496338557</c:v>
                </c:pt>
                <c:pt idx="3570">
                  <c:v>198.75534648372454</c:v>
                </c:pt>
                <c:pt idx="3571">
                  <c:v>198.81692990509958</c:v>
                </c:pt>
                <c:pt idx="3572">
                  <c:v>198.8784200157732</c:v>
                </c:pt>
                <c:pt idx="3573">
                  <c:v>198.93979081611661</c:v>
                </c:pt>
                <c:pt idx="3574">
                  <c:v>199.00105975967256</c:v>
                </c:pt>
                <c:pt idx="3575">
                  <c:v>199.06220167938685</c:v>
                </c:pt>
                <c:pt idx="3576">
                  <c:v>199.1232394715569</c:v>
                </c:pt>
                <c:pt idx="3577">
                  <c:v>199.18415975827673</c:v>
                </c:pt>
                <c:pt idx="3578">
                  <c:v>199.24499276298533</c:v>
                </c:pt>
                <c:pt idx="3579">
                  <c:v>199.30574076326243</c:v>
                </c:pt>
                <c:pt idx="3580">
                  <c:v>199.36636603647233</c:v>
                </c:pt>
                <c:pt idx="3581">
                  <c:v>199.42687179044822</c:v>
                </c:pt>
                <c:pt idx="3582">
                  <c:v>199.48727588382653</c:v>
                </c:pt>
                <c:pt idx="3583">
                  <c:v>199.54760445473684</c:v>
                </c:pt>
                <c:pt idx="3584">
                  <c:v>199.60785506948102</c:v>
                </c:pt>
                <c:pt idx="3585">
                  <c:v>199.66801976326542</c:v>
                </c:pt>
                <c:pt idx="3586">
                  <c:v>199.7280737110537</c:v>
                </c:pt>
                <c:pt idx="3587">
                  <c:v>199.78802631641236</c:v>
                </c:pt>
                <c:pt idx="3588">
                  <c:v>199.84788589861273</c:v>
                </c:pt>
                <c:pt idx="3589">
                  <c:v>199.90765019995339</c:v>
                </c:pt>
                <c:pt idx="3590">
                  <c:v>199.96732474244081</c:v>
                </c:pt>
                <c:pt idx="3591">
                  <c:v>200.02693449932505</c:v>
                </c:pt>
                <c:pt idx="3592">
                  <c:v>200.08646975091827</c:v>
                </c:pt>
                <c:pt idx="3593">
                  <c:v>200.14588697440462</c:v>
                </c:pt>
                <c:pt idx="3594">
                  <c:v>200.20520460622973</c:v>
                </c:pt>
                <c:pt idx="3595">
                  <c:v>200.26439205650939</c:v>
                </c:pt>
                <c:pt idx="3596">
                  <c:v>200.32341806078756</c:v>
                </c:pt>
                <c:pt idx="3597">
                  <c:v>200.38230961182592</c:v>
                </c:pt>
                <c:pt idx="3598">
                  <c:v>200.44105468550677</c:v>
                </c:pt>
                <c:pt idx="3599">
                  <c:v>200.49966645350128</c:v>
                </c:pt>
                <c:pt idx="3600">
                  <c:v>200.55820234298204</c:v>
                </c:pt>
                <c:pt idx="3601">
                  <c:v>200.61664134095517</c:v>
                </c:pt>
                <c:pt idx="3602">
                  <c:v>200.67497886032496</c:v>
                </c:pt>
                <c:pt idx="3603">
                  <c:v>200.73324328554511</c:v>
                </c:pt>
                <c:pt idx="3604">
                  <c:v>200.79143379491086</c:v>
                </c:pt>
                <c:pt idx="3605">
                  <c:v>200.84950377877382</c:v>
                </c:pt>
                <c:pt idx="3606">
                  <c:v>200.9074467974315</c:v>
                </c:pt>
                <c:pt idx="3607">
                  <c:v>200.96528384412827</c:v>
                </c:pt>
                <c:pt idx="3608">
                  <c:v>201.02299843934765</c:v>
                </c:pt>
                <c:pt idx="3609">
                  <c:v>201.08060028785738</c:v>
                </c:pt>
                <c:pt idx="3610">
                  <c:v>201.13809939549029</c:v>
                </c:pt>
                <c:pt idx="3611">
                  <c:v>201.19547633497888</c:v>
                </c:pt>
                <c:pt idx="3612">
                  <c:v>201.25273878298904</c:v>
                </c:pt>
                <c:pt idx="3613">
                  <c:v>201.30989751841324</c:v>
                </c:pt>
                <c:pt idx="3614">
                  <c:v>201.36693453089549</c:v>
                </c:pt>
                <c:pt idx="3615">
                  <c:v>201.42386037187282</c:v>
                </c:pt>
                <c:pt idx="3616">
                  <c:v>201.48067479122068</c:v>
                </c:pt>
                <c:pt idx="3617">
                  <c:v>201.53738912603683</c:v>
                </c:pt>
                <c:pt idx="3618">
                  <c:v>201.59399126605999</c:v>
                </c:pt>
                <c:pt idx="3619">
                  <c:v>201.65049637059684</c:v>
                </c:pt>
                <c:pt idx="3620">
                  <c:v>201.70689473464572</c:v>
                </c:pt>
                <c:pt idx="3621">
                  <c:v>201.76317310031794</c:v>
                </c:pt>
                <c:pt idx="3622">
                  <c:v>201.81934937475276</c:v>
                </c:pt>
                <c:pt idx="3623">
                  <c:v>201.87543517188598</c:v>
                </c:pt>
                <c:pt idx="3624">
                  <c:v>201.93140871484815</c:v>
                </c:pt>
                <c:pt idx="3625">
                  <c:v>201.98727873112836</c:v>
                </c:pt>
                <c:pt idx="3626">
                  <c:v>202.04304246300799</c:v>
                </c:pt>
                <c:pt idx="3627">
                  <c:v>202.09871382679412</c:v>
                </c:pt>
                <c:pt idx="3628">
                  <c:v>202.1542902898548</c:v>
                </c:pt>
                <c:pt idx="3629">
                  <c:v>202.20978780843853</c:v>
                </c:pt>
                <c:pt idx="3630">
                  <c:v>202.26519334014321</c:v>
                </c:pt>
                <c:pt idx="3631">
                  <c:v>202.32051996666053</c:v>
                </c:pt>
                <c:pt idx="3632">
                  <c:v>202.3757922844743</c:v>
                </c:pt>
                <c:pt idx="3633">
                  <c:v>202.43100686789651</c:v>
                </c:pt>
                <c:pt idx="3634">
                  <c:v>202.48614737540086</c:v>
                </c:pt>
                <c:pt idx="3635">
                  <c:v>202.54118432571252</c:v>
                </c:pt>
                <c:pt idx="3636">
                  <c:v>202.59612785177987</c:v>
                </c:pt>
                <c:pt idx="3637">
                  <c:v>202.65098411138405</c:v>
                </c:pt>
                <c:pt idx="3638">
                  <c:v>202.7057670117658</c:v>
                </c:pt>
                <c:pt idx="3639">
                  <c:v>202.76045232129005</c:v>
                </c:pt>
                <c:pt idx="3640">
                  <c:v>202.81506659812808</c:v>
                </c:pt>
                <c:pt idx="3641">
                  <c:v>202.86958560238057</c:v>
                </c:pt>
                <c:pt idx="3642">
                  <c:v>202.92402641554241</c:v>
                </c:pt>
                <c:pt idx="3643">
                  <c:v>202.97839936155989</c:v>
                </c:pt>
                <c:pt idx="3644">
                  <c:v>203.03265959853456</c:v>
                </c:pt>
                <c:pt idx="3645">
                  <c:v>203.08685263356463</c:v>
                </c:pt>
                <c:pt idx="3646">
                  <c:v>203.14095680189277</c:v>
                </c:pt>
                <c:pt idx="3647">
                  <c:v>203.19495710516298</c:v>
                </c:pt>
                <c:pt idx="3648">
                  <c:v>203.24888049190105</c:v>
                </c:pt>
                <c:pt idx="3649">
                  <c:v>203.30273282932436</c:v>
                </c:pt>
                <c:pt idx="3650">
                  <c:v>203.35649870475331</c:v>
                </c:pt>
                <c:pt idx="3651">
                  <c:v>203.41018860087098</c:v>
                </c:pt>
                <c:pt idx="3652">
                  <c:v>203.46379686132929</c:v>
                </c:pt>
                <c:pt idx="3653">
                  <c:v>203.51731453901385</c:v>
                </c:pt>
                <c:pt idx="3654">
                  <c:v>203.57074901259341</c:v>
                </c:pt>
                <c:pt idx="3655">
                  <c:v>203.62406870278062</c:v>
                </c:pt>
                <c:pt idx="3656">
                  <c:v>203.67730921234093</c:v>
                </c:pt>
                <c:pt idx="3657">
                  <c:v>203.73047451635136</c:v>
                </c:pt>
                <c:pt idx="3658">
                  <c:v>203.78356512923688</c:v>
                </c:pt>
                <c:pt idx="3659">
                  <c:v>203.83654293793219</c:v>
                </c:pt>
                <c:pt idx="3660">
                  <c:v>203.88942928543528</c:v>
                </c:pt>
                <c:pt idx="3661">
                  <c:v>203.94224068316981</c:v>
                </c:pt>
                <c:pt idx="3662">
                  <c:v>203.99497097904802</c:v>
                </c:pt>
                <c:pt idx="3663">
                  <c:v>204.04762415317546</c:v>
                </c:pt>
                <c:pt idx="3664">
                  <c:v>204.10018059768862</c:v>
                </c:pt>
                <c:pt idx="3665">
                  <c:v>204.15268946149118</c:v>
                </c:pt>
                <c:pt idx="3666">
                  <c:v>204.20509544591596</c:v>
                </c:pt>
                <c:pt idx="3667">
                  <c:v>204.25742975314927</c:v>
                </c:pt>
                <c:pt idx="3668">
                  <c:v>204.30970481703631</c:v>
                </c:pt>
                <c:pt idx="3669">
                  <c:v>204.36188224468907</c:v>
                </c:pt>
                <c:pt idx="3670">
                  <c:v>204.41394196278611</c:v>
                </c:pt>
                <c:pt idx="3671">
                  <c:v>204.46591465830858</c:v>
                </c:pt>
                <c:pt idx="3672">
                  <c:v>204.51778727241987</c:v>
                </c:pt>
                <c:pt idx="3673">
                  <c:v>204.56958087589706</c:v>
                </c:pt>
                <c:pt idx="3674">
                  <c:v>204.62127248394486</c:v>
                </c:pt>
                <c:pt idx="3675">
                  <c:v>204.67286098338261</c:v>
                </c:pt>
                <c:pt idx="3676">
                  <c:v>204.72434385999964</c:v>
                </c:pt>
                <c:pt idx="3677">
                  <c:v>204.77576170445406</c:v>
                </c:pt>
                <c:pt idx="3678">
                  <c:v>204.82708878185235</c:v>
                </c:pt>
                <c:pt idx="3679">
                  <c:v>204.87830587199727</c:v>
                </c:pt>
                <c:pt idx="3680">
                  <c:v>204.92940205428073</c:v>
                </c:pt>
                <c:pt idx="3681">
                  <c:v>204.98040180557123</c:v>
                </c:pt>
                <c:pt idx="3682">
                  <c:v>205.03132434806113</c:v>
                </c:pt>
                <c:pt idx="3683">
                  <c:v>205.0821360168101</c:v>
                </c:pt>
                <c:pt idx="3684">
                  <c:v>205.13286066203355</c:v>
                </c:pt>
                <c:pt idx="3685">
                  <c:v>205.18350997101996</c:v>
                </c:pt>
                <c:pt idx="3686">
                  <c:v>205.23404737368796</c:v>
                </c:pt>
                <c:pt idx="3687">
                  <c:v>205.28451934495084</c:v>
                </c:pt>
                <c:pt idx="3688">
                  <c:v>205.3348614762719</c:v>
                </c:pt>
                <c:pt idx="3689">
                  <c:v>205.38506714867984</c:v>
                </c:pt>
                <c:pt idx="3690">
                  <c:v>205.43518120043001</c:v>
                </c:pt>
                <c:pt idx="3691">
                  <c:v>205.48522176521539</c:v>
                </c:pt>
                <c:pt idx="3692">
                  <c:v>205.53516095627447</c:v>
                </c:pt>
                <c:pt idx="3693">
                  <c:v>205.58501116459038</c:v>
                </c:pt>
                <c:pt idx="3694">
                  <c:v>205.6347704494938</c:v>
                </c:pt>
                <c:pt idx="3695">
                  <c:v>205.68441532291396</c:v>
                </c:pt>
                <c:pt idx="3696">
                  <c:v>205.73396785810692</c:v>
                </c:pt>
                <c:pt idx="3697">
                  <c:v>205.78340768736649</c:v>
                </c:pt>
                <c:pt idx="3698">
                  <c:v>205.83273860542002</c:v>
                </c:pt>
                <c:pt idx="3699">
                  <c:v>205.88196290575468</c:v>
                </c:pt>
                <c:pt idx="3700">
                  <c:v>205.9310870509905</c:v>
                </c:pt>
                <c:pt idx="3701">
                  <c:v>205.98011378067011</c:v>
                </c:pt>
                <c:pt idx="3702">
                  <c:v>206.02904338653113</c:v>
                </c:pt>
                <c:pt idx="3703">
                  <c:v>206.07790842352819</c:v>
                </c:pt>
                <c:pt idx="3704">
                  <c:v>206.12668179984826</c:v>
                </c:pt>
                <c:pt idx="3705">
                  <c:v>206.1753320261648</c:v>
                </c:pt>
                <c:pt idx="3706">
                  <c:v>206.22389192891512</c:v>
                </c:pt>
                <c:pt idx="3707">
                  <c:v>206.27236753033799</c:v>
                </c:pt>
                <c:pt idx="3708">
                  <c:v>206.32078930997221</c:v>
                </c:pt>
                <c:pt idx="3709">
                  <c:v>206.36911028318642</c:v>
                </c:pt>
                <c:pt idx="3710">
                  <c:v>206.41735373399075</c:v>
                </c:pt>
                <c:pt idx="3711">
                  <c:v>206.4654762469242</c:v>
                </c:pt>
                <c:pt idx="3712">
                  <c:v>206.51350592919019</c:v>
                </c:pt>
                <c:pt idx="3713">
                  <c:v>206.56148583109507</c:v>
                </c:pt>
                <c:pt idx="3714">
                  <c:v>206.60940593809482</c:v>
                </c:pt>
                <c:pt idx="3715">
                  <c:v>206.65730316382124</c:v>
                </c:pt>
                <c:pt idx="3716">
                  <c:v>206.70515921408716</c:v>
                </c:pt>
                <c:pt idx="3717">
                  <c:v>206.75298913202502</c:v>
                </c:pt>
                <c:pt idx="3718">
                  <c:v>206.80080594632983</c:v>
                </c:pt>
                <c:pt idx="3719">
                  <c:v>206.84859543442204</c:v>
                </c:pt>
                <c:pt idx="3720">
                  <c:v>206.89635285379862</c:v>
                </c:pt>
                <c:pt idx="3721">
                  <c:v>206.94407905802444</c:v>
                </c:pt>
                <c:pt idx="3722">
                  <c:v>206.99176872326902</c:v>
                </c:pt>
                <c:pt idx="3723">
                  <c:v>207.03940475380605</c:v>
                </c:pt>
                <c:pt idx="3724">
                  <c:v>207.08699656711659</c:v>
                </c:pt>
                <c:pt idx="3725">
                  <c:v>207.13455331669545</c:v>
                </c:pt>
                <c:pt idx="3726">
                  <c:v>207.18203565552687</c:v>
                </c:pt>
                <c:pt idx="3727">
                  <c:v>207.22945661623226</c:v>
                </c:pt>
                <c:pt idx="3728">
                  <c:v>207.276813083077</c:v>
                </c:pt>
                <c:pt idx="3729">
                  <c:v>207.32409849516736</c:v>
                </c:pt>
                <c:pt idx="3730">
                  <c:v>207.37131347133266</c:v>
                </c:pt>
                <c:pt idx="3731">
                  <c:v>207.4184709111984</c:v>
                </c:pt>
                <c:pt idx="3732">
                  <c:v>207.46559384601383</c:v>
                </c:pt>
                <c:pt idx="3733">
                  <c:v>207.51266933232819</c:v>
                </c:pt>
                <c:pt idx="3734">
                  <c:v>207.55968900842529</c:v>
                </c:pt>
                <c:pt idx="3735">
                  <c:v>207.60668799797841</c:v>
                </c:pt>
                <c:pt idx="3736">
                  <c:v>207.65367012698343</c:v>
                </c:pt>
                <c:pt idx="3737">
                  <c:v>207.70057915181249</c:v>
                </c:pt>
                <c:pt idx="3738">
                  <c:v>207.74742755107377</c:v>
                </c:pt>
                <c:pt idx="3739">
                  <c:v>207.79423601783802</c:v>
                </c:pt>
                <c:pt idx="3740">
                  <c:v>207.84099773448008</c:v>
                </c:pt>
                <c:pt idx="3741">
                  <c:v>207.88767840975521</c:v>
                </c:pt>
                <c:pt idx="3742">
                  <c:v>207.93430928310218</c:v>
                </c:pt>
                <c:pt idx="3743">
                  <c:v>207.98089199373098</c:v>
                </c:pt>
                <c:pt idx="3744">
                  <c:v>208.02738010287413</c:v>
                </c:pt>
                <c:pt idx="3745">
                  <c:v>208.07376502435332</c:v>
                </c:pt>
                <c:pt idx="3746">
                  <c:v>208.12004423965848</c:v>
                </c:pt>
                <c:pt idx="3747">
                  <c:v>208.16622533237432</c:v>
                </c:pt>
                <c:pt idx="3748">
                  <c:v>208.21231732549214</c:v>
                </c:pt>
                <c:pt idx="3749">
                  <c:v>208.25836494267941</c:v>
                </c:pt>
              </c:numCache>
            </c:numRef>
          </c:yVal>
          <c:smooth val="1"/>
        </c:ser>
        <c:ser>
          <c:idx val="6"/>
          <c:order val="10"/>
          <c:tx>
            <c:strRef>
              <c:f>'Raw data'!$S$1</c:f>
              <c:strCache>
                <c:ptCount val="1"/>
                <c:pt idx="0">
                  <c:v>GBS 13b average</c:v>
                </c:pt>
              </c:strCache>
            </c:strRef>
          </c:tx>
          <c:spPr>
            <a:ln w="25400">
              <a:solidFill>
                <a:schemeClr val="accent2"/>
              </a:solidFill>
            </a:ln>
          </c:spPr>
          <c:marker>
            <c:symbol val="none"/>
          </c:marker>
          <c:xVal>
            <c:numRef>
              <c:f>'Raw data'!$T$3:$T$4313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data'!$Z$3:$Z$4313</c:f>
              <c:numCache>
                <c:formatCode>0</c:formatCode>
                <c:ptCount val="4311"/>
                <c:pt idx="0">
                  <c:v>3.3759392550936684E-2</c:v>
                </c:pt>
                <c:pt idx="1">
                  <c:v>0.17630594424570881</c:v>
                </c:pt>
                <c:pt idx="2">
                  <c:v>0.40398564533206466</c:v>
                </c:pt>
                <c:pt idx="3">
                  <c:v>0.66745415229039295</c:v>
                </c:pt>
                <c:pt idx="4">
                  <c:v>0.93741580240105638</c:v>
                </c:pt>
                <c:pt idx="5">
                  <c:v>1.1988280498381252</c:v>
                </c:pt>
                <c:pt idx="6">
                  <c:v>1.4442755649502774</c:v>
                </c:pt>
                <c:pt idx="7">
                  <c:v>1.6705773531998491</c:v>
                </c:pt>
                <c:pt idx="8">
                  <c:v>1.8772443833973831</c:v>
                </c:pt>
                <c:pt idx="9">
                  <c:v>2.064972795499997</c:v>
                </c:pt>
                <c:pt idx="10">
                  <c:v>2.2347711452603498</c:v>
                </c:pt>
                <c:pt idx="11">
                  <c:v>2.38816436956786</c:v>
                </c:pt>
                <c:pt idx="12">
                  <c:v>2.5270510553992755</c:v>
                </c:pt>
                <c:pt idx="13">
                  <c:v>2.6527866121102428</c:v>
                </c:pt>
                <c:pt idx="14">
                  <c:v>2.7669974390214906</c:v>
                </c:pt>
                <c:pt idx="15">
                  <c:v>2.8710413290502346</c:v>
                </c:pt>
                <c:pt idx="16">
                  <c:v>2.9662374939485128</c:v>
                </c:pt>
                <c:pt idx="17">
                  <c:v>3.053569701514391</c:v>
                </c:pt>
                <c:pt idx="18">
                  <c:v>3.1340038361313272</c:v>
                </c:pt>
                <c:pt idx="19">
                  <c:v>3.2084524805570314</c:v>
                </c:pt>
                <c:pt idx="20">
                  <c:v>3.2776614725890743</c:v>
                </c:pt>
                <c:pt idx="21">
                  <c:v>3.3422427889327784</c:v>
                </c:pt>
                <c:pt idx="22">
                  <c:v>3.4026434925352835</c:v>
                </c:pt>
                <c:pt idx="23">
                  <c:v>3.4594228873045112</c:v>
                </c:pt>
                <c:pt idx="24">
                  <c:v>3.5130591072157662</c:v>
                </c:pt>
                <c:pt idx="25">
                  <c:v>3.5637803456459758</c:v>
                </c:pt>
                <c:pt idx="26">
                  <c:v>3.6119181134214577</c:v>
                </c:pt>
                <c:pt idx="27">
                  <c:v>3.6576730769907417</c:v>
                </c:pt>
                <c:pt idx="28">
                  <c:v>3.7014731886704788</c:v>
                </c:pt>
                <c:pt idx="29">
                  <c:v>3.7432723732953468</c:v>
                </c:pt>
                <c:pt idx="30">
                  <c:v>3.7835255482302714</c:v>
                </c:pt>
                <c:pt idx="31">
                  <c:v>3.8220665262183178</c:v>
                </c:pt>
                <c:pt idx="32">
                  <c:v>3.8592921151314923</c:v>
                </c:pt>
                <c:pt idx="33">
                  <c:v>3.8951311749325468</c:v>
                </c:pt>
                <c:pt idx="34">
                  <c:v>3.9298567528841435</c:v>
                </c:pt>
                <c:pt idx="35">
                  <c:v>3.9634449258771962</c:v>
                </c:pt>
                <c:pt idx="36">
                  <c:v>3.9960234308429361</c:v>
                </c:pt>
                <c:pt idx="37">
                  <c:v>4.0277268651016298</c:v>
                </c:pt>
                <c:pt idx="38">
                  <c:v>4.0584433034128757</c:v>
                </c:pt>
                <c:pt idx="39">
                  <c:v>4.0884070302348308</c:v>
                </c:pt>
                <c:pt idx="40">
                  <c:v>4.117694940487115</c:v>
                </c:pt>
                <c:pt idx="41">
                  <c:v>4.1461837984208101</c:v>
                </c:pt>
                <c:pt idx="42">
                  <c:v>4.1740313624260441</c:v>
                </c:pt>
                <c:pt idx="43">
                  <c:v>4.2012974067406565</c:v>
                </c:pt>
                <c:pt idx="44">
                  <c:v>4.2279866988503816</c:v>
                </c:pt>
                <c:pt idx="45">
                  <c:v>4.2540800375378209</c:v>
                </c:pt>
                <c:pt idx="46">
                  <c:v>4.2796728510974686</c:v>
                </c:pt>
                <c:pt idx="47">
                  <c:v>4.3047943645711335</c:v>
                </c:pt>
                <c:pt idx="48">
                  <c:v>4.3294670463369629</c:v>
                </c:pt>
                <c:pt idx="49">
                  <c:v>4.3537134355788734</c:v>
                </c:pt>
                <c:pt idx="50">
                  <c:v>4.3774895358305486</c:v>
                </c:pt>
                <c:pt idx="51">
                  <c:v>4.4010034073052218</c:v>
                </c:pt>
                <c:pt idx="52">
                  <c:v>4.4239558904491085</c:v>
                </c:pt>
                <c:pt idx="53">
                  <c:v>4.4467786876564555</c:v>
                </c:pt>
                <c:pt idx="54">
                  <c:v>4.4690733467475869</c:v>
                </c:pt>
                <c:pt idx="55">
                  <c:v>4.4911334036185844</c:v>
                </c:pt>
                <c:pt idx="56">
                  <c:v>4.51283276984846</c:v>
                </c:pt>
                <c:pt idx="57">
                  <c:v>4.5343827890887543</c:v>
                </c:pt>
                <c:pt idx="58">
                  <c:v>4.5554637874582724</c:v>
                </c:pt>
                <c:pt idx="59">
                  <c:v>4.5764306829002726</c:v>
                </c:pt>
                <c:pt idx="60">
                  <c:v>4.5970918448848384</c:v>
                </c:pt>
                <c:pt idx="61">
                  <c:v>4.6174025729152444</c:v>
                </c:pt>
                <c:pt idx="62">
                  <c:v>4.6375871532635742</c:v>
                </c:pt>
                <c:pt idx="63">
                  <c:v>4.6574818573051058</c:v>
                </c:pt>
                <c:pt idx="64">
                  <c:v>4.6772780019905529</c:v>
                </c:pt>
                <c:pt idx="65">
                  <c:v>4.6967471748181531</c:v>
                </c:pt>
                <c:pt idx="66">
                  <c:v>4.7160449251812002</c:v>
                </c:pt>
                <c:pt idx="67">
                  <c:v>4.735187822947049</c:v>
                </c:pt>
                <c:pt idx="68">
                  <c:v>4.754086007693112</c:v>
                </c:pt>
                <c:pt idx="69">
                  <c:v>4.7728053488187827</c:v>
                </c:pt>
                <c:pt idx="70">
                  <c:v>4.7913203664110791</c:v>
                </c:pt>
                <c:pt idx="71">
                  <c:v>4.8097650110374204</c:v>
                </c:pt>
                <c:pt idx="72">
                  <c:v>4.827940190464723</c:v>
                </c:pt>
                <c:pt idx="73">
                  <c:v>4.8460392958536893</c:v>
                </c:pt>
                <c:pt idx="74">
                  <c:v>4.863980408859887</c:v>
                </c:pt>
                <c:pt idx="75">
                  <c:v>4.8817545511108218</c:v>
                </c:pt>
                <c:pt idx="76">
                  <c:v>4.8993856025706064</c:v>
                </c:pt>
                <c:pt idx="77">
                  <c:v>4.9169107973061115</c:v>
                </c:pt>
                <c:pt idx="78">
                  <c:v>4.9342330907509977</c:v>
                </c:pt>
                <c:pt idx="79">
                  <c:v>4.9514572077425942</c:v>
                </c:pt>
                <c:pt idx="80">
                  <c:v>4.9685755362827333</c:v>
                </c:pt>
                <c:pt idx="81">
                  <c:v>4.9855468883739125</c:v>
                </c:pt>
                <c:pt idx="82">
                  <c:v>5.002380249787671</c:v>
                </c:pt>
                <c:pt idx="83">
                  <c:v>5.0190906469863261</c:v>
                </c:pt>
                <c:pt idx="84">
                  <c:v>5.0357038761111141</c:v>
                </c:pt>
                <c:pt idx="85">
                  <c:v>5.0522102693549886</c:v>
                </c:pt>
                <c:pt idx="86">
                  <c:v>5.0686398838911888</c:v>
                </c:pt>
                <c:pt idx="87">
                  <c:v>5.0849655492452381</c:v>
                </c:pt>
                <c:pt idx="88">
                  <c:v>5.1011876843486519</c:v>
                </c:pt>
                <c:pt idx="89">
                  <c:v>5.1173134350634228</c:v>
                </c:pt>
                <c:pt idx="90">
                  <c:v>5.1333512228372555</c:v>
                </c:pt>
                <c:pt idx="91">
                  <c:v>5.1492737855646844</c:v>
                </c:pt>
                <c:pt idx="92">
                  <c:v>5.1650685603303481</c:v>
                </c:pt>
                <c:pt idx="93">
                  <c:v>5.1807759317202784</c:v>
                </c:pt>
                <c:pt idx="94">
                  <c:v>5.196475565342725</c:v>
                </c:pt>
                <c:pt idx="95">
                  <c:v>5.2121668543924864</c:v>
                </c:pt>
                <c:pt idx="96">
                  <c:v>5.2276312226034305</c:v>
                </c:pt>
                <c:pt idx="97">
                  <c:v>5.2430856497648657</c:v>
                </c:pt>
                <c:pt idx="98">
                  <c:v>5.2584925248447965</c:v>
                </c:pt>
                <c:pt idx="99">
                  <c:v>5.2738223877267805</c:v>
                </c:pt>
                <c:pt idx="100">
                  <c:v>5.2890459429581709</c:v>
                </c:pt>
                <c:pt idx="101">
                  <c:v>5.3042311467369263</c:v>
                </c:pt>
                <c:pt idx="102">
                  <c:v>5.3193252467232899</c:v>
                </c:pt>
                <c:pt idx="103">
                  <c:v>5.3343653718134636</c:v>
                </c:pt>
                <c:pt idx="104">
                  <c:v>5.3493491611722899</c:v>
                </c:pt>
                <c:pt idx="105">
                  <c:v>5.3642713266809903</c:v>
                </c:pt>
                <c:pt idx="106">
                  <c:v>5.3791059151028273</c:v>
                </c:pt>
                <c:pt idx="107">
                  <c:v>5.3939058554826449</c:v>
                </c:pt>
                <c:pt idx="108">
                  <c:v>5.4086578570998682</c:v>
                </c:pt>
                <c:pt idx="109">
                  <c:v>5.4234063555571499</c:v>
                </c:pt>
                <c:pt idx="110">
                  <c:v>5.4380940722696387</c:v>
                </c:pt>
                <c:pt idx="111">
                  <c:v>5.4527027512497765</c:v>
                </c:pt>
                <c:pt idx="112">
                  <c:v>5.4672712366226772</c:v>
                </c:pt>
                <c:pt idx="113">
                  <c:v>5.4818230782049504</c:v>
                </c:pt>
                <c:pt idx="114">
                  <c:v>5.4963238033073694</c:v>
                </c:pt>
                <c:pt idx="115">
                  <c:v>5.5107914508903786</c:v>
                </c:pt>
                <c:pt idx="116">
                  <c:v>5.5252184112231291</c:v>
                </c:pt>
                <c:pt idx="117">
                  <c:v>5.5396069695820609</c:v>
                </c:pt>
                <c:pt idx="118">
                  <c:v>5.5539694819445353</c:v>
                </c:pt>
                <c:pt idx="119">
                  <c:v>5.5683078394451195</c:v>
                </c:pt>
                <c:pt idx="120">
                  <c:v>5.5826038274525862</c:v>
                </c:pt>
                <c:pt idx="121">
                  <c:v>5.5968823727758119</c:v>
                </c:pt>
                <c:pt idx="122">
                  <c:v>5.6111373427245965</c:v>
                </c:pt>
                <c:pt idx="123">
                  <c:v>5.6253567498133155</c:v>
                </c:pt>
                <c:pt idx="124">
                  <c:v>5.6395627579655097</c:v>
                </c:pt>
                <c:pt idx="125">
                  <c:v>5.6537542397383156</c:v>
                </c:pt>
                <c:pt idx="126">
                  <c:v>5.6679350241635076</c:v>
                </c:pt>
                <c:pt idx="127">
                  <c:v>5.682115808588696</c:v>
                </c:pt>
                <c:pt idx="128">
                  <c:v>5.6962659694433997</c:v>
                </c:pt>
                <c:pt idx="129">
                  <c:v>5.7104026611515524</c:v>
                </c:pt>
                <c:pt idx="130">
                  <c:v>5.7245357326966175</c:v>
                </c:pt>
                <c:pt idx="131">
                  <c:v>5.7386541942262284</c:v>
                </c:pt>
                <c:pt idx="132">
                  <c:v>5.752766873157424</c:v>
                </c:pt>
                <c:pt idx="133">
                  <c:v>5.7668782268970951</c:v>
                </c:pt>
                <c:pt idx="134">
                  <c:v>5.7809861594110679</c:v>
                </c:pt>
                <c:pt idx="135">
                  <c:v>5.7950910157119324</c:v>
                </c:pt>
                <c:pt idx="136">
                  <c:v>5.8091988668911982</c:v>
                </c:pt>
                <c:pt idx="137">
                  <c:v>5.8233107428939146</c:v>
                </c:pt>
                <c:pt idx="138">
                  <c:v>5.837426185890302</c:v>
                </c:pt>
                <c:pt idx="139">
                  <c:v>5.8515493590117655</c:v>
                </c:pt>
                <c:pt idx="140">
                  <c:v>5.8656798258416485</c:v>
                </c:pt>
                <c:pt idx="141">
                  <c:v>5.8798224438404469</c:v>
                </c:pt>
                <c:pt idx="142">
                  <c:v>5.8939724867293863</c:v>
                </c:pt>
                <c:pt idx="143">
                  <c:v>5.908132620541557</c:v>
                </c:pt>
                <c:pt idx="144">
                  <c:v>5.9223125056200541</c:v>
                </c:pt>
                <c:pt idx="145">
                  <c:v>5.9365086390497774</c:v>
                </c:pt>
                <c:pt idx="146">
                  <c:v>5.9507217707009925</c:v>
                </c:pt>
                <c:pt idx="147">
                  <c:v>5.9649663823024053</c:v>
                </c:pt>
                <c:pt idx="148">
                  <c:v>5.9792120446482073</c:v>
                </c:pt>
                <c:pt idx="149">
                  <c:v>5.9935074205173757</c:v>
                </c:pt>
                <c:pt idx="150">
                  <c:v>6.0078184639921481</c:v>
                </c:pt>
                <c:pt idx="151">
                  <c:v>6.0221295074669214</c:v>
                </c:pt>
                <c:pt idx="152">
                  <c:v>6.0364859185173749</c:v>
                </c:pt>
                <c:pt idx="153">
                  <c:v>6.0508806864787212</c:v>
                </c:pt>
                <c:pt idx="154">
                  <c:v>6.0652977028815664</c:v>
                </c:pt>
                <c:pt idx="155">
                  <c:v>6.0797564523918473</c:v>
                </c:pt>
                <c:pt idx="156">
                  <c:v>6.0942428841623544</c:v>
                </c:pt>
                <c:pt idx="157">
                  <c:v>6.1087537258707476</c:v>
                </c:pt>
                <c:pt idx="158">
                  <c:v>6.1233125345480381</c:v>
                </c:pt>
                <c:pt idx="159">
                  <c:v>6.1379169746594107</c:v>
                </c:pt>
                <c:pt idx="160">
                  <c:v>6.1525594421409302</c:v>
                </c:pt>
                <c:pt idx="161">
                  <c:v>6.1672286846816808</c:v>
                </c:pt>
                <c:pt idx="162">
                  <c:v>6.1819449144139904</c:v>
                </c:pt>
                <c:pt idx="163">
                  <c:v>6.1967234523462622</c:v>
                </c:pt>
                <c:pt idx="164">
                  <c:v>6.2115758454232317</c:v>
                </c:pt>
                <c:pt idx="165">
                  <c:v>6.2264567257271404</c:v>
                </c:pt>
                <c:pt idx="166">
                  <c:v>6.2413712284232821</c:v>
                </c:pt>
                <c:pt idx="167">
                  <c:v>6.2562894622987812</c:v>
                </c:pt>
                <c:pt idx="168">
                  <c:v>6.271216748667463</c:v>
                </c:pt>
                <c:pt idx="169">
                  <c:v>6.2862564306041389</c:v>
                </c:pt>
                <c:pt idx="170">
                  <c:v>6.3013792301600411</c:v>
                </c:pt>
                <c:pt idx="171">
                  <c:v>6.3165208212386865</c:v>
                </c:pt>
                <c:pt idx="172">
                  <c:v>6.3316931046998732</c:v>
                </c:pt>
                <c:pt idx="173">
                  <c:v>6.3468770919251893</c:v>
                </c:pt>
                <c:pt idx="174">
                  <c:v>6.3621685803891115</c:v>
                </c:pt>
                <c:pt idx="175">
                  <c:v>6.3775234396731104</c:v>
                </c:pt>
                <c:pt idx="176">
                  <c:v>6.3929158318781338</c:v>
                </c:pt>
                <c:pt idx="177">
                  <c:v>6.4083578524166942</c:v>
                </c:pt>
                <c:pt idx="178">
                  <c:v>6.4238036564891905</c:v>
                </c:pt>
                <c:pt idx="179">
                  <c:v>6.4393474190434583</c:v>
                </c:pt>
                <c:pt idx="180">
                  <c:v>6.4549721552062689</c:v>
                </c:pt>
                <c:pt idx="181">
                  <c:v>6.4707364403220184</c:v>
                </c:pt>
                <c:pt idx="182">
                  <c:v>6.4865506503087511</c:v>
                </c:pt>
                <c:pt idx="183">
                  <c:v>6.5024428774269758</c:v>
                </c:pt>
                <c:pt idx="184">
                  <c:v>6.5183611662741594</c:v>
                </c:pt>
                <c:pt idx="185">
                  <c:v>6.5343948862940096</c:v>
                </c:pt>
                <c:pt idx="186">
                  <c:v>6.5505479920787524</c:v>
                </c:pt>
                <c:pt idx="187">
                  <c:v>6.5668141548705181</c:v>
                </c:pt>
                <c:pt idx="188">
                  <c:v>6.5832104187739162</c:v>
                </c:pt>
                <c:pt idx="189">
                  <c:v>6.5997427108257378</c:v>
                </c:pt>
                <c:pt idx="190">
                  <c:v>6.616362837122594</c:v>
                </c:pt>
                <c:pt idx="191">
                  <c:v>6.6331208194144216</c:v>
                </c:pt>
                <c:pt idx="192">
                  <c:v>6.6500273699764607</c:v>
                </c:pt>
                <c:pt idx="193">
                  <c:v>6.6670158542991782</c:v>
                </c:pt>
                <c:pt idx="194">
                  <c:v>6.6842536204197405</c:v>
                </c:pt>
                <c:pt idx="195">
                  <c:v>6.7016305600592636</c:v>
                </c:pt>
                <c:pt idx="196">
                  <c:v>6.719013062466562</c:v>
                </c:pt>
                <c:pt idx="197">
                  <c:v>6.7365476024219353</c:v>
                </c:pt>
                <c:pt idx="198">
                  <c:v>6.75436525565617</c:v>
                </c:pt>
                <c:pt idx="199">
                  <c:v>6.7722733047508825</c:v>
                </c:pt>
                <c:pt idx="200">
                  <c:v>6.790329771465017</c:v>
                </c:pt>
                <c:pt idx="201">
                  <c:v>6.8085913194236731</c:v>
                </c:pt>
                <c:pt idx="202">
                  <c:v>6.8269931864442563</c:v>
                </c:pt>
                <c:pt idx="203">
                  <c:v>6.8454902531403308</c:v>
                </c:pt>
                <c:pt idx="204">
                  <c:v>6.8642572568755149</c:v>
                </c:pt>
                <c:pt idx="205">
                  <c:v>6.8831672287648979</c:v>
                </c:pt>
                <c:pt idx="206">
                  <c:v>6.9022458293775841</c:v>
                </c:pt>
                <c:pt idx="207">
                  <c:v>6.9214912609093719</c:v>
                </c:pt>
                <c:pt idx="208">
                  <c:v>6.9409789387220684</c:v>
                </c:pt>
                <c:pt idx="209">
                  <c:v>6.9605353875948799</c:v>
                </c:pt>
                <c:pt idx="210">
                  <c:v>6.9802152485305609</c:v>
                </c:pt>
                <c:pt idx="211">
                  <c:v>7.0001668540053315</c:v>
                </c:pt>
                <c:pt idx="212">
                  <c:v>7.0202012642910905</c:v>
                </c:pt>
                <c:pt idx="213">
                  <c:v>7.0403843576692706</c:v>
                </c:pt>
                <c:pt idx="214">
                  <c:v>7.0607584108695187</c:v>
                </c:pt>
                <c:pt idx="215">
                  <c:v>7.0812075532773555</c:v>
                </c:pt>
                <c:pt idx="216">
                  <c:v>7.1018657776454068</c:v>
                </c:pt>
                <c:pt idx="217">
                  <c:v>7.1226781853535481</c:v>
                </c:pt>
                <c:pt idx="218">
                  <c:v>7.1436467408921747</c:v>
                </c:pt>
                <c:pt idx="219">
                  <c:v>7.1648687147488381</c:v>
                </c:pt>
                <c:pt idx="220">
                  <c:v>7.1860906886055016</c:v>
                </c:pt>
                <c:pt idx="221">
                  <c:v>7.207348678913001</c:v>
                </c:pt>
                <c:pt idx="222">
                  <c:v>7.2287167570879056</c:v>
                </c:pt>
                <c:pt idx="223">
                  <c:v>7.2503708323724227</c:v>
                </c:pt>
                <c:pt idx="224">
                  <c:v>7.2720875500248825</c:v>
                </c:pt>
                <c:pt idx="225">
                  <c:v>7.2939662661478701</c:v>
                </c:pt>
                <c:pt idx="226">
                  <c:v>7.3159691146560659</c:v>
                </c:pt>
                <c:pt idx="227">
                  <c:v>7.3382014893285081</c:v>
                </c:pt>
                <c:pt idx="228">
                  <c:v>7.3604761137015604</c:v>
                </c:pt>
                <c:pt idx="229">
                  <c:v>7.382913002363007</c:v>
                </c:pt>
                <c:pt idx="230">
                  <c:v>7.4054283055692984</c:v>
                </c:pt>
                <c:pt idx="231">
                  <c:v>7.4280944174596808</c:v>
                </c:pt>
                <c:pt idx="232">
                  <c:v>7.4507874877894782</c:v>
                </c:pt>
                <c:pt idx="233">
                  <c:v>7.4736601112043237</c:v>
                </c:pt>
                <c:pt idx="234">
                  <c:v>7.4967125574342326</c:v>
                </c:pt>
                <c:pt idx="235">
                  <c:v>7.5198396210478951</c:v>
                </c:pt>
                <c:pt idx="236">
                  <c:v>7.5431098381079229</c:v>
                </c:pt>
                <c:pt idx="237">
                  <c:v>7.5665022132113915</c:v>
                </c:pt>
                <c:pt idx="238">
                  <c:v>7.59003537837701</c:v>
                </c:pt>
                <c:pt idx="239">
                  <c:v>7.6136811505971496</c:v>
                </c:pt>
                <c:pt idx="240">
                  <c:v>7.6374654776183526</c:v>
                </c:pt>
                <c:pt idx="241">
                  <c:v>7.6613673848965469</c:v>
                </c:pt>
                <c:pt idx="242">
                  <c:v>7.6853603388997529</c:v>
                </c:pt>
                <c:pt idx="243">
                  <c:v>7.7095841896747794</c:v>
                </c:pt>
                <c:pt idx="244">
                  <c:v>7.7339812849734857</c:v>
                </c:pt>
                <c:pt idx="245">
                  <c:v>7.7585111470621797</c:v>
                </c:pt>
                <c:pt idx="246">
                  <c:v>7.7830410091508773</c:v>
                </c:pt>
                <c:pt idx="247">
                  <c:v>7.8075708712395713</c:v>
                </c:pt>
                <c:pt idx="248">
                  <c:v>7.8321299803228461</c:v>
                </c:pt>
                <c:pt idx="249">
                  <c:v>7.8568597399740057</c:v>
                </c:pt>
                <c:pt idx="250">
                  <c:v>7.8818730823196068</c:v>
                </c:pt>
                <c:pt idx="251">
                  <c:v>7.9070128173059375</c:v>
                </c:pt>
                <c:pt idx="252">
                  <c:v>7.9323505933897573</c:v>
                </c:pt>
                <c:pt idx="253">
                  <c:v>7.957688369473578</c:v>
                </c:pt>
                <c:pt idx="254">
                  <c:v>7.9830521445092764</c:v>
                </c:pt>
                <c:pt idx="255">
                  <c:v>8.0086292687544969</c:v>
                </c:pt>
                <c:pt idx="256">
                  <c:v>8.0343555447501167</c:v>
                </c:pt>
                <c:pt idx="257">
                  <c:v>8.0601809976284216</c:v>
                </c:pt>
                <c:pt idx="258">
                  <c:v>8.0861418655082247</c:v>
                </c:pt>
                <c:pt idx="259">
                  <c:v>8.1122622510042515</c:v>
                </c:pt>
                <c:pt idx="260">
                  <c:v>8.1384354106510859</c:v>
                </c:pt>
                <c:pt idx="261">
                  <c:v>8.1647676100684734</c:v>
                </c:pt>
                <c:pt idx="262">
                  <c:v>8.1912325074405921</c:v>
                </c:pt>
                <c:pt idx="263">
                  <c:v>8.2178281583778201</c:v>
                </c:pt>
                <c:pt idx="264">
                  <c:v>8.2445444540359318</c:v>
                </c:pt>
                <c:pt idx="265">
                  <c:v>8.2713423349286419</c:v>
                </c:pt>
                <c:pt idx="266">
                  <c:v>8.2982927022489523</c:v>
                </c:pt>
                <c:pt idx="267">
                  <c:v>8.3253674178866355</c:v>
                </c:pt>
                <c:pt idx="268">
                  <c:v>8.3526045088026155</c:v>
                </c:pt>
                <c:pt idx="269">
                  <c:v>8.3800054308578815</c:v>
                </c:pt>
                <c:pt idx="270">
                  <c:v>8.4074517982165453</c:v>
                </c:pt>
                <c:pt idx="271">
                  <c:v>8.4350318387780856</c:v>
                </c:pt>
                <c:pt idx="272">
                  <c:v>8.4627589631263938</c:v>
                </c:pt>
                <c:pt idx="273">
                  <c:v>8.4905437354093518</c:v>
                </c:pt>
                <c:pt idx="274">
                  <c:v>8.5185069183438493</c:v>
                </c:pt>
                <c:pt idx="275">
                  <c:v>8.546586853500397</c:v>
                </c:pt>
                <c:pt idx="276">
                  <c:v>8.5747780510034506</c:v>
                </c:pt>
                <c:pt idx="277">
                  <c:v>8.6031485780653387</c:v>
                </c:pt>
                <c:pt idx="278">
                  <c:v>8.6316059323985819</c:v>
                </c:pt>
                <c:pt idx="279">
                  <c:v>8.6602285798634995</c:v>
                </c:pt>
                <c:pt idx="280">
                  <c:v>8.6889581412470438</c:v>
                </c:pt>
                <c:pt idx="281">
                  <c:v>8.7178484188326699</c:v>
                </c:pt>
                <c:pt idx="282">
                  <c:v>8.7468494378738324</c:v>
                </c:pt>
                <c:pt idx="283">
                  <c:v>8.7759436396757238</c:v>
                </c:pt>
                <c:pt idx="284">
                  <c:v>8.8053556768141341</c:v>
                </c:pt>
                <c:pt idx="285">
                  <c:v>8.8348093147740308</c:v>
                </c:pt>
                <c:pt idx="286">
                  <c:v>8.8642629527339274</c:v>
                </c:pt>
                <c:pt idx="287">
                  <c:v>8.8937724885161416</c:v>
                </c:pt>
                <c:pt idx="288">
                  <c:v>8.9236449886243445</c:v>
                </c:pt>
                <c:pt idx="289">
                  <c:v>8.9535925534390923</c:v>
                </c:pt>
                <c:pt idx="290">
                  <c:v>8.9835807776819312</c:v>
                </c:pt>
                <c:pt idx="291">
                  <c:v>9.0136842702914972</c:v>
                </c:pt>
                <c:pt idx="292">
                  <c:v>9.043992295133954</c:v>
                </c:pt>
                <c:pt idx="293">
                  <c:v>9.0744246329922671</c:v>
                </c:pt>
                <c:pt idx="294">
                  <c:v>9.1050525194579137</c:v>
                </c:pt>
                <c:pt idx="295">
                  <c:v>9.1358907138516177</c:v>
                </c:pt>
                <c:pt idx="296">
                  <c:v>9.1667289082453216</c:v>
                </c:pt>
                <c:pt idx="297">
                  <c:v>9.1976796475395179</c:v>
                </c:pt>
                <c:pt idx="298">
                  <c:v>9.2286978731186942</c:v>
                </c:pt>
                <c:pt idx="299">
                  <c:v>9.259870828861505</c:v>
                </c:pt>
                <c:pt idx="300">
                  <c:v>9.2912379374261533</c:v>
                </c:pt>
                <c:pt idx="301">
                  <c:v>9.3227079300251479</c:v>
                </c:pt>
                <c:pt idx="302">
                  <c:v>9.3543511536880199</c:v>
                </c:pt>
                <c:pt idx="303">
                  <c:v>9.3860849394869703</c:v>
                </c:pt>
                <c:pt idx="304">
                  <c:v>9.4179977807929358</c:v>
                </c:pt>
                <c:pt idx="305">
                  <c:v>9.4501352988132545</c:v>
                </c:pt>
                <c:pt idx="306">
                  <c:v>9.4822942593219022</c:v>
                </c:pt>
                <c:pt idx="307">
                  <c:v>9.5145839056793235</c:v>
                </c:pt>
                <c:pt idx="308">
                  <c:v>9.5469732949009583</c:v>
                </c:pt>
                <c:pt idx="309">
                  <c:v>9.5795199761400891</c:v>
                </c:pt>
                <c:pt idx="310">
                  <c:v>9.6121587625552429</c:v>
                </c:pt>
                <c:pt idx="311">
                  <c:v>9.6449657488610239</c:v>
                </c:pt>
                <c:pt idx="312">
                  <c:v>9.6779278713011259</c:v>
                </c:pt>
                <c:pt idx="313">
                  <c:v>9.7110228117170649</c:v>
                </c:pt>
                <c:pt idx="314">
                  <c:v>9.7442822253736452</c:v>
                </c:pt>
                <c:pt idx="315">
                  <c:v>9.7776736717100583</c:v>
                </c:pt>
                <c:pt idx="316">
                  <c:v>9.8111289391128604</c:v>
                </c:pt>
                <c:pt idx="317">
                  <c:v>9.8448104746928031</c:v>
                </c:pt>
                <c:pt idx="318">
                  <c:v>9.8785729212870557</c:v>
                </c:pt>
                <c:pt idx="319">
                  <c:v>9.9124023123840939</c:v>
                </c:pt>
                <c:pt idx="320">
                  <c:v>9.946431345431888</c:v>
                </c:pt>
                <c:pt idx="321">
                  <c:v>9.980595650230569</c:v>
                </c:pt>
                <c:pt idx="322">
                  <c:v>10.014900671710688</c:v>
                </c:pt>
                <c:pt idx="323">
                  <c:v>10.049385255773604</c:v>
                </c:pt>
                <c:pt idx="324">
                  <c:v>10.083981102819683</c:v>
                </c:pt>
                <c:pt idx="325">
                  <c:v>10.11864405121395</c:v>
                </c:pt>
                <c:pt idx="326">
                  <c:v>10.153473048007516</c:v>
                </c:pt>
                <c:pt idx="327">
                  <c:v>10.188423839224743</c:v>
                </c:pt>
                <c:pt idx="328">
                  <c:v>10.223572620437187</c:v>
                </c:pt>
                <c:pt idx="329">
                  <c:v>10.258783412597399</c:v>
                </c:pt>
                <c:pt idx="330">
                  <c:v>10.294142970751681</c:v>
                </c:pt>
                <c:pt idx="331">
                  <c:v>10.329697693380117</c:v>
                </c:pt>
                <c:pt idx="332">
                  <c:v>10.365400196368515</c:v>
                </c:pt>
                <c:pt idx="333">
                  <c:v>10.401426638261938</c:v>
                </c:pt>
                <c:pt idx="334">
                  <c:v>10.43752923607026</c:v>
                </c:pt>
                <c:pt idx="335">
                  <c:v>10.473705828663286</c:v>
                </c:pt>
                <c:pt idx="336">
                  <c:v>10.509970388074047</c:v>
                </c:pt>
                <c:pt idx="337">
                  <c:v>10.546234947484807</c:v>
                </c:pt>
                <c:pt idx="338">
                  <c:v>10.582499506895568</c:v>
                </c:pt>
                <c:pt idx="339">
                  <c:v>10.618895310833995</c:v>
                </c:pt>
                <c:pt idx="340">
                  <c:v>10.655359048294873</c:v>
                </c:pt>
                <c:pt idx="341">
                  <c:v>10.692334001044351</c:v>
                </c:pt>
                <c:pt idx="342">
                  <c:v>10.729401384185172</c:v>
                </c:pt>
                <c:pt idx="343">
                  <c:v>10.76650254190077</c:v>
                </c:pt>
                <c:pt idx="344">
                  <c:v>10.803686223543039</c:v>
                </c:pt>
                <c:pt idx="345">
                  <c:v>10.841005574431749</c:v>
                </c:pt>
                <c:pt idx="346">
                  <c:v>10.878480511711421</c:v>
                </c:pt>
                <c:pt idx="347">
                  <c:v>10.91618108186195</c:v>
                </c:pt>
                <c:pt idx="348">
                  <c:v>10.953999351874495</c:v>
                </c:pt>
                <c:pt idx="349">
                  <c:v>10.991913866752252</c:v>
                </c:pt>
                <c:pt idx="350">
                  <c:v>11.029984115415333</c:v>
                </c:pt>
                <c:pt idx="351">
                  <c:v>11.06829162140895</c:v>
                </c:pt>
                <c:pt idx="352">
                  <c:v>11.106648429669219</c:v>
                </c:pt>
                <c:pt idx="353">
                  <c:v>11.145017332437089</c:v>
                </c:pt>
                <c:pt idx="354">
                  <c:v>11.183512453054142</c:v>
                </c:pt>
                <c:pt idx="355">
                  <c:v>11.222215157866442</c:v>
                </c:pt>
                <c:pt idx="356">
                  <c:v>11.261081669579401</c:v>
                </c:pt>
                <c:pt idx="357">
                  <c:v>11.300059567387384</c:v>
                </c:pt>
                <c:pt idx="358">
                  <c:v>11.33923856828307</c:v>
                </c:pt>
                <c:pt idx="359">
                  <c:v>11.378497890102651</c:v>
                </c:pt>
                <c:pt idx="360">
                  <c:v>11.417834628440842</c:v>
                </c:pt>
                <c:pt idx="361">
                  <c:v>11.457332348148681</c:v>
                </c:pt>
                <c:pt idx="362">
                  <c:v>11.496951439280558</c:v>
                </c:pt>
                <c:pt idx="363">
                  <c:v>11.536692995504135</c:v>
                </c:pt>
                <c:pt idx="364">
                  <c:v>11.576605378073671</c:v>
                </c:pt>
                <c:pt idx="365">
                  <c:v>11.616696214393377</c:v>
                </c:pt>
                <c:pt idx="366">
                  <c:v>11.656919092858525</c:v>
                </c:pt>
                <c:pt idx="367">
                  <c:v>11.69722197866543</c:v>
                </c:pt>
                <c:pt idx="368">
                  <c:v>11.73755849084349</c:v>
                </c:pt>
                <c:pt idx="369">
                  <c:v>11.778031363513421</c:v>
                </c:pt>
                <c:pt idx="370">
                  <c:v>11.818728203207419</c:v>
                </c:pt>
                <c:pt idx="371">
                  <c:v>11.859537465350652</c:v>
                </c:pt>
                <c:pt idx="372">
                  <c:v>11.90044743661695</c:v>
                </c:pt>
                <c:pt idx="373">
                  <c:v>11.941509912633444</c:v>
                </c:pt>
                <c:pt idx="374">
                  <c:v>11.982737144027451</c:v>
                </c:pt>
                <c:pt idx="375">
                  <c:v>12.02407451415074</c:v>
                </c:pt>
                <c:pt idx="376">
                  <c:v>12.065488938933552</c:v>
                </c:pt>
                <c:pt idx="377">
                  <c:v>12.106996909792093</c:v>
                </c:pt>
                <c:pt idx="378">
                  <c:v>12.148677774493951</c:v>
                </c:pt>
                <c:pt idx="379">
                  <c:v>12.190506054151607</c:v>
                </c:pt>
                <c:pt idx="380">
                  <c:v>12.23245316802292</c:v>
                </c:pt>
                <c:pt idx="381">
                  <c:v>12.274597207009354</c:v>
                </c:pt>
                <c:pt idx="382">
                  <c:v>12.316875134156017</c:v>
                </c:pt>
                <c:pt idx="383">
                  <c:v>12.359179798441051</c:v>
                </c:pt>
                <c:pt idx="384">
                  <c:v>12.401589008463986</c:v>
                </c:pt>
                <c:pt idx="385">
                  <c:v>12.444108630301988</c:v>
                </c:pt>
                <c:pt idx="386">
                  <c:v>12.486844688462847</c:v>
                </c:pt>
                <c:pt idx="387">
                  <c:v>12.529642555240642</c:v>
                </c:pt>
                <c:pt idx="388">
                  <c:v>12.572546640569154</c:v>
                </c:pt>
                <c:pt idx="389">
                  <c:v>12.61559674193359</c:v>
                </c:pt>
                <c:pt idx="390">
                  <c:v>12.658847761055883</c:v>
                </c:pt>
                <c:pt idx="391">
                  <c:v>12.70229783252646</c:v>
                </c:pt>
                <c:pt idx="392">
                  <c:v>12.745858142766412</c:v>
                </c:pt>
                <c:pt idx="393">
                  <c:v>12.789480465129296</c:v>
                </c:pt>
                <c:pt idx="394">
                  <c:v>12.833190575535747</c:v>
                </c:pt>
                <c:pt idx="395">
                  <c:v>12.876950176098074</c:v>
                </c:pt>
                <c:pt idx="396">
                  <c:v>12.920768079552623</c:v>
                </c:pt>
                <c:pt idx="397">
                  <c:v>12.964647764728506</c:v>
                </c:pt>
                <c:pt idx="398">
                  <c:v>13.008700988296154</c:v>
                </c:pt>
                <c:pt idx="399">
                  <c:v>13.052978700913172</c:v>
                </c:pt>
                <c:pt idx="400">
                  <c:v>13.097405684190887</c:v>
                </c:pt>
                <c:pt idx="401">
                  <c:v>13.141936817179833</c:v>
                </c:pt>
                <c:pt idx="402">
                  <c:v>13.186558479160016</c:v>
                </c:pt>
                <c:pt idx="403">
                  <c:v>13.231282647597633</c:v>
                </c:pt>
                <c:pt idx="404">
                  <c:v>13.276186303255638</c:v>
                </c:pt>
                <c:pt idx="405">
                  <c:v>13.321295347931521</c:v>
                </c:pt>
                <c:pt idx="406">
                  <c:v>13.366484009143763</c:v>
                </c:pt>
                <c:pt idx="407">
                  <c:v>13.411765230554096</c:v>
                </c:pt>
                <c:pt idx="408">
                  <c:v>13.4571480441424</c:v>
                </c:pt>
                <c:pt idx="409">
                  <c:v>13.502530857730703</c:v>
                </c:pt>
                <c:pt idx="410">
                  <c:v>13.548070273652579</c:v>
                </c:pt>
                <c:pt idx="411">
                  <c:v>13.593758891324558</c:v>
                </c:pt>
                <c:pt idx="412">
                  <c:v>13.639565342952345</c:v>
                </c:pt>
                <c:pt idx="413">
                  <c:v>13.685432618470928</c:v>
                </c:pt>
                <c:pt idx="414">
                  <c:v>13.731447103079418</c:v>
                </c:pt>
                <c:pt idx="415">
                  <c:v>13.77767220547171</c:v>
                </c:pt>
                <c:pt idx="416">
                  <c:v>13.8239331450826</c:v>
                </c:pt>
                <c:pt idx="417">
                  <c:v>13.870242035947307</c:v>
                </c:pt>
                <c:pt idx="418">
                  <c:v>13.916736663621567</c:v>
                </c:pt>
                <c:pt idx="419">
                  <c:v>13.963354931343568</c:v>
                </c:pt>
                <c:pt idx="420">
                  <c:v>14.010075069537271</c:v>
                </c:pt>
                <c:pt idx="421">
                  <c:v>14.056920987068542</c:v>
                </c:pt>
                <c:pt idx="422">
                  <c:v>14.103900275916629</c:v>
                </c:pt>
                <c:pt idx="423">
                  <c:v>14.150978259191826</c:v>
                </c:pt>
                <c:pt idx="424">
                  <c:v>14.198135231456053</c:v>
                </c:pt>
                <c:pt idx="425">
                  <c:v>14.245448374894373</c:v>
                </c:pt>
                <c:pt idx="426">
                  <c:v>14.292830829134905</c:v>
                </c:pt>
                <c:pt idx="427">
                  <c:v>14.340401982173843</c:v>
                </c:pt>
                <c:pt idx="428">
                  <c:v>14.388132653298284</c:v>
                </c:pt>
                <c:pt idx="429">
                  <c:v>14.435920879814281</c:v>
                </c:pt>
                <c:pt idx="430">
                  <c:v>14.483769251514429</c:v>
                </c:pt>
                <c:pt idx="431">
                  <c:v>14.531735177495044</c:v>
                </c:pt>
                <c:pt idx="432">
                  <c:v>14.579819282044467</c:v>
                </c:pt>
                <c:pt idx="433">
                  <c:v>14.627989501382036</c:v>
                </c:pt>
                <c:pt idx="434">
                  <c:v>14.676373583683961</c:v>
                </c:pt>
                <c:pt idx="435">
                  <c:v>14.724795969710685</c:v>
                </c:pt>
                <c:pt idx="436">
                  <c:v>14.773218355737413</c:v>
                </c:pt>
                <c:pt idx="437">
                  <c:v>14.821640741764138</c:v>
                </c:pt>
                <c:pt idx="438">
                  <c:v>14.870092230133571</c:v>
                </c:pt>
                <c:pt idx="439">
                  <c:v>14.918716280791951</c:v>
                </c:pt>
                <c:pt idx="440">
                  <c:v>14.967559721151812</c:v>
                </c:pt>
                <c:pt idx="441">
                  <c:v>15.016569495062507</c:v>
                </c:pt>
                <c:pt idx="442">
                  <c:v>15.065650543971547</c:v>
                </c:pt>
                <c:pt idx="443">
                  <c:v>15.114968305154889</c:v>
                </c:pt>
                <c:pt idx="444">
                  <c:v>15.164354237564751</c:v>
                </c:pt>
                <c:pt idx="445">
                  <c:v>15.213765669695011</c:v>
                </c:pt>
                <c:pt idx="446">
                  <c:v>15.263222838880539</c:v>
                </c:pt>
                <c:pt idx="447">
                  <c:v>15.312716851882442</c:v>
                </c:pt>
                <c:pt idx="448">
                  <c:v>15.362266275057657</c:v>
                </c:pt>
                <c:pt idx="449">
                  <c:v>15.412126820321902</c:v>
                </c:pt>
                <c:pt idx="450">
                  <c:v>15.462004095258324</c:v>
                </c:pt>
                <c:pt idx="451">
                  <c:v>15.511926902549996</c:v>
                </c:pt>
                <c:pt idx="452">
                  <c:v>15.562055058606472</c:v>
                </c:pt>
                <c:pt idx="453">
                  <c:v>15.612236533700431</c:v>
                </c:pt>
                <c:pt idx="454">
                  <c:v>15.662465356127925</c:v>
                </c:pt>
                <c:pt idx="455">
                  <c:v>15.712886812145424</c:v>
                </c:pt>
                <c:pt idx="456">
                  <c:v>15.763352201406551</c:v>
                </c:pt>
                <c:pt idx="457">
                  <c:v>15.813911640968712</c:v>
                </c:pt>
                <c:pt idx="458">
                  <c:v>15.864577373941772</c:v>
                </c:pt>
                <c:pt idx="459">
                  <c:v>15.915323869350201</c:v>
                </c:pt>
                <c:pt idx="460">
                  <c:v>15.966192001636779</c:v>
                </c:pt>
                <c:pt idx="461">
                  <c:v>16.017158778901191</c:v>
                </c:pt>
                <c:pt idx="462">
                  <c:v>16.068201656093912</c:v>
                </c:pt>
                <c:pt idx="463">
                  <c:v>16.119352878141324</c:v>
                </c:pt>
                <c:pt idx="464">
                  <c:v>16.170631869169576</c:v>
                </c:pt>
                <c:pt idx="465">
                  <c:v>16.221990846167628</c:v>
                </c:pt>
                <c:pt idx="466">
                  <c:v>16.27336764729975</c:v>
                </c:pt>
                <c:pt idx="467">
                  <c:v>16.324808257692716</c:v>
                </c:pt>
                <c:pt idx="468">
                  <c:v>16.376427614046342</c:v>
                </c:pt>
                <c:pt idx="469">
                  <c:v>16.42810995204486</c:v>
                </c:pt>
                <c:pt idx="470">
                  <c:v>16.479966122221654</c:v>
                </c:pt>
                <c:pt idx="471">
                  <c:v>16.531875306814172</c:v>
                </c:pt>
                <c:pt idx="472">
                  <c:v>16.58382200898453</c:v>
                </c:pt>
                <c:pt idx="473">
                  <c:v>16.635830317861213</c:v>
                </c:pt>
                <c:pt idx="474">
                  <c:v>16.68795011909339</c:v>
                </c:pt>
                <c:pt idx="475">
                  <c:v>16.740200937819164</c:v>
                </c:pt>
                <c:pt idx="476">
                  <c:v>16.792506770363666</c:v>
                </c:pt>
                <c:pt idx="477">
                  <c:v>16.844879571498861</c:v>
                </c:pt>
                <c:pt idx="478">
                  <c:v>16.897386751752112</c:v>
                </c:pt>
                <c:pt idx="479">
                  <c:v>16.949975689119373</c:v>
                </c:pt>
                <c:pt idx="480">
                  <c:v>17.002621989432061</c:v>
                </c:pt>
                <c:pt idx="481">
                  <c:v>17.055370373271366</c:v>
                </c:pt>
                <c:pt idx="482">
                  <c:v>17.108241234203714</c:v>
                </c:pt>
                <c:pt idx="483">
                  <c:v>17.161156619777287</c:v>
                </c:pt>
                <c:pt idx="484">
                  <c:v>17.214126187100405</c:v>
                </c:pt>
                <c:pt idx="485">
                  <c:v>17.267244567656149</c:v>
                </c:pt>
                <c:pt idx="486">
                  <c:v>17.320399279955733</c:v>
                </c:pt>
                <c:pt idx="487">
                  <c:v>17.373641991850548</c:v>
                </c:pt>
                <c:pt idx="488">
                  <c:v>17.426980292170587</c:v>
                </c:pt>
                <c:pt idx="489">
                  <c:v>17.480395445036052</c:v>
                </c:pt>
                <c:pt idx="490">
                  <c:v>17.533891884894633</c:v>
                </c:pt>
                <c:pt idx="491">
                  <c:v>17.587498685740606</c:v>
                </c:pt>
                <c:pt idx="492">
                  <c:v>17.641151291220332</c:v>
                </c:pt>
                <c:pt idx="493">
                  <c:v>17.694899623403408</c:v>
                </c:pt>
                <c:pt idx="494">
                  <c:v>17.748714794863297</c:v>
                </c:pt>
                <c:pt idx="495">
                  <c:v>17.802664029067952</c:v>
                </c:pt>
                <c:pt idx="496">
                  <c:v>17.85670734260977</c:v>
                </c:pt>
                <c:pt idx="497">
                  <c:v>17.910778056934618</c:v>
                </c:pt>
                <c:pt idx="498">
                  <c:v>17.964886388027118</c:v>
                </c:pt>
                <c:pt idx="499">
                  <c:v>18.019029019967178</c:v>
                </c:pt>
                <c:pt idx="500">
                  <c:v>18.073285305464328</c:v>
                </c:pt>
                <c:pt idx="501">
                  <c:v>18.127659200853778</c:v>
                </c:pt>
                <c:pt idx="502">
                  <c:v>18.18212605876251</c:v>
                </c:pt>
                <c:pt idx="503">
                  <c:v>18.236658063601531</c:v>
                </c:pt>
                <c:pt idx="504">
                  <c:v>18.291246286630756</c:v>
                </c:pt>
                <c:pt idx="505">
                  <c:v>18.345880656400677</c:v>
                </c:pt>
                <c:pt idx="506">
                  <c:v>18.400626424250941</c:v>
                </c:pt>
                <c:pt idx="507">
                  <c:v>18.455456514616028</c:v>
                </c:pt>
                <c:pt idx="508">
                  <c:v>18.510300117798653</c:v>
                </c:pt>
                <c:pt idx="509">
                  <c:v>18.565259867966475</c:v>
                </c:pt>
                <c:pt idx="510">
                  <c:v>18.620273740039273</c:v>
                </c:pt>
                <c:pt idx="511">
                  <c:v>18.675383631547327</c:v>
                </c:pt>
                <c:pt idx="512">
                  <c:v>18.730538222406707</c:v>
                </c:pt>
                <c:pt idx="513">
                  <c:v>18.785797535393865</c:v>
                </c:pt>
                <c:pt idx="514">
                  <c:v>18.841103377975781</c:v>
                </c:pt>
                <c:pt idx="515">
                  <c:v>18.896448850437952</c:v>
                </c:pt>
                <c:pt idx="516">
                  <c:v>18.951990727273806</c:v>
                </c:pt>
                <c:pt idx="517">
                  <c:v>19.00754996205206</c:v>
                </c:pt>
                <c:pt idx="518">
                  <c:v>19.063111434115196</c:v>
                </c:pt>
                <c:pt idx="519">
                  <c:v>19.118709393286167</c:v>
                </c:pt>
                <c:pt idx="520">
                  <c:v>19.174356267375128</c:v>
                </c:pt>
                <c:pt idx="521">
                  <c:v>19.230124240083676</c:v>
                </c:pt>
                <c:pt idx="522">
                  <c:v>19.285961847554418</c:v>
                </c:pt>
                <c:pt idx="523">
                  <c:v>19.341852584141016</c:v>
                </c:pt>
                <c:pt idx="524">
                  <c:v>19.397832112872429</c:v>
                </c:pt>
                <c:pt idx="525">
                  <c:v>19.453855975132445</c:v>
                </c:pt>
                <c:pt idx="526">
                  <c:v>19.509953296338413</c:v>
                </c:pt>
                <c:pt idx="527">
                  <c:v>19.566124147171848</c:v>
                </c:pt>
                <c:pt idx="528">
                  <c:v>19.622348198402015</c:v>
                </c:pt>
                <c:pt idx="529">
                  <c:v>19.678655241426853</c:v>
                </c:pt>
                <c:pt idx="530">
                  <c:v>19.735005643175569</c:v>
                </c:pt>
                <c:pt idx="531">
                  <c:v>19.791401998325792</c:v>
                </c:pt>
                <c:pt idx="532">
                  <c:v>19.847865873967724</c:v>
                </c:pt>
                <c:pt idx="533">
                  <c:v>19.904405915138558</c:v>
                </c:pt>
                <c:pt idx="534">
                  <c:v>19.961054521990675</c:v>
                </c:pt>
                <c:pt idx="535">
                  <c:v>20.017737890473601</c:v>
                </c:pt>
                <c:pt idx="536">
                  <c:v>20.074448602392465</c:v>
                </c:pt>
                <c:pt idx="537">
                  <c:v>20.131198404592396</c:v>
                </c:pt>
                <c:pt idx="538">
                  <c:v>20.187971647127917</c:v>
                </c:pt>
                <c:pt idx="539">
                  <c:v>20.24485380960969</c:v>
                </c:pt>
                <c:pt idx="540">
                  <c:v>20.301806533517372</c:v>
                </c:pt>
                <c:pt idx="541">
                  <c:v>20.358786068533053</c:v>
                </c:pt>
                <c:pt idx="542">
                  <c:v>20.415801462093444</c:v>
                </c:pt>
                <c:pt idx="543">
                  <c:v>20.472924426307515</c:v>
                </c:pt>
                <c:pt idx="544">
                  <c:v>20.530067819692285</c:v>
                </c:pt>
                <c:pt idx="545">
                  <c:v>20.58732377305958</c:v>
                </c:pt>
                <c:pt idx="546">
                  <c:v>20.644602361823939</c:v>
                </c:pt>
                <c:pt idx="547">
                  <c:v>20.70191788233809</c:v>
                </c:pt>
                <c:pt idx="548">
                  <c:v>20.759259573265172</c:v>
                </c:pt>
                <c:pt idx="549">
                  <c:v>20.816722553640123</c:v>
                </c:pt>
                <c:pt idx="550">
                  <c:v>20.874249322901793</c:v>
                </c:pt>
                <c:pt idx="551">
                  <c:v>20.931784380318636</c:v>
                </c:pt>
                <c:pt idx="552">
                  <c:v>20.989355135704692</c:v>
                </c:pt>
                <c:pt idx="553">
                  <c:v>21.046955695728233</c:v>
                </c:pt>
                <c:pt idx="554">
                  <c:v>21.104676066173642</c:v>
                </c:pt>
                <c:pt idx="555">
                  <c:v>21.162440900001364</c:v>
                </c:pt>
                <c:pt idx="556">
                  <c:v>21.220220968554713</c:v>
                </c:pt>
                <c:pt idx="557">
                  <c:v>21.278039111522414</c:v>
                </c:pt>
                <c:pt idx="558">
                  <c:v>21.335915442773505</c:v>
                </c:pt>
                <c:pt idx="559">
                  <c:v>21.393852083788889</c:v>
                </c:pt>
                <c:pt idx="560">
                  <c:v>21.451831555008546</c:v>
                </c:pt>
                <c:pt idx="561">
                  <c:v>21.509885453950773</c:v>
                </c:pt>
                <c:pt idx="562">
                  <c:v>21.567953546162943</c:v>
                </c:pt>
                <c:pt idx="563">
                  <c:v>21.626067491624976</c:v>
                </c:pt>
                <c:pt idx="564">
                  <c:v>21.684246723350594</c:v>
                </c:pt>
                <c:pt idx="565">
                  <c:v>21.742460560129544</c:v>
                </c:pt>
                <c:pt idx="566">
                  <c:v>21.800725814525123</c:v>
                </c:pt>
                <c:pt idx="567">
                  <c:v>21.859035986397579</c:v>
                </c:pt>
                <c:pt idx="568">
                  <c:v>21.917412278428529</c:v>
                </c:pt>
                <c:pt idx="569">
                  <c:v>21.975845193378923</c:v>
                </c:pt>
                <c:pt idx="570">
                  <c:v>22.034300367648413</c:v>
                </c:pt>
                <c:pt idx="571">
                  <c:v>22.092787202076952</c:v>
                </c:pt>
                <c:pt idx="572">
                  <c:v>22.151287639131752</c:v>
                </c:pt>
                <c:pt idx="573">
                  <c:v>22.209844654960587</c:v>
                </c:pt>
                <c:pt idx="574">
                  <c:v>22.268473399810151</c:v>
                </c:pt>
                <c:pt idx="575">
                  <c:v>22.327122218883503</c:v>
                </c:pt>
                <c:pt idx="576">
                  <c:v>22.385790380171663</c:v>
                </c:pt>
                <c:pt idx="577">
                  <c:v>22.444511152742049</c:v>
                </c:pt>
                <c:pt idx="578">
                  <c:v>22.503289564579557</c:v>
                </c:pt>
                <c:pt idx="579">
                  <c:v>22.562098105320437</c:v>
                </c:pt>
                <c:pt idx="580">
                  <c:v>22.620937034942781</c:v>
                </c:pt>
                <c:pt idx="581">
                  <c:v>22.679815233537273</c:v>
                </c:pt>
                <c:pt idx="582">
                  <c:v>22.738751850664347</c:v>
                </c:pt>
                <c:pt idx="583">
                  <c:v>22.797717808672989</c:v>
                </c:pt>
                <c:pt idx="584">
                  <c:v>22.856727030532603</c:v>
                </c:pt>
                <c:pt idx="585">
                  <c:v>22.915751490411434</c:v>
                </c:pt>
                <c:pt idx="586">
                  <c:v>22.974827265810479</c:v>
                </c:pt>
                <c:pt idx="587">
                  <c:v>23.033919879048387</c:v>
                </c:pt>
                <c:pt idx="588">
                  <c:v>23.09304452121517</c:v>
                </c:pt>
                <c:pt idx="589">
                  <c:v>23.152216407917088</c:v>
                </c:pt>
                <c:pt idx="590">
                  <c:v>23.211430040781256</c:v>
                </c:pt>
                <c:pt idx="591">
                  <c:v>23.270678142125018</c:v>
                </c:pt>
                <c:pt idx="592">
                  <c:v>23.329963381211524</c:v>
                </c:pt>
                <c:pt idx="593">
                  <c:v>23.389282996067077</c:v>
                </c:pt>
                <c:pt idx="594">
                  <c:v>23.448652776854413</c:v>
                </c:pt>
                <c:pt idx="595">
                  <c:v>23.508054084441103</c:v>
                </c:pt>
                <c:pt idx="596">
                  <c:v>23.567462386215112</c:v>
                </c:pt>
                <c:pt idx="597">
                  <c:v>23.62690096819026</c:v>
                </c:pt>
                <c:pt idx="598">
                  <c:v>23.686381882191426</c:v>
                </c:pt>
                <c:pt idx="599">
                  <c:v>23.745894395988209</c:v>
                </c:pt>
                <c:pt idx="600">
                  <c:v>23.805432300022183</c:v>
                </c:pt>
                <c:pt idx="601">
                  <c:v>23.865011279379132</c:v>
                </c:pt>
                <c:pt idx="602">
                  <c:v>23.924621181512148</c:v>
                </c:pt>
                <c:pt idx="603">
                  <c:v>23.984259359255027</c:v>
                </c:pt>
                <c:pt idx="604">
                  <c:v>24.043934109777556</c:v>
                </c:pt>
                <c:pt idx="605">
                  <c:v>24.103629741634638</c:v>
                </c:pt>
                <c:pt idx="606">
                  <c:v>24.163360988737818</c:v>
                </c:pt>
                <c:pt idx="607">
                  <c:v>24.223134099189156</c:v>
                </c:pt>
                <c:pt idx="608">
                  <c:v>24.282919294961182</c:v>
                </c:pt>
                <c:pt idx="609">
                  <c:v>24.342724834813701</c:v>
                </c:pt>
                <c:pt idx="610">
                  <c:v>24.402573876742643</c:v>
                </c:pt>
                <c:pt idx="611">
                  <c:v>24.4624373963007</c:v>
                </c:pt>
                <c:pt idx="612">
                  <c:v>24.522344757711839</c:v>
                </c:pt>
                <c:pt idx="613">
                  <c:v>24.582275897197814</c:v>
                </c:pt>
                <c:pt idx="614">
                  <c:v>24.642226766018908</c:v>
                </c:pt>
                <c:pt idx="615">
                  <c:v>24.702189591421984</c:v>
                </c:pt>
                <c:pt idx="616">
                  <c:v>24.76219085966413</c:v>
                </c:pt>
                <c:pt idx="617">
                  <c:v>24.822226935225221</c:v>
                </c:pt>
                <c:pt idx="618">
                  <c:v>24.88227659461187</c:v>
                </c:pt>
                <c:pt idx="619">
                  <c:v>24.942356982337181</c:v>
                </c:pt>
                <c:pt idx="620">
                  <c:v>25.002469204046218</c:v>
                </c:pt>
                <c:pt idx="621">
                  <c:v>25.062600786999724</c:v>
                </c:pt>
                <c:pt idx="622">
                  <c:v>25.122745143319509</c:v>
                </c:pt>
                <c:pt idx="623">
                  <c:v>25.182921594402842</c:v>
                </c:pt>
                <c:pt idx="624">
                  <c:v>25.243130654163668</c:v>
                </c:pt>
                <c:pt idx="625">
                  <c:v>25.303353084463716</c:v>
                </c:pt>
                <c:pt idx="626">
                  <c:v>25.363585768240696</c:v>
                </c:pt>
                <c:pt idx="627">
                  <c:v>25.423851427439164</c:v>
                </c:pt>
                <c:pt idx="628">
                  <c:v>25.484134673730733</c:v>
                </c:pt>
                <c:pt idx="629">
                  <c:v>25.544430576308891</c:v>
                </c:pt>
                <c:pt idx="630">
                  <c:v>25.604758606991254</c:v>
                </c:pt>
                <c:pt idx="631">
                  <c:v>25.665110461582422</c:v>
                </c:pt>
                <c:pt idx="632">
                  <c:v>25.725478312364945</c:v>
                </c:pt>
                <c:pt idx="633">
                  <c:v>25.785865728365465</c:v>
                </c:pt>
                <c:pt idx="634">
                  <c:v>25.84627370736095</c:v>
                </c:pt>
                <c:pt idx="635">
                  <c:v>25.906703710929403</c:v>
                </c:pt>
                <c:pt idx="636">
                  <c:v>25.967144525018586</c:v>
                </c:pt>
                <c:pt idx="637">
                  <c:v>26.027609236976943</c:v>
                </c:pt>
                <c:pt idx="638">
                  <c:v>26.088097311789884</c:v>
                </c:pt>
                <c:pt idx="639">
                  <c:v>26.148590594441178</c:v>
                </c:pt>
                <c:pt idx="640">
                  <c:v>26.209120676908814</c:v>
                </c:pt>
                <c:pt idx="641">
                  <c:v>26.269661861926959</c:v>
                </c:pt>
                <c:pt idx="642">
                  <c:v>26.330206523683483</c:v>
                </c:pt>
                <c:pt idx="643">
                  <c:v>26.390778518886531</c:v>
                </c:pt>
                <c:pt idx="644">
                  <c:v>26.45136358140293</c:v>
                </c:pt>
                <c:pt idx="645">
                  <c:v>26.511966574163683</c:v>
                </c:pt>
                <c:pt idx="646">
                  <c:v>26.572584871194376</c:v>
                </c:pt>
                <c:pt idx="647">
                  <c:v>26.633216263766247</c:v>
                </c:pt>
                <c:pt idx="648">
                  <c:v>26.693867743309493</c:v>
                </c:pt>
                <c:pt idx="649">
                  <c:v>26.754537083934686</c:v>
                </c:pt>
                <c:pt idx="650">
                  <c:v>26.815221516943186</c:v>
                </c:pt>
                <c:pt idx="651">
                  <c:v>26.875919319045913</c:v>
                </c:pt>
                <c:pt idx="652">
                  <c:v>26.936629804317835</c:v>
                </c:pt>
                <c:pt idx="653">
                  <c:v>26.997341283543424</c:v>
                </c:pt>
                <c:pt idx="654">
                  <c:v>27.058070437128627</c:v>
                </c:pt>
                <c:pt idx="655">
                  <c:v>27.11881854683897</c:v>
                </c:pt>
                <c:pt idx="656">
                  <c:v>27.179572507081293</c:v>
                </c:pt>
                <c:pt idx="657">
                  <c:v>27.240338155451493</c:v>
                </c:pt>
                <c:pt idx="658">
                  <c:v>27.301122770023184</c:v>
                </c:pt>
                <c:pt idx="659">
                  <c:v>27.361917008094395</c:v>
                </c:pt>
                <c:pt idx="660">
                  <c:v>27.422714344219905</c:v>
                </c:pt>
                <c:pt idx="661">
                  <c:v>27.483521345590667</c:v>
                </c:pt>
                <c:pt idx="662">
                  <c:v>27.544350718662791</c:v>
                </c:pt>
                <c:pt idx="663">
                  <c:v>27.605185950119427</c:v>
                </c:pt>
                <c:pt idx="664">
                  <c:v>27.666023962801486</c:v>
                </c:pt>
                <c:pt idx="665">
                  <c:v>27.726882476946262</c:v>
                </c:pt>
                <c:pt idx="666">
                  <c:v>27.787744023454636</c:v>
                </c:pt>
                <c:pt idx="667">
                  <c:v>27.848612224550301</c:v>
                </c:pt>
                <c:pt idx="668">
                  <c:v>27.909486031458844</c:v>
                </c:pt>
                <c:pt idx="669">
                  <c:v>27.970372778379829</c:v>
                </c:pt>
                <c:pt idx="670">
                  <c:v>28.031268973763567</c:v>
                </c:pt>
                <c:pt idx="671">
                  <c:v>28.092174631072368</c:v>
                </c:pt>
                <c:pt idx="672">
                  <c:v>28.153087651439524</c:v>
                </c:pt>
                <c:pt idx="673">
                  <c:v>28.214004158250333</c:v>
                </c:pt>
                <c:pt idx="674">
                  <c:v>28.274925667767686</c:v>
                </c:pt>
                <c:pt idx="675">
                  <c:v>28.335858178427806</c:v>
                </c:pt>
                <c:pt idx="676">
                  <c:v>28.396797388469661</c:v>
                </c:pt>
                <c:pt idx="677">
                  <c:v>28.457745822700449</c:v>
                </c:pt>
                <c:pt idx="678">
                  <c:v>28.518697059606463</c:v>
                </c:pt>
                <c:pt idx="679">
                  <c:v>28.579651329861747</c:v>
                </c:pt>
                <c:pt idx="680">
                  <c:v>28.640610946879974</c:v>
                </c:pt>
                <c:pt idx="681">
                  <c:v>28.701574684499096</c:v>
                </c:pt>
                <c:pt idx="682">
                  <c:v>28.762541500354406</c:v>
                </c:pt>
                <c:pt idx="683">
                  <c:v>28.823513710395027</c:v>
                </c:pt>
                <c:pt idx="684">
                  <c:v>28.88449461390956</c:v>
                </c:pt>
                <c:pt idx="685">
                  <c:v>28.94548274084562</c:v>
                </c:pt>
                <c:pt idx="686">
                  <c:v>29.006471422901114</c:v>
                </c:pt>
                <c:pt idx="687">
                  <c:v>29.067460989569692</c:v>
                </c:pt>
                <c:pt idx="688">
                  <c:v>29.128451473718975</c:v>
                </c:pt>
                <c:pt idx="689">
                  <c:v>29.189445949040717</c:v>
                </c:pt>
                <c:pt idx="690">
                  <c:v>29.250442724319644</c:v>
                </c:pt>
                <c:pt idx="691">
                  <c:v>29.311439539286276</c:v>
                </c:pt>
                <c:pt idx="692">
                  <c:v>29.372438709012993</c:v>
                </c:pt>
                <c:pt idx="693">
                  <c:v>29.433438773242298</c:v>
                </c:pt>
                <c:pt idx="694">
                  <c:v>29.494439902546027</c:v>
                </c:pt>
                <c:pt idx="695">
                  <c:v>29.555442025698703</c:v>
                </c:pt>
                <c:pt idx="696">
                  <c:v>29.616447124080043</c:v>
                </c:pt>
                <c:pt idx="697">
                  <c:v>29.677453354846413</c:v>
                </c:pt>
                <c:pt idx="698">
                  <c:v>29.738460717858374</c:v>
                </c:pt>
                <c:pt idx="699">
                  <c:v>29.799468356764571</c:v>
                </c:pt>
                <c:pt idx="700">
                  <c:v>29.860475965209258</c:v>
                </c:pt>
                <c:pt idx="701">
                  <c:v>29.921483573653937</c:v>
                </c:pt>
                <c:pt idx="702">
                  <c:v>29.982491182098631</c:v>
                </c:pt>
                <c:pt idx="703">
                  <c:v>30.043498596618424</c:v>
                </c:pt>
                <c:pt idx="704">
                  <c:v>30.104504870013283</c:v>
                </c:pt>
                <c:pt idx="705">
                  <c:v>30.16550835245598</c:v>
                </c:pt>
                <c:pt idx="706">
                  <c:v>30.226506723835499</c:v>
                </c:pt>
                <c:pt idx="707">
                  <c:v>30.287503251715293</c:v>
                </c:pt>
                <c:pt idx="708">
                  <c:v>30.348498239558872</c:v>
                </c:pt>
                <c:pt idx="709">
                  <c:v>30.409489060359476</c:v>
                </c:pt>
                <c:pt idx="710">
                  <c:v>30.470477302889694</c:v>
                </c:pt>
                <c:pt idx="711">
                  <c:v>30.531458766149736</c:v>
                </c:pt>
                <c:pt idx="712">
                  <c:v>30.592438162212218</c:v>
                </c:pt>
                <c:pt idx="713">
                  <c:v>30.653415702365677</c:v>
                </c:pt>
                <c:pt idx="714">
                  <c:v>30.714391237891697</c:v>
                </c:pt>
                <c:pt idx="715">
                  <c:v>30.775360881121216</c:v>
                </c:pt>
                <c:pt idx="716">
                  <c:v>30.836325929281735</c:v>
                </c:pt>
                <c:pt idx="717">
                  <c:v>30.897288471101408</c:v>
                </c:pt>
                <c:pt idx="718">
                  <c:v>30.958244629272578</c:v>
                </c:pt>
                <c:pt idx="719">
                  <c:v>31.019196271795277</c:v>
                </c:pt>
                <c:pt idx="720">
                  <c:v>31.080144973566654</c:v>
                </c:pt>
                <c:pt idx="721">
                  <c:v>31.141086431055481</c:v>
                </c:pt>
                <c:pt idx="722">
                  <c:v>31.202026442804559</c:v>
                </c:pt>
                <c:pt idx="723">
                  <c:v>31.262931593191869</c:v>
                </c:pt>
                <c:pt idx="724">
                  <c:v>31.323830555083919</c:v>
                </c:pt>
                <c:pt idx="725">
                  <c:v>31.384727624618574</c:v>
                </c:pt>
                <c:pt idx="726">
                  <c:v>31.445617978780383</c:v>
                </c:pt>
                <c:pt idx="727">
                  <c:v>31.506508332942214</c:v>
                </c:pt>
                <c:pt idx="728">
                  <c:v>31.567390577563259</c:v>
                </c:pt>
                <c:pt idx="729">
                  <c:v>31.628263530568756</c:v>
                </c:pt>
                <c:pt idx="730">
                  <c:v>31.689136483574249</c:v>
                </c:pt>
                <c:pt idx="731">
                  <c:v>31.750009436579731</c:v>
                </c:pt>
                <c:pt idx="732">
                  <c:v>31.810882389585235</c:v>
                </c:pt>
                <c:pt idx="733">
                  <c:v>31.871755342590731</c:v>
                </c:pt>
                <c:pt idx="734">
                  <c:v>31.932614299203973</c:v>
                </c:pt>
                <c:pt idx="735">
                  <c:v>31.993470768158073</c:v>
                </c:pt>
                <c:pt idx="736">
                  <c:v>32.054322504320027</c:v>
                </c:pt>
                <c:pt idx="737">
                  <c:v>32.115172165749101</c:v>
                </c:pt>
                <c:pt idx="738">
                  <c:v>32.176013154820936</c:v>
                </c:pt>
                <c:pt idx="739">
                  <c:v>32.236842403530574</c:v>
                </c:pt>
                <c:pt idx="740">
                  <c:v>32.297644785247947</c:v>
                </c:pt>
                <c:pt idx="741">
                  <c:v>32.358408025327144</c:v>
                </c:pt>
                <c:pt idx="742">
                  <c:v>32.41917122527299</c:v>
                </c:pt>
                <c:pt idx="743">
                  <c:v>32.479928646461381</c:v>
                </c:pt>
                <c:pt idx="744">
                  <c:v>32.540674535253146</c:v>
                </c:pt>
                <c:pt idx="745">
                  <c:v>32.60142042404496</c:v>
                </c:pt>
                <c:pt idx="746">
                  <c:v>32.662166312836767</c:v>
                </c:pt>
                <c:pt idx="747">
                  <c:v>32.722912201628567</c:v>
                </c:pt>
                <c:pt idx="748">
                  <c:v>32.783626266139812</c:v>
                </c:pt>
                <c:pt idx="749">
                  <c:v>32.844302679727043</c:v>
                </c:pt>
                <c:pt idx="750">
                  <c:v>32.904976003061371</c:v>
                </c:pt>
                <c:pt idx="751">
                  <c:v>32.965643342301455</c:v>
                </c:pt>
                <c:pt idx="752">
                  <c:v>33.026307274497391</c:v>
                </c:pt>
                <c:pt idx="753">
                  <c:v>33.086960319281957</c:v>
                </c:pt>
                <c:pt idx="754">
                  <c:v>33.147600573652582</c:v>
                </c:pt>
                <c:pt idx="755">
                  <c:v>33.208228679461001</c:v>
                </c:pt>
                <c:pt idx="756">
                  <c:v>33.268839999614791</c:v>
                </c:pt>
                <c:pt idx="757">
                  <c:v>33.329443339218606</c:v>
                </c:pt>
                <c:pt idx="758">
                  <c:v>33.390024255074628</c:v>
                </c:pt>
                <c:pt idx="759">
                  <c:v>33.450591460932358</c:v>
                </c:pt>
                <c:pt idx="760">
                  <c:v>33.511140646444801</c:v>
                </c:pt>
                <c:pt idx="761">
                  <c:v>33.571673518669755</c:v>
                </c:pt>
                <c:pt idx="762">
                  <c:v>33.632189846415741</c:v>
                </c:pt>
                <c:pt idx="763">
                  <c:v>33.692695582241889</c:v>
                </c:pt>
                <c:pt idx="764">
                  <c:v>33.75319051461814</c:v>
                </c:pt>
                <c:pt idx="765">
                  <c:v>33.813665594413195</c:v>
                </c:pt>
                <c:pt idx="766">
                  <c:v>33.874121645773208</c:v>
                </c:pt>
                <c:pt idx="767">
                  <c:v>33.934562805354496</c:v>
                </c:pt>
                <c:pt idx="768">
                  <c:v>33.994992823367703</c:v>
                </c:pt>
                <c:pt idx="769">
                  <c:v>34.055400350842795</c:v>
                </c:pt>
                <c:pt idx="770">
                  <c:v>34.115766028990514</c:v>
                </c:pt>
                <c:pt idx="771">
                  <c:v>34.176117901599234</c:v>
                </c:pt>
                <c:pt idx="772">
                  <c:v>34.236469774207926</c:v>
                </c:pt>
                <c:pt idx="773">
                  <c:v>34.296814305123561</c:v>
                </c:pt>
                <c:pt idx="774">
                  <c:v>34.357148377338241</c:v>
                </c:pt>
                <c:pt idx="775">
                  <c:v>34.417472905941061</c:v>
                </c:pt>
                <c:pt idx="776">
                  <c:v>34.477787920930922</c:v>
                </c:pt>
                <c:pt idx="777">
                  <c:v>34.538053620014232</c:v>
                </c:pt>
                <c:pt idx="778">
                  <c:v>34.59831037147346</c:v>
                </c:pt>
                <c:pt idx="779">
                  <c:v>34.658545581889207</c:v>
                </c:pt>
                <c:pt idx="780">
                  <c:v>34.718761734091281</c:v>
                </c:pt>
                <c:pt idx="781">
                  <c:v>34.778959167347331</c:v>
                </c:pt>
                <c:pt idx="782">
                  <c:v>34.839109541698825</c:v>
                </c:pt>
                <c:pt idx="783">
                  <c:v>34.899259111195676</c:v>
                </c:pt>
                <c:pt idx="784">
                  <c:v>34.959408680692526</c:v>
                </c:pt>
                <c:pt idx="785">
                  <c:v>35.019525658018097</c:v>
                </c:pt>
                <c:pt idx="786">
                  <c:v>35.079625858543203</c:v>
                </c:pt>
                <c:pt idx="787">
                  <c:v>35.139708020149406</c:v>
                </c:pt>
                <c:pt idx="788">
                  <c:v>35.199780665299485</c:v>
                </c:pt>
                <c:pt idx="789">
                  <c:v>35.25983623952601</c:v>
                </c:pt>
                <c:pt idx="790">
                  <c:v>35.319846405682654</c:v>
                </c:pt>
                <c:pt idx="791">
                  <c:v>35.379826353064104</c:v>
                </c:pt>
                <c:pt idx="792">
                  <c:v>35.439792022924344</c:v>
                </c:pt>
                <c:pt idx="793">
                  <c:v>35.499757280429485</c:v>
                </c:pt>
                <c:pt idx="794">
                  <c:v>35.559707950305061</c:v>
                </c:pt>
                <c:pt idx="795">
                  <c:v>35.619635244772482</c:v>
                </c:pt>
                <c:pt idx="796">
                  <c:v>35.67952326984387</c:v>
                </c:pt>
                <c:pt idx="797">
                  <c:v>35.739398504091064</c:v>
                </c:pt>
                <c:pt idx="798">
                  <c:v>35.799244046335978</c:v>
                </c:pt>
                <c:pt idx="799">
                  <c:v>35.85906682782295</c:v>
                </c:pt>
                <c:pt idx="800">
                  <c:v>35.918869380573454</c:v>
                </c:pt>
                <c:pt idx="801">
                  <c:v>35.978640273863519</c:v>
                </c:pt>
                <c:pt idx="802">
                  <c:v>36.038404650307875</c:v>
                </c:pt>
                <c:pt idx="803">
                  <c:v>36.098133302938152</c:v>
                </c:pt>
                <c:pt idx="804">
                  <c:v>36.157840007755077</c:v>
                </c:pt>
                <c:pt idx="805">
                  <c:v>36.217542344323256</c:v>
                </c:pt>
                <c:pt idx="806">
                  <c:v>36.277192745618031</c:v>
                </c:pt>
                <c:pt idx="807">
                  <c:v>36.336821635970594</c:v>
                </c:pt>
                <c:pt idx="808">
                  <c:v>36.396440616301412</c:v>
                </c:pt>
                <c:pt idx="809">
                  <c:v>36.4560401840845</c:v>
                </c:pt>
                <c:pt idx="810">
                  <c:v>36.51563814457802</c:v>
                </c:pt>
                <c:pt idx="811">
                  <c:v>36.575192224184704</c:v>
                </c:pt>
                <c:pt idx="812">
                  <c:v>36.634721704072</c:v>
                </c:pt>
                <c:pt idx="813">
                  <c:v>36.694227678093483</c:v>
                </c:pt>
                <c:pt idx="814">
                  <c:v>36.753707394582648</c:v>
                </c:pt>
                <c:pt idx="815">
                  <c:v>36.813154800789079</c:v>
                </c:pt>
                <c:pt idx="816">
                  <c:v>36.87258918008154</c:v>
                </c:pt>
                <c:pt idx="817">
                  <c:v>36.931998028083747</c:v>
                </c:pt>
                <c:pt idx="818">
                  <c:v>36.991378604604108</c:v>
                </c:pt>
                <c:pt idx="819">
                  <c:v>37.050733577946446</c:v>
                </c:pt>
                <c:pt idx="820">
                  <c:v>37.110060157134235</c:v>
                </c:pt>
                <c:pt idx="821">
                  <c:v>37.169362174893152</c:v>
                </c:pt>
                <c:pt idx="822">
                  <c:v>37.228639717242196</c:v>
                </c:pt>
                <c:pt idx="823">
                  <c:v>37.287885154876285</c:v>
                </c:pt>
                <c:pt idx="824">
                  <c:v>37.347109597146137</c:v>
                </c:pt>
                <c:pt idx="825">
                  <c:v>37.406320758165023</c:v>
                </c:pt>
                <c:pt idx="826">
                  <c:v>37.465503068097966</c:v>
                </c:pt>
                <c:pt idx="827">
                  <c:v>37.524654312463817</c:v>
                </c:pt>
                <c:pt idx="828">
                  <c:v>37.583770628717005</c:v>
                </c:pt>
                <c:pt idx="829">
                  <c:v>37.64286062705024</c:v>
                </c:pt>
                <c:pt idx="830">
                  <c:v>37.701917263039739</c:v>
                </c:pt>
                <c:pt idx="831">
                  <c:v>37.760964725333295</c:v>
                </c:pt>
                <c:pt idx="832">
                  <c:v>37.819902149041106</c:v>
                </c:pt>
                <c:pt idx="833">
                  <c:v>37.878801761610966</c:v>
                </c:pt>
                <c:pt idx="834">
                  <c:v>37.937677802616626</c:v>
                </c:pt>
                <c:pt idx="835">
                  <c:v>37.996546122921245</c:v>
                </c:pt>
                <c:pt idx="836">
                  <c:v>38.055376576122072</c:v>
                </c:pt>
                <c:pt idx="837">
                  <c:v>38.114207029322891</c:v>
                </c:pt>
                <c:pt idx="838">
                  <c:v>38.173037482523732</c:v>
                </c:pt>
                <c:pt idx="839">
                  <c:v>38.231867935724559</c:v>
                </c:pt>
                <c:pt idx="840">
                  <c:v>38.290651467951591</c:v>
                </c:pt>
                <c:pt idx="841">
                  <c:v>38.349413425319298</c:v>
                </c:pt>
                <c:pt idx="842">
                  <c:v>38.408175382687027</c:v>
                </c:pt>
                <c:pt idx="843">
                  <c:v>38.466937340054741</c:v>
                </c:pt>
                <c:pt idx="844">
                  <c:v>38.525696755083025</c:v>
                </c:pt>
                <c:pt idx="845">
                  <c:v>38.58441315354775</c:v>
                </c:pt>
                <c:pt idx="846">
                  <c:v>38.643112282496709</c:v>
                </c:pt>
                <c:pt idx="847">
                  <c:v>38.701744804210279</c:v>
                </c:pt>
                <c:pt idx="848">
                  <c:v>38.760250539918133</c:v>
                </c:pt>
                <c:pt idx="849">
                  <c:v>38.818756275625958</c:v>
                </c:pt>
                <c:pt idx="850">
                  <c:v>38.87726138691125</c:v>
                </c:pt>
                <c:pt idx="851">
                  <c:v>38.935727823889081</c:v>
                </c:pt>
                <c:pt idx="852">
                  <c:v>38.994173836185546</c:v>
                </c:pt>
                <c:pt idx="853">
                  <c:v>39.052612481467335</c:v>
                </c:pt>
                <c:pt idx="854">
                  <c:v>39.110966945575512</c:v>
                </c:pt>
                <c:pt idx="855">
                  <c:v>39.169306358034994</c:v>
                </c:pt>
                <c:pt idx="856">
                  <c:v>39.227618287331232</c:v>
                </c:pt>
                <c:pt idx="857">
                  <c:v>39.285926442913158</c:v>
                </c:pt>
                <c:pt idx="858">
                  <c:v>39.344159870028903</c:v>
                </c:pt>
                <c:pt idx="859">
                  <c:v>39.40234452101749</c:v>
                </c:pt>
                <c:pt idx="860">
                  <c:v>39.460527028699211</c:v>
                </c:pt>
                <c:pt idx="861">
                  <c:v>39.518685377767447</c:v>
                </c:pt>
                <c:pt idx="862">
                  <c:v>39.576820053253456</c:v>
                </c:pt>
                <c:pt idx="863">
                  <c:v>39.634948541670632</c:v>
                </c:pt>
                <c:pt idx="864">
                  <c:v>39.693011746643329</c:v>
                </c:pt>
                <c:pt idx="865">
                  <c:v>39.751034027650142</c:v>
                </c:pt>
                <c:pt idx="866">
                  <c:v>39.809014892215409</c:v>
                </c:pt>
                <c:pt idx="867">
                  <c:v>39.866987803998533</c:v>
                </c:pt>
                <c:pt idx="868">
                  <c:v>39.924915074052862</c:v>
                </c:pt>
                <c:pt idx="869">
                  <c:v>39.982802098850058</c:v>
                </c:pt>
                <c:pt idx="870">
                  <c:v>40.040641892365961</c:v>
                </c:pt>
                <c:pt idx="871">
                  <c:v>40.098469120435105</c:v>
                </c:pt>
                <c:pt idx="872">
                  <c:v>40.156272510524154</c:v>
                </c:pt>
                <c:pt idx="873">
                  <c:v>40.214040176038615</c:v>
                </c:pt>
                <c:pt idx="874">
                  <c:v>40.271762792160217</c:v>
                </c:pt>
                <c:pt idx="875">
                  <c:v>40.329456357119255</c:v>
                </c:pt>
                <c:pt idx="876">
                  <c:v>40.387129600254781</c:v>
                </c:pt>
                <c:pt idx="877">
                  <c:v>40.444764001446408</c:v>
                </c:pt>
                <c:pt idx="878">
                  <c:v>40.502357397492815</c:v>
                </c:pt>
                <c:pt idx="879">
                  <c:v>40.559890980876027</c:v>
                </c:pt>
                <c:pt idx="880">
                  <c:v>40.61738806705322</c:v>
                </c:pt>
                <c:pt idx="881">
                  <c:v>40.674875983510759</c:v>
                </c:pt>
                <c:pt idx="882">
                  <c:v>40.732343564466802</c:v>
                </c:pt>
                <c:pt idx="883">
                  <c:v>40.789771855441579</c:v>
                </c:pt>
                <c:pt idx="884">
                  <c:v>40.847140689647809</c:v>
                </c:pt>
                <c:pt idx="885">
                  <c:v>40.90448200116824</c:v>
                </c:pt>
                <c:pt idx="886">
                  <c:v>40.961769098593855</c:v>
                </c:pt>
                <c:pt idx="887">
                  <c:v>41.019040482461143</c:v>
                </c:pt>
                <c:pt idx="888">
                  <c:v>41.076295958403811</c:v>
                </c:pt>
                <c:pt idx="889">
                  <c:v>41.133473736031277</c:v>
                </c:pt>
                <c:pt idx="890">
                  <c:v>41.190634753913635</c:v>
                </c:pt>
                <c:pt idx="891">
                  <c:v>41.247751638909392</c:v>
                </c:pt>
                <c:pt idx="892">
                  <c:v>41.304839006952541</c:v>
                </c:pt>
                <c:pt idx="893">
                  <c:v>41.361890140901551</c:v>
                </c:pt>
                <c:pt idx="894">
                  <c:v>41.418941274850546</c:v>
                </c:pt>
                <c:pt idx="895">
                  <c:v>41.475926203871367</c:v>
                </c:pt>
                <c:pt idx="896">
                  <c:v>41.532865221064711</c:v>
                </c:pt>
                <c:pt idx="897">
                  <c:v>41.589772053389609</c:v>
                </c:pt>
                <c:pt idx="898">
                  <c:v>41.646647795744208</c:v>
                </c:pt>
                <c:pt idx="899">
                  <c:v>41.703492126683862</c:v>
                </c:pt>
                <c:pt idx="900">
                  <c:v>41.760296323032151</c:v>
                </c:pt>
                <c:pt idx="901">
                  <c:v>41.817057883906941</c:v>
                </c:pt>
                <c:pt idx="902">
                  <c:v>41.873786111436253</c:v>
                </c:pt>
                <c:pt idx="903">
                  <c:v>41.930474164821952</c:v>
                </c:pt>
                <c:pt idx="904">
                  <c:v>41.987124726388302</c:v>
                </c:pt>
                <c:pt idx="905">
                  <c:v>42.043752534126135</c:v>
                </c:pt>
                <c:pt idx="906">
                  <c:v>42.100328318271572</c:v>
                </c:pt>
                <c:pt idx="907">
                  <c:v>42.1568753260892</c:v>
                </c:pt>
                <c:pt idx="908">
                  <c:v>42.213381113126296</c:v>
                </c:pt>
                <c:pt idx="909">
                  <c:v>42.269838335862488</c:v>
                </c:pt>
                <c:pt idx="910">
                  <c:v>42.326255402392682</c:v>
                </c:pt>
                <c:pt idx="911">
                  <c:v>42.382623672059751</c:v>
                </c:pt>
                <c:pt idx="912">
                  <c:v>42.438968900983994</c:v>
                </c:pt>
                <c:pt idx="913">
                  <c:v>42.495314129908245</c:v>
                </c:pt>
                <c:pt idx="914">
                  <c:v>42.551614203093123</c:v>
                </c:pt>
                <c:pt idx="915">
                  <c:v>42.607881158195518</c:v>
                </c:pt>
                <c:pt idx="916">
                  <c:v>42.664119309564036</c:v>
                </c:pt>
                <c:pt idx="917">
                  <c:v>42.72031704679911</c:v>
                </c:pt>
                <c:pt idx="918">
                  <c:v>42.776448451821857</c:v>
                </c:pt>
                <c:pt idx="919">
                  <c:v>42.832551454482555</c:v>
                </c:pt>
                <c:pt idx="920">
                  <c:v>42.88862882464349</c:v>
                </c:pt>
                <c:pt idx="921">
                  <c:v>42.944638244863931</c:v>
                </c:pt>
                <c:pt idx="922">
                  <c:v>43.000632306716106</c:v>
                </c:pt>
                <c:pt idx="923">
                  <c:v>43.056596927857157</c:v>
                </c:pt>
                <c:pt idx="924">
                  <c:v>43.112495846927246</c:v>
                </c:pt>
                <c:pt idx="925">
                  <c:v>43.168380316469836</c:v>
                </c:pt>
                <c:pt idx="926">
                  <c:v>43.224205601566901</c:v>
                </c:pt>
                <c:pt idx="927">
                  <c:v>43.279997333659523</c:v>
                </c:pt>
                <c:pt idx="928">
                  <c:v>43.335768859382121</c:v>
                </c:pt>
                <c:pt idx="929">
                  <c:v>43.391493213069765</c:v>
                </c:pt>
                <c:pt idx="930">
                  <c:v>43.447163152037874</c:v>
                </c:pt>
                <c:pt idx="931">
                  <c:v>43.502821179433148</c:v>
                </c:pt>
                <c:pt idx="932">
                  <c:v>43.558452615578489</c:v>
                </c:pt>
                <c:pt idx="933">
                  <c:v>43.614015054671938</c:v>
                </c:pt>
                <c:pt idx="934">
                  <c:v>43.669558065903821</c:v>
                </c:pt>
                <c:pt idx="935">
                  <c:v>43.725019458860451</c:v>
                </c:pt>
                <c:pt idx="936">
                  <c:v>43.780459572190978</c:v>
                </c:pt>
                <c:pt idx="937">
                  <c:v>43.835887617308799</c:v>
                </c:pt>
                <c:pt idx="938">
                  <c:v>43.891277516524347</c:v>
                </c:pt>
                <c:pt idx="939">
                  <c:v>43.946610802427543</c:v>
                </c:pt>
                <c:pt idx="940">
                  <c:v>44.001912343575867</c:v>
                </c:pt>
                <c:pt idx="941">
                  <c:v>44.057196402413567</c:v>
                </c:pt>
                <c:pt idx="942">
                  <c:v>44.112443029346153</c:v>
                </c:pt>
                <c:pt idx="943">
                  <c:v>44.167633327437812</c:v>
                </c:pt>
                <c:pt idx="944">
                  <c:v>44.222782193271279</c:v>
                </c:pt>
                <c:pt idx="945">
                  <c:v>44.277880646933426</c:v>
                </c:pt>
                <c:pt idx="946">
                  <c:v>44.332944645750956</c:v>
                </c:pt>
                <c:pt idx="947">
                  <c:v>44.387990340217442</c:v>
                </c:pt>
                <c:pt idx="948">
                  <c:v>44.442992908363337</c:v>
                </c:pt>
                <c:pt idx="949">
                  <c:v>44.497964302235225</c:v>
                </c:pt>
                <c:pt idx="950">
                  <c:v>44.552900730865318</c:v>
                </c:pt>
                <c:pt idx="951">
                  <c:v>44.607766428454184</c:v>
                </c:pt>
                <c:pt idx="952">
                  <c:v>44.662610929534615</c:v>
                </c:pt>
                <c:pt idx="953">
                  <c:v>44.717433971606233</c:v>
                </c:pt>
                <c:pt idx="954">
                  <c:v>44.77220073945584</c:v>
                </c:pt>
                <c:pt idx="955">
                  <c:v>44.826924463478292</c:v>
                </c:pt>
                <c:pt idx="956">
                  <c:v>44.881622592067558</c:v>
                </c:pt>
                <c:pt idx="957">
                  <c:v>44.936277481564396</c:v>
                </c:pt>
                <c:pt idx="958">
                  <c:v>44.990894888619906</c:v>
                </c:pt>
                <c:pt idx="959">
                  <c:v>45.045469283416409</c:v>
                </c:pt>
                <c:pt idx="960">
                  <c:v>45.099985743519973</c:v>
                </c:pt>
                <c:pt idx="961">
                  <c:v>45.154477620958886</c:v>
                </c:pt>
                <c:pt idx="962">
                  <c:v>45.208941043680646</c:v>
                </c:pt>
                <c:pt idx="963">
                  <c:v>45.263348097396893</c:v>
                </c:pt>
                <c:pt idx="964">
                  <c:v>45.317677129628699</c:v>
                </c:pt>
                <c:pt idx="965">
                  <c:v>45.371975266294797</c:v>
                </c:pt>
                <c:pt idx="966">
                  <c:v>45.426273402960902</c:v>
                </c:pt>
                <c:pt idx="967">
                  <c:v>45.480571539626972</c:v>
                </c:pt>
                <c:pt idx="968">
                  <c:v>45.534834441896322</c:v>
                </c:pt>
                <c:pt idx="969">
                  <c:v>45.589019327460115</c:v>
                </c:pt>
                <c:pt idx="970">
                  <c:v>45.643141463302172</c:v>
                </c:pt>
                <c:pt idx="971">
                  <c:v>45.697231397213358</c:v>
                </c:pt>
                <c:pt idx="972">
                  <c:v>45.751310460070982</c:v>
                </c:pt>
                <c:pt idx="973">
                  <c:v>45.805365755554391</c:v>
                </c:pt>
                <c:pt idx="974">
                  <c:v>45.859357342091599</c:v>
                </c:pt>
                <c:pt idx="975">
                  <c:v>45.913295011625934</c:v>
                </c:pt>
                <c:pt idx="976">
                  <c:v>45.967193797190781</c:v>
                </c:pt>
                <c:pt idx="977">
                  <c:v>46.021070023911321</c:v>
                </c:pt>
                <c:pt idx="978">
                  <c:v>46.074895518675952</c:v>
                </c:pt>
                <c:pt idx="979">
                  <c:v>46.128670559227714</c:v>
                </c:pt>
                <c:pt idx="980">
                  <c:v>46.18239797817872</c:v>
                </c:pt>
                <c:pt idx="981">
                  <c:v>46.236104196845808</c:v>
                </c:pt>
                <c:pt idx="982">
                  <c:v>46.289776829664902</c:v>
                </c:pt>
                <c:pt idx="983">
                  <c:v>46.34340951151659</c:v>
                </c:pt>
                <c:pt idx="984">
                  <c:v>46.396987597335894</c:v>
                </c:pt>
                <c:pt idx="985">
                  <c:v>46.450511735011425</c:v>
                </c:pt>
                <c:pt idx="986">
                  <c:v>46.503990208755667</c:v>
                </c:pt>
                <c:pt idx="987">
                  <c:v>46.557447165761097</c:v>
                </c:pt>
                <c:pt idx="988">
                  <c:v>46.610884031643785</c:v>
                </c:pt>
                <c:pt idx="989">
                  <c:v>46.664274115471038</c:v>
                </c:pt>
                <c:pt idx="990">
                  <c:v>46.717606821558149</c:v>
                </c:pt>
                <c:pt idx="991">
                  <c:v>46.770868530702266</c:v>
                </c:pt>
                <c:pt idx="992">
                  <c:v>46.824104140366366</c:v>
                </c:pt>
                <c:pt idx="993">
                  <c:v>46.877300126931431</c:v>
                </c:pt>
                <c:pt idx="994">
                  <c:v>46.930486833237914</c:v>
                </c:pt>
                <c:pt idx="995">
                  <c:v>46.983635469142648</c:v>
                </c:pt>
                <c:pt idx="996">
                  <c:v>47.036779937752556</c:v>
                </c:pt>
                <c:pt idx="997">
                  <c:v>47.08985163305946</c:v>
                </c:pt>
                <c:pt idx="998">
                  <c:v>47.142827254866809</c:v>
                </c:pt>
                <c:pt idx="999">
                  <c:v>47.195802156688053</c:v>
                </c:pt>
                <c:pt idx="1000">
                  <c:v>47.248740914171506</c:v>
                </c:pt>
                <c:pt idx="1001">
                  <c:v>47.301655664034179</c:v>
                </c:pt>
                <c:pt idx="1002">
                  <c:v>47.354555056531801</c:v>
                </c:pt>
                <c:pt idx="1003">
                  <c:v>47.407342209949853</c:v>
                </c:pt>
                <c:pt idx="1004">
                  <c:v>47.460090467687188</c:v>
                </c:pt>
                <c:pt idx="1005">
                  <c:v>47.512827725081536</c:v>
                </c:pt>
                <c:pt idx="1006">
                  <c:v>47.565554140346364</c:v>
                </c:pt>
                <c:pt idx="1007">
                  <c:v>47.618209820267936</c:v>
                </c:pt>
                <c:pt idx="1008">
                  <c:v>47.67082530811993</c:v>
                </c:pt>
                <c:pt idx="1009">
                  <c:v>47.723412015686023</c:v>
                </c:pt>
                <c:pt idx="1010">
                  <c:v>47.775888843550398</c:v>
                </c:pt>
                <c:pt idx="1011">
                  <c:v>47.828340522418507</c:v>
                </c:pt>
                <c:pt idx="1012">
                  <c:v>47.880777784428929</c:v>
                </c:pt>
                <c:pt idx="1013">
                  <c:v>47.933184834984097</c:v>
                </c:pt>
                <c:pt idx="1014">
                  <c:v>47.985577411851004</c:v>
                </c:pt>
                <c:pt idx="1015">
                  <c:v>48.037961865763918</c:v>
                </c:pt>
                <c:pt idx="1016">
                  <c:v>48.090298737978564</c:v>
                </c:pt>
                <c:pt idx="1017">
                  <c:v>48.142574623075859</c:v>
                </c:pt>
                <c:pt idx="1018">
                  <c:v>48.194759450097251</c:v>
                </c:pt>
                <c:pt idx="1019">
                  <c:v>48.246931166813823</c:v>
                </c:pt>
                <c:pt idx="1020">
                  <c:v>48.299086192192412</c:v>
                </c:pt>
                <c:pt idx="1021">
                  <c:v>48.351195172074711</c:v>
                </c:pt>
                <c:pt idx="1022">
                  <c:v>48.403186963026521</c:v>
                </c:pt>
                <c:pt idx="1023">
                  <c:v>48.455141909755341</c:v>
                </c:pt>
                <c:pt idx="1024">
                  <c:v>48.507078993025033</c:v>
                </c:pt>
                <c:pt idx="1025">
                  <c:v>48.558980949875682</c:v>
                </c:pt>
                <c:pt idx="1026">
                  <c:v>48.610881011070063</c:v>
                </c:pt>
                <c:pt idx="1027">
                  <c:v>48.662779829843515</c:v>
                </c:pt>
                <c:pt idx="1028">
                  <c:v>48.714597376307459</c:v>
                </c:pt>
                <c:pt idx="1029">
                  <c:v>48.766412313444313</c:v>
                </c:pt>
                <c:pt idx="1030">
                  <c:v>48.818105259406224</c:v>
                </c:pt>
                <c:pt idx="1031">
                  <c:v>48.869765388271517</c:v>
                </c:pt>
                <c:pt idx="1032">
                  <c:v>48.921425517136797</c:v>
                </c:pt>
                <c:pt idx="1033">
                  <c:v>48.973076581362143</c:v>
                </c:pt>
                <c:pt idx="1034">
                  <c:v>49.024649220533114</c:v>
                </c:pt>
                <c:pt idx="1035">
                  <c:v>49.076221859704049</c:v>
                </c:pt>
                <c:pt idx="1036">
                  <c:v>49.127783659455545</c:v>
                </c:pt>
                <c:pt idx="1037">
                  <c:v>49.179279731310245</c:v>
                </c:pt>
                <c:pt idx="1038">
                  <c:v>49.230699238279136</c:v>
                </c:pt>
                <c:pt idx="1039">
                  <c:v>49.282085408703708</c:v>
                </c:pt>
                <c:pt idx="1040">
                  <c:v>49.333428596450375</c:v>
                </c:pt>
                <c:pt idx="1041">
                  <c:v>49.384732603732644</c:v>
                </c:pt>
                <c:pt idx="1042">
                  <c:v>49.436004455245602</c:v>
                </c:pt>
                <c:pt idx="1043">
                  <c:v>49.487218113517493</c:v>
                </c:pt>
                <c:pt idx="1044">
                  <c:v>49.538407032025162</c:v>
                </c:pt>
                <c:pt idx="1045">
                  <c:v>49.589541201918372</c:v>
                </c:pt>
                <c:pt idx="1046">
                  <c:v>49.640634453201784</c:v>
                </c:pt>
                <c:pt idx="1047">
                  <c:v>49.691701538741498</c:v>
                </c:pt>
                <c:pt idx="1048">
                  <c:v>49.742725463054327</c:v>
                </c:pt>
                <c:pt idx="1049">
                  <c:v>49.793738917311678</c:v>
                </c:pt>
                <c:pt idx="1050">
                  <c:v>49.84469722448371</c:v>
                </c:pt>
                <c:pt idx="1051">
                  <c:v>49.895628114755432</c:v>
                </c:pt>
                <c:pt idx="1052">
                  <c:v>49.94652801687721</c:v>
                </c:pt>
                <c:pt idx="1053">
                  <c:v>49.997388687742152</c:v>
                </c:pt>
                <c:pt idx="1054">
                  <c:v>50.048223120542374</c:v>
                </c:pt>
                <c:pt idx="1055">
                  <c:v>50.099001652684102</c:v>
                </c:pt>
                <c:pt idx="1056">
                  <c:v>50.149749169463348</c:v>
                </c:pt>
                <c:pt idx="1057">
                  <c:v>50.200463924442495</c:v>
                </c:pt>
                <c:pt idx="1058">
                  <c:v>50.251128103860296</c:v>
                </c:pt>
                <c:pt idx="1059">
                  <c:v>50.30173790220271</c:v>
                </c:pt>
                <c:pt idx="1060">
                  <c:v>50.352335202736654</c:v>
                </c:pt>
                <c:pt idx="1061">
                  <c:v>50.402896320401467</c:v>
                </c:pt>
                <c:pt idx="1062">
                  <c:v>50.453401188270227</c:v>
                </c:pt>
                <c:pt idx="1063">
                  <c:v>50.503868199791135</c:v>
                </c:pt>
                <c:pt idx="1064">
                  <c:v>50.554269920882213</c:v>
                </c:pt>
                <c:pt idx="1065">
                  <c:v>50.604649658640888</c:v>
                </c:pt>
                <c:pt idx="1066">
                  <c:v>50.655007247668046</c:v>
                </c:pt>
                <c:pt idx="1067">
                  <c:v>50.705307092766461</c:v>
                </c:pt>
                <c:pt idx="1068">
                  <c:v>50.755585704271915</c:v>
                </c:pt>
                <c:pt idx="1069">
                  <c:v>50.805785690970708</c:v>
                </c:pt>
                <c:pt idx="1070">
                  <c:v>50.855967267660063</c:v>
                </c:pt>
                <c:pt idx="1071">
                  <c:v>50.906125620418536</c:v>
                </c:pt>
                <c:pt idx="1072">
                  <c:v>50.956248438717765</c:v>
                </c:pt>
                <c:pt idx="1073">
                  <c:v>51.006338909207166</c:v>
                </c:pt>
                <c:pt idx="1074">
                  <c:v>51.056363177462337</c:v>
                </c:pt>
                <c:pt idx="1075">
                  <c:v>51.106321063640728</c:v>
                </c:pt>
                <c:pt idx="1076">
                  <c:v>51.156269695632147</c:v>
                </c:pt>
                <c:pt idx="1077">
                  <c:v>51.206190813806991</c:v>
                </c:pt>
                <c:pt idx="1078">
                  <c:v>51.256098978177441</c:v>
                </c:pt>
                <c:pt idx="1079">
                  <c:v>51.305962941891266</c:v>
                </c:pt>
                <c:pt idx="1080">
                  <c:v>51.35576326823081</c:v>
                </c:pt>
                <c:pt idx="1081">
                  <c:v>51.405525439825169</c:v>
                </c:pt>
                <c:pt idx="1082">
                  <c:v>51.455252818242471</c:v>
                </c:pt>
                <c:pt idx="1083">
                  <c:v>51.504961493522991</c:v>
                </c:pt>
                <c:pt idx="1084">
                  <c:v>51.554597916936899</c:v>
                </c:pt>
                <c:pt idx="1085">
                  <c:v>51.604170059387059</c:v>
                </c:pt>
                <c:pt idx="1086">
                  <c:v>51.653734423617465</c:v>
                </c:pt>
                <c:pt idx="1087">
                  <c:v>51.703264407142889</c:v>
                </c:pt>
                <c:pt idx="1088">
                  <c:v>51.752778200677163</c:v>
                </c:pt>
                <c:pt idx="1089">
                  <c:v>51.80228913109891</c:v>
                </c:pt>
                <c:pt idx="1090">
                  <c:v>51.851763243018141</c:v>
                </c:pt>
                <c:pt idx="1091">
                  <c:v>51.901151064152906</c:v>
                </c:pt>
                <c:pt idx="1092">
                  <c:v>51.950491948877442</c:v>
                </c:pt>
                <c:pt idx="1093">
                  <c:v>51.99979950873216</c:v>
                </c:pt>
                <c:pt idx="1094">
                  <c:v>52.049077918661673</c:v>
                </c:pt>
                <c:pt idx="1095">
                  <c:v>52.098308656824379</c:v>
                </c:pt>
                <c:pt idx="1096">
                  <c:v>52.147501343099989</c:v>
                </c:pt>
                <c:pt idx="1097">
                  <c:v>52.196659397143129</c:v>
                </c:pt>
                <c:pt idx="1098">
                  <c:v>52.245784161595999</c:v>
                </c:pt>
                <c:pt idx="1099">
                  <c:v>52.294862171843363</c:v>
                </c:pt>
                <c:pt idx="1100">
                  <c:v>52.343903522518801</c:v>
                </c:pt>
                <c:pt idx="1101">
                  <c:v>52.39288019996161</c:v>
                </c:pt>
                <c:pt idx="1102">
                  <c:v>52.441842064408547</c:v>
                </c:pt>
                <c:pt idx="1103">
                  <c:v>52.490775744362239</c:v>
                </c:pt>
                <c:pt idx="1104">
                  <c:v>52.539681127837497</c:v>
                </c:pt>
                <c:pt idx="1105">
                  <c:v>52.588522916969936</c:v>
                </c:pt>
                <c:pt idx="1106">
                  <c:v>52.637315932342531</c:v>
                </c:pt>
                <c:pt idx="1107">
                  <c:v>52.686083350236608</c:v>
                </c:pt>
                <c:pt idx="1108">
                  <c:v>52.734836424994242</c:v>
                </c:pt>
                <c:pt idx="1109">
                  <c:v>52.783560207557862</c:v>
                </c:pt>
                <c:pt idx="1110">
                  <c:v>52.832215524128337</c:v>
                </c:pt>
                <c:pt idx="1111">
                  <c:v>52.880840573552639</c:v>
                </c:pt>
                <c:pt idx="1112">
                  <c:v>52.929429900010156</c:v>
                </c:pt>
                <c:pt idx="1113">
                  <c:v>52.977968794727424</c:v>
                </c:pt>
                <c:pt idx="1114">
                  <c:v>53.026472679273432</c:v>
                </c:pt>
                <c:pt idx="1115">
                  <c:v>53.074944207831479</c:v>
                </c:pt>
                <c:pt idx="1116">
                  <c:v>53.123384763799955</c:v>
                </c:pt>
                <c:pt idx="1117">
                  <c:v>53.171768464368654</c:v>
                </c:pt>
                <c:pt idx="1118">
                  <c:v>53.220126309395745</c:v>
                </c:pt>
                <c:pt idx="1119">
                  <c:v>53.268444991677264</c:v>
                </c:pt>
                <c:pt idx="1120">
                  <c:v>53.316735554856272</c:v>
                </c:pt>
                <c:pt idx="1121">
                  <c:v>53.364985026906908</c:v>
                </c:pt>
                <c:pt idx="1122">
                  <c:v>53.413199383028697</c:v>
                </c:pt>
                <c:pt idx="1123">
                  <c:v>53.46135920698908</c:v>
                </c:pt>
                <c:pt idx="1124">
                  <c:v>53.509491205311292</c:v>
                </c:pt>
                <c:pt idx="1125">
                  <c:v>53.557607606473802</c:v>
                </c:pt>
                <c:pt idx="1126">
                  <c:v>53.605652142009369</c:v>
                </c:pt>
                <c:pt idx="1127">
                  <c:v>53.653681679998201</c:v>
                </c:pt>
                <c:pt idx="1128">
                  <c:v>53.70160423580073</c:v>
                </c:pt>
                <c:pt idx="1129">
                  <c:v>53.749503837665152</c:v>
                </c:pt>
                <c:pt idx="1130">
                  <c:v>53.797392700736602</c:v>
                </c:pt>
                <c:pt idx="1131">
                  <c:v>53.845255154224105</c:v>
                </c:pt>
                <c:pt idx="1132">
                  <c:v>53.893095683097123</c:v>
                </c:pt>
                <c:pt idx="1133">
                  <c:v>53.940920858923903</c:v>
                </c:pt>
                <c:pt idx="1134">
                  <c:v>53.988703381553201</c:v>
                </c:pt>
                <c:pt idx="1135">
                  <c:v>54.036416418330028</c:v>
                </c:pt>
                <c:pt idx="1136">
                  <c:v>54.084025208609354</c:v>
                </c:pt>
                <c:pt idx="1137">
                  <c:v>54.131633998888724</c:v>
                </c:pt>
                <c:pt idx="1138">
                  <c:v>54.179242789168057</c:v>
                </c:pt>
                <c:pt idx="1139">
                  <c:v>54.226851579447391</c:v>
                </c:pt>
                <c:pt idx="1140">
                  <c:v>54.274390144934863</c:v>
                </c:pt>
                <c:pt idx="1141">
                  <c:v>54.321874568952317</c:v>
                </c:pt>
                <c:pt idx="1142">
                  <c:v>54.369358992969815</c:v>
                </c:pt>
                <c:pt idx="1143">
                  <c:v>54.416791307714796</c:v>
                </c:pt>
                <c:pt idx="1144">
                  <c:v>54.464179791152873</c:v>
                </c:pt>
                <c:pt idx="1145">
                  <c:v>54.511553122485005</c:v>
                </c:pt>
                <c:pt idx="1146">
                  <c:v>54.558906733559262</c:v>
                </c:pt>
                <c:pt idx="1147">
                  <c:v>54.606240563380965</c:v>
                </c:pt>
                <c:pt idx="1148">
                  <c:v>54.653486077694559</c:v>
                </c:pt>
                <c:pt idx="1149">
                  <c:v>54.700574902523286</c:v>
                </c:pt>
                <c:pt idx="1150">
                  <c:v>54.747626728718629</c:v>
                </c:pt>
                <c:pt idx="1151">
                  <c:v>54.794656735876686</c:v>
                </c:pt>
                <c:pt idx="1152">
                  <c:v>54.841665844286247</c:v>
                </c:pt>
                <c:pt idx="1153">
                  <c:v>54.888659961573772</c:v>
                </c:pt>
                <c:pt idx="1154">
                  <c:v>54.935634914542348</c:v>
                </c:pt>
                <c:pt idx="1155">
                  <c:v>54.982582332109359</c:v>
                </c:pt>
                <c:pt idx="1156">
                  <c:v>55.029528813906069</c:v>
                </c:pt>
                <c:pt idx="1157">
                  <c:v>55.076441422501809</c:v>
                </c:pt>
                <c:pt idx="1158">
                  <c:v>55.123349050341275</c:v>
                </c:pt>
                <c:pt idx="1159">
                  <c:v>55.170241726818404</c:v>
                </c:pt>
                <c:pt idx="1160">
                  <c:v>55.217111988802102</c:v>
                </c:pt>
                <c:pt idx="1161">
                  <c:v>55.263961781342822</c:v>
                </c:pt>
                <c:pt idx="1162">
                  <c:v>55.310791353319836</c:v>
                </c:pt>
                <c:pt idx="1163">
                  <c:v>55.357614073717109</c:v>
                </c:pt>
                <c:pt idx="1164">
                  <c:v>55.404413296583947</c:v>
                </c:pt>
                <c:pt idx="1165">
                  <c:v>55.45112692874693</c:v>
                </c:pt>
                <c:pt idx="1166">
                  <c:v>55.497723118526132</c:v>
                </c:pt>
                <c:pt idx="1167">
                  <c:v>55.544281960349117</c:v>
                </c:pt>
                <c:pt idx="1168">
                  <c:v>55.590799259241173</c:v>
                </c:pt>
                <c:pt idx="1169">
                  <c:v>55.637285106650275</c:v>
                </c:pt>
                <c:pt idx="1170">
                  <c:v>55.683735685439693</c:v>
                </c:pt>
                <c:pt idx="1171">
                  <c:v>55.730147190194153</c:v>
                </c:pt>
                <c:pt idx="1172">
                  <c:v>55.776529778560182</c:v>
                </c:pt>
                <c:pt idx="1173">
                  <c:v>55.822844121832723</c:v>
                </c:pt>
                <c:pt idx="1174">
                  <c:v>55.869114878955578</c:v>
                </c:pt>
                <c:pt idx="1175">
                  <c:v>55.915374468589292</c:v>
                </c:pt>
                <c:pt idx="1176">
                  <c:v>55.961611656593618</c:v>
                </c:pt>
                <c:pt idx="1177">
                  <c:v>56.007826530755935</c:v>
                </c:pt>
                <c:pt idx="1178">
                  <c:v>56.053981714497489</c:v>
                </c:pt>
                <c:pt idx="1179">
                  <c:v>56.100119509584843</c:v>
                </c:pt>
                <c:pt idx="1180">
                  <c:v>56.146213712625958</c:v>
                </c:pt>
                <c:pt idx="1181">
                  <c:v>56.192288751733905</c:v>
                </c:pt>
                <c:pt idx="1182">
                  <c:v>56.238335703013412</c:v>
                </c:pt>
                <c:pt idx="1183">
                  <c:v>56.2843515728648</c:v>
                </c:pt>
                <c:pt idx="1184">
                  <c:v>56.330306881507916</c:v>
                </c:pt>
                <c:pt idx="1185">
                  <c:v>56.376224983120196</c:v>
                </c:pt>
                <c:pt idx="1186">
                  <c:v>56.422097896684257</c:v>
                </c:pt>
                <c:pt idx="1187">
                  <c:v>56.467936462154128</c:v>
                </c:pt>
                <c:pt idx="1188">
                  <c:v>56.513707126311829</c:v>
                </c:pt>
                <c:pt idx="1189">
                  <c:v>56.55945296445045</c:v>
                </c:pt>
                <c:pt idx="1190">
                  <c:v>56.605198802589101</c:v>
                </c:pt>
                <c:pt idx="1191">
                  <c:v>56.650929223238286</c:v>
                </c:pt>
                <c:pt idx="1192">
                  <c:v>56.696615715939323</c:v>
                </c:pt>
                <c:pt idx="1193">
                  <c:v>56.742264425910243</c:v>
                </c:pt>
                <c:pt idx="1194">
                  <c:v>56.787860062760721</c:v>
                </c:pt>
                <c:pt idx="1195">
                  <c:v>56.833455699611193</c:v>
                </c:pt>
                <c:pt idx="1196">
                  <c:v>56.879018354222254</c:v>
                </c:pt>
                <c:pt idx="1197">
                  <c:v>56.924508978210405</c:v>
                </c:pt>
                <c:pt idx="1198">
                  <c:v>56.969992113724906</c:v>
                </c:pt>
                <c:pt idx="1199">
                  <c:v>57.015413609380651</c:v>
                </c:pt>
                <c:pt idx="1200">
                  <c:v>57.06081632069543</c:v>
                </c:pt>
                <c:pt idx="1201">
                  <c:v>57.106186981735426</c:v>
                </c:pt>
                <c:pt idx="1202">
                  <c:v>57.151506150346435</c:v>
                </c:pt>
                <c:pt idx="1203">
                  <c:v>57.196797636359491</c:v>
                </c:pt>
                <c:pt idx="1204">
                  <c:v>57.24205529335881</c:v>
                </c:pt>
                <c:pt idx="1205">
                  <c:v>57.287282535857464</c:v>
                </c:pt>
                <c:pt idx="1206">
                  <c:v>57.332468100003126</c:v>
                </c:pt>
                <c:pt idx="1207">
                  <c:v>57.377581072884418</c:v>
                </c:pt>
                <c:pt idx="1208">
                  <c:v>57.422681960188029</c:v>
                </c:pt>
                <c:pt idx="1209">
                  <c:v>57.467782847491641</c:v>
                </c:pt>
                <c:pt idx="1210">
                  <c:v>57.512883734795246</c:v>
                </c:pt>
                <c:pt idx="1211">
                  <c:v>57.557937043667252</c:v>
                </c:pt>
                <c:pt idx="1212">
                  <c:v>57.602930440958694</c:v>
                </c:pt>
                <c:pt idx="1213">
                  <c:v>57.64788235697209</c:v>
                </c:pt>
                <c:pt idx="1214">
                  <c:v>57.692801738437787</c:v>
                </c:pt>
                <c:pt idx="1215">
                  <c:v>57.737689074358407</c:v>
                </c:pt>
                <c:pt idx="1216">
                  <c:v>57.782536064850724</c:v>
                </c:pt>
                <c:pt idx="1217">
                  <c:v>57.827350616435261</c:v>
                </c:pt>
                <c:pt idx="1218">
                  <c:v>57.872156510252516</c:v>
                </c:pt>
                <c:pt idx="1219">
                  <c:v>57.916922055903797</c:v>
                </c:pt>
                <c:pt idx="1220">
                  <c:v>57.961638195516691</c:v>
                </c:pt>
                <c:pt idx="1221">
                  <c:v>58.006328538364414</c:v>
                </c:pt>
                <c:pt idx="1222">
                  <c:v>58.050975750826716</c:v>
                </c:pt>
                <c:pt idx="1223">
                  <c:v>58.095603031481055</c:v>
                </c:pt>
                <c:pt idx="1224">
                  <c:v>58.140199101695835</c:v>
                </c:pt>
                <c:pt idx="1225">
                  <c:v>58.184752241694106</c:v>
                </c:pt>
                <c:pt idx="1226">
                  <c:v>58.229272508860618</c:v>
                </c:pt>
                <c:pt idx="1227">
                  <c:v>58.273759696262005</c:v>
                </c:pt>
                <c:pt idx="1228">
                  <c:v>58.318210843462097</c:v>
                </c:pt>
                <c:pt idx="1229">
                  <c:v>58.362639378365913</c:v>
                </c:pt>
                <c:pt idx="1230">
                  <c:v>58.407030005024694</c:v>
                </c:pt>
                <c:pt idx="1231">
                  <c:v>58.451358123606283</c:v>
                </c:pt>
                <c:pt idx="1232">
                  <c:v>58.495673683145661</c:v>
                </c:pt>
                <c:pt idx="1233">
                  <c:v>58.53996171426359</c:v>
                </c:pt>
                <c:pt idx="1234">
                  <c:v>58.584218665486603</c:v>
                </c:pt>
                <c:pt idx="1235">
                  <c:v>58.628443197750485</c:v>
                </c:pt>
                <c:pt idx="1236">
                  <c:v>58.672632860692822</c:v>
                </c:pt>
                <c:pt idx="1237">
                  <c:v>58.716796316448708</c:v>
                </c:pt>
                <c:pt idx="1238">
                  <c:v>58.760941418148235</c:v>
                </c:pt>
                <c:pt idx="1239">
                  <c:v>58.805032297265441</c:v>
                </c:pt>
                <c:pt idx="1240">
                  <c:v>58.849092530584585</c:v>
                </c:pt>
                <c:pt idx="1241">
                  <c:v>58.893108802876448</c:v>
                </c:pt>
                <c:pt idx="1242">
                  <c:v>58.937085758524184</c:v>
                </c:pt>
                <c:pt idx="1243">
                  <c:v>58.981050211059674</c:v>
                </c:pt>
                <c:pt idx="1244">
                  <c:v>59.025004070644577</c:v>
                </c:pt>
                <c:pt idx="1245">
                  <c:v>59.068896131119381</c:v>
                </c:pt>
                <c:pt idx="1246">
                  <c:v>59.112758743538059</c:v>
                </c:pt>
                <c:pt idx="1247">
                  <c:v>59.156579307681938</c:v>
                </c:pt>
                <c:pt idx="1248">
                  <c:v>59.200370861267473</c:v>
                </c:pt>
                <c:pt idx="1249">
                  <c:v>59.244155739461114</c:v>
                </c:pt>
                <c:pt idx="1250">
                  <c:v>59.287894054578949</c:v>
                </c:pt>
                <c:pt idx="1251">
                  <c:v>59.331594241294397</c:v>
                </c:pt>
                <c:pt idx="1252">
                  <c:v>59.375266293267735</c:v>
                </c:pt>
                <c:pt idx="1253">
                  <c:v>59.418898963735941</c:v>
                </c:pt>
                <c:pt idx="1254">
                  <c:v>59.46251221401868</c:v>
                </c:pt>
                <c:pt idx="1255">
                  <c:v>59.506076712765818</c:v>
                </c:pt>
                <c:pt idx="1256">
                  <c:v>59.549598245427759</c:v>
                </c:pt>
                <c:pt idx="1257">
                  <c:v>59.593104771033865</c:v>
                </c:pt>
                <c:pt idx="1258">
                  <c:v>59.636595692537483</c:v>
                </c:pt>
                <c:pt idx="1259">
                  <c:v>59.680054716631808</c:v>
                </c:pt>
                <c:pt idx="1260">
                  <c:v>59.723477397838252</c:v>
                </c:pt>
                <c:pt idx="1261">
                  <c:v>59.766863194059361</c:v>
                </c:pt>
                <c:pt idx="1262">
                  <c:v>59.810216398800762</c:v>
                </c:pt>
                <c:pt idx="1263">
                  <c:v>59.853527709542888</c:v>
                </c:pt>
                <c:pt idx="1264">
                  <c:v>59.896811220477218</c:v>
                </c:pt>
                <c:pt idx="1265">
                  <c:v>59.940078468592027</c:v>
                </c:pt>
                <c:pt idx="1266">
                  <c:v>59.983304686190451</c:v>
                </c:pt>
                <c:pt idx="1267">
                  <c:v>60.026492591378627</c:v>
                </c:pt>
                <c:pt idx="1268">
                  <c:v>60.069665040460933</c:v>
                </c:pt>
                <c:pt idx="1269">
                  <c:v>60.112807592404614</c:v>
                </c:pt>
                <c:pt idx="1270">
                  <c:v>60.155880040950379</c:v>
                </c:pt>
                <c:pt idx="1271">
                  <c:v>60.198932887634612</c:v>
                </c:pt>
                <c:pt idx="1272">
                  <c:v>60.241972621864399</c:v>
                </c:pt>
                <c:pt idx="1273">
                  <c:v>60.284991036828281</c:v>
                </c:pt>
                <c:pt idx="1274">
                  <c:v>60.327999235457455</c:v>
                </c:pt>
                <c:pt idx="1275">
                  <c:v>60.370941170615147</c:v>
                </c:pt>
                <c:pt idx="1276">
                  <c:v>60.413839906388581</c:v>
                </c:pt>
                <c:pt idx="1277">
                  <c:v>60.456722475573123</c:v>
                </c:pt>
                <c:pt idx="1278">
                  <c:v>60.49959242746796</c:v>
                </c:pt>
                <c:pt idx="1279">
                  <c:v>60.542462379362782</c:v>
                </c:pt>
                <c:pt idx="1280">
                  <c:v>60.585275606368981</c:v>
                </c:pt>
                <c:pt idx="1281">
                  <c:v>60.628058412537911</c:v>
                </c:pt>
                <c:pt idx="1282">
                  <c:v>60.670811745761036</c:v>
                </c:pt>
                <c:pt idx="1283">
                  <c:v>60.713545433029466</c:v>
                </c:pt>
                <c:pt idx="1284">
                  <c:v>60.756233283665516</c:v>
                </c:pt>
                <c:pt idx="1285">
                  <c:v>60.798900402177338</c:v>
                </c:pt>
                <c:pt idx="1286">
                  <c:v>60.841529457085237</c:v>
                </c:pt>
                <c:pt idx="1287">
                  <c:v>60.884142593046946</c:v>
                </c:pt>
                <c:pt idx="1288">
                  <c:v>60.92669074326222</c:v>
                </c:pt>
                <c:pt idx="1289">
                  <c:v>60.969192563228404</c:v>
                </c:pt>
                <c:pt idx="1290">
                  <c:v>61.011693747881495</c:v>
                </c:pt>
                <c:pt idx="1291">
                  <c:v>61.054194932534585</c:v>
                </c:pt>
                <c:pt idx="1292">
                  <c:v>61.096643726721091</c:v>
                </c:pt>
                <c:pt idx="1293">
                  <c:v>61.139085547505452</c:v>
                </c:pt>
                <c:pt idx="1294">
                  <c:v>61.181489556380903</c:v>
                </c:pt>
                <c:pt idx="1295">
                  <c:v>61.223877939560147</c:v>
                </c:pt>
                <c:pt idx="1296">
                  <c:v>61.266218071151606</c:v>
                </c:pt>
                <c:pt idx="1297">
                  <c:v>61.308528086080869</c:v>
                </c:pt>
                <c:pt idx="1298">
                  <c:v>61.350819465736663</c:v>
                </c:pt>
                <c:pt idx="1299">
                  <c:v>61.393066220269205</c:v>
                </c:pt>
                <c:pt idx="1300">
                  <c:v>61.43529601094658</c:v>
                </c:pt>
                <c:pt idx="1301">
                  <c:v>61.477512648308114</c:v>
                </c:pt>
                <c:pt idx="1302">
                  <c:v>61.519718902729508</c:v>
                </c:pt>
                <c:pt idx="1303">
                  <c:v>61.561859917495205</c:v>
                </c:pt>
                <c:pt idx="1304">
                  <c:v>61.603977373285353</c:v>
                </c:pt>
                <c:pt idx="1305">
                  <c:v>61.646063793819181</c:v>
                </c:pt>
                <c:pt idx="1306">
                  <c:v>61.68813499555187</c:v>
                </c:pt>
                <c:pt idx="1307">
                  <c:v>61.73015222255632</c:v>
                </c:pt>
                <c:pt idx="1308">
                  <c:v>61.772163266909814</c:v>
                </c:pt>
                <c:pt idx="1309">
                  <c:v>61.814158465189671</c:v>
                </c:pt>
                <c:pt idx="1310">
                  <c:v>61.856098964618894</c:v>
                </c:pt>
                <c:pt idx="1311">
                  <c:v>61.898001801588983</c:v>
                </c:pt>
                <c:pt idx="1312">
                  <c:v>61.939898601852668</c:v>
                </c:pt>
                <c:pt idx="1313">
                  <c:v>61.981779260354926</c:v>
                </c:pt>
                <c:pt idx="1314">
                  <c:v>62.023626394739956</c:v>
                </c:pt>
                <c:pt idx="1315">
                  <c:v>62.06544462404986</c:v>
                </c:pt>
                <c:pt idx="1316">
                  <c:v>62.107222507684064</c:v>
                </c:pt>
                <c:pt idx="1317">
                  <c:v>62.148973050601853</c:v>
                </c:pt>
                <c:pt idx="1318">
                  <c:v>62.190701503711345</c:v>
                </c:pt>
                <c:pt idx="1319">
                  <c:v>62.232398054569039</c:v>
                </c:pt>
                <c:pt idx="1320">
                  <c:v>62.27406027449225</c:v>
                </c:pt>
                <c:pt idx="1321">
                  <c:v>62.315686783876764</c:v>
                </c:pt>
                <c:pt idx="1322">
                  <c:v>62.357297866473388</c:v>
                </c:pt>
                <c:pt idx="1323">
                  <c:v>62.398876999624406</c:v>
                </c:pt>
                <c:pt idx="1324">
                  <c:v>62.44043522652823</c:v>
                </c:pt>
                <c:pt idx="1325">
                  <c:v>62.481960251073467</c:v>
                </c:pt>
                <c:pt idx="1326">
                  <c:v>62.523436068540903</c:v>
                </c:pt>
                <c:pt idx="1327">
                  <c:v>62.564910592789282</c:v>
                </c:pt>
                <c:pt idx="1328">
                  <c:v>62.606367371003046</c:v>
                </c:pt>
                <c:pt idx="1329">
                  <c:v>62.6477698986969</c:v>
                </c:pt>
                <c:pt idx="1330">
                  <c:v>62.689150949303773</c:v>
                </c:pt>
                <c:pt idx="1331">
                  <c:v>62.730510301983138</c:v>
                </c:pt>
                <c:pt idx="1332">
                  <c:v>62.77182559123802</c:v>
                </c:pt>
                <c:pt idx="1333">
                  <c:v>62.813117840265804</c:v>
                </c:pt>
                <c:pt idx="1334">
                  <c:v>62.854367241707287</c:v>
                </c:pt>
                <c:pt idx="1335">
                  <c:v>62.895590487846412</c:v>
                </c:pt>
                <c:pt idx="1336">
                  <c:v>62.936798596764561</c:v>
                </c:pt>
                <c:pt idx="1337">
                  <c:v>62.978000091496845</c:v>
                </c:pt>
                <c:pt idx="1338">
                  <c:v>63.019170233305353</c:v>
                </c:pt>
                <c:pt idx="1339">
                  <c:v>63.060293363743902</c:v>
                </c:pt>
                <c:pt idx="1340">
                  <c:v>63.101379414176797</c:v>
                </c:pt>
                <c:pt idx="1341">
                  <c:v>63.142450768154063</c:v>
                </c:pt>
                <c:pt idx="1342">
                  <c:v>63.183492036809973</c:v>
                </c:pt>
                <c:pt idx="1343">
                  <c:v>63.22450040153123</c:v>
                </c:pt>
                <c:pt idx="1344">
                  <c:v>63.265482647422203</c:v>
                </c:pt>
                <c:pt idx="1345">
                  <c:v>63.306431946383626</c:v>
                </c:pt>
                <c:pt idx="1346">
                  <c:v>63.347352026484629</c:v>
                </c:pt>
                <c:pt idx="1347">
                  <c:v>63.388221149832468</c:v>
                </c:pt>
                <c:pt idx="1348">
                  <c:v>63.429076891015931</c:v>
                </c:pt>
                <c:pt idx="1349">
                  <c:v>63.469920455534925</c:v>
                </c:pt>
                <c:pt idx="1350">
                  <c:v>63.510751303625192</c:v>
                </c:pt>
                <c:pt idx="1351">
                  <c:v>63.551551557356611</c:v>
                </c:pt>
                <c:pt idx="1352">
                  <c:v>63.592305086519744</c:v>
                </c:pt>
                <c:pt idx="1353">
                  <c:v>63.633021379122532</c:v>
                </c:pt>
                <c:pt idx="1354">
                  <c:v>63.673722338320218</c:v>
                </c:pt>
                <c:pt idx="1355">
                  <c:v>63.714384653290487</c:v>
                </c:pt>
                <c:pt idx="1356">
                  <c:v>63.755027869385245</c:v>
                </c:pt>
                <c:pt idx="1357">
                  <c:v>63.795649223722414</c:v>
                </c:pt>
                <c:pt idx="1358">
                  <c:v>63.836212249210931</c:v>
                </c:pt>
                <c:pt idx="1359">
                  <c:v>63.876760913834786</c:v>
                </c:pt>
                <c:pt idx="1360">
                  <c:v>63.917296156595704</c:v>
                </c:pt>
                <c:pt idx="1361">
                  <c:v>63.957819190925655</c:v>
                </c:pt>
                <c:pt idx="1362">
                  <c:v>63.998301396774465</c:v>
                </c:pt>
                <c:pt idx="1363">
                  <c:v>64.038746782850538</c:v>
                </c:pt>
                <c:pt idx="1364">
                  <c:v>64.079161786931181</c:v>
                </c:pt>
                <c:pt idx="1365">
                  <c:v>64.119547455761008</c:v>
                </c:pt>
                <c:pt idx="1366">
                  <c:v>64.159910178441947</c:v>
                </c:pt>
                <c:pt idx="1367">
                  <c:v>64.200244292329984</c:v>
                </c:pt>
                <c:pt idx="1368">
                  <c:v>64.240542185353945</c:v>
                </c:pt>
                <c:pt idx="1369">
                  <c:v>64.280820030668323</c:v>
                </c:pt>
                <c:pt idx="1370">
                  <c:v>64.321051068983749</c:v>
                </c:pt>
                <c:pt idx="1371">
                  <c:v>64.361254223612946</c:v>
                </c:pt>
                <c:pt idx="1372">
                  <c:v>64.401457378242142</c:v>
                </c:pt>
                <c:pt idx="1373">
                  <c:v>64.441638853815221</c:v>
                </c:pt>
                <c:pt idx="1374">
                  <c:v>64.481787311947102</c:v>
                </c:pt>
                <c:pt idx="1375">
                  <c:v>64.521895205829708</c:v>
                </c:pt>
                <c:pt idx="1376">
                  <c:v>64.561967567620869</c:v>
                </c:pt>
                <c:pt idx="1377">
                  <c:v>64.602021280053023</c:v>
                </c:pt>
                <c:pt idx="1378">
                  <c:v>64.642049857402398</c:v>
                </c:pt>
                <c:pt idx="1379">
                  <c:v>64.682053495143066</c:v>
                </c:pt>
                <c:pt idx="1380">
                  <c:v>64.722020623458718</c:v>
                </c:pt>
                <c:pt idx="1381">
                  <c:v>64.761960427473724</c:v>
                </c:pt>
                <c:pt idx="1382">
                  <c:v>64.801873422177223</c:v>
                </c:pt>
                <c:pt idx="1383">
                  <c:v>64.841761190177067</c:v>
                </c:pt>
                <c:pt idx="1384">
                  <c:v>64.881632575050659</c:v>
                </c:pt>
                <c:pt idx="1385">
                  <c:v>64.921462195726292</c:v>
                </c:pt>
                <c:pt idx="1386">
                  <c:v>64.961245614229654</c:v>
                </c:pt>
                <c:pt idx="1387">
                  <c:v>65.001008073398751</c:v>
                </c:pt>
                <c:pt idx="1388">
                  <c:v>65.040770532567876</c:v>
                </c:pt>
                <c:pt idx="1389">
                  <c:v>65.080509057613085</c:v>
                </c:pt>
                <c:pt idx="1390">
                  <c:v>65.12020000781817</c:v>
                </c:pt>
                <c:pt idx="1391">
                  <c:v>65.159862774649426</c:v>
                </c:pt>
                <c:pt idx="1392">
                  <c:v>65.199504068824098</c:v>
                </c:pt>
                <c:pt idx="1393">
                  <c:v>65.239121991329156</c:v>
                </c:pt>
                <c:pt idx="1394">
                  <c:v>65.278721228163846</c:v>
                </c:pt>
                <c:pt idx="1395">
                  <c:v>65.318270012311658</c:v>
                </c:pt>
                <c:pt idx="1396">
                  <c:v>65.357786384843948</c:v>
                </c:pt>
                <c:pt idx="1397">
                  <c:v>65.397302757376252</c:v>
                </c:pt>
                <c:pt idx="1398">
                  <c:v>65.436802748916207</c:v>
                </c:pt>
                <c:pt idx="1399">
                  <c:v>65.476261213104152</c:v>
                </c:pt>
                <c:pt idx="1400">
                  <c:v>65.51568923715395</c:v>
                </c:pt>
                <c:pt idx="1401">
                  <c:v>65.555091140723846</c:v>
                </c:pt>
                <c:pt idx="1402">
                  <c:v>65.594465771668126</c:v>
                </c:pt>
                <c:pt idx="1403">
                  <c:v>65.633811121029666</c:v>
                </c:pt>
                <c:pt idx="1404">
                  <c:v>65.673119783804282</c:v>
                </c:pt>
                <c:pt idx="1405">
                  <c:v>65.712408820546941</c:v>
                </c:pt>
                <c:pt idx="1406">
                  <c:v>65.75167560657907</c:v>
                </c:pt>
                <c:pt idx="1407">
                  <c:v>65.790939561316705</c:v>
                </c:pt>
                <c:pt idx="1408">
                  <c:v>65.830182980167635</c:v>
                </c:pt>
                <c:pt idx="1409">
                  <c:v>65.869373938779063</c:v>
                </c:pt>
                <c:pt idx="1410">
                  <c:v>65.908550532580108</c:v>
                </c:pt>
                <c:pt idx="1411">
                  <c:v>65.947692070358329</c:v>
                </c:pt>
                <c:pt idx="1412">
                  <c:v>65.986812302477958</c:v>
                </c:pt>
                <c:pt idx="1413">
                  <c:v>66.025913044389668</c:v>
                </c:pt>
                <c:pt idx="1414">
                  <c:v>66.064974548684248</c:v>
                </c:pt>
                <c:pt idx="1415">
                  <c:v>66.104010015559169</c:v>
                </c:pt>
                <c:pt idx="1416">
                  <c:v>66.143038808793378</c:v>
                </c:pt>
                <c:pt idx="1417">
                  <c:v>66.182040046400971</c:v>
                </c:pt>
                <c:pt idx="1418">
                  <c:v>66.221006570119556</c:v>
                </c:pt>
                <c:pt idx="1419">
                  <c:v>66.25996438866143</c:v>
                </c:pt>
                <c:pt idx="1420">
                  <c:v>66.298889920218457</c:v>
                </c:pt>
                <c:pt idx="1421">
                  <c:v>66.337789437847505</c:v>
                </c:pt>
                <c:pt idx="1422">
                  <c:v>66.376664766222106</c:v>
                </c:pt>
                <c:pt idx="1423">
                  <c:v>66.41550551956108</c:v>
                </c:pt>
                <c:pt idx="1424">
                  <c:v>66.454320828353261</c:v>
                </c:pt>
                <c:pt idx="1425">
                  <c:v>66.493136137145456</c:v>
                </c:pt>
                <c:pt idx="1426">
                  <c:v>66.53192063837885</c:v>
                </c:pt>
                <c:pt idx="1427">
                  <c:v>66.570678137548924</c:v>
                </c:pt>
                <c:pt idx="1428">
                  <c:v>66.609401572089524</c:v>
                </c:pt>
                <c:pt idx="1429">
                  <c:v>66.648109436213929</c:v>
                </c:pt>
                <c:pt idx="1430">
                  <c:v>66.686790821010973</c:v>
                </c:pt>
                <c:pt idx="1431">
                  <c:v>66.725429374754242</c:v>
                </c:pt>
                <c:pt idx="1432">
                  <c:v>66.764043000634402</c:v>
                </c:pt>
                <c:pt idx="1433">
                  <c:v>66.802644351750317</c:v>
                </c:pt>
                <c:pt idx="1434">
                  <c:v>66.841202257675292</c:v>
                </c:pt>
                <c:pt idx="1435">
                  <c:v>66.879760163600238</c:v>
                </c:pt>
                <c:pt idx="1436">
                  <c:v>66.918318069525228</c:v>
                </c:pt>
                <c:pt idx="1437">
                  <c:v>66.956875975450188</c:v>
                </c:pt>
                <c:pt idx="1438">
                  <c:v>66.995386939554535</c:v>
                </c:pt>
                <c:pt idx="1439">
                  <c:v>67.033835562933106</c:v>
                </c:pt>
                <c:pt idx="1440">
                  <c:v>67.072284186311677</c:v>
                </c:pt>
                <c:pt idx="1441">
                  <c:v>67.110703206920647</c:v>
                </c:pt>
                <c:pt idx="1442">
                  <c:v>67.149104026793893</c:v>
                </c:pt>
                <c:pt idx="1443">
                  <c:v>67.187486399861896</c:v>
                </c:pt>
                <c:pt idx="1444">
                  <c:v>67.225853314962961</c:v>
                </c:pt>
                <c:pt idx="1445">
                  <c:v>67.264211050228752</c:v>
                </c:pt>
                <c:pt idx="1446">
                  <c:v>67.302555657215635</c:v>
                </c:pt>
                <c:pt idx="1447">
                  <c:v>67.340837373806366</c:v>
                </c:pt>
                <c:pt idx="1448">
                  <c:v>67.379089122306439</c:v>
                </c:pt>
                <c:pt idx="1449">
                  <c:v>67.417332240419228</c:v>
                </c:pt>
                <c:pt idx="1450">
                  <c:v>67.455556873481186</c:v>
                </c:pt>
                <c:pt idx="1451">
                  <c:v>67.493740634950029</c:v>
                </c:pt>
                <c:pt idx="1452">
                  <c:v>67.531914184341659</c:v>
                </c:pt>
                <c:pt idx="1453">
                  <c:v>67.570067765331785</c:v>
                </c:pt>
                <c:pt idx="1454">
                  <c:v>67.608187406083772</c:v>
                </c:pt>
                <c:pt idx="1455">
                  <c:v>67.646286312395986</c:v>
                </c:pt>
                <c:pt idx="1456">
                  <c:v>67.684355707777883</c:v>
                </c:pt>
                <c:pt idx="1457">
                  <c:v>67.722405786004515</c:v>
                </c:pt>
                <c:pt idx="1458">
                  <c:v>67.7604265034675</c:v>
                </c:pt>
                <c:pt idx="1459">
                  <c:v>67.798430967320598</c:v>
                </c:pt>
                <c:pt idx="1460">
                  <c:v>67.836426710039092</c:v>
                </c:pt>
                <c:pt idx="1461">
                  <c:v>67.874375634200661</c:v>
                </c:pt>
                <c:pt idx="1462">
                  <c:v>67.912307693908602</c:v>
                </c:pt>
                <c:pt idx="1463">
                  <c:v>67.95023229165065</c:v>
                </c:pt>
                <c:pt idx="1464">
                  <c:v>67.988144684525224</c:v>
                </c:pt>
                <c:pt idx="1465">
                  <c:v>68.026001305923685</c:v>
                </c:pt>
                <c:pt idx="1466">
                  <c:v>68.063841561924093</c:v>
                </c:pt>
                <c:pt idx="1467">
                  <c:v>68.101672613737108</c:v>
                </c:pt>
                <c:pt idx="1468">
                  <c:v>68.139476855625375</c:v>
                </c:pt>
                <c:pt idx="1469">
                  <c:v>68.177250173299498</c:v>
                </c:pt>
                <c:pt idx="1470">
                  <c:v>68.21500312747277</c:v>
                </c:pt>
                <c:pt idx="1471">
                  <c:v>68.252737424577148</c:v>
                </c:pt>
                <c:pt idx="1472">
                  <c:v>68.290447504171382</c:v>
                </c:pt>
                <c:pt idx="1473">
                  <c:v>68.328123424236594</c:v>
                </c:pt>
                <c:pt idx="1474">
                  <c:v>68.365770543536343</c:v>
                </c:pt>
                <c:pt idx="1475">
                  <c:v>68.403402619850155</c:v>
                </c:pt>
                <c:pt idx="1476">
                  <c:v>68.441017550905897</c:v>
                </c:pt>
                <c:pt idx="1477">
                  <c:v>68.478630220307153</c:v>
                </c:pt>
                <c:pt idx="1478">
                  <c:v>68.516239312676007</c:v>
                </c:pt>
                <c:pt idx="1479">
                  <c:v>68.55378432500865</c:v>
                </c:pt>
                <c:pt idx="1480">
                  <c:v>68.591313010205795</c:v>
                </c:pt>
                <c:pt idx="1481">
                  <c:v>68.628819899830589</c:v>
                </c:pt>
                <c:pt idx="1482">
                  <c:v>68.666302594615402</c:v>
                </c:pt>
                <c:pt idx="1483">
                  <c:v>68.703757999029051</c:v>
                </c:pt>
                <c:pt idx="1484">
                  <c:v>68.741200797842808</c:v>
                </c:pt>
                <c:pt idx="1485">
                  <c:v>68.778613848316496</c:v>
                </c:pt>
                <c:pt idx="1486">
                  <c:v>68.816011188775562</c:v>
                </c:pt>
                <c:pt idx="1487">
                  <c:v>68.85337960416544</c:v>
                </c:pt>
                <c:pt idx="1488">
                  <c:v>68.890726694272942</c:v>
                </c:pt>
                <c:pt idx="1489">
                  <c:v>68.928044957730748</c:v>
                </c:pt>
                <c:pt idx="1490">
                  <c:v>68.965350384827872</c:v>
                </c:pt>
                <c:pt idx="1491">
                  <c:v>69.002638010264235</c:v>
                </c:pt>
                <c:pt idx="1492">
                  <c:v>69.039899663257657</c:v>
                </c:pt>
                <c:pt idx="1493">
                  <c:v>69.077142064746951</c:v>
                </c:pt>
                <c:pt idx="1494">
                  <c:v>69.114355184380813</c:v>
                </c:pt>
                <c:pt idx="1495">
                  <c:v>69.151535202048649</c:v>
                </c:pt>
                <c:pt idx="1496">
                  <c:v>69.188709435034625</c:v>
                </c:pt>
                <c:pt idx="1497">
                  <c:v>69.225861239779832</c:v>
                </c:pt>
                <c:pt idx="1498">
                  <c:v>69.262997522490934</c:v>
                </c:pt>
                <c:pt idx="1499">
                  <c:v>69.300110649610076</c:v>
                </c:pt>
                <c:pt idx="1500">
                  <c:v>69.337193690048608</c:v>
                </c:pt>
                <c:pt idx="1501">
                  <c:v>69.374262214329562</c:v>
                </c:pt>
                <c:pt idx="1502">
                  <c:v>69.411295740840899</c:v>
                </c:pt>
                <c:pt idx="1503">
                  <c:v>69.44832109536047</c:v>
                </c:pt>
                <c:pt idx="1504">
                  <c:v>69.485323027990603</c:v>
                </c:pt>
                <c:pt idx="1505">
                  <c:v>69.522295460057492</c:v>
                </c:pt>
                <c:pt idx="1506">
                  <c:v>69.559257139493127</c:v>
                </c:pt>
                <c:pt idx="1507">
                  <c:v>69.596195531987263</c:v>
                </c:pt>
                <c:pt idx="1508">
                  <c:v>69.633106707436866</c:v>
                </c:pt>
                <c:pt idx="1509">
                  <c:v>69.670010286390152</c:v>
                </c:pt>
                <c:pt idx="1510">
                  <c:v>69.706894678780102</c:v>
                </c:pt>
                <c:pt idx="1511">
                  <c:v>69.743739188383103</c:v>
                </c:pt>
                <c:pt idx="1512">
                  <c:v>69.780577392502025</c:v>
                </c:pt>
                <c:pt idx="1513">
                  <c:v>69.817394741733295</c:v>
                </c:pt>
                <c:pt idx="1514">
                  <c:v>69.854170913752498</c:v>
                </c:pt>
                <c:pt idx="1515">
                  <c:v>69.890932819546833</c:v>
                </c:pt>
                <c:pt idx="1516">
                  <c:v>69.927680545991223</c:v>
                </c:pt>
                <c:pt idx="1517">
                  <c:v>69.964412197289519</c:v>
                </c:pt>
                <c:pt idx="1518">
                  <c:v>70.001089920084411</c:v>
                </c:pt>
                <c:pt idx="1519">
                  <c:v>70.037744585131122</c:v>
                </c:pt>
                <c:pt idx="1520">
                  <c:v>70.074394184262871</c:v>
                </c:pt>
                <c:pt idx="1521">
                  <c:v>70.111041052905122</c:v>
                </c:pt>
                <c:pt idx="1522">
                  <c:v>70.147677058948034</c:v>
                </c:pt>
                <c:pt idx="1523">
                  <c:v>70.184291195806551</c:v>
                </c:pt>
                <c:pt idx="1524">
                  <c:v>70.220901658029476</c:v>
                </c:pt>
                <c:pt idx="1525">
                  <c:v>70.257456452834148</c:v>
                </c:pt>
                <c:pt idx="1526">
                  <c:v>70.293985735926839</c:v>
                </c:pt>
                <c:pt idx="1527">
                  <c:v>70.330498966665488</c:v>
                </c:pt>
                <c:pt idx="1528">
                  <c:v>70.366976337385466</c:v>
                </c:pt>
                <c:pt idx="1529">
                  <c:v>70.403437342984176</c:v>
                </c:pt>
                <c:pt idx="1530">
                  <c:v>70.439888146088748</c:v>
                </c:pt>
                <c:pt idx="1531">
                  <c:v>70.476317172683054</c:v>
                </c:pt>
                <c:pt idx="1532">
                  <c:v>70.512738905100647</c:v>
                </c:pt>
                <c:pt idx="1533">
                  <c:v>70.54913331880239</c:v>
                </c:pt>
                <c:pt idx="1534">
                  <c:v>70.585494246560714</c:v>
                </c:pt>
                <c:pt idx="1535">
                  <c:v>70.621835739849743</c:v>
                </c:pt>
                <c:pt idx="1536">
                  <c:v>70.658166068755818</c:v>
                </c:pt>
                <c:pt idx="1537">
                  <c:v>70.6944634407579</c:v>
                </c:pt>
                <c:pt idx="1538">
                  <c:v>70.730749138637179</c:v>
                </c:pt>
                <c:pt idx="1539">
                  <c:v>70.767009783329996</c:v>
                </c:pt>
                <c:pt idx="1540">
                  <c:v>70.803238943798206</c:v>
                </c:pt>
                <c:pt idx="1541">
                  <c:v>70.839459162452258</c:v>
                </c:pt>
                <c:pt idx="1542">
                  <c:v>70.875652726935968</c:v>
                </c:pt>
                <c:pt idx="1543">
                  <c:v>70.911817585775196</c:v>
                </c:pt>
                <c:pt idx="1544">
                  <c:v>70.947978693047119</c:v>
                </c:pt>
                <c:pt idx="1545">
                  <c:v>70.984116658598083</c:v>
                </c:pt>
                <c:pt idx="1546">
                  <c:v>71.02022427442401</c:v>
                </c:pt>
                <c:pt idx="1547">
                  <c:v>71.056320079709607</c:v>
                </c:pt>
                <c:pt idx="1548">
                  <c:v>71.092386623188261</c:v>
                </c:pt>
                <c:pt idx="1549">
                  <c:v>71.128435435399737</c:v>
                </c:pt>
                <c:pt idx="1550">
                  <c:v>71.164463273689591</c:v>
                </c:pt>
                <c:pt idx="1551">
                  <c:v>71.200471781836953</c:v>
                </c:pt>
                <c:pt idx="1552">
                  <c:v>71.236472051876106</c:v>
                </c:pt>
                <c:pt idx="1553">
                  <c:v>71.272433687112297</c:v>
                </c:pt>
                <c:pt idx="1554">
                  <c:v>71.30839011352414</c:v>
                </c:pt>
                <c:pt idx="1555">
                  <c:v>71.344324055539005</c:v>
                </c:pt>
                <c:pt idx="1556">
                  <c:v>71.380233405051982</c:v>
                </c:pt>
                <c:pt idx="1557">
                  <c:v>71.416129736638624</c:v>
                </c:pt>
                <c:pt idx="1558">
                  <c:v>71.452009622255133</c:v>
                </c:pt>
                <c:pt idx="1559">
                  <c:v>71.487848001236472</c:v>
                </c:pt>
                <c:pt idx="1560">
                  <c:v>71.523673671230426</c:v>
                </c:pt>
                <c:pt idx="1561">
                  <c:v>71.559491915000692</c:v>
                </c:pt>
                <c:pt idx="1562">
                  <c:v>71.595298008916728</c:v>
                </c:pt>
                <c:pt idx="1563">
                  <c:v>71.631068900496601</c:v>
                </c:pt>
                <c:pt idx="1564">
                  <c:v>71.666822728991193</c:v>
                </c:pt>
                <c:pt idx="1565">
                  <c:v>71.702548107476062</c:v>
                </c:pt>
                <c:pt idx="1566">
                  <c:v>71.738259807772636</c:v>
                </c:pt>
                <c:pt idx="1567">
                  <c:v>71.773961126340723</c:v>
                </c:pt>
                <c:pt idx="1568">
                  <c:v>71.809615166284388</c:v>
                </c:pt>
                <c:pt idx="1569">
                  <c:v>71.845253734453351</c:v>
                </c:pt>
                <c:pt idx="1570">
                  <c:v>71.880879130908596</c:v>
                </c:pt>
                <c:pt idx="1571">
                  <c:v>71.916494949715627</c:v>
                </c:pt>
                <c:pt idx="1572">
                  <c:v>71.952110768522573</c:v>
                </c:pt>
                <c:pt idx="1573">
                  <c:v>71.987680388761561</c:v>
                </c:pt>
                <c:pt idx="1574">
                  <c:v>72.023214486375949</c:v>
                </c:pt>
                <c:pt idx="1575">
                  <c:v>72.058748583990266</c:v>
                </c:pt>
                <c:pt idx="1576">
                  <c:v>72.09427431687314</c:v>
                </c:pt>
                <c:pt idx="1577">
                  <c:v>72.129788923279335</c:v>
                </c:pt>
                <c:pt idx="1578">
                  <c:v>72.165251623645432</c:v>
                </c:pt>
                <c:pt idx="1579">
                  <c:v>72.20069779771049</c:v>
                </c:pt>
                <c:pt idx="1580">
                  <c:v>72.236136701732875</c:v>
                </c:pt>
                <c:pt idx="1581">
                  <c:v>72.271561361747146</c:v>
                </c:pt>
                <c:pt idx="1582">
                  <c:v>72.3069542156544</c:v>
                </c:pt>
                <c:pt idx="1583">
                  <c:v>72.342329944161662</c:v>
                </c:pt>
                <c:pt idx="1584">
                  <c:v>72.377682160508229</c:v>
                </c:pt>
                <c:pt idx="1585">
                  <c:v>72.413017105765135</c:v>
                </c:pt>
                <c:pt idx="1586">
                  <c:v>72.448327171578342</c:v>
                </c:pt>
                <c:pt idx="1587">
                  <c:v>72.4836176064521</c:v>
                </c:pt>
                <c:pt idx="1588">
                  <c:v>72.518874322750946</c:v>
                </c:pt>
                <c:pt idx="1589">
                  <c:v>72.554118607645506</c:v>
                </c:pt>
                <c:pt idx="1590">
                  <c:v>72.589353134042298</c:v>
                </c:pt>
                <c:pt idx="1591">
                  <c:v>72.624576823747546</c:v>
                </c:pt>
                <c:pt idx="1592">
                  <c:v>72.659783223505201</c:v>
                </c:pt>
                <c:pt idx="1593">
                  <c:v>72.694955686307836</c:v>
                </c:pt>
                <c:pt idx="1594">
                  <c:v>72.730112279116767</c:v>
                </c:pt>
                <c:pt idx="1595">
                  <c:v>72.765235352610432</c:v>
                </c:pt>
                <c:pt idx="1596">
                  <c:v>72.800324758569118</c:v>
                </c:pt>
                <c:pt idx="1597">
                  <c:v>72.835402376811658</c:v>
                </c:pt>
                <c:pt idx="1598">
                  <c:v>72.870460003483132</c:v>
                </c:pt>
                <c:pt idx="1599">
                  <c:v>72.905512037853669</c:v>
                </c:pt>
                <c:pt idx="1600">
                  <c:v>72.940564072224191</c:v>
                </c:pt>
                <c:pt idx="1601">
                  <c:v>72.975602670717393</c:v>
                </c:pt>
                <c:pt idx="1602">
                  <c:v>73.010603240424629</c:v>
                </c:pt>
                <c:pt idx="1603">
                  <c:v>73.045568238829546</c:v>
                </c:pt>
                <c:pt idx="1604">
                  <c:v>73.080526765794517</c:v>
                </c:pt>
                <c:pt idx="1605">
                  <c:v>73.115440120586925</c:v>
                </c:pt>
                <c:pt idx="1606">
                  <c:v>73.150331409540996</c:v>
                </c:pt>
                <c:pt idx="1607">
                  <c:v>73.18522108366497</c:v>
                </c:pt>
                <c:pt idx="1608">
                  <c:v>73.220099880084561</c:v>
                </c:pt>
                <c:pt idx="1609">
                  <c:v>73.254960837032186</c:v>
                </c:pt>
                <c:pt idx="1610">
                  <c:v>73.289799112935455</c:v>
                </c:pt>
                <c:pt idx="1611">
                  <c:v>73.324594353476598</c:v>
                </c:pt>
                <c:pt idx="1612">
                  <c:v>73.359379603662148</c:v>
                </c:pt>
                <c:pt idx="1613">
                  <c:v>73.394142703001023</c:v>
                </c:pt>
                <c:pt idx="1614">
                  <c:v>73.428881158744446</c:v>
                </c:pt>
                <c:pt idx="1615">
                  <c:v>73.463605087684329</c:v>
                </c:pt>
                <c:pt idx="1616">
                  <c:v>73.498312397670091</c:v>
                </c:pt>
                <c:pt idx="1617">
                  <c:v>73.532995743651654</c:v>
                </c:pt>
                <c:pt idx="1618">
                  <c:v>73.567654153435768</c:v>
                </c:pt>
                <c:pt idx="1619">
                  <c:v>73.602304551209315</c:v>
                </c:pt>
                <c:pt idx="1620">
                  <c:v>73.636924380307036</c:v>
                </c:pt>
                <c:pt idx="1621">
                  <c:v>73.671531026719165</c:v>
                </c:pt>
                <c:pt idx="1622">
                  <c:v>73.706132346684882</c:v>
                </c:pt>
                <c:pt idx="1623">
                  <c:v>73.740702469895453</c:v>
                </c:pt>
                <c:pt idx="1624">
                  <c:v>73.775244824602922</c:v>
                </c:pt>
                <c:pt idx="1625">
                  <c:v>73.80977201760075</c:v>
                </c:pt>
                <c:pt idx="1626">
                  <c:v>73.844278580169856</c:v>
                </c:pt>
                <c:pt idx="1627">
                  <c:v>73.878764363225443</c:v>
                </c:pt>
                <c:pt idx="1628">
                  <c:v>73.913229564358218</c:v>
                </c:pt>
                <c:pt idx="1629">
                  <c:v>73.947657762395536</c:v>
                </c:pt>
                <c:pt idx="1630">
                  <c:v>73.982085960432869</c:v>
                </c:pt>
                <c:pt idx="1631">
                  <c:v>74.016511987855068</c:v>
                </c:pt>
                <c:pt idx="1632">
                  <c:v>74.050910975908266</c:v>
                </c:pt>
                <c:pt idx="1633">
                  <c:v>74.085279686999371</c:v>
                </c:pt>
                <c:pt idx="1634">
                  <c:v>74.119635607759989</c:v>
                </c:pt>
                <c:pt idx="1635">
                  <c:v>74.153966663806372</c:v>
                </c:pt>
                <c:pt idx="1636">
                  <c:v>74.188279244420741</c:v>
                </c:pt>
                <c:pt idx="1637">
                  <c:v>74.22257026183371</c:v>
                </c:pt>
                <c:pt idx="1638">
                  <c:v>74.256849917890591</c:v>
                </c:pt>
                <c:pt idx="1639">
                  <c:v>74.291109315531685</c:v>
                </c:pt>
                <c:pt idx="1640">
                  <c:v>74.325342173969872</c:v>
                </c:pt>
                <c:pt idx="1641">
                  <c:v>74.359561409762421</c:v>
                </c:pt>
                <c:pt idx="1642">
                  <c:v>74.393773429309476</c:v>
                </c:pt>
                <c:pt idx="1643">
                  <c:v>74.42795287472731</c:v>
                </c:pt>
                <c:pt idx="1644">
                  <c:v>74.462117843157415</c:v>
                </c:pt>
                <c:pt idx="1645">
                  <c:v>74.496260223906887</c:v>
                </c:pt>
                <c:pt idx="1646">
                  <c:v>74.530395790352998</c:v>
                </c:pt>
                <c:pt idx="1647">
                  <c:v>74.564503993088195</c:v>
                </c:pt>
                <c:pt idx="1648">
                  <c:v>74.598591618318764</c:v>
                </c:pt>
                <c:pt idx="1649">
                  <c:v>74.632659035654441</c:v>
                </c:pt>
                <c:pt idx="1650">
                  <c:v>74.666705601016773</c:v>
                </c:pt>
                <c:pt idx="1651">
                  <c:v>74.700733706479127</c:v>
                </c:pt>
                <c:pt idx="1652">
                  <c:v>74.734750923337813</c:v>
                </c:pt>
                <c:pt idx="1653">
                  <c:v>74.76874756390724</c:v>
                </c:pt>
                <c:pt idx="1654">
                  <c:v>74.802722702105399</c:v>
                </c:pt>
                <c:pt idx="1655">
                  <c:v>74.83667824173115</c:v>
                </c:pt>
                <c:pt idx="1656">
                  <c:v>74.870618169568019</c:v>
                </c:pt>
                <c:pt idx="1657">
                  <c:v>74.904536133350106</c:v>
                </c:pt>
                <c:pt idx="1658">
                  <c:v>74.938435604578501</c:v>
                </c:pt>
                <c:pt idx="1659">
                  <c:v>74.972319457360811</c:v>
                </c:pt>
                <c:pt idx="1660">
                  <c:v>75.006200032552854</c:v>
                </c:pt>
                <c:pt idx="1661">
                  <c:v>75.040067117725258</c:v>
                </c:pt>
                <c:pt idx="1662">
                  <c:v>75.073918795832583</c:v>
                </c:pt>
                <c:pt idx="1663">
                  <c:v>75.107766438001789</c:v>
                </c:pt>
                <c:pt idx="1664">
                  <c:v>75.141594330125898</c:v>
                </c:pt>
                <c:pt idx="1665">
                  <c:v>75.175394361795256</c:v>
                </c:pt>
                <c:pt idx="1666">
                  <c:v>75.209174371839055</c:v>
                </c:pt>
                <c:pt idx="1667">
                  <c:v>75.242938083664185</c:v>
                </c:pt>
                <c:pt idx="1668">
                  <c:v>75.27669381345784</c:v>
                </c:pt>
                <c:pt idx="1669">
                  <c:v>75.310438804470238</c:v>
                </c:pt>
                <c:pt idx="1670">
                  <c:v>75.344165704716275</c:v>
                </c:pt>
                <c:pt idx="1671">
                  <c:v>75.37787350906855</c:v>
                </c:pt>
                <c:pt idx="1672">
                  <c:v>75.41157474115775</c:v>
                </c:pt>
                <c:pt idx="1673">
                  <c:v>75.445260760856925</c:v>
                </c:pt>
                <c:pt idx="1674">
                  <c:v>75.478921314638356</c:v>
                </c:pt>
                <c:pt idx="1675">
                  <c:v>75.512569974188168</c:v>
                </c:pt>
                <c:pt idx="1676">
                  <c:v>75.546191549118817</c:v>
                </c:pt>
                <c:pt idx="1677">
                  <c:v>75.579810785233633</c:v>
                </c:pt>
                <c:pt idx="1678">
                  <c:v>75.613411149434185</c:v>
                </c:pt>
                <c:pt idx="1679">
                  <c:v>75.646992484107329</c:v>
                </c:pt>
                <c:pt idx="1680">
                  <c:v>75.680556703920914</c:v>
                </c:pt>
                <c:pt idx="1681">
                  <c:v>75.714117528047666</c:v>
                </c:pt>
                <c:pt idx="1682">
                  <c:v>75.747653456576046</c:v>
                </c:pt>
                <c:pt idx="1683">
                  <c:v>75.781168083768392</c:v>
                </c:pt>
                <c:pt idx="1684">
                  <c:v>75.814667359055264</c:v>
                </c:pt>
                <c:pt idx="1685">
                  <c:v>75.848154935567294</c:v>
                </c:pt>
                <c:pt idx="1686">
                  <c:v>75.881626018127406</c:v>
                </c:pt>
                <c:pt idx="1687">
                  <c:v>75.915089623638437</c:v>
                </c:pt>
                <c:pt idx="1688">
                  <c:v>75.948527774232147</c:v>
                </c:pt>
                <c:pt idx="1689">
                  <c:v>75.981948548353216</c:v>
                </c:pt>
                <c:pt idx="1690">
                  <c:v>76.015347439194855</c:v>
                </c:pt>
                <c:pt idx="1691">
                  <c:v>76.048728169129248</c:v>
                </c:pt>
                <c:pt idx="1692">
                  <c:v>76.082090000665929</c:v>
                </c:pt>
                <c:pt idx="1693">
                  <c:v>76.115434589998017</c:v>
                </c:pt>
                <c:pt idx="1694">
                  <c:v>76.148758088700703</c:v>
                </c:pt>
                <c:pt idx="1695">
                  <c:v>76.182055910083747</c:v>
                </c:pt>
                <c:pt idx="1696">
                  <c:v>76.215335272084417</c:v>
                </c:pt>
                <c:pt idx="1697">
                  <c:v>76.248604149571165</c:v>
                </c:pt>
                <c:pt idx="1698">
                  <c:v>76.281866746566152</c:v>
                </c:pt>
                <c:pt idx="1699">
                  <c:v>76.315112043807687</c:v>
                </c:pt>
                <c:pt idx="1700">
                  <c:v>76.348309137022298</c:v>
                </c:pt>
                <c:pt idx="1701">
                  <c:v>76.381490186829808</c:v>
                </c:pt>
                <c:pt idx="1702">
                  <c:v>76.414660847986823</c:v>
                </c:pt>
                <c:pt idx="1703">
                  <c:v>76.44782149662467</c:v>
                </c:pt>
                <c:pt idx="1704">
                  <c:v>76.480977310368985</c:v>
                </c:pt>
                <c:pt idx="1705">
                  <c:v>76.514119097977741</c:v>
                </c:pt>
                <c:pt idx="1706">
                  <c:v>76.547217651219739</c:v>
                </c:pt>
                <c:pt idx="1707">
                  <c:v>76.580284816845406</c:v>
                </c:pt>
                <c:pt idx="1708">
                  <c:v>76.613339428789942</c:v>
                </c:pt>
                <c:pt idx="1709">
                  <c:v>76.646383581144732</c:v>
                </c:pt>
                <c:pt idx="1710">
                  <c:v>76.679417641312043</c:v>
                </c:pt>
                <c:pt idx="1711">
                  <c:v>76.712442177060794</c:v>
                </c:pt>
                <c:pt idx="1712">
                  <c:v>76.74545557450692</c:v>
                </c:pt>
                <c:pt idx="1713">
                  <c:v>76.778440771720383</c:v>
                </c:pt>
                <c:pt idx="1714">
                  <c:v>76.811404575990196</c:v>
                </c:pt>
                <c:pt idx="1715">
                  <c:v>76.844343617727361</c:v>
                </c:pt>
                <c:pt idx="1716">
                  <c:v>76.877276540844889</c:v>
                </c:pt>
                <c:pt idx="1717">
                  <c:v>76.910185690065944</c:v>
                </c:pt>
                <c:pt idx="1718">
                  <c:v>76.943076809815167</c:v>
                </c:pt>
                <c:pt idx="1719">
                  <c:v>76.975953396589247</c:v>
                </c:pt>
                <c:pt idx="1720">
                  <c:v>77.008814986053309</c:v>
                </c:pt>
                <c:pt idx="1721">
                  <c:v>77.041654966242803</c:v>
                </c:pt>
                <c:pt idx="1722">
                  <c:v>77.074471645761449</c:v>
                </c:pt>
                <c:pt idx="1723">
                  <c:v>77.107283612797147</c:v>
                </c:pt>
                <c:pt idx="1724">
                  <c:v>77.14007791568234</c:v>
                </c:pt>
                <c:pt idx="1725">
                  <c:v>77.172867277876719</c:v>
                </c:pt>
                <c:pt idx="1726">
                  <c:v>77.205629070790295</c:v>
                </c:pt>
                <c:pt idx="1727">
                  <c:v>77.238373266534339</c:v>
                </c:pt>
                <c:pt idx="1728">
                  <c:v>77.271106677540914</c:v>
                </c:pt>
                <c:pt idx="1729">
                  <c:v>77.303824406401517</c:v>
                </c:pt>
                <c:pt idx="1730">
                  <c:v>77.336524090595873</c:v>
                </c:pt>
                <c:pt idx="1731">
                  <c:v>77.369206182645172</c:v>
                </c:pt>
                <c:pt idx="1732">
                  <c:v>77.401871150422195</c:v>
                </c:pt>
                <c:pt idx="1733">
                  <c:v>77.434524997642797</c:v>
                </c:pt>
                <c:pt idx="1734">
                  <c:v>77.467146897912627</c:v>
                </c:pt>
                <c:pt idx="1735">
                  <c:v>77.499758525320772</c:v>
                </c:pt>
                <c:pt idx="1736">
                  <c:v>77.532368579269388</c:v>
                </c:pt>
                <c:pt idx="1737">
                  <c:v>77.564968284521029</c:v>
                </c:pt>
                <c:pt idx="1738">
                  <c:v>77.597557904271625</c:v>
                </c:pt>
                <c:pt idx="1739">
                  <c:v>77.630090724863592</c:v>
                </c:pt>
                <c:pt idx="1740">
                  <c:v>77.662614000315159</c:v>
                </c:pt>
                <c:pt idx="1741">
                  <c:v>77.695124692135124</c:v>
                </c:pt>
                <c:pt idx="1742">
                  <c:v>77.727635383955104</c:v>
                </c:pt>
                <c:pt idx="1743">
                  <c:v>77.760142490168391</c:v>
                </c:pt>
                <c:pt idx="1744">
                  <c:v>77.792638157865795</c:v>
                </c:pt>
                <c:pt idx="1745">
                  <c:v>77.825128740615355</c:v>
                </c:pt>
                <c:pt idx="1746">
                  <c:v>77.857604913736878</c:v>
                </c:pt>
                <c:pt idx="1747">
                  <c:v>77.890044318107172</c:v>
                </c:pt>
                <c:pt idx="1748">
                  <c:v>77.922467252577405</c:v>
                </c:pt>
                <c:pt idx="1749">
                  <c:v>77.95487614711891</c:v>
                </c:pt>
                <c:pt idx="1750">
                  <c:v>77.987264808360621</c:v>
                </c:pt>
                <c:pt idx="1751">
                  <c:v>78.019638945970343</c:v>
                </c:pt>
                <c:pt idx="1752">
                  <c:v>78.051995238809184</c:v>
                </c:pt>
                <c:pt idx="1753">
                  <c:v>78.084344892785538</c:v>
                </c:pt>
                <c:pt idx="1754">
                  <c:v>78.116664419629757</c:v>
                </c:pt>
                <c:pt idx="1755">
                  <c:v>78.148965484196623</c:v>
                </c:pt>
                <c:pt idx="1756">
                  <c:v>78.181242294482985</c:v>
                </c:pt>
                <c:pt idx="1757">
                  <c:v>78.213512537247325</c:v>
                </c:pt>
                <c:pt idx="1758">
                  <c:v>78.245765600683015</c:v>
                </c:pt>
                <c:pt idx="1759">
                  <c:v>78.278018664118733</c:v>
                </c:pt>
                <c:pt idx="1760">
                  <c:v>78.310262655460562</c:v>
                </c:pt>
                <c:pt idx="1761">
                  <c:v>78.342498850874094</c:v>
                </c:pt>
                <c:pt idx="1762">
                  <c:v>78.37472981890572</c:v>
                </c:pt>
                <c:pt idx="1763">
                  <c:v>78.40695178427633</c:v>
                </c:pt>
                <c:pt idx="1764">
                  <c:v>78.43912314139989</c:v>
                </c:pt>
                <c:pt idx="1765">
                  <c:v>78.471258842475748</c:v>
                </c:pt>
                <c:pt idx="1766">
                  <c:v>78.503391023885953</c:v>
                </c:pt>
                <c:pt idx="1767">
                  <c:v>78.535523205296187</c:v>
                </c:pt>
                <c:pt idx="1768">
                  <c:v>78.567650772187122</c:v>
                </c:pt>
                <c:pt idx="1769">
                  <c:v>78.599755143023899</c:v>
                </c:pt>
                <c:pt idx="1770">
                  <c:v>78.631856052534474</c:v>
                </c:pt>
                <c:pt idx="1771">
                  <c:v>78.663940819454339</c:v>
                </c:pt>
                <c:pt idx="1772">
                  <c:v>78.696014780625745</c:v>
                </c:pt>
                <c:pt idx="1773">
                  <c:v>78.72805141912383</c:v>
                </c:pt>
                <c:pt idx="1774">
                  <c:v>78.760066612092515</c:v>
                </c:pt>
                <c:pt idx="1775">
                  <c:v>78.792066388025972</c:v>
                </c:pt>
                <c:pt idx="1776">
                  <c:v>78.824063548452074</c:v>
                </c:pt>
                <c:pt idx="1777">
                  <c:v>78.856044294938371</c:v>
                </c:pt>
                <c:pt idx="1778">
                  <c:v>78.888025041424655</c:v>
                </c:pt>
                <c:pt idx="1779">
                  <c:v>78.919994839942717</c:v>
                </c:pt>
                <c:pt idx="1780">
                  <c:v>78.951957037799914</c:v>
                </c:pt>
                <c:pt idx="1781">
                  <c:v>78.983912112102686</c:v>
                </c:pt>
                <c:pt idx="1782">
                  <c:v>79.01584353542205</c:v>
                </c:pt>
                <c:pt idx="1783">
                  <c:v>79.047742034212064</c:v>
                </c:pt>
                <c:pt idx="1784">
                  <c:v>79.079624912043869</c:v>
                </c:pt>
                <c:pt idx="1785">
                  <c:v>79.111498869761149</c:v>
                </c:pt>
                <c:pt idx="1786">
                  <c:v>79.143351135147185</c:v>
                </c:pt>
                <c:pt idx="1787">
                  <c:v>79.175187540899401</c:v>
                </c:pt>
                <c:pt idx="1788">
                  <c:v>79.207012742977028</c:v>
                </c:pt>
                <c:pt idx="1789">
                  <c:v>79.238817804643517</c:v>
                </c:pt>
                <c:pt idx="1790">
                  <c:v>79.270610480751742</c:v>
                </c:pt>
                <c:pt idx="1791">
                  <c:v>79.302386495945854</c:v>
                </c:pt>
                <c:pt idx="1792">
                  <c:v>79.334150697751539</c:v>
                </c:pt>
                <c:pt idx="1793">
                  <c:v>79.365894312678194</c:v>
                </c:pt>
                <c:pt idx="1794">
                  <c:v>79.397627118665241</c:v>
                </c:pt>
                <c:pt idx="1795">
                  <c:v>79.429342232502279</c:v>
                </c:pt>
                <c:pt idx="1796">
                  <c:v>79.461042596630989</c:v>
                </c:pt>
                <c:pt idx="1797">
                  <c:v>79.492732425669701</c:v>
                </c:pt>
                <c:pt idx="1798">
                  <c:v>79.52440433179747</c:v>
                </c:pt>
                <c:pt idx="1799">
                  <c:v>79.55605738103813</c:v>
                </c:pt>
                <c:pt idx="1800">
                  <c:v>79.587699465726715</c:v>
                </c:pt>
                <c:pt idx="1801">
                  <c:v>79.619325847265443</c:v>
                </c:pt>
                <c:pt idx="1802">
                  <c:v>79.65093532240418</c:v>
                </c:pt>
                <c:pt idx="1803">
                  <c:v>79.682530750204805</c:v>
                </c:pt>
                <c:pt idx="1804">
                  <c:v>79.714109804796891</c:v>
                </c:pt>
                <c:pt idx="1805">
                  <c:v>79.745661228360916</c:v>
                </c:pt>
                <c:pt idx="1806">
                  <c:v>79.77720741955541</c:v>
                </c:pt>
                <c:pt idx="1807">
                  <c:v>79.808748613453602</c:v>
                </c:pt>
                <c:pt idx="1808">
                  <c:v>79.840277453877732</c:v>
                </c:pt>
                <c:pt idx="1809">
                  <c:v>79.87176776955252</c:v>
                </c:pt>
                <c:pt idx="1810">
                  <c:v>79.903252175026793</c:v>
                </c:pt>
                <c:pt idx="1811">
                  <c:v>79.934728745623104</c:v>
                </c:pt>
                <c:pt idx="1812">
                  <c:v>79.966200987262567</c:v>
                </c:pt>
                <c:pt idx="1813">
                  <c:v>79.997639748833876</c:v>
                </c:pt>
                <c:pt idx="1814">
                  <c:v>80.029062644071445</c:v>
                </c:pt>
                <c:pt idx="1815">
                  <c:v>80.060477166078059</c:v>
                </c:pt>
                <c:pt idx="1816">
                  <c:v>80.091879973026423</c:v>
                </c:pt>
                <c:pt idx="1817">
                  <c:v>80.123277501513755</c:v>
                </c:pt>
                <c:pt idx="1818">
                  <c:v>80.154636014097889</c:v>
                </c:pt>
                <c:pt idx="1819">
                  <c:v>80.185989263452072</c:v>
                </c:pt>
                <c:pt idx="1820">
                  <c:v>80.217338057454953</c:v>
                </c:pt>
                <c:pt idx="1821">
                  <c:v>80.248673836250717</c:v>
                </c:pt>
                <c:pt idx="1822">
                  <c:v>80.279989662602873</c:v>
                </c:pt>
                <c:pt idx="1823">
                  <c:v>80.311284188608326</c:v>
                </c:pt>
                <c:pt idx="1824">
                  <c:v>80.342539767155401</c:v>
                </c:pt>
                <c:pt idx="1825">
                  <c:v>80.373787351247799</c:v>
                </c:pt>
                <c:pt idx="1826">
                  <c:v>80.405032114978297</c:v>
                </c:pt>
                <c:pt idx="1827">
                  <c:v>80.436271497034454</c:v>
                </c:pt>
                <c:pt idx="1828">
                  <c:v>80.467499737372407</c:v>
                </c:pt>
                <c:pt idx="1829">
                  <c:v>80.498725651377129</c:v>
                </c:pt>
                <c:pt idx="1830">
                  <c:v>80.529939458371075</c:v>
                </c:pt>
                <c:pt idx="1831">
                  <c:v>80.561144550115031</c:v>
                </c:pt>
                <c:pt idx="1832">
                  <c:v>80.59231027055003</c:v>
                </c:pt>
                <c:pt idx="1833">
                  <c:v>80.623468899696206</c:v>
                </c:pt>
                <c:pt idx="1834">
                  <c:v>80.654610138249438</c:v>
                </c:pt>
                <c:pt idx="1835">
                  <c:v>80.685726136822325</c:v>
                </c:pt>
                <c:pt idx="1836">
                  <c:v>80.716835138699878</c:v>
                </c:pt>
                <c:pt idx="1837">
                  <c:v>80.747944140577516</c:v>
                </c:pt>
                <c:pt idx="1838">
                  <c:v>80.779038248251467</c:v>
                </c:pt>
                <c:pt idx="1839">
                  <c:v>80.810104699098247</c:v>
                </c:pt>
                <c:pt idx="1840">
                  <c:v>80.841163492324071</c:v>
                </c:pt>
                <c:pt idx="1841">
                  <c:v>80.872202029913112</c:v>
                </c:pt>
                <c:pt idx="1842">
                  <c:v>80.903224364239492</c:v>
                </c:pt>
                <c:pt idx="1843">
                  <c:v>80.93423269492186</c:v>
                </c:pt>
                <c:pt idx="1844">
                  <c:v>80.965230930813902</c:v>
                </c:pt>
                <c:pt idx="1845">
                  <c:v>80.996208138338829</c:v>
                </c:pt>
                <c:pt idx="1846">
                  <c:v>81.027176085698443</c:v>
                </c:pt>
                <c:pt idx="1847">
                  <c:v>81.058133670921848</c:v>
                </c:pt>
                <c:pt idx="1848">
                  <c:v>81.089081881901976</c:v>
                </c:pt>
                <c:pt idx="1849">
                  <c:v>81.120011845818198</c:v>
                </c:pt>
                <c:pt idx="1850">
                  <c:v>81.150926197044285</c:v>
                </c:pt>
                <c:pt idx="1851">
                  <c:v>81.181828794560531</c:v>
                </c:pt>
                <c:pt idx="1852">
                  <c:v>81.212722062435333</c:v>
                </c:pt>
                <c:pt idx="1853">
                  <c:v>81.2436012749409</c:v>
                </c:pt>
                <c:pt idx="1854">
                  <c:v>81.274461836700894</c:v>
                </c:pt>
                <c:pt idx="1855">
                  <c:v>81.305303121122151</c:v>
                </c:pt>
                <c:pt idx="1856">
                  <c:v>81.336126412907447</c:v>
                </c:pt>
                <c:pt idx="1857">
                  <c:v>81.366949433369399</c:v>
                </c:pt>
                <c:pt idx="1858">
                  <c:v>81.397767986966954</c:v>
                </c:pt>
                <c:pt idx="1859">
                  <c:v>81.428549416311412</c:v>
                </c:pt>
                <c:pt idx="1860">
                  <c:v>81.459323167541541</c:v>
                </c:pt>
                <c:pt idx="1861">
                  <c:v>81.490093928401137</c:v>
                </c:pt>
                <c:pt idx="1862">
                  <c:v>81.52085724642707</c:v>
                </c:pt>
                <c:pt idx="1863">
                  <c:v>81.551598354471594</c:v>
                </c:pt>
                <c:pt idx="1864">
                  <c:v>81.582321888923332</c:v>
                </c:pt>
                <c:pt idx="1865">
                  <c:v>81.613022547755151</c:v>
                </c:pt>
                <c:pt idx="1866">
                  <c:v>81.643706701327233</c:v>
                </c:pt>
                <c:pt idx="1867">
                  <c:v>81.674386323925688</c:v>
                </c:pt>
                <c:pt idx="1868">
                  <c:v>81.705060403497882</c:v>
                </c:pt>
                <c:pt idx="1869">
                  <c:v>81.735729926087686</c:v>
                </c:pt>
                <c:pt idx="1870">
                  <c:v>81.766390602865414</c:v>
                </c:pt>
                <c:pt idx="1871">
                  <c:v>81.79701143185153</c:v>
                </c:pt>
                <c:pt idx="1872">
                  <c:v>81.827621280907806</c:v>
                </c:pt>
                <c:pt idx="1873">
                  <c:v>81.858228788673173</c:v>
                </c:pt>
                <c:pt idx="1874">
                  <c:v>81.888818888218282</c:v>
                </c:pt>
                <c:pt idx="1875">
                  <c:v>81.919407577342852</c:v>
                </c:pt>
                <c:pt idx="1876">
                  <c:v>81.949982516553007</c:v>
                </c:pt>
                <c:pt idx="1877">
                  <c:v>81.980533512984266</c:v>
                </c:pt>
                <c:pt idx="1878">
                  <c:v>82.011073619722865</c:v>
                </c:pt>
                <c:pt idx="1879">
                  <c:v>82.041601619221225</c:v>
                </c:pt>
                <c:pt idx="1880">
                  <c:v>82.072118127913157</c:v>
                </c:pt>
                <c:pt idx="1881">
                  <c:v>82.102628110051626</c:v>
                </c:pt>
                <c:pt idx="1882">
                  <c:v>82.133126409426069</c:v>
                </c:pt>
                <c:pt idx="1883">
                  <c:v>82.163583132625604</c:v>
                </c:pt>
                <c:pt idx="1884">
                  <c:v>82.194017803627688</c:v>
                </c:pt>
                <c:pt idx="1885">
                  <c:v>82.224442655164381</c:v>
                </c:pt>
                <c:pt idx="1886">
                  <c:v>82.254865885133796</c:v>
                </c:pt>
                <c:pt idx="1887">
                  <c:v>82.285282951755562</c:v>
                </c:pt>
                <c:pt idx="1888">
                  <c:v>82.315697012745517</c:v>
                </c:pt>
                <c:pt idx="1889">
                  <c:v>82.34610403017453</c:v>
                </c:pt>
                <c:pt idx="1890">
                  <c:v>82.376502600014959</c:v>
                </c:pt>
                <c:pt idx="1891">
                  <c:v>82.406893684616719</c:v>
                </c:pt>
                <c:pt idx="1892">
                  <c:v>82.437281958166935</c:v>
                </c:pt>
                <c:pt idx="1893">
                  <c:v>82.467670231717179</c:v>
                </c:pt>
                <c:pt idx="1894">
                  <c:v>82.498044475946728</c:v>
                </c:pt>
                <c:pt idx="1895">
                  <c:v>82.528413290071313</c:v>
                </c:pt>
                <c:pt idx="1896">
                  <c:v>82.55876720856709</c:v>
                </c:pt>
                <c:pt idx="1897">
                  <c:v>82.589078397899726</c:v>
                </c:pt>
                <c:pt idx="1898">
                  <c:v>82.619373044358255</c:v>
                </c:pt>
                <c:pt idx="1899">
                  <c:v>82.649657155484775</c:v>
                </c:pt>
                <c:pt idx="1900">
                  <c:v>82.679937220497393</c:v>
                </c:pt>
                <c:pt idx="1901">
                  <c:v>82.710207259428785</c:v>
                </c:pt>
                <c:pt idx="1902">
                  <c:v>82.740462528336536</c:v>
                </c:pt>
                <c:pt idx="1903">
                  <c:v>82.770709662428231</c:v>
                </c:pt>
                <c:pt idx="1904">
                  <c:v>82.800936964718801</c:v>
                </c:pt>
                <c:pt idx="1905">
                  <c:v>82.831154070693117</c:v>
                </c:pt>
                <c:pt idx="1906">
                  <c:v>82.861366766312969</c:v>
                </c:pt>
                <c:pt idx="1907">
                  <c:v>82.891573946808094</c:v>
                </c:pt>
                <c:pt idx="1908">
                  <c:v>82.921763258170486</c:v>
                </c:pt>
                <c:pt idx="1909">
                  <c:v>82.951935405110277</c:v>
                </c:pt>
                <c:pt idx="1910">
                  <c:v>82.982096053075779</c:v>
                </c:pt>
                <c:pt idx="1911">
                  <c:v>83.012245603587729</c:v>
                </c:pt>
                <c:pt idx="1912">
                  <c:v>83.042384030913823</c:v>
                </c:pt>
                <c:pt idx="1913">
                  <c:v>83.07250940155582</c:v>
                </c:pt>
                <c:pt idx="1914">
                  <c:v>83.102626911423599</c:v>
                </c:pt>
                <c:pt idx="1915">
                  <c:v>83.132729971515573</c:v>
                </c:pt>
                <c:pt idx="1916">
                  <c:v>83.162818818647068</c:v>
                </c:pt>
                <c:pt idx="1917">
                  <c:v>83.192896690933352</c:v>
                </c:pt>
                <c:pt idx="1918">
                  <c:v>83.222960496531059</c:v>
                </c:pt>
                <c:pt idx="1919">
                  <c:v>83.253024302128793</c:v>
                </c:pt>
                <c:pt idx="1920">
                  <c:v>83.283062137291338</c:v>
                </c:pt>
                <c:pt idx="1921">
                  <c:v>83.313090088469252</c:v>
                </c:pt>
                <c:pt idx="1922">
                  <c:v>83.343108609551251</c:v>
                </c:pt>
                <c:pt idx="1923">
                  <c:v>83.373121852798391</c:v>
                </c:pt>
                <c:pt idx="1924">
                  <c:v>83.403108743427808</c:v>
                </c:pt>
                <c:pt idx="1925">
                  <c:v>83.433080957528119</c:v>
                </c:pt>
                <c:pt idx="1926">
                  <c:v>83.463045174838783</c:v>
                </c:pt>
                <c:pt idx="1927">
                  <c:v>83.493004174578303</c:v>
                </c:pt>
                <c:pt idx="1928">
                  <c:v>83.522958349916721</c:v>
                </c:pt>
                <c:pt idx="1929">
                  <c:v>83.552889920666303</c:v>
                </c:pt>
                <c:pt idx="1930">
                  <c:v>83.582812861475773</c:v>
                </c:pt>
                <c:pt idx="1931">
                  <c:v>83.612717698719806</c:v>
                </c:pt>
                <c:pt idx="1932">
                  <c:v>83.642616330731002</c:v>
                </c:pt>
                <c:pt idx="1933">
                  <c:v>83.672507833154938</c:v>
                </c:pt>
                <c:pt idx="1934">
                  <c:v>83.702377799957759</c:v>
                </c:pt>
                <c:pt idx="1935">
                  <c:v>83.732240869374522</c:v>
                </c:pt>
                <c:pt idx="1936">
                  <c:v>83.762094576926003</c:v>
                </c:pt>
                <c:pt idx="1937">
                  <c:v>83.79192567058216</c:v>
                </c:pt>
                <c:pt idx="1938">
                  <c:v>83.82174945816611</c:v>
                </c:pt>
                <c:pt idx="1939">
                  <c:v>83.851567589278517</c:v>
                </c:pt>
                <c:pt idx="1940">
                  <c:v>83.881368808952303</c:v>
                </c:pt>
                <c:pt idx="1941">
                  <c:v>83.911142720469741</c:v>
                </c:pt>
                <c:pt idx="1942">
                  <c:v>83.940911136827168</c:v>
                </c:pt>
                <c:pt idx="1943">
                  <c:v>83.970673863409971</c:v>
                </c:pt>
                <c:pt idx="1944">
                  <c:v>84.000433538655003</c:v>
                </c:pt>
                <c:pt idx="1945">
                  <c:v>84.030177778095648</c:v>
                </c:pt>
                <c:pt idx="1946">
                  <c:v>84.059917854265947</c:v>
                </c:pt>
                <c:pt idx="1947">
                  <c:v>84.089640115152889</c:v>
                </c:pt>
                <c:pt idx="1948">
                  <c:v>84.119349721238365</c:v>
                </c:pt>
                <c:pt idx="1949">
                  <c:v>84.149052247319432</c:v>
                </c:pt>
                <c:pt idx="1950">
                  <c:v>84.178730017901742</c:v>
                </c:pt>
                <c:pt idx="1951">
                  <c:v>84.208399604681659</c:v>
                </c:pt>
                <c:pt idx="1952">
                  <c:v>84.238057525580089</c:v>
                </c:pt>
                <c:pt idx="1953">
                  <c:v>84.267696086072235</c:v>
                </c:pt>
                <c:pt idx="1954">
                  <c:v>84.297327130890508</c:v>
                </c:pt>
                <c:pt idx="1955">
                  <c:v>84.326946097723905</c:v>
                </c:pt>
                <c:pt idx="1956">
                  <c:v>84.356552587110485</c:v>
                </c:pt>
                <c:pt idx="1957">
                  <c:v>84.386148234249262</c:v>
                </c:pt>
                <c:pt idx="1958">
                  <c:v>84.415737774125532</c:v>
                </c:pt>
                <c:pt idx="1959">
                  <c:v>84.445309256290443</c:v>
                </c:pt>
                <c:pt idx="1960">
                  <c:v>84.474861579342374</c:v>
                </c:pt>
                <c:pt idx="1961">
                  <c:v>84.504403440452137</c:v>
                </c:pt>
                <c:pt idx="1962">
                  <c:v>84.533945301561886</c:v>
                </c:pt>
                <c:pt idx="1963">
                  <c:v>84.563487162671635</c:v>
                </c:pt>
                <c:pt idx="1964">
                  <c:v>84.593003880115177</c:v>
                </c:pt>
                <c:pt idx="1965">
                  <c:v>84.622506766840971</c:v>
                </c:pt>
                <c:pt idx="1966">
                  <c:v>84.651999487401923</c:v>
                </c:pt>
                <c:pt idx="1967">
                  <c:v>84.68148109392709</c:v>
                </c:pt>
                <c:pt idx="1968">
                  <c:v>84.710944592156252</c:v>
                </c:pt>
                <c:pt idx="1969">
                  <c:v>84.740404179578491</c:v>
                </c:pt>
                <c:pt idx="1970">
                  <c:v>84.769855006828848</c:v>
                </c:pt>
                <c:pt idx="1971">
                  <c:v>84.799297380921303</c:v>
                </c:pt>
                <c:pt idx="1972">
                  <c:v>84.828700280168576</c:v>
                </c:pt>
                <c:pt idx="1973">
                  <c:v>84.858101290739725</c:v>
                </c:pt>
                <c:pt idx="1974">
                  <c:v>84.887495546187452</c:v>
                </c:pt>
                <c:pt idx="1975">
                  <c:v>84.916883493447386</c:v>
                </c:pt>
                <c:pt idx="1976">
                  <c:v>84.946271440707278</c:v>
                </c:pt>
                <c:pt idx="1977">
                  <c:v>84.975655591545973</c:v>
                </c:pt>
                <c:pt idx="1978">
                  <c:v>85.005030277175976</c:v>
                </c:pt>
                <c:pt idx="1979">
                  <c:v>85.034374283986381</c:v>
                </c:pt>
                <c:pt idx="1980">
                  <c:v>85.06371154165511</c:v>
                </c:pt>
                <c:pt idx="1981">
                  <c:v>85.093033781224122</c:v>
                </c:pt>
                <c:pt idx="1982">
                  <c:v>85.122350435053434</c:v>
                </c:pt>
                <c:pt idx="1983">
                  <c:v>85.151657889787487</c:v>
                </c:pt>
                <c:pt idx="1984">
                  <c:v>85.180948999529065</c:v>
                </c:pt>
                <c:pt idx="1985">
                  <c:v>85.210231005620201</c:v>
                </c:pt>
                <c:pt idx="1986">
                  <c:v>85.239507297717154</c:v>
                </c:pt>
                <c:pt idx="1987">
                  <c:v>85.268776645620832</c:v>
                </c:pt>
                <c:pt idx="1988">
                  <c:v>85.29802543374899</c:v>
                </c:pt>
                <c:pt idx="1989">
                  <c:v>85.327269768239617</c:v>
                </c:pt>
                <c:pt idx="1990">
                  <c:v>85.356503883045917</c:v>
                </c:pt>
                <c:pt idx="1991">
                  <c:v>85.385725117183554</c:v>
                </c:pt>
                <c:pt idx="1992">
                  <c:v>85.41493821595617</c:v>
                </c:pt>
                <c:pt idx="1993">
                  <c:v>85.444139564959997</c:v>
                </c:pt>
                <c:pt idx="1994">
                  <c:v>85.473336592608803</c:v>
                </c:pt>
                <c:pt idx="1995">
                  <c:v>85.502519540838477</c:v>
                </c:pt>
                <c:pt idx="1996">
                  <c:v>85.531692794467332</c:v>
                </c:pt>
                <c:pt idx="1997">
                  <c:v>85.560859185056898</c:v>
                </c:pt>
                <c:pt idx="1998">
                  <c:v>85.590006099783849</c:v>
                </c:pt>
                <c:pt idx="1999">
                  <c:v>85.619141107872608</c:v>
                </c:pt>
                <c:pt idx="2000">
                  <c:v>85.648269064948735</c:v>
                </c:pt>
                <c:pt idx="2001">
                  <c:v>85.677390726788232</c:v>
                </c:pt>
                <c:pt idx="2002">
                  <c:v>85.706498485282822</c:v>
                </c:pt>
                <c:pt idx="2003">
                  <c:v>85.735593814576106</c:v>
                </c:pt>
                <c:pt idx="2004">
                  <c:v>85.764671052064628</c:v>
                </c:pt>
                <c:pt idx="2005">
                  <c:v>85.793741765483389</c:v>
                </c:pt>
                <c:pt idx="2006">
                  <c:v>85.822805348642177</c:v>
                </c:pt>
                <c:pt idx="2007">
                  <c:v>85.851855504769915</c:v>
                </c:pt>
                <c:pt idx="2008">
                  <c:v>85.880897247608786</c:v>
                </c:pt>
                <c:pt idx="2009">
                  <c:v>85.909938990447642</c:v>
                </c:pt>
                <c:pt idx="2010">
                  <c:v>85.938971834683514</c:v>
                </c:pt>
                <c:pt idx="2011">
                  <c:v>85.967976694657622</c:v>
                </c:pt>
                <c:pt idx="2012">
                  <c:v>85.99698155463166</c:v>
                </c:pt>
                <c:pt idx="2013">
                  <c:v>86.025977645446332</c:v>
                </c:pt>
                <c:pt idx="2014">
                  <c:v>86.054952011359021</c:v>
                </c:pt>
                <c:pt idx="2015">
                  <c:v>86.083926377271709</c:v>
                </c:pt>
                <c:pt idx="2016">
                  <c:v>86.112900743184397</c:v>
                </c:pt>
                <c:pt idx="2017">
                  <c:v>86.14185748468627</c:v>
                </c:pt>
                <c:pt idx="2018">
                  <c:v>86.170809958320731</c:v>
                </c:pt>
                <c:pt idx="2019">
                  <c:v>86.199762431955193</c:v>
                </c:pt>
                <c:pt idx="2020">
                  <c:v>86.228700159349572</c:v>
                </c:pt>
                <c:pt idx="2021">
                  <c:v>86.257606912962302</c:v>
                </c:pt>
                <c:pt idx="2022">
                  <c:v>86.286513666575047</c:v>
                </c:pt>
                <c:pt idx="2023">
                  <c:v>86.315420420187763</c:v>
                </c:pt>
                <c:pt idx="2024">
                  <c:v>86.34431204889691</c:v>
                </c:pt>
                <c:pt idx="2025">
                  <c:v>86.37320044766291</c:v>
                </c:pt>
                <c:pt idx="2026">
                  <c:v>86.402088270409436</c:v>
                </c:pt>
                <c:pt idx="2027">
                  <c:v>86.430965164325656</c:v>
                </c:pt>
                <c:pt idx="2028">
                  <c:v>86.459821262906161</c:v>
                </c:pt>
                <c:pt idx="2029">
                  <c:v>86.488666385374856</c:v>
                </c:pt>
                <c:pt idx="2030">
                  <c:v>86.517504147255892</c:v>
                </c:pt>
                <c:pt idx="2031">
                  <c:v>86.546329555971894</c:v>
                </c:pt>
                <c:pt idx="2032">
                  <c:v>86.57514908395585</c:v>
                </c:pt>
                <c:pt idx="2033">
                  <c:v>86.603954812725107</c:v>
                </c:pt>
                <c:pt idx="2034">
                  <c:v>86.632752702724602</c:v>
                </c:pt>
                <c:pt idx="2035">
                  <c:v>86.661542249317961</c:v>
                </c:pt>
                <c:pt idx="2036">
                  <c:v>86.690319676931509</c:v>
                </c:pt>
                <c:pt idx="2037">
                  <c:v>86.719092755176547</c:v>
                </c:pt>
                <c:pt idx="2038">
                  <c:v>86.747858073101781</c:v>
                </c:pt>
                <c:pt idx="2039">
                  <c:v>86.776606466917258</c:v>
                </c:pt>
                <c:pt idx="2040">
                  <c:v>86.805352028038484</c:v>
                </c:pt>
                <c:pt idx="2041">
                  <c:v>86.834091246846313</c:v>
                </c:pt>
                <c:pt idx="2042">
                  <c:v>86.862822270257013</c:v>
                </c:pt>
                <c:pt idx="2043">
                  <c:v>86.891536475321303</c:v>
                </c:pt>
                <c:pt idx="2044">
                  <c:v>86.920242142306179</c:v>
                </c:pt>
                <c:pt idx="2045">
                  <c:v>86.948944789818327</c:v>
                </c:pt>
                <c:pt idx="2046">
                  <c:v>86.977641223557185</c:v>
                </c:pt>
                <c:pt idx="2047">
                  <c:v>87.006323398238663</c:v>
                </c:pt>
                <c:pt idx="2048">
                  <c:v>87.034996331951419</c:v>
                </c:pt>
                <c:pt idx="2049">
                  <c:v>87.063661689227558</c:v>
                </c:pt>
                <c:pt idx="2050">
                  <c:v>87.092315256380417</c:v>
                </c:pt>
                <c:pt idx="2051">
                  <c:v>87.120952786211546</c:v>
                </c:pt>
                <c:pt idx="2052">
                  <c:v>87.149590174978002</c:v>
                </c:pt>
                <c:pt idx="2053">
                  <c:v>87.178224587299312</c:v>
                </c:pt>
                <c:pt idx="2054">
                  <c:v>87.206849866258963</c:v>
                </c:pt>
                <c:pt idx="2055">
                  <c:v>87.235471171422702</c:v>
                </c:pt>
                <c:pt idx="2056">
                  <c:v>87.264070661328745</c:v>
                </c:pt>
                <c:pt idx="2057">
                  <c:v>87.29266415786131</c:v>
                </c:pt>
                <c:pt idx="2058">
                  <c:v>87.32125222250697</c:v>
                </c:pt>
                <c:pt idx="2059">
                  <c:v>87.349835564497923</c:v>
                </c:pt>
                <c:pt idx="2060">
                  <c:v>87.378406778511405</c:v>
                </c:pt>
                <c:pt idx="2061">
                  <c:v>87.406969116153718</c:v>
                </c:pt>
                <c:pt idx="2062">
                  <c:v>87.435520653877177</c:v>
                </c:pt>
                <c:pt idx="2063">
                  <c:v>87.464060314972045</c:v>
                </c:pt>
                <c:pt idx="2064">
                  <c:v>87.492593623238946</c:v>
                </c:pt>
                <c:pt idx="2065">
                  <c:v>87.521119672688542</c:v>
                </c:pt>
                <c:pt idx="2066">
                  <c:v>87.549641782779602</c:v>
                </c:pt>
                <c:pt idx="2067">
                  <c:v>87.578138539513276</c:v>
                </c:pt>
                <c:pt idx="2068">
                  <c:v>87.606628252806033</c:v>
                </c:pt>
                <c:pt idx="2069">
                  <c:v>87.635111417840378</c:v>
                </c:pt>
                <c:pt idx="2070">
                  <c:v>87.663593206588956</c:v>
                </c:pt>
                <c:pt idx="2071">
                  <c:v>87.69207034562767</c:v>
                </c:pt>
                <c:pt idx="2072">
                  <c:v>87.720542058021493</c:v>
                </c:pt>
                <c:pt idx="2073">
                  <c:v>87.749011299316308</c:v>
                </c:pt>
                <c:pt idx="2074">
                  <c:v>87.777471735572121</c:v>
                </c:pt>
                <c:pt idx="2075">
                  <c:v>87.805918165650795</c:v>
                </c:pt>
                <c:pt idx="2076">
                  <c:v>87.834350749900437</c:v>
                </c:pt>
                <c:pt idx="2077">
                  <c:v>87.862775941634041</c:v>
                </c:pt>
                <c:pt idx="2078">
                  <c:v>87.891191824227135</c:v>
                </c:pt>
                <c:pt idx="2079">
                  <c:v>87.919595342042456</c:v>
                </c:pt>
                <c:pt idx="2080">
                  <c:v>87.947998157618713</c:v>
                </c:pt>
                <c:pt idx="2081">
                  <c:v>87.97640061805005</c:v>
                </c:pt>
                <c:pt idx="2082">
                  <c:v>88.004783023252102</c:v>
                </c:pt>
                <c:pt idx="2083">
                  <c:v>88.033159879755431</c:v>
                </c:pt>
                <c:pt idx="2084">
                  <c:v>88.061531325413952</c:v>
                </c:pt>
                <c:pt idx="2085">
                  <c:v>88.089896243461297</c:v>
                </c:pt>
                <c:pt idx="2086">
                  <c:v>88.118248933299924</c:v>
                </c:pt>
                <c:pt idx="2087">
                  <c:v>88.146596275261317</c:v>
                </c:pt>
                <c:pt idx="2088">
                  <c:v>88.174923500151351</c:v>
                </c:pt>
                <c:pt idx="2089">
                  <c:v>88.203246079194471</c:v>
                </c:pt>
                <c:pt idx="2090">
                  <c:v>88.231562556127543</c:v>
                </c:pt>
                <c:pt idx="2091">
                  <c:v>88.259874841908982</c:v>
                </c:pt>
                <c:pt idx="2092">
                  <c:v>88.288182327896195</c:v>
                </c:pt>
                <c:pt idx="2093">
                  <c:v>88.316484477486185</c:v>
                </c:pt>
                <c:pt idx="2094">
                  <c:v>88.344783636178647</c:v>
                </c:pt>
                <c:pt idx="2095">
                  <c:v>88.373081729161541</c:v>
                </c:pt>
                <c:pt idx="2096">
                  <c:v>88.401365143678134</c:v>
                </c:pt>
                <c:pt idx="2097">
                  <c:v>88.429627939753402</c:v>
                </c:pt>
                <c:pt idx="2098">
                  <c:v>88.457887668046396</c:v>
                </c:pt>
                <c:pt idx="2099">
                  <c:v>88.486142787403921</c:v>
                </c:pt>
                <c:pt idx="2100">
                  <c:v>88.514393590937644</c:v>
                </c:pt>
                <c:pt idx="2101">
                  <c:v>88.542641294176434</c:v>
                </c:pt>
                <c:pt idx="2102">
                  <c:v>88.57087255664473</c:v>
                </c:pt>
                <c:pt idx="2103">
                  <c:v>88.599092177207481</c:v>
                </c:pt>
                <c:pt idx="2104">
                  <c:v>88.627306554489664</c:v>
                </c:pt>
                <c:pt idx="2105">
                  <c:v>88.655518204236657</c:v>
                </c:pt>
                <c:pt idx="2106">
                  <c:v>88.683727063157491</c:v>
                </c:pt>
                <c:pt idx="2107">
                  <c:v>88.711928514575916</c:v>
                </c:pt>
                <c:pt idx="2108">
                  <c:v>88.740113181602197</c:v>
                </c:pt>
                <c:pt idx="2109">
                  <c:v>88.768291116938784</c:v>
                </c:pt>
                <c:pt idx="2110">
                  <c:v>88.796463379703965</c:v>
                </c:pt>
                <c:pt idx="2111">
                  <c:v>88.824632497401694</c:v>
                </c:pt>
                <c:pt idx="2112">
                  <c:v>88.852793381392274</c:v>
                </c:pt>
                <c:pt idx="2113">
                  <c:v>88.880944563208743</c:v>
                </c:pt>
                <c:pt idx="2114">
                  <c:v>88.909089400693347</c:v>
                </c:pt>
                <c:pt idx="2115">
                  <c:v>88.937227172074216</c:v>
                </c:pt>
                <c:pt idx="2116">
                  <c:v>88.965355318193801</c:v>
                </c:pt>
                <c:pt idx="2117">
                  <c:v>88.993477778017024</c:v>
                </c:pt>
                <c:pt idx="2118">
                  <c:v>89.021594329248344</c:v>
                </c:pt>
                <c:pt idx="2119">
                  <c:v>89.049696159728782</c:v>
                </c:pt>
                <c:pt idx="2120">
                  <c:v>89.077792331752264</c:v>
                </c:pt>
                <c:pt idx="2121">
                  <c:v>89.105885406860295</c:v>
                </c:pt>
                <c:pt idx="2122">
                  <c:v>89.133973181483256</c:v>
                </c:pt>
                <c:pt idx="2123">
                  <c:v>89.162053168530676</c:v>
                </c:pt>
                <c:pt idx="2124">
                  <c:v>89.190119320932027</c:v>
                </c:pt>
                <c:pt idx="2125">
                  <c:v>89.2181796776309</c:v>
                </c:pt>
                <c:pt idx="2126">
                  <c:v>89.246230565076416</c:v>
                </c:pt>
                <c:pt idx="2127">
                  <c:v>89.274269632399665</c:v>
                </c:pt>
                <c:pt idx="2128">
                  <c:v>89.302305778720594</c:v>
                </c:pt>
                <c:pt idx="2129">
                  <c:v>89.330336146843663</c:v>
                </c:pt>
                <c:pt idx="2130">
                  <c:v>89.358364716420283</c:v>
                </c:pt>
                <c:pt idx="2131">
                  <c:v>89.386389736625205</c:v>
                </c:pt>
                <c:pt idx="2132">
                  <c:v>89.414401699370103</c:v>
                </c:pt>
                <c:pt idx="2133">
                  <c:v>89.442406151442512</c:v>
                </c:pt>
                <c:pt idx="2134">
                  <c:v>89.470403103596666</c:v>
                </c:pt>
                <c:pt idx="2135">
                  <c:v>89.498389523407354</c:v>
                </c:pt>
                <c:pt idx="2136">
                  <c:v>89.526368792467906</c:v>
                </c:pt>
                <c:pt idx="2137">
                  <c:v>89.554342481796411</c:v>
                </c:pt>
                <c:pt idx="2138">
                  <c:v>89.58230984726238</c:v>
                </c:pt>
                <c:pt idx="2139">
                  <c:v>89.610273635841153</c:v>
                </c:pt>
                <c:pt idx="2140">
                  <c:v>89.63823540198301</c:v>
                </c:pt>
                <c:pt idx="2141">
                  <c:v>89.666184929369223</c:v>
                </c:pt>
                <c:pt idx="2142">
                  <c:v>89.694128355411308</c:v>
                </c:pt>
                <c:pt idx="2143">
                  <c:v>89.722057669244165</c:v>
                </c:pt>
                <c:pt idx="2144">
                  <c:v>89.74998378824742</c:v>
                </c:pt>
                <c:pt idx="2145">
                  <c:v>89.777909907250631</c:v>
                </c:pt>
                <c:pt idx="2146">
                  <c:v>89.805830038208768</c:v>
                </c:pt>
                <c:pt idx="2147">
                  <c:v>89.833747328330816</c:v>
                </c:pt>
                <c:pt idx="2148">
                  <c:v>89.861646839770316</c:v>
                </c:pt>
                <c:pt idx="2149">
                  <c:v>89.889540945334332</c:v>
                </c:pt>
                <c:pt idx="2150">
                  <c:v>89.91743109283675</c:v>
                </c:pt>
                <c:pt idx="2151">
                  <c:v>89.945316784344797</c:v>
                </c:pt>
                <c:pt idx="2152">
                  <c:v>89.9731860419339</c:v>
                </c:pt>
                <c:pt idx="2153">
                  <c:v>90.001053215085321</c:v>
                </c:pt>
                <c:pt idx="2154">
                  <c:v>90.028917355814301</c:v>
                </c:pt>
                <c:pt idx="2155">
                  <c:v>90.056779796984529</c:v>
                </c:pt>
                <c:pt idx="2156">
                  <c:v>90.084629779742414</c:v>
                </c:pt>
                <c:pt idx="2157">
                  <c:v>90.112473739435757</c:v>
                </c:pt>
                <c:pt idx="2158">
                  <c:v>90.140311856493412</c:v>
                </c:pt>
                <c:pt idx="2159">
                  <c:v>90.168139653921727</c:v>
                </c:pt>
                <c:pt idx="2160">
                  <c:v>90.195965161490918</c:v>
                </c:pt>
                <c:pt idx="2161">
                  <c:v>90.223779177906067</c:v>
                </c:pt>
                <c:pt idx="2162">
                  <c:v>90.251586443865335</c:v>
                </c:pt>
                <c:pt idx="2163">
                  <c:v>90.279390324471692</c:v>
                </c:pt>
                <c:pt idx="2164">
                  <c:v>90.307192212797048</c:v>
                </c:pt>
                <c:pt idx="2165">
                  <c:v>90.334986060771783</c:v>
                </c:pt>
                <c:pt idx="2166">
                  <c:v>90.362769936699166</c:v>
                </c:pt>
                <c:pt idx="2167">
                  <c:v>90.390548272872877</c:v>
                </c:pt>
                <c:pt idx="2168">
                  <c:v>90.418321614806104</c:v>
                </c:pt>
                <c:pt idx="2169">
                  <c:v>90.446090318788762</c:v>
                </c:pt>
                <c:pt idx="2170">
                  <c:v>90.473851556798039</c:v>
                </c:pt>
                <c:pt idx="2171">
                  <c:v>90.501605752392337</c:v>
                </c:pt>
                <c:pt idx="2172">
                  <c:v>90.529352982757615</c:v>
                </c:pt>
                <c:pt idx="2173">
                  <c:v>90.557093075683881</c:v>
                </c:pt>
                <c:pt idx="2174">
                  <c:v>90.584827753462847</c:v>
                </c:pt>
                <c:pt idx="2175">
                  <c:v>90.612553572099827</c:v>
                </c:pt>
                <c:pt idx="2176">
                  <c:v>90.640274852965646</c:v>
                </c:pt>
                <c:pt idx="2177">
                  <c:v>90.667990728544382</c:v>
                </c:pt>
                <c:pt idx="2178">
                  <c:v>90.695704569595577</c:v>
                </c:pt>
                <c:pt idx="2179">
                  <c:v>90.723413449325136</c:v>
                </c:pt>
                <c:pt idx="2180">
                  <c:v>90.751116663323529</c:v>
                </c:pt>
                <c:pt idx="2181">
                  <c:v>90.778810523613728</c:v>
                </c:pt>
                <c:pt idx="2182">
                  <c:v>90.806499458753279</c:v>
                </c:pt>
                <c:pt idx="2183">
                  <c:v>90.83418401810448</c:v>
                </c:pt>
                <c:pt idx="2184">
                  <c:v>90.861863140386106</c:v>
                </c:pt>
                <c:pt idx="2185">
                  <c:v>90.889536633070861</c:v>
                </c:pt>
                <c:pt idx="2186">
                  <c:v>90.917206095523994</c:v>
                </c:pt>
                <c:pt idx="2187">
                  <c:v>90.944869467361031</c:v>
                </c:pt>
                <c:pt idx="2188">
                  <c:v>90.972523625987037</c:v>
                </c:pt>
                <c:pt idx="2189">
                  <c:v>91.000165594233835</c:v>
                </c:pt>
                <c:pt idx="2190">
                  <c:v>91.02780539043728</c:v>
                </c:pt>
                <c:pt idx="2191">
                  <c:v>91.055441192400224</c:v>
                </c:pt>
                <c:pt idx="2192">
                  <c:v>91.083072343028135</c:v>
                </c:pt>
                <c:pt idx="2193">
                  <c:v>91.110703493656032</c:v>
                </c:pt>
                <c:pt idx="2194">
                  <c:v>91.138332535490889</c:v>
                </c:pt>
                <c:pt idx="2195">
                  <c:v>91.165940575918881</c:v>
                </c:pt>
                <c:pt idx="2196">
                  <c:v>91.193547924891831</c:v>
                </c:pt>
                <c:pt idx="2197">
                  <c:v>91.221148108504494</c:v>
                </c:pt>
                <c:pt idx="2198">
                  <c:v>91.248742449690852</c:v>
                </c:pt>
                <c:pt idx="2199">
                  <c:v>91.276332455741255</c:v>
                </c:pt>
                <c:pt idx="2200">
                  <c:v>91.303918223950788</c:v>
                </c:pt>
                <c:pt idx="2201">
                  <c:v>91.331493989243157</c:v>
                </c:pt>
                <c:pt idx="2202">
                  <c:v>91.359066114023094</c:v>
                </c:pt>
                <c:pt idx="2203">
                  <c:v>91.386633752436637</c:v>
                </c:pt>
                <c:pt idx="2204">
                  <c:v>91.414195500116378</c:v>
                </c:pt>
                <c:pt idx="2205">
                  <c:v>91.441751403452102</c:v>
                </c:pt>
                <c:pt idx="2206">
                  <c:v>91.469298354214487</c:v>
                </c:pt>
                <c:pt idx="2207">
                  <c:v>91.49683480254383</c:v>
                </c:pt>
                <c:pt idx="2208">
                  <c:v>91.524367758461295</c:v>
                </c:pt>
                <c:pt idx="2209">
                  <c:v>91.55189975193332</c:v>
                </c:pt>
                <c:pt idx="2210">
                  <c:v>91.579424555114656</c:v>
                </c:pt>
                <c:pt idx="2211">
                  <c:v>91.606945375637807</c:v>
                </c:pt>
                <c:pt idx="2212">
                  <c:v>91.634466196160972</c:v>
                </c:pt>
                <c:pt idx="2213">
                  <c:v>91.661984809207183</c:v>
                </c:pt>
                <c:pt idx="2214">
                  <c:v>91.68950123179583</c:v>
                </c:pt>
                <c:pt idx="2215">
                  <c:v>91.717010798626305</c:v>
                </c:pt>
                <c:pt idx="2216">
                  <c:v>91.744502882137525</c:v>
                </c:pt>
                <c:pt idx="2217">
                  <c:v>91.771989547674409</c:v>
                </c:pt>
                <c:pt idx="2218">
                  <c:v>91.799471021443878</c:v>
                </c:pt>
                <c:pt idx="2219">
                  <c:v>91.826947283261163</c:v>
                </c:pt>
                <c:pt idx="2220">
                  <c:v>91.854417078554604</c:v>
                </c:pt>
                <c:pt idx="2221">
                  <c:v>91.881880659026521</c:v>
                </c:pt>
                <c:pt idx="2222">
                  <c:v>91.909339272312266</c:v>
                </c:pt>
                <c:pt idx="2223">
                  <c:v>91.936796017058839</c:v>
                </c:pt>
                <c:pt idx="2224">
                  <c:v>91.964249159866156</c:v>
                </c:pt>
                <c:pt idx="2225">
                  <c:v>91.991698739655362</c:v>
                </c:pt>
                <c:pt idx="2226">
                  <c:v>92.019136102397312</c:v>
                </c:pt>
                <c:pt idx="2227">
                  <c:v>92.046567019856099</c:v>
                </c:pt>
                <c:pt idx="2228">
                  <c:v>92.073990479010263</c:v>
                </c:pt>
                <c:pt idx="2229">
                  <c:v>92.10141301138566</c:v>
                </c:pt>
                <c:pt idx="2230">
                  <c:v>92.128832964515269</c:v>
                </c:pt>
                <c:pt idx="2231">
                  <c:v>92.156245887217565</c:v>
                </c:pt>
                <c:pt idx="2232">
                  <c:v>92.183655597331651</c:v>
                </c:pt>
                <c:pt idx="2233">
                  <c:v>92.211057859965237</c:v>
                </c:pt>
                <c:pt idx="2234">
                  <c:v>92.238458036830735</c:v>
                </c:pt>
                <c:pt idx="2235">
                  <c:v>92.26585141286705</c:v>
                </c:pt>
                <c:pt idx="2236">
                  <c:v>92.293237870351518</c:v>
                </c:pt>
                <c:pt idx="2237">
                  <c:v>92.320620366583967</c:v>
                </c:pt>
                <c:pt idx="2238">
                  <c:v>92.347996561088706</c:v>
                </c:pt>
                <c:pt idx="2239">
                  <c:v>92.375368908180803</c:v>
                </c:pt>
                <c:pt idx="2240">
                  <c:v>92.402740178450344</c:v>
                </c:pt>
                <c:pt idx="2241">
                  <c:v>92.43010921134892</c:v>
                </c:pt>
                <c:pt idx="2242">
                  <c:v>92.457470221222295</c:v>
                </c:pt>
                <c:pt idx="2243">
                  <c:v>92.484820204966098</c:v>
                </c:pt>
                <c:pt idx="2244">
                  <c:v>92.512167029748227</c:v>
                </c:pt>
                <c:pt idx="2245">
                  <c:v>92.539509554604479</c:v>
                </c:pt>
                <c:pt idx="2246">
                  <c:v>92.566838516943449</c:v>
                </c:pt>
                <c:pt idx="2247">
                  <c:v>92.594160583896212</c:v>
                </c:pt>
                <c:pt idx="2248">
                  <c:v>92.621480804473592</c:v>
                </c:pt>
                <c:pt idx="2249">
                  <c:v>92.64879060972747</c:v>
                </c:pt>
                <c:pt idx="2250">
                  <c:v>92.676096016150424</c:v>
                </c:pt>
                <c:pt idx="2251">
                  <c:v>92.703396360834972</c:v>
                </c:pt>
                <c:pt idx="2252">
                  <c:v>92.730694711294092</c:v>
                </c:pt>
                <c:pt idx="2253">
                  <c:v>92.757985129128116</c:v>
                </c:pt>
                <c:pt idx="2254">
                  <c:v>92.785267725643322</c:v>
                </c:pt>
                <c:pt idx="2255">
                  <c:v>92.812546605568002</c:v>
                </c:pt>
                <c:pt idx="2256">
                  <c:v>92.839819138122976</c:v>
                </c:pt>
                <c:pt idx="2257">
                  <c:v>92.867085425226932</c:v>
                </c:pt>
                <c:pt idx="2258">
                  <c:v>92.894344630383898</c:v>
                </c:pt>
                <c:pt idx="2259">
                  <c:v>92.921601128202965</c:v>
                </c:pt>
                <c:pt idx="2260">
                  <c:v>92.948856950239872</c:v>
                </c:pt>
                <c:pt idx="2261">
                  <c:v>92.976106338685241</c:v>
                </c:pt>
                <c:pt idx="2262">
                  <c:v>93.003350044111102</c:v>
                </c:pt>
                <c:pt idx="2263">
                  <c:v>93.0305861291707</c:v>
                </c:pt>
                <c:pt idx="2264">
                  <c:v>93.057820130082277</c:v>
                </c:pt>
                <c:pt idx="2265">
                  <c:v>93.085053637640485</c:v>
                </c:pt>
                <c:pt idx="2266">
                  <c:v>93.112286646165586</c:v>
                </c:pt>
                <c:pt idx="2267">
                  <c:v>93.139507668547623</c:v>
                </c:pt>
                <c:pt idx="2268">
                  <c:v>93.166728449107865</c:v>
                </c:pt>
                <c:pt idx="2269">
                  <c:v>93.193949145057246</c:v>
                </c:pt>
                <c:pt idx="2270">
                  <c:v>93.221164996879224</c:v>
                </c:pt>
                <c:pt idx="2271">
                  <c:v>93.248377243973181</c:v>
                </c:pt>
                <c:pt idx="2272">
                  <c:v>93.275587506965962</c:v>
                </c:pt>
                <c:pt idx="2273">
                  <c:v>93.302791679966049</c:v>
                </c:pt>
                <c:pt idx="2274">
                  <c:v>93.329992313266786</c:v>
                </c:pt>
                <c:pt idx="2275">
                  <c:v>93.357191414221859</c:v>
                </c:pt>
                <c:pt idx="2276">
                  <c:v>93.38438641161008</c:v>
                </c:pt>
                <c:pt idx="2277">
                  <c:v>93.411578004959409</c:v>
                </c:pt>
                <c:pt idx="2278">
                  <c:v>93.438764026883916</c:v>
                </c:pt>
                <c:pt idx="2279">
                  <c:v>93.465947195444969</c:v>
                </c:pt>
                <c:pt idx="2280">
                  <c:v>93.493129132333152</c:v>
                </c:pt>
                <c:pt idx="2281">
                  <c:v>93.520309337197588</c:v>
                </c:pt>
                <c:pt idx="2282">
                  <c:v>93.547485961344108</c:v>
                </c:pt>
                <c:pt idx="2283">
                  <c:v>93.574662143779349</c:v>
                </c:pt>
                <c:pt idx="2284">
                  <c:v>93.601837495888518</c:v>
                </c:pt>
                <c:pt idx="2285">
                  <c:v>93.62900866773343</c:v>
                </c:pt>
                <c:pt idx="2286">
                  <c:v>93.65617258126818</c:v>
                </c:pt>
                <c:pt idx="2287">
                  <c:v>93.683334215858693</c:v>
                </c:pt>
                <c:pt idx="2288">
                  <c:v>93.710491862105528</c:v>
                </c:pt>
                <c:pt idx="2289">
                  <c:v>93.737642597121848</c:v>
                </c:pt>
                <c:pt idx="2290">
                  <c:v>93.764791892957177</c:v>
                </c:pt>
                <c:pt idx="2291">
                  <c:v>93.791937385959002</c:v>
                </c:pt>
                <c:pt idx="2292">
                  <c:v>93.819078950101485</c:v>
                </c:pt>
                <c:pt idx="2293">
                  <c:v>93.846216289913045</c:v>
                </c:pt>
                <c:pt idx="2294">
                  <c:v>93.873350102076188</c:v>
                </c:pt>
                <c:pt idx="2295">
                  <c:v>93.900480320449802</c:v>
                </c:pt>
                <c:pt idx="2296">
                  <c:v>93.927606582437534</c:v>
                </c:pt>
                <c:pt idx="2297">
                  <c:v>93.95472775125468</c:v>
                </c:pt>
                <c:pt idx="2298">
                  <c:v>93.981845873962982</c:v>
                </c:pt>
                <c:pt idx="2299">
                  <c:v>94.00896082425102</c:v>
                </c:pt>
                <c:pt idx="2300">
                  <c:v>94.036070194336773</c:v>
                </c:pt>
                <c:pt idx="2301">
                  <c:v>94.063174335996649</c:v>
                </c:pt>
                <c:pt idx="2302">
                  <c:v>94.09027346990041</c:v>
                </c:pt>
                <c:pt idx="2303">
                  <c:v>94.117369820841986</c:v>
                </c:pt>
                <c:pt idx="2304">
                  <c:v>94.144464386519232</c:v>
                </c:pt>
                <c:pt idx="2305">
                  <c:v>94.171549290862274</c:v>
                </c:pt>
                <c:pt idx="2306">
                  <c:v>94.198625314609927</c:v>
                </c:pt>
                <c:pt idx="2307">
                  <c:v>94.225699611486291</c:v>
                </c:pt>
                <c:pt idx="2308">
                  <c:v>94.25277390836267</c:v>
                </c:pt>
                <c:pt idx="2309">
                  <c:v>94.27984820523902</c:v>
                </c:pt>
                <c:pt idx="2310">
                  <c:v>94.306922502115384</c:v>
                </c:pt>
                <c:pt idx="2311">
                  <c:v>94.333988742665767</c:v>
                </c:pt>
                <c:pt idx="2312">
                  <c:v>94.361048774994458</c:v>
                </c:pt>
                <c:pt idx="2313">
                  <c:v>94.388096801349477</c:v>
                </c:pt>
                <c:pt idx="2314">
                  <c:v>94.415141523330732</c:v>
                </c:pt>
                <c:pt idx="2315">
                  <c:v>94.442183484553865</c:v>
                </c:pt>
                <c:pt idx="2316">
                  <c:v>94.469225336315489</c:v>
                </c:pt>
                <c:pt idx="2317">
                  <c:v>94.496265380640381</c:v>
                </c:pt>
                <c:pt idx="2318">
                  <c:v>94.523304047479797</c:v>
                </c:pt>
                <c:pt idx="2319">
                  <c:v>94.550340016592685</c:v>
                </c:pt>
                <c:pt idx="2320">
                  <c:v>94.577374096134434</c:v>
                </c:pt>
                <c:pt idx="2321">
                  <c:v>94.604403450729379</c:v>
                </c:pt>
                <c:pt idx="2322">
                  <c:v>94.631424666884243</c:v>
                </c:pt>
                <c:pt idx="2323">
                  <c:v>94.658440877107054</c:v>
                </c:pt>
                <c:pt idx="2324">
                  <c:v>94.685449406616499</c:v>
                </c:pt>
                <c:pt idx="2325">
                  <c:v>94.71245773094671</c:v>
                </c:pt>
                <c:pt idx="2326">
                  <c:v>94.739464067043215</c:v>
                </c:pt>
                <c:pt idx="2327">
                  <c:v>94.766469970611084</c:v>
                </c:pt>
                <c:pt idx="2328">
                  <c:v>94.793473888960463</c:v>
                </c:pt>
                <c:pt idx="2329">
                  <c:v>94.820471283031836</c:v>
                </c:pt>
                <c:pt idx="2330">
                  <c:v>94.847459404343411</c:v>
                </c:pt>
                <c:pt idx="2331">
                  <c:v>94.874445870021646</c:v>
                </c:pt>
                <c:pt idx="2332">
                  <c:v>94.901429763779305</c:v>
                </c:pt>
                <c:pt idx="2333">
                  <c:v>94.928411350667503</c:v>
                </c:pt>
                <c:pt idx="2334">
                  <c:v>94.955390497899316</c:v>
                </c:pt>
                <c:pt idx="2335">
                  <c:v>94.982366433730576</c:v>
                </c:pt>
                <c:pt idx="2336">
                  <c:v>95.009334743679815</c:v>
                </c:pt>
                <c:pt idx="2337">
                  <c:v>95.036300866006286</c:v>
                </c:pt>
                <c:pt idx="2338">
                  <c:v>95.063266443359794</c:v>
                </c:pt>
                <c:pt idx="2339">
                  <c:v>95.090229391994328</c:v>
                </c:pt>
                <c:pt idx="2340">
                  <c:v>95.117186732791666</c:v>
                </c:pt>
                <c:pt idx="2341">
                  <c:v>95.144143029343496</c:v>
                </c:pt>
                <c:pt idx="2342">
                  <c:v>95.171093281233183</c:v>
                </c:pt>
                <c:pt idx="2343">
                  <c:v>95.198040010173514</c:v>
                </c:pt>
                <c:pt idx="2344">
                  <c:v>95.224984575613462</c:v>
                </c:pt>
                <c:pt idx="2345">
                  <c:v>95.251928474306524</c:v>
                </c:pt>
                <c:pt idx="2346">
                  <c:v>95.278867051442163</c:v>
                </c:pt>
                <c:pt idx="2347">
                  <c:v>95.305802409788839</c:v>
                </c:pt>
                <c:pt idx="2348">
                  <c:v>95.332733532678418</c:v>
                </c:pt>
                <c:pt idx="2349">
                  <c:v>95.359661451497132</c:v>
                </c:pt>
                <c:pt idx="2350">
                  <c:v>95.386586361685985</c:v>
                </c:pt>
                <c:pt idx="2351">
                  <c:v>95.413507583682929</c:v>
                </c:pt>
                <c:pt idx="2352">
                  <c:v>95.440423056979597</c:v>
                </c:pt>
                <c:pt idx="2353">
                  <c:v>95.46733519841284</c:v>
                </c:pt>
                <c:pt idx="2354">
                  <c:v>95.494247339846098</c:v>
                </c:pt>
                <c:pt idx="2355">
                  <c:v>95.521155892245133</c:v>
                </c:pt>
                <c:pt idx="2356">
                  <c:v>95.548062164756061</c:v>
                </c:pt>
                <c:pt idx="2357">
                  <c:v>95.574960175647163</c:v>
                </c:pt>
                <c:pt idx="2358">
                  <c:v>95.601855475451103</c:v>
                </c:pt>
                <c:pt idx="2359">
                  <c:v>95.628750414102669</c:v>
                </c:pt>
                <c:pt idx="2360">
                  <c:v>95.655644983233216</c:v>
                </c:pt>
                <c:pt idx="2361">
                  <c:v>95.682531453879363</c:v>
                </c:pt>
                <c:pt idx="2362">
                  <c:v>95.709413999153313</c:v>
                </c:pt>
                <c:pt idx="2363">
                  <c:v>95.736295984283146</c:v>
                </c:pt>
                <c:pt idx="2364">
                  <c:v>95.763175034141511</c:v>
                </c:pt>
                <c:pt idx="2365">
                  <c:v>95.790048106486253</c:v>
                </c:pt>
                <c:pt idx="2366">
                  <c:v>95.816918124781239</c:v>
                </c:pt>
                <c:pt idx="2367">
                  <c:v>95.843787320504305</c:v>
                </c:pt>
                <c:pt idx="2368">
                  <c:v>95.870653510876181</c:v>
                </c:pt>
                <c:pt idx="2369">
                  <c:v>95.897518505717912</c:v>
                </c:pt>
                <c:pt idx="2370">
                  <c:v>95.924376000892849</c:v>
                </c:pt>
                <c:pt idx="2371">
                  <c:v>95.951227294538953</c:v>
                </c:pt>
                <c:pt idx="2372">
                  <c:v>95.978077415709137</c:v>
                </c:pt>
                <c:pt idx="2373">
                  <c:v>96.004926674502556</c:v>
                </c:pt>
                <c:pt idx="2374">
                  <c:v>96.031773742616778</c:v>
                </c:pt>
                <c:pt idx="2375">
                  <c:v>96.058619166366981</c:v>
                </c:pt>
                <c:pt idx="2376">
                  <c:v>96.085461312254793</c:v>
                </c:pt>
                <c:pt idx="2377">
                  <c:v>96.112301571589143</c:v>
                </c:pt>
                <c:pt idx="2378">
                  <c:v>96.139137888982887</c:v>
                </c:pt>
                <c:pt idx="2379">
                  <c:v>96.165970780870339</c:v>
                </c:pt>
                <c:pt idx="2380">
                  <c:v>96.19280203713744</c:v>
                </c:pt>
                <c:pt idx="2381">
                  <c:v>96.219628654861097</c:v>
                </c:pt>
                <c:pt idx="2382">
                  <c:v>96.246452303829486</c:v>
                </c:pt>
                <c:pt idx="2383">
                  <c:v>96.273270681547828</c:v>
                </c:pt>
                <c:pt idx="2384">
                  <c:v>96.300086316118595</c:v>
                </c:pt>
                <c:pt idx="2385">
                  <c:v>96.326900906309177</c:v>
                </c:pt>
                <c:pt idx="2386">
                  <c:v>96.353714222145342</c:v>
                </c:pt>
                <c:pt idx="2387">
                  <c:v>96.380525272911939</c:v>
                </c:pt>
                <c:pt idx="2388">
                  <c:v>96.407336311260352</c:v>
                </c:pt>
                <c:pt idx="2389">
                  <c:v>96.434144226527494</c:v>
                </c:pt>
                <c:pt idx="2390">
                  <c:v>96.46094659723957</c:v>
                </c:pt>
                <c:pt idx="2391">
                  <c:v>96.487742772815878</c:v>
                </c:pt>
                <c:pt idx="2392">
                  <c:v>96.514536862169678</c:v>
                </c:pt>
                <c:pt idx="2393">
                  <c:v>96.541331171479925</c:v>
                </c:pt>
                <c:pt idx="2394">
                  <c:v>96.568121299262842</c:v>
                </c:pt>
                <c:pt idx="2395">
                  <c:v>96.594909376288143</c:v>
                </c:pt>
                <c:pt idx="2396">
                  <c:v>96.621695508831593</c:v>
                </c:pt>
                <c:pt idx="2397">
                  <c:v>96.648479678597212</c:v>
                </c:pt>
                <c:pt idx="2398">
                  <c:v>96.675261174532835</c:v>
                </c:pt>
                <c:pt idx="2399">
                  <c:v>96.702039236600214</c:v>
                </c:pt>
                <c:pt idx="2400">
                  <c:v>96.72881045417256</c:v>
                </c:pt>
                <c:pt idx="2401">
                  <c:v>96.755580172911039</c:v>
                </c:pt>
                <c:pt idx="2402">
                  <c:v>96.782349260614453</c:v>
                </c:pt>
                <c:pt idx="2403">
                  <c:v>96.809116831152281</c:v>
                </c:pt>
                <c:pt idx="2404">
                  <c:v>96.835881955257989</c:v>
                </c:pt>
                <c:pt idx="2405">
                  <c:v>96.862645846933177</c:v>
                </c:pt>
                <c:pt idx="2406">
                  <c:v>96.889409113603804</c:v>
                </c:pt>
                <c:pt idx="2407">
                  <c:v>96.916164489759382</c:v>
                </c:pt>
                <c:pt idx="2408">
                  <c:v>96.942913756456548</c:v>
                </c:pt>
                <c:pt idx="2409">
                  <c:v>96.969662920188597</c:v>
                </c:pt>
                <c:pt idx="2410">
                  <c:v>96.996408729618224</c:v>
                </c:pt>
                <c:pt idx="2411">
                  <c:v>97.023151744395776</c:v>
                </c:pt>
                <c:pt idx="2412">
                  <c:v>97.04989148458391</c:v>
                </c:pt>
                <c:pt idx="2413">
                  <c:v>97.076629677923847</c:v>
                </c:pt>
                <c:pt idx="2414">
                  <c:v>97.103365838066296</c:v>
                </c:pt>
                <c:pt idx="2415">
                  <c:v>97.130097825152248</c:v>
                </c:pt>
                <c:pt idx="2416">
                  <c:v>97.156826540964232</c:v>
                </c:pt>
                <c:pt idx="2417">
                  <c:v>97.183554442409601</c:v>
                </c:pt>
                <c:pt idx="2418">
                  <c:v>97.210279752246265</c:v>
                </c:pt>
                <c:pt idx="2419">
                  <c:v>97.237001475608764</c:v>
                </c:pt>
                <c:pt idx="2420">
                  <c:v>97.26372103513161</c:v>
                </c:pt>
                <c:pt idx="2421">
                  <c:v>97.290435090464868</c:v>
                </c:pt>
                <c:pt idx="2422">
                  <c:v>97.317147633516157</c:v>
                </c:pt>
                <c:pt idx="2423">
                  <c:v>97.343859452613998</c:v>
                </c:pt>
                <c:pt idx="2424">
                  <c:v>97.370571023221032</c:v>
                </c:pt>
                <c:pt idx="2425">
                  <c:v>97.397281302982478</c:v>
                </c:pt>
                <c:pt idx="2426">
                  <c:v>97.423988899782259</c:v>
                </c:pt>
                <c:pt idx="2427">
                  <c:v>97.450689959851772</c:v>
                </c:pt>
                <c:pt idx="2428">
                  <c:v>97.477388924423337</c:v>
                </c:pt>
                <c:pt idx="2429">
                  <c:v>97.50408516494889</c:v>
                </c:pt>
                <c:pt idx="2430">
                  <c:v>97.530780558964224</c:v>
                </c:pt>
                <c:pt idx="2431">
                  <c:v>97.557473725540433</c:v>
                </c:pt>
                <c:pt idx="2432">
                  <c:v>97.584164488368685</c:v>
                </c:pt>
                <c:pt idx="2433">
                  <c:v>97.610849156194035</c:v>
                </c:pt>
                <c:pt idx="2434">
                  <c:v>97.63752988907757</c:v>
                </c:pt>
                <c:pt idx="2435">
                  <c:v>97.664208878485965</c:v>
                </c:pt>
                <c:pt idx="2436">
                  <c:v>97.690886467018601</c:v>
                </c:pt>
                <c:pt idx="2437">
                  <c:v>97.717562370323861</c:v>
                </c:pt>
                <c:pt idx="2438">
                  <c:v>97.744237569675448</c:v>
                </c:pt>
                <c:pt idx="2439">
                  <c:v>97.770912656441155</c:v>
                </c:pt>
                <c:pt idx="2440">
                  <c:v>97.797587318903709</c:v>
                </c:pt>
                <c:pt idx="2441">
                  <c:v>97.824258664712474</c:v>
                </c:pt>
                <c:pt idx="2442">
                  <c:v>97.85092795254927</c:v>
                </c:pt>
                <c:pt idx="2443">
                  <c:v>97.877594088220604</c:v>
                </c:pt>
                <c:pt idx="2444">
                  <c:v>97.904258238799741</c:v>
                </c:pt>
                <c:pt idx="2445">
                  <c:v>97.930919674600801</c:v>
                </c:pt>
                <c:pt idx="2446">
                  <c:v>97.957581003327633</c:v>
                </c:pt>
                <c:pt idx="2447">
                  <c:v>97.984241826521767</c:v>
                </c:pt>
                <c:pt idx="2448">
                  <c:v>98.010899092062573</c:v>
                </c:pt>
                <c:pt idx="2449">
                  <c:v>98.037553276146227</c:v>
                </c:pt>
                <c:pt idx="2450">
                  <c:v>98.064205725223445</c:v>
                </c:pt>
                <c:pt idx="2451">
                  <c:v>98.090856685730785</c:v>
                </c:pt>
                <c:pt idx="2452">
                  <c:v>98.117506868159154</c:v>
                </c:pt>
                <c:pt idx="2453">
                  <c:v>98.144156552876098</c:v>
                </c:pt>
                <c:pt idx="2454">
                  <c:v>98.170802644551884</c:v>
                </c:pt>
                <c:pt idx="2455">
                  <c:v>98.197445912267511</c:v>
                </c:pt>
                <c:pt idx="2456">
                  <c:v>98.224087993840513</c:v>
                </c:pt>
                <c:pt idx="2457">
                  <c:v>98.250727267078986</c:v>
                </c:pt>
                <c:pt idx="2458">
                  <c:v>98.277364874816641</c:v>
                </c:pt>
                <c:pt idx="2459">
                  <c:v>98.304000303514329</c:v>
                </c:pt>
                <c:pt idx="2460">
                  <c:v>98.330631292278184</c:v>
                </c:pt>
                <c:pt idx="2461">
                  <c:v>98.3572607843751</c:v>
                </c:pt>
                <c:pt idx="2462">
                  <c:v>98.383889851755967</c:v>
                </c:pt>
                <c:pt idx="2463">
                  <c:v>98.410518355815199</c:v>
                </c:pt>
                <c:pt idx="2464">
                  <c:v>98.437142830117594</c:v>
                </c:pt>
                <c:pt idx="2465">
                  <c:v>98.463764266300913</c:v>
                </c:pt>
                <c:pt idx="2466">
                  <c:v>98.490382550081534</c:v>
                </c:pt>
                <c:pt idx="2467">
                  <c:v>98.516998747733751</c:v>
                </c:pt>
                <c:pt idx="2468">
                  <c:v>98.543613955326535</c:v>
                </c:pt>
                <c:pt idx="2469">
                  <c:v>98.570228594137717</c:v>
                </c:pt>
                <c:pt idx="2470">
                  <c:v>98.596842192430415</c:v>
                </c:pt>
                <c:pt idx="2471">
                  <c:v>98.62345168773426</c:v>
                </c:pt>
                <c:pt idx="2472">
                  <c:v>98.650059051469796</c:v>
                </c:pt>
                <c:pt idx="2473">
                  <c:v>98.676664618721588</c:v>
                </c:pt>
                <c:pt idx="2474">
                  <c:v>98.703268520919522</c:v>
                </c:pt>
                <c:pt idx="2475">
                  <c:v>98.729872403829134</c:v>
                </c:pt>
                <c:pt idx="2476">
                  <c:v>98.756475030187246</c:v>
                </c:pt>
                <c:pt idx="2477">
                  <c:v>98.783076666079879</c:v>
                </c:pt>
                <c:pt idx="2478">
                  <c:v>98.80967769829806</c:v>
                </c:pt>
                <c:pt idx="2479">
                  <c:v>98.836274637423315</c:v>
                </c:pt>
                <c:pt idx="2480">
                  <c:v>98.862869583530056</c:v>
                </c:pt>
                <c:pt idx="2481">
                  <c:v>98.889462976290758</c:v>
                </c:pt>
                <c:pt idx="2482">
                  <c:v>98.916053552383829</c:v>
                </c:pt>
                <c:pt idx="2483">
                  <c:v>98.942643156808487</c:v>
                </c:pt>
                <c:pt idx="2484">
                  <c:v>98.969232656443182</c:v>
                </c:pt>
                <c:pt idx="2485">
                  <c:v>98.995818530244847</c:v>
                </c:pt>
                <c:pt idx="2486">
                  <c:v>99.022402971801668</c:v>
                </c:pt>
                <c:pt idx="2487">
                  <c:v>99.048987340217693</c:v>
                </c:pt>
                <c:pt idx="2488">
                  <c:v>99.075570002461504</c:v>
                </c:pt>
                <c:pt idx="2489">
                  <c:v>99.102151660097945</c:v>
                </c:pt>
                <c:pt idx="2490">
                  <c:v>99.128734139643157</c:v>
                </c:pt>
                <c:pt idx="2491">
                  <c:v>99.155312258777755</c:v>
                </c:pt>
                <c:pt idx="2492">
                  <c:v>99.181886234713261</c:v>
                </c:pt>
                <c:pt idx="2493">
                  <c:v>99.208458003084473</c:v>
                </c:pt>
                <c:pt idx="2494">
                  <c:v>99.235029493642244</c:v>
                </c:pt>
                <c:pt idx="2495">
                  <c:v>99.261598823206839</c:v>
                </c:pt>
                <c:pt idx="2496">
                  <c:v>99.288163271878147</c:v>
                </c:pt>
                <c:pt idx="2497">
                  <c:v>99.314727294205397</c:v>
                </c:pt>
                <c:pt idx="2498">
                  <c:v>99.341291316532619</c:v>
                </c:pt>
                <c:pt idx="2499">
                  <c:v>99.367856217847262</c:v>
                </c:pt>
                <c:pt idx="2500">
                  <c:v>99.394421297768247</c:v>
                </c:pt>
                <c:pt idx="2501">
                  <c:v>99.420985942030683</c:v>
                </c:pt>
                <c:pt idx="2502">
                  <c:v>99.4475486955278</c:v>
                </c:pt>
                <c:pt idx="2503">
                  <c:v>99.474108067521897</c:v>
                </c:pt>
                <c:pt idx="2504">
                  <c:v>99.500665527887563</c:v>
                </c:pt>
                <c:pt idx="2505">
                  <c:v>99.527219948881722</c:v>
                </c:pt>
                <c:pt idx="2506">
                  <c:v>99.553773409934522</c:v>
                </c:pt>
                <c:pt idx="2507">
                  <c:v>99.580326363996178</c:v>
                </c:pt>
                <c:pt idx="2508">
                  <c:v>99.606878538923283</c:v>
                </c:pt>
                <c:pt idx="2509">
                  <c:v>99.633430278601466</c:v>
                </c:pt>
                <c:pt idx="2510">
                  <c:v>99.659981256276836</c:v>
                </c:pt>
                <c:pt idx="2511">
                  <c:v>99.686530642458166</c:v>
                </c:pt>
                <c:pt idx="2512">
                  <c:v>99.713078171649997</c:v>
                </c:pt>
                <c:pt idx="2513">
                  <c:v>99.739624882797017</c:v>
                </c:pt>
                <c:pt idx="2514">
                  <c:v>99.7661699468687</c:v>
                </c:pt>
                <c:pt idx="2515">
                  <c:v>99.792714388671811</c:v>
                </c:pt>
                <c:pt idx="2516">
                  <c:v>99.819258366892711</c:v>
                </c:pt>
                <c:pt idx="2517">
                  <c:v>99.845801113369731</c:v>
                </c:pt>
                <c:pt idx="2518">
                  <c:v>99.872339872636005</c:v>
                </c:pt>
                <c:pt idx="2519">
                  <c:v>99.89887691602658</c:v>
                </c:pt>
                <c:pt idx="2520">
                  <c:v>99.925414721771062</c:v>
                </c:pt>
                <c:pt idx="2521">
                  <c:v>99.9519527830805</c:v>
                </c:pt>
                <c:pt idx="2522">
                  <c:v>99.97849003074883</c:v>
                </c:pt>
                <c:pt idx="2523">
                  <c:v>100.00502697542494</c:v>
                </c:pt>
                <c:pt idx="2524">
                  <c:v>100.03156244181088</c:v>
                </c:pt>
                <c:pt idx="2525">
                  <c:v>100.05809759086638</c:v>
                </c:pt>
                <c:pt idx="2526">
                  <c:v>100.0846324895661</c:v>
                </c:pt>
                <c:pt idx="2527">
                  <c:v>100.11116747481377</c:v>
                </c:pt>
                <c:pt idx="2528">
                  <c:v>100.1376996580161</c:v>
                </c:pt>
                <c:pt idx="2529">
                  <c:v>100.16422951226097</c:v>
                </c:pt>
                <c:pt idx="2530">
                  <c:v>100.19075908741908</c:v>
                </c:pt>
                <c:pt idx="2531">
                  <c:v>100.2172882888095</c:v>
                </c:pt>
                <c:pt idx="2532">
                  <c:v>100.24381693743945</c:v>
                </c:pt>
                <c:pt idx="2533">
                  <c:v>100.27034050118012</c:v>
                </c:pt>
                <c:pt idx="2534">
                  <c:v>100.29686332756516</c:v>
                </c:pt>
                <c:pt idx="2535">
                  <c:v>100.3233879951225</c:v>
                </c:pt>
                <c:pt idx="2536">
                  <c:v>100.34991266267988</c:v>
                </c:pt>
                <c:pt idx="2537">
                  <c:v>100.37643608301201</c:v>
                </c:pt>
                <c:pt idx="2538">
                  <c:v>100.40295740919552</c:v>
                </c:pt>
                <c:pt idx="2539">
                  <c:v>100.42947763730457</c:v>
                </c:pt>
                <c:pt idx="2540">
                  <c:v>100.45599665847723</c:v>
                </c:pt>
                <c:pt idx="2541">
                  <c:v>100.48251587847635</c:v>
                </c:pt>
                <c:pt idx="2542">
                  <c:v>100.50903431763163</c:v>
                </c:pt>
                <c:pt idx="2543">
                  <c:v>100.53555286452566</c:v>
                </c:pt>
                <c:pt idx="2544">
                  <c:v>100.56207105432635</c:v>
                </c:pt>
                <c:pt idx="2545">
                  <c:v>100.58858444530252</c:v>
                </c:pt>
                <c:pt idx="2546">
                  <c:v>100.61509485546686</c:v>
                </c:pt>
                <c:pt idx="2547">
                  <c:v>100.64160453704956</c:v>
                </c:pt>
                <c:pt idx="2548">
                  <c:v>100.66811406273223</c:v>
                </c:pt>
                <c:pt idx="2549">
                  <c:v>100.69462381864027</c:v>
                </c:pt>
                <c:pt idx="2550">
                  <c:v>100.72113111943314</c:v>
                </c:pt>
                <c:pt idx="2551">
                  <c:v>100.7476359887182</c:v>
                </c:pt>
                <c:pt idx="2552">
                  <c:v>100.77414085248898</c:v>
                </c:pt>
                <c:pt idx="2553">
                  <c:v>100.80064571625985</c:v>
                </c:pt>
                <c:pt idx="2554">
                  <c:v>100.82714802487806</c:v>
                </c:pt>
                <c:pt idx="2555">
                  <c:v>100.85364966784853</c:v>
                </c:pt>
                <c:pt idx="2556">
                  <c:v>100.88014718356166</c:v>
                </c:pt>
                <c:pt idx="2557">
                  <c:v>100.90664360652886</c:v>
                </c:pt>
                <c:pt idx="2558">
                  <c:v>100.93313913182598</c:v>
                </c:pt>
                <c:pt idx="2559">
                  <c:v>100.95963417996126</c:v>
                </c:pt>
                <c:pt idx="2560">
                  <c:v>100.98612896515907</c:v>
                </c:pt>
                <c:pt idx="2561">
                  <c:v>101.01262374704282</c:v>
                </c:pt>
                <c:pt idx="2562">
                  <c:v>101.03911848958212</c:v>
                </c:pt>
                <c:pt idx="2563">
                  <c:v>101.06561129589426</c:v>
                </c:pt>
                <c:pt idx="2564">
                  <c:v>101.0921004918807</c:v>
                </c:pt>
                <c:pt idx="2565">
                  <c:v>101.11858956401402</c:v>
                </c:pt>
                <c:pt idx="2566">
                  <c:v>101.14507766688696</c:v>
                </c:pt>
                <c:pt idx="2567">
                  <c:v>101.17156354606004</c:v>
                </c:pt>
                <c:pt idx="2568">
                  <c:v>101.19804946915198</c:v>
                </c:pt>
                <c:pt idx="2569">
                  <c:v>101.22453314251274</c:v>
                </c:pt>
                <c:pt idx="2570">
                  <c:v>101.2510169888792</c:v>
                </c:pt>
                <c:pt idx="2571">
                  <c:v>101.27750120523402</c:v>
                </c:pt>
                <c:pt idx="2572">
                  <c:v>101.30398606788346</c:v>
                </c:pt>
                <c:pt idx="2573">
                  <c:v>101.33046731818801</c:v>
                </c:pt>
                <c:pt idx="2574">
                  <c:v>101.35694772697893</c:v>
                </c:pt>
                <c:pt idx="2575">
                  <c:v>101.3834279440228</c:v>
                </c:pt>
                <c:pt idx="2576">
                  <c:v>101.40990806925896</c:v>
                </c:pt>
                <c:pt idx="2577">
                  <c:v>101.43638781630176</c:v>
                </c:pt>
                <c:pt idx="2578">
                  <c:v>101.46286676206536</c:v>
                </c:pt>
                <c:pt idx="2579">
                  <c:v>101.48934349949981</c:v>
                </c:pt>
                <c:pt idx="2580">
                  <c:v>101.51581859561671</c:v>
                </c:pt>
                <c:pt idx="2581">
                  <c:v>101.54229344167894</c:v>
                </c:pt>
                <c:pt idx="2582">
                  <c:v>101.56876758034997</c:v>
                </c:pt>
                <c:pt idx="2583">
                  <c:v>101.59524170339625</c:v>
                </c:pt>
                <c:pt idx="2584">
                  <c:v>101.62171394026473</c:v>
                </c:pt>
                <c:pt idx="2585">
                  <c:v>101.64818407141658</c:v>
                </c:pt>
                <c:pt idx="2586">
                  <c:v>101.67465411588762</c:v>
                </c:pt>
                <c:pt idx="2587">
                  <c:v>101.70112510868516</c:v>
                </c:pt>
                <c:pt idx="2588">
                  <c:v>101.72759624589949</c:v>
                </c:pt>
                <c:pt idx="2589">
                  <c:v>101.75406682228173</c:v>
                </c:pt>
                <c:pt idx="2590">
                  <c:v>101.78053811499284</c:v>
                </c:pt>
                <c:pt idx="2591">
                  <c:v>101.80701050732084</c:v>
                </c:pt>
                <c:pt idx="2592">
                  <c:v>101.83348199339612</c:v>
                </c:pt>
                <c:pt idx="2593">
                  <c:v>101.85995244281236</c:v>
                </c:pt>
                <c:pt idx="2594">
                  <c:v>101.88642128012236</c:v>
                </c:pt>
                <c:pt idx="2595">
                  <c:v>101.91288983925291</c:v>
                </c:pt>
                <c:pt idx="2596">
                  <c:v>101.93935771108514</c:v>
                </c:pt>
                <c:pt idx="2597">
                  <c:v>101.96582510710944</c:v>
                </c:pt>
                <c:pt idx="2598">
                  <c:v>101.99229042774314</c:v>
                </c:pt>
                <c:pt idx="2599">
                  <c:v>102.01875235092686</c:v>
                </c:pt>
                <c:pt idx="2600">
                  <c:v>102.04521440539776</c:v>
                </c:pt>
                <c:pt idx="2601">
                  <c:v>102.07167715738849</c:v>
                </c:pt>
                <c:pt idx="2602">
                  <c:v>102.09814039515555</c:v>
                </c:pt>
                <c:pt idx="2603">
                  <c:v>102.12460343728027</c:v>
                </c:pt>
                <c:pt idx="2604">
                  <c:v>102.15106703609327</c:v>
                </c:pt>
                <c:pt idx="2605">
                  <c:v>102.17752942403986</c:v>
                </c:pt>
                <c:pt idx="2606">
                  <c:v>102.20399169748335</c:v>
                </c:pt>
                <c:pt idx="2607">
                  <c:v>102.23045302894718</c:v>
                </c:pt>
                <c:pt idx="2608">
                  <c:v>102.25691452715544</c:v>
                </c:pt>
                <c:pt idx="2609">
                  <c:v>102.28337645884658</c:v>
                </c:pt>
                <c:pt idx="2610">
                  <c:v>102.30983869768639</c:v>
                </c:pt>
                <c:pt idx="2611">
                  <c:v>102.33629937745496</c:v>
                </c:pt>
                <c:pt idx="2612">
                  <c:v>102.36275998210337</c:v>
                </c:pt>
                <c:pt idx="2613">
                  <c:v>102.38922243192656</c:v>
                </c:pt>
                <c:pt idx="2614">
                  <c:v>102.41568301951578</c:v>
                </c:pt>
                <c:pt idx="2615">
                  <c:v>102.44214213969623</c:v>
                </c:pt>
                <c:pt idx="2616">
                  <c:v>102.46860117366066</c:v>
                </c:pt>
                <c:pt idx="2617">
                  <c:v>102.49506026703409</c:v>
                </c:pt>
                <c:pt idx="2618">
                  <c:v>102.52151854957984</c:v>
                </c:pt>
                <c:pt idx="2619">
                  <c:v>102.54797404058561</c:v>
                </c:pt>
                <c:pt idx="2620">
                  <c:v>102.57442944651829</c:v>
                </c:pt>
                <c:pt idx="2621">
                  <c:v>102.6008849334803</c:v>
                </c:pt>
                <c:pt idx="2622">
                  <c:v>102.62734150851927</c:v>
                </c:pt>
                <c:pt idx="2623">
                  <c:v>102.65379808355823</c:v>
                </c:pt>
                <c:pt idx="2624">
                  <c:v>102.68025465859719</c:v>
                </c:pt>
                <c:pt idx="2625">
                  <c:v>102.70671123363614</c:v>
                </c:pt>
                <c:pt idx="2626">
                  <c:v>102.7331674251685</c:v>
                </c:pt>
                <c:pt idx="2627">
                  <c:v>102.75962358178988</c:v>
                </c:pt>
                <c:pt idx="2628">
                  <c:v>102.78607952585101</c:v>
                </c:pt>
                <c:pt idx="2629">
                  <c:v>102.81253472375978</c:v>
                </c:pt>
                <c:pt idx="2630">
                  <c:v>102.83898959378109</c:v>
                </c:pt>
                <c:pt idx="2631">
                  <c:v>102.86544383257886</c:v>
                </c:pt>
                <c:pt idx="2632">
                  <c:v>102.89189807137666</c:v>
                </c:pt>
                <c:pt idx="2633">
                  <c:v>102.91835132057757</c:v>
                </c:pt>
                <c:pt idx="2634">
                  <c:v>102.94480383290468</c:v>
                </c:pt>
                <c:pt idx="2635">
                  <c:v>102.97125693309856</c:v>
                </c:pt>
                <c:pt idx="2636">
                  <c:v>102.99771124524663</c:v>
                </c:pt>
                <c:pt idx="2637">
                  <c:v>103.02416470155188</c:v>
                </c:pt>
                <c:pt idx="2638">
                  <c:v>103.05061828543846</c:v>
                </c:pt>
                <c:pt idx="2639">
                  <c:v>103.07707151630323</c:v>
                </c:pt>
                <c:pt idx="2640">
                  <c:v>103.10352414283864</c:v>
                </c:pt>
                <c:pt idx="2641">
                  <c:v>103.12997732834951</c:v>
                </c:pt>
                <c:pt idx="2642">
                  <c:v>103.15643105282008</c:v>
                </c:pt>
                <c:pt idx="2643">
                  <c:v>103.18288558180618</c:v>
                </c:pt>
                <c:pt idx="2644">
                  <c:v>103.20933985746427</c:v>
                </c:pt>
                <c:pt idx="2645">
                  <c:v>103.23579359364929</c:v>
                </c:pt>
                <c:pt idx="2646">
                  <c:v>103.26224610078761</c:v>
                </c:pt>
                <c:pt idx="2647">
                  <c:v>103.28869769515636</c:v>
                </c:pt>
                <c:pt idx="2648">
                  <c:v>103.31514941621361</c:v>
                </c:pt>
                <c:pt idx="2649">
                  <c:v>103.34160119291728</c:v>
                </c:pt>
                <c:pt idx="2650">
                  <c:v>103.36805246853618</c:v>
                </c:pt>
                <c:pt idx="2651">
                  <c:v>103.39450507266733</c:v>
                </c:pt>
                <c:pt idx="2652">
                  <c:v>103.42095761693307</c:v>
                </c:pt>
                <c:pt idx="2653">
                  <c:v>103.44741175279354</c:v>
                </c:pt>
                <c:pt idx="2654">
                  <c:v>103.47386700903641</c:v>
                </c:pt>
                <c:pt idx="2655">
                  <c:v>103.50032334350928</c:v>
                </c:pt>
                <c:pt idx="2656">
                  <c:v>103.52677987478937</c:v>
                </c:pt>
                <c:pt idx="2657">
                  <c:v>103.55323734472371</c:v>
                </c:pt>
                <c:pt idx="2658">
                  <c:v>103.57969527277527</c:v>
                </c:pt>
                <c:pt idx="2659">
                  <c:v>103.60615261816253</c:v>
                </c:pt>
                <c:pt idx="2660">
                  <c:v>103.63260984636985</c:v>
                </c:pt>
                <c:pt idx="2661">
                  <c:v>103.65906792617476</c:v>
                </c:pt>
                <c:pt idx="2662">
                  <c:v>103.68552714133503</c:v>
                </c:pt>
                <c:pt idx="2663">
                  <c:v>103.71198599486939</c:v>
                </c:pt>
                <c:pt idx="2664">
                  <c:v>103.73844466586912</c:v>
                </c:pt>
                <c:pt idx="2665">
                  <c:v>103.76490329457152</c:v>
                </c:pt>
                <c:pt idx="2666">
                  <c:v>103.79136233493838</c:v>
                </c:pt>
                <c:pt idx="2667">
                  <c:v>103.81782281227466</c:v>
                </c:pt>
                <c:pt idx="2668">
                  <c:v>103.84428329469402</c:v>
                </c:pt>
                <c:pt idx="2669">
                  <c:v>103.8707437771133</c:v>
                </c:pt>
                <c:pt idx="2670">
                  <c:v>103.89720425953266</c:v>
                </c:pt>
                <c:pt idx="2671">
                  <c:v>103.92366474195198</c:v>
                </c:pt>
                <c:pt idx="2672">
                  <c:v>103.95012158910481</c:v>
                </c:pt>
                <c:pt idx="2673">
                  <c:v>103.97658181250942</c:v>
                </c:pt>
                <c:pt idx="2674">
                  <c:v>104.00304346367042</c:v>
                </c:pt>
                <c:pt idx="2675">
                  <c:v>104.0295060944058</c:v>
                </c:pt>
                <c:pt idx="2676">
                  <c:v>104.05596876655471</c:v>
                </c:pt>
                <c:pt idx="2677">
                  <c:v>104.08243147528093</c:v>
                </c:pt>
                <c:pt idx="2678">
                  <c:v>104.10889422495457</c:v>
                </c:pt>
                <c:pt idx="2679">
                  <c:v>104.13535697049034</c:v>
                </c:pt>
                <c:pt idx="2680">
                  <c:v>104.16181942161332</c:v>
                </c:pt>
                <c:pt idx="2681">
                  <c:v>104.18828333124046</c:v>
                </c:pt>
                <c:pt idx="2682">
                  <c:v>104.21474797805573</c:v>
                </c:pt>
                <c:pt idx="2683">
                  <c:v>104.24121359965497</c:v>
                </c:pt>
                <c:pt idx="2684">
                  <c:v>104.2676784444002</c:v>
                </c:pt>
                <c:pt idx="2685">
                  <c:v>104.29414356934785</c:v>
                </c:pt>
                <c:pt idx="2686">
                  <c:v>104.32061075218446</c:v>
                </c:pt>
                <c:pt idx="2687">
                  <c:v>104.34707959662865</c:v>
                </c:pt>
                <c:pt idx="2688">
                  <c:v>104.37354733027379</c:v>
                </c:pt>
                <c:pt idx="2689">
                  <c:v>104.40001635166144</c:v>
                </c:pt>
                <c:pt idx="2690">
                  <c:v>104.42648435646908</c:v>
                </c:pt>
                <c:pt idx="2691">
                  <c:v>104.45295189481175</c:v>
                </c:pt>
                <c:pt idx="2692">
                  <c:v>104.47942005807758</c:v>
                </c:pt>
                <c:pt idx="2693">
                  <c:v>104.50588896003057</c:v>
                </c:pt>
                <c:pt idx="2694">
                  <c:v>104.53235779111613</c:v>
                </c:pt>
                <c:pt idx="2695">
                  <c:v>104.55882692569404</c:v>
                </c:pt>
                <c:pt idx="2696">
                  <c:v>104.58529598696155</c:v>
                </c:pt>
                <c:pt idx="2697">
                  <c:v>104.61176454444167</c:v>
                </c:pt>
                <c:pt idx="2698">
                  <c:v>104.63823145277929</c:v>
                </c:pt>
                <c:pt idx="2699">
                  <c:v>104.66469807345717</c:v>
                </c:pt>
                <c:pt idx="2700">
                  <c:v>104.69116511632465</c:v>
                </c:pt>
                <c:pt idx="2701">
                  <c:v>104.7176339647134</c:v>
                </c:pt>
                <c:pt idx="2702">
                  <c:v>104.74410396963515</c:v>
                </c:pt>
                <c:pt idx="2703">
                  <c:v>104.77057431210172</c:v>
                </c:pt>
                <c:pt idx="2704">
                  <c:v>104.79704577853313</c:v>
                </c:pt>
                <c:pt idx="2705">
                  <c:v>104.82351891210971</c:v>
                </c:pt>
                <c:pt idx="2706">
                  <c:v>104.84999282605486</c:v>
                </c:pt>
                <c:pt idx="2707">
                  <c:v>104.87646735491957</c:v>
                </c:pt>
                <c:pt idx="2708">
                  <c:v>104.90294215860342</c:v>
                </c:pt>
                <c:pt idx="2709">
                  <c:v>104.92941747897218</c:v>
                </c:pt>
                <c:pt idx="2710">
                  <c:v>104.95589294547378</c:v>
                </c:pt>
                <c:pt idx="2711">
                  <c:v>104.98236923387431</c:v>
                </c:pt>
                <c:pt idx="2712">
                  <c:v>105.00884542217509</c:v>
                </c:pt>
                <c:pt idx="2713">
                  <c:v>105.03532260912897</c:v>
                </c:pt>
                <c:pt idx="2714">
                  <c:v>105.06180047241008</c:v>
                </c:pt>
                <c:pt idx="2715">
                  <c:v>105.08827809463749</c:v>
                </c:pt>
                <c:pt idx="2716">
                  <c:v>105.11475606958201</c:v>
                </c:pt>
                <c:pt idx="2717">
                  <c:v>105.14123664804475</c:v>
                </c:pt>
                <c:pt idx="2718">
                  <c:v>105.16772069389341</c:v>
                </c:pt>
                <c:pt idx="2719">
                  <c:v>105.19420673534087</c:v>
                </c:pt>
                <c:pt idx="2720">
                  <c:v>105.22069415557408</c:v>
                </c:pt>
                <c:pt idx="2721">
                  <c:v>105.24718258693937</c:v>
                </c:pt>
                <c:pt idx="2722">
                  <c:v>105.27366993741219</c:v>
                </c:pt>
                <c:pt idx="2723">
                  <c:v>105.30015753368653</c:v>
                </c:pt>
                <c:pt idx="2724">
                  <c:v>105.32664292619661</c:v>
                </c:pt>
                <c:pt idx="2725">
                  <c:v>105.35313028120413</c:v>
                </c:pt>
                <c:pt idx="2726">
                  <c:v>105.37961929245334</c:v>
                </c:pt>
                <c:pt idx="2727">
                  <c:v>105.40610872869138</c:v>
                </c:pt>
                <c:pt idx="2728">
                  <c:v>105.43259757742595</c:v>
                </c:pt>
                <c:pt idx="2729">
                  <c:v>105.45908562978202</c:v>
                </c:pt>
                <c:pt idx="2730">
                  <c:v>105.48557264108388</c:v>
                </c:pt>
                <c:pt idx="2731">
                  <c:v>105.51206051929465</c:v>
                </c:pt>
                <c:pt idx="2732">
                  <c:v>105.5385483561239</c:v>
                </c:pt>
                <c:pt idx="2733">
                  <c:v>105.56503677150215</c:v>
                </c:pt>
                <c:pt idx="2734">
                  <c:v>105.59152474328376</c:v>
                </c:pt>
                <c:pt idx="2735">
                  <c:v>105.61801193626707</c:v>
                </c:pt>
                <c:pt idx="2736">
                  <c:v>105.64449884365693</c:v>
                </c:pt>
                <c:pt idx="2737">
                  <c:v>105.67098421465526</c:v>
                </c:pt>
                <c:pt idx="2738">
                  <c:v>105.69746767515443</c:v>
                </c:pt>
                <c:pt idx="2739">
                  <c:v>105.72395028500286</c:v>
                </c:pt>
                <c:pt idx="2740">
                  <c:v>105.7504323496911</c:v>
                </c:pt>
                <c:pt idx="2741">
                  <c:v>105.77691404532496</c:v>
                </c:pt>
                <c:pt idx="2742">
                  <c:v>105.80339536006592</c:v>
                </c:pt>
                <c:pt idx="2743">
                  <c:v>105.82987677643402</c:v>
                </c:pt>
                <c:pt idx="2744">
                  <c:v>105.85635836747589</c:v>
                </c:pt>
                <c:pt idx="2745">
                  <c:v>105.88284078967658</c:v>
                </c:pt>
                <c:pt idx="2746">
                  <c:v>105.90932330674428</c:v>
                </c:pt>
                <c:pt idx="2747">
                  <c:v>105.93580755542614</c:v>
                </c:pt>
                <c:pt idx="2748">
                  <c:v>105.96229229236522</c:v>
                </c:pt>
                <c:pt idx="2749">
                  <c:v>105.98877881129823</c:v>
                </c:pt>
                <c:pt idx="2750">
                  <c:v>106.01526581240186</c:v>
                </c:pt>
                <c:pt idx="2751">
                  <c:v>106.04175341765588</c:v>
                </c:pt>
                <c:pt idx="2752">
                  <c:v>106.06824183286146</c:v>
                </c:pt>
                <c:pt idx="2753">
                  <c:v>106.09473420219157</c:v>
                </c:pt>
                <c:pt idx="2754">
                  <c:v>106.12122752220995</c:v>
                </c:pt>
                <c:pt idx="2755">
                  <c:v>106.14772051159628</c:v>
                </c:pt>
                <c:pt idx="2756">
                  <c:v>106.17421455162858</c:v>
                </c:pt>
                <c:pt idx="2757">
                  <c:v>106.20071016662055</c:v>
                </c:pt>
                <c:pt idx="2758">
                  <c:v>106.227208235761</c:v>
                </c:pt>
                <c:pt idx="2759">
                  <c:v>106.25371436600678</c:v>
                </c:pt>
                <c:pt idx="2760">
                  <c:v>106.28022049625257</c:v>
                </c:pt>
                <c:pt idx="2761">
                  <c:v>106.30672662649835</c:v>
                </c:pt>
                <c:pt idx="2762">
                  <c:v>106.33323936660447</c:v>
                </c:pt>
                <c:pt idx="2763">
                  <c:v>106.35975243396923</c:v>
                </c:pt>
                <c:pt idx="2764">
                  <c:v>106.38626550133402</c:v>
                </c:pt>
                <c:pt idx="2765">
                  <c:v>106.41277856869877</c:v>
                </c:pt>
                <c:pt idx="2766">
                  <c:v>106.43929368287219</c:v>
                </c:pt>
                <c:pt idx="2767">
                  <c:v>106.46580930292723</c:v>
                </c:pt>
                <c:pt idx="2768">
                  <c:v>106.49232510193187</c:v>
                </c:pt>
                <c:pt idx="2769">
                  <c:v>106.51884309552041</c:v>
                </c:pt>
                <c:pt idx="2770">
                  <c:v>106.54536901025401</c:v>
                </c:pt>
                <c:pt idx="2771">
                  <c:v>106.57189875748166</c:v>
                </c:pt>
                <c:pt idx="2772">
                  <c:v>106.59842939510828</c:v>
                </c:pt>
                <c:pt idx="2773">
                  <c:v>106.62496198370458</c:v>
                </c:pt>
                <c:pt idx="2774">
                  <c:v>106.65149936622105</c:v>
                </c:pt>
                <c:pt idx="2775">
                  <c:v>106.67803825297432</c:v>
                </c:pt>
                <c:pt idx="2776">
                  <c:v>106.70457735007595</c:v>
                </c:pt>
                <c:pt idx="2777">
                  <c:v>106.7311172709426</c:v>
                </c:pt>
                <c:pt idx="2778">
                  <c:v>106.75765889701536</c:v>
                </c:pt>
                <c:pt idx="2779">
                  <c:v>106.78420170857275</c:v>
                </c:pt>
                <c:pt idx="2780">
                  <c:v>106.81074777810944</c:v>
                </c:pt>
                <c:pt idx="2781">
                  <c:v>106.83729414740834</c:v>
                </c:pt>
                <c:pt idx="2782">
                  <c:v>106.86384129830614</c:v>
                </c:pt>
                <c:pt idx="2783">
                  <c:v>106.89039040233726</c:v>
                </c:pt>
                <c:pt idx="2784">
                  <c:v>106.91694127239229</c:v>
                </c:pt>
                <c:pt idx="2785">
                  <c:v>106.94349465463122</c:v>
                </c:pt>
                <c:pt idx="2786">
                  <c:v>106.97005039148419</c:v>
                </c:pt>
                <c:pt idx="2787">
                  <c:v>106.99660746694121</c:v>
                </c:pt>
                <c:pt idx="2788">
                  <c:v>107.02316572315171</c:v>
                </c:pt>
                <c:pt idx="2789">
                  <c:v>107.0497266303117</c:v>
                </c:pt>
                <c:pt idx="2790">
                  <c:v>107.07628832877487</c:v>
                </c:pt>
                <c:pt idx="2791">
                  <c:v>107.10285065291031</c:v>
                </c:pt>
                <c:pt idx="2792">
                  <c:v>107.12941598081422</c:v>
                </c:pt>
                <c:pt idx="2793">
                  <c:v>107.15598196827476</c:v>
                </c:pt>
                <c:pt idx="2794">
                  <c:v>107.18254740736496</c:v>
                </c:pt>
                <c:pt idx="2795">
                  <c:v>107.20911441732595</c:v>
                </c:pt>
                <c:pt idx="2796">
                  <c:v>107.23568276927519</c:v>
                </c:pt>
                <c:pt idx="2797">
                  <c:v>107.26225248550979</c:v>
                </c:pt>
                <c:pt idx="2798">
                  <c:v>107.2888231524957</c:v>
                </c:pt>
                <c:pt idx="2799">
                  <c:v>107.31539669670012</c:v>
                </c:pt>
                <c:pt idx="2800">
                  <c:v>107.34197030146024</c:v>
                </c:pt>
                <c:pt idx="2801">
                  <c:v>107.36854337807037</c:v>
                </c:pt>
                <c:pt idx="2802">
                  <c:v>107.3951196714695</c:v>
                </c:pt>
                <c:pt idx="2803">
                  <c:v>107.42169829866361</c:v>
                </c:pt>
                <c:pt idx="2804">
                  <c:v>107.44827873845544</c:v>
                </c:pt>
                <c:pt idx="2805">
                  <c:v>107.47485819798034</c:v>
                </c:pt>
                <c:pt idx="2806">
                  <c:v>107.50143758810475</c:v>
                </c:pt>
                <c:pt idx="2807">
                  <c:v>107.52801849102367</c:v>
                </c:pt>
                <c:pt idx="2808">
                  <c:v>107.55459814532881</c:v>
                </c:pt>
                <c:pt idx="2809">
                  <c:v>107.58117753969164</c:v>
                </c:pt>
                <c:pt idx="2810">
                  <c:v>107.60775715964088</c:v>
                </c:pt>
                <c:pt idx="2811">
                  <c:v>107.63433697166379</c:v>
                </c:pt>
                <c:pt idx="2812">
                  <c:v>107.66091773480031</c:v>
                </c:pt>
                <c:pt idx="2813">
                  <c:v>107.68749868087566</c:v>
                </c:pt>
                <c:pt idx="2814">
                  <c:v>107.71408030406809</c:v>
                </c:pt>
                <c:pt idx="2815">
                  <c:v>107.74066268166173</c:v>
                </c:pt>
                <c:pt idx="2816">
                  <c:v>107.76724609412274</c:v>
                </c:pt>
                <c:pt idx="2817">
                  <c:v>107.79382950658375</c:v>
                </c:pt>
                <c:pt idx="2818">
                  <c:v>107.82041428782371</c:v>
                </c:pt>
                <c:pt idx="2819">
                  <c:v>107.8469972690589</c:v>
                </c:pt>
                <c:pt idx="2820">
                  <c:v>107.87358216302553</c:v>
                </c:pt>
                <c:pt idx="2821">
                  <c:v>107.9001691637957</c:v>
                </c:pt>
                <c:pt idx="2822">
                  <c:v>107.92675689413917</c:v>
                </c:pt>
                <c:pt idx="2823">
                  <c:v>107.95334439524629</c:v>
                </c:pt>
                <c:pt idx="2824">
                  <c:v>107.97993185295311</c:v>
                </c:pt>
                <c:pt idx="2825">
                  <c:v>108.00651931065995</c:v>
                </c:pt>
                <c:pt idx="2826">
                  <c:v>108.03310918676806</c:v>
                </c:pt>
                <c:pt idx="2827">
                  <c:v>108.05970055751531</c:v>
                </c:pt>
                <c:pt idx="2828">
                  <c:v>108.08629192826261</c:v>
                </c:pt>
                <c:pt idx="2829">
                  <c:v>108.11288329900987</c:v>
                </c:pt>
                <c:pt idx="2830">
                  <c:v>108.13947602793277</c:v>
                </c:pt>
                <c:pt idx="2831">
                  <c:v>108.16607083215632</c:v>
                </c:pt>
                <c:pt idx="2832">
                  <c:v>108.1926643834307</c:v>
                </c:pt>
                <c:pt idx="2833">
                  <c:v>108.2192570251333</c:v>
                </c:pt>
                <c:pt idx="2834">
                  <c:v>108.24585482788504</c:v>
                </c:pt>
                <c:pt idx="2835">
                  <c:v>108.2724553724485</c:v>
                </c:pt>
                <c:pt idx="2836">
                  <c:v>108.29905536406173</c:v>
                </c:pt>
                <c:pt idx="2837">
                  <c:v>108.32565766966954</c:v>
                </c:pt>
                <c:pt idx="2838">
                  <c:v>108.35226271611916</c:v>
                </c:pt>
                <c:pt idx="2839">
                  <c:v>108.37887009096443</c:v>
                </c:pt>
                <c:pt idx="2840">
                  <c:v>108.40547804607303</c:v>
                </c:pt>
                <c:pt idx="2841">
                  <c:v>108.43208684861855</c:v>
                </c:pt>
                <c:pt idx="2842">
                  <c:v>108.45869727400147</c:v>
                </c:pt>
                <c:pt idx="2843">
                  <c:v>108.4853097856972</c:v>
                </c:pt>
                <c:pt idx="2844">
                  <c:v>108.5119274103898</c:v>
                </c:pt>
                <c:pt idx="2845">
                  <c:v>108.53854585897675</c:v>
                </c:pt>
                <c:pt idx="2846">
                  <c:v>108.56516495084497</c:v>
                </c:pt>
                <c:pt idx="2847">
                  <c:v>108.59178373834459</c:v>
                </c:pt>
                <c:pt idx="2848">
                  <c:v>108.61840387810587</c:v>
                </c:pt>
                <c:pt idx="2849">
                  <c:v>108.6450283451257</c:v>
                </c:pt>
                <c:pt idx="2850">
                  <c:v>108.67165380290108</c:v>
                </c:pt>
                <c:pt idx="2851">
                  <c:v>108.69828128823622</c:v>
                </c:pt>
                <c:pt idx="2852">
                  <c:v>108.72490955382749</c:v>
                </c:pt>
                <c:pt idx="2853">
                  <c:v>108.75154064353171</c:v>
                </c:pt>
                <c:pt idx="2854">
                  <c:v>108.77817077078599</c:v>
                </c:pt>
                <c:pt idx="2855">
                  <c:v>108.80480140780273</c:v>
                </c:pt>
                <c:pt idx="2856">
                  <c:v>108.83143656932094</c:v>
                </c:pt>
                <c:pt idx="2857">
                  <c:v>108.85807421844419</c:v>
                </c:pt>
                <c:pt idx="2858">
                  <c:v>108.88471226091535</c:v>
                </c:pt>
                <c:pt idx="2859">
                  <c:v>108.91135125093734</c:v>
                </c:pt>
                <c:pt idx="2860">
                  <c:v>108.93799397764035</c:v>
                </c:pt>
                <c:pt idx="2861">
                  <c:v>108.96463740589218</c:v>
                </c:pt>
                <c:pt idx="2862">
                  <c:v>108.99128320561609</c:v>
                </c:pt>
                <c:pt idx="2863">
                  <c:v>109.01793073143057</c:v>
                </c:pt>
                <c:pt idx="2864">
                  <c:v>109.04457802926106</c:v>
                </c:pt>
                <c:pt idx="2865">
                  <c:v>109.07122621459226</c:v>
                </c:pt>
                <c:pt idx="2866">
                  <c:v>109.0978751357802</c:v>
                </c:pt>
                <c:pt idx="2867">
                  <c:v>109.12452883622646</c:v>
                </c:pt>
                <c:pt idx="2868">
                  <c:v>109.15118549608651</c:v>
                </c:pt>
                <c:pt idx="2869">
                  <c:v>109.1778423231406</c:v>
                </c:pt>
                <c:pt idx="2870">
                  <c:v>109.20449957458769</c:v>
                </c:pt>
                <c:pt idx="2871">
                  <c:v>109.23115896729415</c:v>
                </c:pt>
                <c:pt idx="2872">
                  <c:v>109.25782255991096</c:v>
                </c:pt>
                <c:pt idx="2873">
                  <c:v>109.2844878522844</c:v>
                </c:pt>
                <c:pt idx="2874">
                  <c:v>109.31115334575648</c:v>
                </c:pt>
                <c:pt idx="2875">
                  <c:v>109.33781912940115</c:v>
                </c:pt>
                <c:pt idx="2876">
                  <c:v>109.36448625392298</c:v>
                </c:pt>
                <c:pt idx="2877">
                  <c:v>109.3911561204868</c:v>
                </c:pt>
                <c:pt idx="2878">
                  <c:v>109.41782549638607</c:v>
                </c:pt>
                <c:pt idx="2879">
                  <c:v>109.44449435964248</c:v>
                </c:pt>
                <c:pt idx="2880">
                  <c:v>109.47116689384026</c:v>
                </c:pt>
                <c:pt idx="2881">
                  <c:v>109.60455951341828</c:v>
                </c:pt>
                <c:pt idx="2882">
                  <c:v>109.73799557435669</c:v>
                </c:pt>
                <c:pt idx="2883">
                  <c:v>109.8714728301029</c:v>
                </c:pt>
                <c:pt idx="2884">
                  <c:v>110.00500432189061</c:v>
                </c:pt>
                <c:pt idx="2885">
                  <c:v>110.13856587659944</c:v>
                </c:pt>
                <c:pt idx="2886">
                  <c:v>110.27216716128821</c:v>
                </c:pt>
                <c:pt idx="2887">
                  <c:v>110.40580748554716</c:v>
                </c:pt>
                <c:pt idx="2888">
                  <c:v>110.53951344441801</c:v>
                </c:pt>
                <c:pt idx="2889">
                  <c:v>110.67327637019341</c:v>
                </c:pt>
                <c:pt idx="2890">
                  <c:v>110.80708369193962</c:v>
                </c:pt>
                <c:pt idx="2891">
                  <c:v>110.94094340476421</c:v>
                </c:pt>
                <c:pt idx="2892">
                  <c:v>111.0748587453155</c:v>
                </c:pt>
                <c:pt idx="2893">
                  <c:v>111.20880559763407</c:v>
                </c:pt>
                <c:pt idx="2894">
                  <c:v>111.34279839346793</c:v>
                </c:pt>
                <c:pt idx="2895">
                  <c:v>111.47689117460322</c:v>
                </c:pt>
                <c:pt idx="2896">
                  <c:v>111.61105606757766</c:v>
                </c:pt>
                <c:pt idx="2897">
                  <c:v>111.74528186497164</c:v>
                </c:pt>
                <c:pt idx="2898">
                  <c:v>111.87955901998147</c:v>
                </c:pt>
                <c:pt idx="2899">
                  <c:v>112.01387525150803</c:v>
                </c:pt>
                <c:pt idx="2900">
                  <c:v>112.14822861975971</c:v>
                </c:pt>
                <c:pt idx="2901">
                  <c:v>112.28260252569734</c:v>
                </c:pt>
                <c:pt idx="2902">
                  <c:v>112.41700876893351</c:v>
                </c:pt>
                <c:pt idx="2903">
                  <c:v>112.55145169694202</c:v>
                </c:pt>
                <c:pt idx="2904">
                  <c:v>112.68593859967174</c:v>
                </c:pt>
                <c:pt idx="2905">
                  <c:v>112.82046813179039</c:v>
                </c:pt>
                <c:pt idx="2906">
                  <c:v>112.95504214024122</c:v>
                </c:pt>
                <c:pt idx="2907">
                  <c:v>113.08965010320675</c:v>
                </c:pt>
                <c:pt idx="2908">
                  <c:v>113.22428028664017</c:v>
                </c:pt>
                <c:pt idx="2909">
                  <c:v>113.35892144546175</c:v>
                </c:pt>
                <c:pt idx="2910">
                  <c:v>113.49360158450095</c:v>
                </c:pt>
                <c:pt idx="2911">
                  <c:v>113.6282925263864</c:v>
                </c:pt>
                <c:pt idx="2912">
                  <c:v>113.76305269329346</c:v>
                </c:pt>
                <c:pt idx="2913">
                  <c:v>113.89785748769523</c:v>
                </c:pt>
                <c:pt idx="2914">
                  <c:v>114.0326973212118</c:v>
                </c:pt>
                <c:pt idx="2915">
                  <c:v>114.16758787774661</c:v>
                </c:pt>
                <c:pt idx="2916">
                  <c:v>114.30250387570304</c:v>
                </c:pt>
                <c:pt idx="2917">
                  <c:v>114.437446930411</c:v>
                </c:pt>
                <c:pt idx="2918">
                  <c:v>114.57240032702988</c:v>
                </c:pt>
                <c:pt idx="2919">
                  <c:v>114.70737106501497</c:v>
                </c:pt>
                <c:pt idx="2920">
                  <c:v>114.84238313695454</c:v>
                </c:pt>
                <c:pt idx="2921">
                  <c:v>114.97740409172164</c:v>
                </c:pt>
                <c:pt idx="2922">
                  <c:v>115.11243380136227</c:v>
                </c:pt>
                <c:pt idx="2923">
                  <c:v>115.24747382940733</c:v>
                </c:pt>
                <c:pt idx="2924">
                  <c:v>115.38251554085011</c:v>
                </c:pt>
                <c:pt idx="2925">
                  <c:v>115.51756674180081</c:v>
                </c:pt>
                <c:pt idx="2926">
                  <c:v>115.65262568527409</c:v>
                </c:pt>
                <c:pt idx="2927">
                  <c:v>115.78770585858399</c:v>
                </c:pt>
                <c:pt idx="2928">
                  <c:v>115.92277240575093</c:v>
                </c:pt>
                <c:pt idx="2929">
                  <c:v>116.0578370623373</c:v>
                </c:pt>
                <c:pt idx="2930">
                  <c:v>116.19289124455975</c:v>
                </c:pt>
                <c:pt idx="2931">
                  <c:v>116.3279065964602</c:v>
                </c:pt>
                <c:pt idx="2932">
                  <c:v>116.46287823507045</c:v>
                </c:pt>
                <c:pt idx="2933">
                  <c:v>116.59779397675246</c:v>
                </c:pt>
                <c:pt idx="2934">
                  <c:v>116.73264565544572</c:v>
                </c:pt>
                <c:pt idx="2935">
                  <c:v>116.86744901215344</c:v>
                </c:pt>
                <c:pt idx="2936">
                  <c:v>117.00222959641717</c:v>
                </c:pt>
                <c:pt idx="2937">
                  <c:v>117.13698483460654</c:v>
                </c:pt>
                <c:pt idx="2938">
                  <c:v>117.27174199520886</c:v>
                </c:pt>
                <c:pt idx="2939">
                  <c:v>117.40649122139929</c:v>
                </c:pt>
                <c:pt idx="2940">
                  <c:v>117.54125649519631</c:v>
                </c:pt>
                <c:pt idx="2941">
                  <c:v>117.67603058208043</c:v>
                </c:pt>
                <c:pt idx="2942">
                  <c:v>117.81083625395776</c:v>
                </c:pt>
                <c:pt idx="2943">
                  <c:v>117.94565660711226</c:v>
                </c:pt>
                <c:pt idx="2944">
                  <c:v>118.08048416708193</c:v>
                </c:pt>
                <c:pt idx="2945">
                  <c:v>118.21532810140877</c:v>
                </c:pt>
                <c:pt idx="2946">
                  <c:v>118.35017926961986</c:v>
                </c:pt>
                <c:pt idx="2947">
                  <c:v>118.48502506313383</c:v>
                </c:pt>
                <c:pt idx="2948">
                  <c:v>118.61987866812176</c:v>
                </c:pt>
                <c:pt idx="2949">
                  <c:v>118.75470551975515</c:v>
                </c:pt>
                <c:pt idx="2950">
                  <c:v>118.88950527673038</c:v>
                </c:pt>
                <c:pt idx="2951">
                  <c:v>119.0242698268097</c:v>
                </c:pt>
                <c:pt idx="2952">
                  <c:v>119.15899093632871</c:v>
                </c:pt>
                <c:pt idx="2953">
                  <c:v>119.29368141319478</c:v>
                </c:pt>
                <c:pt idx="2954">
                  <c:v>119.42833410490847</c:v>
                </c:pt>
                <c:pt idx="2955">
                  <c:v>119.562955980683</c:v>
                </c:pt>
                <c:pt idx="2956">
                  <c:v>119.69753661184403</c:v>
                </c:pt>
                <c:pt idx="2957">
                  <c:v>119.83208176071018</c:v>
                </c:pt>
                <c:pt idx="2958">
                  <c:v>119.9665971864908</c:v>
                </c:pt>
                <c:pt idx="2959">
                  <c:v>120.10106200437957</c:v>
                </c:pt>
                <c:pt idx="2960">
                  <c:v>120.23545934499907</c:v>
                </c:pt>
                <c:pt idx="2961">
                  <c:v>120.36977859075904</c:v>
                </c:pt>
                <c:pt idx="2962">
                  <c:v>120.50405266847501</c:v>
                </c:pt>
                <c:pt idx="2963">
                  <c:v>120.63825509096485</c:v>
                </c:pt>
                <c:pt idx="2964">
                  <c:v>120.77236524014613</c:v>
                </c:pt>
                <c:pt idx="2965">
                  <c:v>120.90639880477606</c:v>
                </c:pt>
                <c:pt idx="2966">
                  <c:v>121.04035677070081</c:v>
                </c:pt>
                <c:pt idx="2967">
                  <c:v>121.17421133802237</c:v>
                </c:pt>
                <c:pt idx="2968">
                  <c:v>121.30792707803209</c:v>
                </c:pt>
                <c:pt idx="2969">
                  <c:v>121.44153346254942</c:v>
                </c:pt>
                <c:pt idx="2970">
                  <c:v>121.57502546276345</c:v>
                </c:pt>
                <c:pt idx="2971">
                  <c:v>121.70841332003026</c:v>
                </c:pt>
                <c:pt idx="2972">
                  <c:v>121.84169836728526</c:v>
                </c:pt>
                <c:pt idx="2973">
                  <c:v>121.97488462799322</c:v>
                </c:pt>
                <c:pt idx="2974">
                  <c:v>122.10797439762712</c:v>
                </c:pt>
                <c:pt idx="2975">
                  <c:v>122.24096125681152</c:v>
                </c:pt>
                <c:pt idx="2976">
                  <c:v>122.37385549951028</c:v>
                </c:pt>
                <c:pt idx="2977">
                  <c:v>122.50663982571039</c:v>
                </c:pt>
                <c:pt idx="2978">
                  <c:v>122.63931376422745</c:v>
                </c:pt>
                <c:pt idx="2979">
                  <c:v>122.77187496626124</c:v>
                </c:pt>
                <c:pt idx="2980">
                  <c:v>122.90434578913893</c:v>
                </c:pt>
                <c:pt idx="2981">
                  <c:v>123.03669488296562</c:v>
                </c:pt>
                <c:pt idx="2982">
                  <c:v>123.16893041687273</c:v>
                </c:pt>
                <c:pt idx="2983">
                  <c:v>123.30105272698044</c:v>
                </c:pt>
                <c:pt idx="2984">
                  <c:v>123.4330596225653</c:v>
                </c:pt>
                <c:pt idx="2985">
                  <c:v>123.56496305596632</c:v>
                </c:pt>
                <c:pt idx="2986">
                  <c:v>123.6967493424078</c:v>
                </c:pt>
                <c:pt idx="2987">
                  <c:v>123.82841611675582</c:v>
                </c:pt>
                <c:pt idx="2988">
                  <c:v>123.9599676011383</c:v>
                </c:pt>
                <c:pt idx="2989">
                  <c:v>124.09138363033452</c:v>
                </c:pt>
                <c:pt idx="2990">
                  <c:v>124.2226471479046</c:v>
                </c:pt>
                <c:pt idx="2991">
                  <c:v>124.35383978094842</c:v>
                </c:pt>
                <c:pt idx="2992">
                  <c:v>124.48490532925277</c:v>
                </c:pt>
                <c:pt idx="2993">
                  <c:v>124.61585028244578</c:v>
                </c:pt>
                <c:pt idx="2994">
                  <c:v>124.74664480142658</c:v>
                </c:pt>
                <c:pt idx="2995">
                  <c:v>124.87727895078967</c:v>
                </c:pt>
                <c:pt idx="2996">
                  <c:v>125.007751378322</c:v>
                </c:pt>
                <c:pt idx="2997">
                  <c:v>125.13806878076993</c:v>
                </c:pt>
                <c:pt idx="2998">
                  <c:v>125.26823734312408</c:v>
                </c:pt>
                <c:pt idx="2999">
                  <c:v>125.39826108542879</c:v>
                </c:pt>
                <c:pt idx="3000">
                  <c:v>125.52815335422051</c:v>
                </c:pt>
                <c:pt idx="3001">
                  <c:v>125.65789075367965</c:v>
                </c:pt>
                <c:pt idx="3002">
                  <c:v>125.78747876693527</c:v>
                </c:pt>
                <c:pt idx="3003">
                  <c:v>125.91695917379627</c:v>
                </c:pt>
                <c:pt idx="3004">
                  <c:v>126.04626964106959</c:v>
                </c:pt>
                <c:pt idx="3005">
                  <c:v>126.17546359797667</c:v>
                </c:pt>
                <c:pt idx="3006">
                  <c:v>126.30455380896562</c:v>
                </c:pt>
                <c:pt idx="3007">
                  <c:v>126.43350322562044</c:v>
                </c:pt>
                <c:pt idx="3008">
                  <c:v>126.56232386508134</c:v>
                </c:pt>
                <c:pt idx="3009">
                  <c:v>126.69096542404554</c:v>
                </c:pt>
                <c:pt idx="3010">
                  <c:v>126.81949231137435</c:v>
                </c:pt>
                <c:pt idx="3011">
                  <c:v>126.9478487635065</c:v>
                </c:pt>
                <c:pt idx="3012">
                  <c:v>127.07604160211848</c:v>
                </c:pt>
                <c:pt idx="3013">
                  <c:v>127.20407878802575</c:v>
                </c:pt>
                <c:pt idx="3014">
                  <c:v>127.33197782491348</c:v>
                </c:pt>
                <c:pt idx="3015">
                  <c:v>127.45971041182689</c:v>
                </c:pt>
                <c:pt idx="3016">
                  <c:v>127.58731515792437</c:v>
                </c:pt>
                <c:pt idx="3017">
                  <c:v>127.71475947343626</c:v>
                </c:pt>
                <c:pt idx="3018">
                  <c:v>127.84203265496575</c:v>
                </c:pt>
                <c:pt idx="3019">
                  <c:v>127.96913390535107</c:v>
                </c:pt>
                <c:pt idx="3020">
                  <c:v>128.09610818296053</c:v>
                </c:pt>
                <c:pt idx="3021">
                  <c:v>128.22295505664201</c:v>
                </c:pt>
                <c:pt idx="3022">
                  <c:v>128.34966166514266</c:v>
                </c:pt>
                <c:pt idx="3023">
                  <c:v>128.47620876909198</c:v>
                </c:pt>
                <c:pt idx="3024">
                  <c:v>128.60258284835623</c:v>
                </c:pt>
                <c:pt idx="3025">
                  <c:v>128.72879472008697</c:v>
                </c:pt>
                <c:pt idx="3026">
                  <c:v>128.8548418329334</c:v>
                </c:pt>
                <c:pt idx="3027">
                  <c:v>128.98072220547365</c:v>
                </c:pt>
                <c:pt idx="3028">
                  <c:v>129.10642308104383</c:v>
                </c:pt>
                <c:pt idx="3029">
                  <c:v>129.23196418912727</c:v>
                </c:pt>
                <c:pt idx="3030">
                  <c:v>129.35735053120553</c:v>
                </c:pt>
                <c:pt idx="3031">
                  <c:v>129.48257255439125</c:v>
                </c:pt>
                <c:pt idx="3032">
                  <c:v>129.60764524717482</c:v>
                </c:pt>
                <c:pt idx="3033">
                  <c:v>129.73260292415188</c:v>
                </c:pt>
                <c:pt idx="3034">
                  <c:v>129.85744979045322</c:v>
                </c:pt>
                <c:pt idx="3035">
                  <c:v>129.98213675030246</c:v>
                </c:pt>
                <c:pt idx="3036">
                  <c:v>130.10668552923985</c:v>
                </c:pt>
                <c:pt idx="3037">
                  <c:v>130.23110936357074</c:v>
                </c:pt>
                <c:pt idx="3038">
                  <c:v>130.35537845168091</c:v>
                </c:pt>
                <c:pt idx="3039">
                  <c:v>130.47948756886555</c:v>
                </c:pt>
                <c:pt idx="3040">
                  <c:v>130.60341792656905</c:v>
                </c:pt>
                <c:pt idx="3041">
                  <c:v>130.72717732644577</c:v>
                </c:pt>
                <c:pt idx="3042">
                  <c:v>130.85076953444215</c:v>
                </c:pt>
                <c:pt idx="3043">
                  <c:v>130.97414499131176</c:v>
                </c:pt>
                <c:pt idx="3044">
                  <c:v>131.09743894267092</c:v>
                </c:pt>
                <c:pt idx="3045">
                  <c:v>131.22057347765505</c:v>
                </c:pt>
                <c:pt idx="3046">
                  <c:v>131.34352279580688</c:v>
                </c:pt>
                <c:pt idx="3047">
                  <c:v>131.46634245513283</c:v>
                </c:pt>
                <c:pt idx="3048">
                  <c:v>131.58898432913304</c:v>
                </c:pt>
                <c:pt idx="3049">
                  <c:v>131.71144089746861</c:v>
                </c:pt>
                <c:pt idx="3050">
                  <c:v>131.83373370037739</c:v>
                </c:pt>
                <c:pt idx="3051">
                  <c:v>131.9558702711393</c:v>
                </c:pt>
                <c:pt idx="3052">
                  <c:v>132.07784803612151</c:v>
                </c:pt>
                <c:pt idx="3053">
                  <c:v>132.19970251235108</c:v>
                </c:pt>
                <c:pt idx="3054">
                  <c:v>132.32138772845403</c:v>
                </c:pt>
                <c:pt idx="3055">
                  <c:v>132.44290899047326</c:v>
                </c:pt>
                <c:pt idx="3056">
                  <c:v>132.5642679199627</c:v>
                </c:pt>
                <c:pt idx="3057">
                  <c:v>132.68546950252289</c:v>
                </c:pt>
                <c:pt idx="3058">
                  <c:v>132.80653032039382</c:v>
                </c:pt>
                <c:pt idx="3059">
                  <c:v>132.92741881619048</c:v>
                </c:pt>
                <c:pt idx="3060">
                  <c:v>133.04818446093131</c:v>
                </c:pt>
                <c:pt idx="3061">
                  <c:v>133.16879409359254</c:v>
                </c:pt>
                <c:pt idx="3062">
                  <c:v>133.28924225827737</c:v>
                </c:pt>
                <c:pt idx="3063">
                  <c:v>133.40954524629092</c:v>
                </c:pt>
                <c:pt idx="3064">
                  <c:v>133.52972087168936</c:v>
                </c:pt>
                <c:pt idx="3065">
                  <c:v>133.6497313285569</c:v>
                </c:pt>
                <c:pt idx="3066">
                  <c:v>133.76958912872729</c:v>
                </c:pt>
                <c:pt idx="3067">
                  <c:v>133.88931273191508</c:v>
                </c:pt>
                <c:pt idx="3068">
                  <c:v>134.00886333784533</c:v>
                </c:pt>
                <c:pt idx="3069">
                  <c:v>134.1282975368708</c:v>
                </c:pt>
                <c:pt idx="3070">
                  <c:v>134.24756176912777</c:v>
                </c:pt>
                <c:pt idx="3071">
                  <c:v>134.36666849001836</c:v>
                </c:pt>
                <c:pt idx="3072">
                  <c:v>134.48564322478242</c:v>
                </c:pt>
                <c:pt idx="3073">
                  <c:v>134.60446712363557</c:v>
                </c:pt>
                <c:pt idx="3074">
                  <c:v>134.72315037713946</c:v>
                </c:pt>
                <c:pt idx="3075">
                  <c:v>134.84166339079823</c:v>
                </c:pt>
                <c:pt idx="3076">
                  <c:v>134.96003741871681</c:v>
                </c:pt>
                <c:pt idx="3077">
                  <c:v>135.07824939875488</c:v>
                </c:pt>
                <c:pt idx="3078">
                  <c:v>135.19631412146111</c:v>
                </c:pt>
                <c:pt idx="3079">
                  <c:v>135.31423681178546</c:v>
                </c:pt>
                <c:pt idx="3080">
                  <c:v>135.43200808563313</c:v>
                </c:pt>
                <c:pt idx="3081">
                  <c:v>135.54963446303677</c:v>
                </c:pt>
                <c:pt idx="3082">
                  <c:v>135.66710165295123</c:v>
                </c:pt>
                <c:pt idx="3083">
                  <c:v>135.78443371878166</c:v>
                </c:pt>
                <c:pt idx="3084">
                  <c:v>135.9016125993239</c:v>
                </c:pt>
                <c:pt idx="3085">
                  <c:v>136.01863671023327</c:v>
                </c:pt>
                <c:pt idx="3086">
                  <c:v>136.13553175283164</c:v>
                </c:pt>
                <c:pt idx="3087">
                  <c:v>136.2523037979484</c:v>
                </c:pt>
                <c:pt idx="3088">
                  <c:v>136.36892199187042</c:v>
                </c:pt>
                <c:pt idx="3089">
                  <c:v>136.4853862866168</c:v>
                </c:pt>
                <c:pt idx="3090">
                  <c:v>136.60171131307996</c:v>
                </c:pt>
                <c:pt idx="3091">
                  <c:v>136.71787650651024</c:v>
                </c:pt>
                <c:pt idx="3092">
                  <c:v>136.83389778769148</c:v>
                </c:pt>
                <c:pt idx="3093">
                  <c:v>136.94976155599898</c:v>
                </c:pt>
                <c:pt idx="3094">
                  <c:v>137.06549320755724</c:v>
                </c:pt>
                <c:pt idx="3095">
                  <c:v>137.18107121347361</c:v>
                </c:pt>
                <c:pt idx="3096">
                  <c:v>137.29655663927437</c:v>
                </c:pt>
                <c:pt idx="3097">
                  <c:v>137.41191427376918</c:v>
                </c:pt>
                <c:pt idx="3098">
                  <c:v>137.52711462691974</c:v>
                </c:pt>
                <c:pt idx="3099">
                  <c:v>137.6421498469694</c:v>
                </c:pt>
                <c:pt idx="3100">
                  <c:v>137.75704805302817</c:v>
                </c:pt>
                <c:pt idx="3101">
                  <c:v>137.87179654922701</c:v>
                </c:pt>
                <c:pt idx="3102">
                  <c:v>137.98635997290478</c:v>
                </c:pt>
                <c:pt idx="3103">
                  <c:v>138.10082319502774</c:v>
                </c:pt>
                <c:pt idx="3104">
                  <c:v>138.21516348305167</c:v>
                </c:pt>
                <c:pt idx="3105">
                  <c:v>138.32940747092346</c:v>
                </c:pt>
                <c:pt idx="3106">
                  <c:v>138.44349922514917</c:v>
                </c:pt>
                <c:pt idx="3107">
                  <c:v>138.55741535253941</c:v>
                </c:pt>
                <c:pt idx="3108">
                  <c:v>138.67123287688051</c:v>
                </c:pt>
                <c:pt idx="3109">
                  <c:v>138.78488701841476</c:v>
                </c:pt>
                <c:pt idx="3110">
                  <c:v>138.89838060247607</c:v>
                </c:pt>
                <c:pt idx="3111">
                  <c:v>139.01171806435235</c:v>
                </c:pt>
                <c:pt idx="3112">
                  <c:v>139.12501087065758</c:v>
                </c:pt>
                <c:pt idx="3113">
                  <c:v>139.2380738698788</c:v>
                </c:pt>
                <c:pt idx="3114">
                  <c:v>139.35106784273981</c:v>
                </c:pt>
                <c:pt idx="3115">
                  <c:v>139.46390981385383</c:v>
                </c:pt>
                <c:pt idx="3116">
                  <c:v>139.57660133583437</c:v>
                </c:pt>
                <c:pt idx="3117">
                  <c:v>139.6891464556829</c:v>
                </c:pt>
                <c:pt idx="3118">
                  <c:v>139.80157432338575</c:v>
                </c:pt>
                <c:pt idx="3119">
                  <c:v>139.91386752373342</c:v>
                </c:pt>
                <c:pt idx="3120">
                  <c:v>140.02602270680575</c:v>
                </c:pt>
                <c:pt idx="3121">
                  <c:v>140.1380214348531</c:v>
                </c:pt>
                <c:pt idx="3122">
                  <c:v>140.24989639562079</c:v>
                </c:pt>
                <c:pt idx="3123">
                  <c:v>140.36164403202875</c:v>
                </c:pt>
                <c:pt idx="3124">
                  <c:v>140.47327294576306</c:v>
                </c:pt>
                <c:pt idx="3125">
                  <c:v>140.58476075079165</c:v>
                </c:pt>
                <c:pt idx="3126">
                  <c:v>140.69611609836261</c:v>
                </c:pt>
                <c:pt idx="3127">
                  <c:v>140.80731962884317</c:v>
                </c:pt>
                <c:pt idx="3128">
                  <c:v>140.91840451361688</c:v>
                </c:pt>
                <c:pt idx="3129">
                  <c:v>141.02933902877405</c:v>
                </c:pt>
                <c:pt idx="3130">
                  <c:v>141.14015977913152</c:v>
                </c:pt>
                <c:pt idx="3131">
                  <c:v>141.25089433534683</c:v>
                </c:pt>
                <c:pt idx="3132">
                  <c:v>141.36148048247279</c:v>
                </c:pt>
                <c:pt idx="3133">
                  <c:v>141.47192931486393</c:v>
                </c:pt>
                <c:pt idx="3134">
                  <c:v>141.58225790275245</c:v>
                </c:pt>
                <c:pt idx="3135">
                  <c:v>141.69244165804835</c:v>
                </c:pt>
                <c:pt idx="3136">
                  <c:v>141.80249415679125</c:v>
                </c:pt>
                <c:pt idx="3137">
                  <c:v>141.91241769158481</c:v>
                </c:pt>
                <c:pt idx="3138">
                  <c:v>142.02222251903061</c:v>
                </c:pt>
                <c:pt idx="3139">
                  <c:v>142.13191850882123</c:v>
                </c:pt>
                <c:pt idx="3140">
                  <c:v>142.24149004294256</c:v>
                </c:pt>
                <c:pt idx="3141">
                  <c:v>142.35092002956736</c:v>
                </c:pt>
                <c:pt idx="3142">
                  <c:v>142.46020018329114</c:v>
                </c:pt>
                <c:pt idx="3143">
                  <c:v>142.56930823580342</c:v>
                </c:pt>
                <c:pt idx="3144">
                  <c:v>142.67832705406195</c:v>
                </c:pt>
                <c:pt idx="3145">
                  <c:v>142.78723516858801</c:v>
                </c:pt>
                <c:pt idx="3146">
                  <c:v>142.89600996285611</c:v>
                </c:pt>
                <c:pt idx="3147">
                  <c:v>143.00467167151922</c:v>
                </c:pt>
                <c:pt idx="3148">
                  <c:v>143.11320183020788</c:v>
                </c:pt>
                <c:pt idx="3149">
                  <c:v>143.22161342269621</c:v>
                </c:pt>
                <c:pt idx="3150">
                  <c:v>143.32990078661783</c:v>
                </c:pt>
                <c:pt idx="3151">
                  <c:v>143.43810001168873</c:v>
                </c:pt>
                <c:pt idx="3152">
                  <c:v>143.54614640678889</c:v>
                </c:pt>
                <c:pt idx="3153">
                  <c:v>143.654076387907</c:v>
                </c:pt>
                <c:pt idx="3154">
                  <c:v>143.76188048019065</c:v>
                </c:pt>
                <c:pt idx="3155">
                  <c:v>143.86954942500174</c:v>
                </c:pt>
                <c:pt idx="3156">
                  <c:v>143.97709303977578</c:v>
                </c:pt>
                <c:pt idx="3157">
                  <c:v>144.08451119167708</c:v>
                </c:pt>
                <c:pt idx="3158">
                  <c:v>144.19179740944654</c:v>
                </c:pt>
                <c:pt idx="3159">
                  <c:v>144.29893978013507</c:v>
                </c:pt>
                <c:pt idx="3160">
                  <c:v>144.40601226190245</c:v>
                </c:pt>
                <c:pt idx="3161">
                  <c:v>144.5129630147535</c:v>
                </c:pt>
                <c:pt idx="3162">
                  <c:v>144.61979268381589</c:v>
                </c:pt>
                <c:pt idx="3163">
                  <c:v>144.72651361381946</c:v>
                </c:pt>
                <c:pt idx="3164">
                  <c:v>144.83310735226206</c:v>
                </c:pt>
                <c:pt idx="3165">
                  <c:v>144.93958467328358</c:v>
                </c:pt>
                <c:pt idx="3166">
                  <c:v>145.04592452399658</c:v>
                </c:pt>
                <c:pt idx="3167">
                  <c:v>145.15214720064151</c:v>
                </c:pt>
                <c:pt idx="3168">
                  <c:v>145.2582507745297</c:v>
                </c:pt>
                <c:pt idx="3169">
                  <c:v>145.36426452416663</c:v>
                </c:pt>
                <c:pt idx="3170">
                  <c:v>145.47014107463608</c:v>
                </c:pt>
                <c:pt idx="3171">
                  <c:v>145.57590769485694</c:v>
                </c:pt>
                <c:pt idx="3172">
                  <c:v>145.681577122851</c:v>
                </c:pt>
                <c:pt idx="3173">
                  <c:v>145.78714374430425</c:v>
                </c:pt>
                <c:pt idx="3174">
                  <c:v>145.89260657996653</c:v>
                </c:pt>
                <c:pt idx="3175">
                  <c:v>145.99795363825314</c:v>
                </c:pt>
                <c:pt idx="3176">
                  <c:v>146.10318230308681</c:v>
                </c:pt>
                <c:pt idx="3177">
                  <c:v>146.20829110622088</c:v>
                </c:pt>
                <c:pt idx="3178">
                  <c:v>146.31326566075819</c:v>
                </c:pt>
                <c:pt idx="3179">
                  <c:v>146.41817235164601</c:v>
                </c:pt>
                <c:pt idx="3180">
                  <c:v>146.52296246888406</c:v>
                </c:pt>
                <c:pt idx="3181">
                  <c:v>146.62760633840983</c:v>
                </c:pt>
                <c:pt idx="3182">
                  <c:v>146.73213815632531</c:v>
                </c:pt>
                <c:pt idx="3183">
                  <c:v>146.83654710428567</c:v>
                </c:pt>
                <c:pt idx="3184">
                  <c:v>146.94086467897441</c:v>
                </c:pt>
                <c:pt idx="3185">
                  <c:v>147.0450818165788</c:v>
                </c:pt>
                <c:pt idx="3186">
                  <c:v>147.14920992093909</c:v>
                </c:pt>
                <c:pt idx="3187">
                  <c:v>147.25325967599505</c:v>
                </c:pt>
                <c:pt idx="3188">
                  <c:v>147.3572277594902</c:v>
                </c:pt>
                <c:pt idx="3189">
                  <c:v>147.4611026958824</c:v>
                </c:pt>
                <c:pt idx="3190">
                  <c:v>147.56489169285811</c:v>
                </c:pt>
                <c:pt idx="3191">
                  <c:v>147.66861804288237</c:v>
                </c:pt>
                <c:pt idx="3192">
                  <c:v>147.77222859886982</c:v>
                </c:pt>
                <c:pt idx="3193">
                  <c:v>147.87569377213026</c:v>
                </c:pt>
                <c:pt idx="3194">
                  <c:v>147.97905333277114</c:v>
                </c:pt>
                <c:pt idx="3195">
                  <c:v>148.08233212436022</c:v>
                </c:pt>
                <c:pt idx="3196">
                  <c:v>148.1854926683838</c:v>
                </c:pt>
                <c:pt idx="3197">
                  <c:v>148.28857650103288</c:v>
                </c:pt>
                <c:pt idx="3198">
                  <c:v>148.39155491510857</c:v>
                </c:pt>
                <c:pt idx="3199">
                  <c:v>148.49442085466939</c:v>
                </c:pt>
                <c:pt idx="3200">
                  <c:v>148.59720751203139</c:v>
                </c:pt>
                <c:pt idx="3201">
                  <c:v>148.69988731519118</c:v>
                </c:pt>
                <c:pt idx="3202">
                  <c:v>148.80243967996259</c:v>
                </c:pt>
                <c:pt idx="3203">
                  <c:v>148.90491016745506</c:v>
                </c:pt>
                <c:pt idx="3204">
                  <c:v>149.00727679706691</c:v>
                </c:pt>
                <c:pt idx="3205">
                  <c:v>149.10955223084474</c:v>
                </c:pt>
                <c:pt idx="3206">
                  <c:v>149.21174501584053</c:v>
                </c:pt>
                <c:pt idx="3207">
                  <c:v>149.3138261534248</c:v>
                </c:pt>
                <c:pt idx="3208">
                  <c:v>149.41582471880147</c:v>
                </c:pt>
                <c:pt idx="3209">
                  <c:v>149.51771934051973</c:v>
                </c:pt>
                <c:pt idx="3210">
                  <c:v>149.61950096344856</c:v>
                </c:pt>
                <c:pt idx="3211">
                  <c:v>149.72118654849046</c:v>
                </c:pt>
                <c:pt idx="3212">
                  <c:v>149.82278475874404</c:v>
                </c:pt>
                <c:pt idx="3213">
                  <c:v>149.92426996601401</c:v>
                </c:pt>
                <c:pt idx="3214">
                  <c:v>150.02564355280418</c:v>
                </c:pt>
                <c:pt idx="3215">
                  <c:v>150.12691779422016</c:v>
                </c:pt>
                <c:pt idx="3216">
                  <c:v>150.22810529071438</c:v>
                </c:pt>
                <c:pt idx="3217">
                  <c:v>150.32920345110782</c:v>
                </c:pt>
                <c:pt idx="3218">
                  <c:v>150.43020347926978</c:v>
                </c:pt>
                <c:pt idx="3219">
                  <c:v>150.53110462690128</c:v>
                </c:pt>
                <c:pt idx="3220">
                  <c:v>150.63190311774221</c:v>
                </c:pt>
                <c:pt idx="3221">
                  <c:v>150.73263270642428</c:v>
                </c:pt>
                <c:pt idx="3222">
                  <c:v>150.8332605689618</c:v>
                </c:pt>
                <c:pt idx="3223">
                  <c:v>150.93379131028507</c:v>
                </c:pt>
                <c:pt idx="3224">
                  <c:v>151.03424116365369</c:v>
                </c:pt>
                <c:pt idx="3225">
                  <c:v>151.13459931997861</c:v>
                </c:pt>
                <c:pt idx="3226">
                  <c:v>151.23486644852397</c:v>
                </c:pt>
                <c:pt idx="3227">
                  <c:v>151.3350346485613</c:v>
                </c:pt>
                <c:pt idx="3228">
                  <c:v>151.43512150421236</c:v>
                </c:pt>
                <c:pt idx="3229">
                  <c:v>151.53511859468389</c:v>
                </c:pt>
                <c:pt idx="3230">
                  <c:v>151.63500619426986</c:v>
                </c:pt>
                <c:pt idx="3231">
                  <c:v>151.7348165866546</c:v>
                </c:pt>
                <c:pt idx="3232">
                  <c:v>151.83453300607522</c:v>
                </c:pt>
                <c:pt idx="3233">
                  <c:v>151.93416711607466</c:v>
                </c:pt>
                <c:pt idx="3234">
                  <c:v>152.03371936895624</c:v>
                </c:pt>
                <c:pt idx="3235">
                  <c:v>152.13315093323823</c:v>
                </c:pt>
                <c:pt idx="3236">
                  <c:v>152.23255390656735</c:v>
                </c:pt>
                <c:pt idx="3237">
                  <c:v>152.33185549996483</c:v>
                </c:pt>
                <c:pt idx="3238">
                  <c:v>152.431068925848</c:v>
                </c:pt>
                <c:pt idx="3239">
                  <c:v>152.53021169869061</c:v>
                </c:pt>
                <c:pt idx="3240">
                  <c:v>152.62924396993486</c:v>
                </c:pt>
                <c:pt idx="3241">
                  <c:v>152.72819232057421</c:v>
                </c:pt>
                <c:pt idx="3242">
                  <c:v>152.82707267177369</c:v>
                </c:pt>
                <c:pt idx="3243">
                  <c:v>152.92588156678482</c:v>
                </c:pt>
                <c:pt idx="3244">
                  <c:v>153.02459387964737</c:v>
                </c:pt>
                <c:pt idx="3245">
                  <c:v>153.12323289873635</c:v>
                </c:pt>
                <c:pt idx="3246">
                  <c:v>153.22178220000333</c:v>
                </c:pt>
                <c:pt idx="3247">
                  <c:v>153.32026408067392</c:v>
                </c:pt>
                <c:pt idx="3248">
                  <c:v>153.41864432581565</c:v>
                </c:pt>
                <c:pt idx="3249">
                  <c:v>153.51696069405719</c:v>
                </c:pt>
                <c:pt idx="3250">
                  <c:v>153.61521265714313</c:v>
                </c:pt>
                <c:pt idx="3251">
                  <c:v>153.71338669461292</c:v>
                </c:pt>
                <c:pt idx="3252">
                  <c:v>153.81148050226759</c:v>
                </c:pt>
                <c:pt idx="3253">
                  <c:v>153.90948321089124</c:v>
                </c:pt>
                <c:pt idx="3254">
                  <c:v>154.00740548487113</c:v>
                </c:pt>
                <c:pt idx="3255">
                  <c:v>154.1052423145058</c:v>
                </c:pt>
                <c:pt idx="3256">
                  <c:v>154.20298833181855</c:v>
                </c:pt>
                <c:pt idx="3257">
                  <c:v>154.30067895030641</c:v>
                </c:pt>
                <c:pt idx="3258">
                  <c:v>154.39826409511815</c:v>
                </c:pt>
                <c:pt idx="3259">
                  <c:v>154.49577418424505</c:v>
                </c:pt>
                <c:pt idx="3260">
                  <c:v>154.59319980260486</c:v>
                </c:pt>
                <c:pt idx="3261">
                  <c:v>154.69056799057566</c:v>
                </c:pt>
                <c:pt idx="3262">
                  <c:v>154.78786106283533</c:v>
                </c:pt>
                <c:pt idx="3263">
                  <c:v>154.88509309427394</c:v>
                </c:pt>
                <c:pt idx="3264">
                  <c:v>154.98223602464384</c:v>
                </c:pt>
                <c:pt idx="3265">
                  <c:v>155.07929583776453</c:v>
                </c:pt>
                <c:pt idx="3266">
                  <c:v>155.17628906799007</c:v>
                </c:pt>
                <c:pt idx="3267">
                  <c:v>155.27321463866559</c:v>
                </c:pt>
                <c:pt idx="3268">
                  <c:v>155.37006588490155</c:v>
                </c:pt>
                <c:pt idx="3269">
                  <c:v>155.46684591211704</c:v>
                </c:pt>
                <c:pt idx="3270">
                  <c:v>155.56355992998243</c:v>
                </c:pt>
                <c:pt idx="3271">
                  <c:v>155.66021531773248</c:v>
                </c:pt>
                <c:pt idx="3272">
                  <c:v>155.7567891637853</c:v>
                </c:pt>
                <c:pt idx="3273">
                  <c:v>155.85329093790392</c:v>
                </c:pt>
                <c:pt idx="3274">
                  <c:v>155.94973686765061</c:v>
                </c:pt>
                <c:pt idx="3275">
                  <c:v>156.04611991540176</c:v>
                </c:pt>
                <c:pt idx="3276">
                  <c:v>156.14247580614816</c:v>
                </c:pt>
                <c:pt idx="3277">
                  <c:v>156.23877984058964</c:v>
                </c:pt>
                <c:pt idx="3278">
                  <c:v>156.33503995661198</c:v>
                </c:pt>
                <c:pt idx="3279">
                  <c:v>156.43126656595447</c:v>
                </c:pt>
                <c:pt idx="3280">
                  <c:v>156.52746377330814</c:v>
                </c:pt>
                <c:pt idx="3281">
                  <c:v>156.62361345368737</c:v>
                </c:pt>
                <c:pt idx="3282">
                  <c:v>156.71972649508405</c:v>
                </c:pt>
                <c:pt idx="3283">
                  <c:v>156.81578896882712</c:v>
                </c:pt>
                <c:pt idx="3284">
                  <c:v>156.91180936473822</c:v>
                </c:pt>
                <c:pt idx="3285">
                  <c:v>157.00775703896025</c:v>
                </c:pt>
                <c:pt idx="3286">
                  <c:v>157.10364202602111</c:v>
                </c:pt>
                <c:pt idx="3287">
                  <c:v>157.19945785597392</c:v>
                </c:pt>
                <c:pt idx="3288">
                  <c:v>157.295214670045</c:v>
                </c:pt>
                <c:pt idx="3289">
                  <c:v>157.39087447848968</c:v>
                </c:pt>
                <c:pt idx="3290">
                  <c:v>157.48647455329873</c:v>
                </c:pt>
                <c:pt idx="3291">
                  <c:v>157.58201075584961</c:v>
                </c:pt>
                <c:pt idx="3292">
                  <c:v>157.67747413334752</c:v>
                </c:pt>
                <c:pt idx="3293">
                  <c:v>157.77286140980917</c:v>
                </c:pt>
                <c:pt idx="3294">
                  <c:v>157.86818333700668</c:v>
                </c:pt>
                <c:pt idx="3295">
                  <c:v>157.96344607005696</c:v>
                </c:pt>
                <c:pt idx="3296">
                  <c:v>158.05866272889537</c:v>
                </c:pt>
                <c:pt idx="3297">
                  <c:v>158.1538144508975</c:v>
                </c:pt>
                <c:pt idx="3298">
                  <c:v>158.24888962065612</c:v>
                </c:pt>
                <c:pt idx="3299">
                  <c:v>158.34387214578365</c:v>
                </c:pt>
                <c:pt idx="3300">
                  <c:v>158.43881037024008</c:v>
                </c:pt>
                <c:pt idx="3301">
                  <c:v>158.5337214495307</c:v>
                </c:pt>
                <c:pt idx="3302">
                  <c:v>158.62853284621499</c:v>
                </c:pt>
                <c:pt idx="3303">
                  <c:v>158.72329631304331</c:v>
                </c:pt>
                <c:pt idx="3304">
                  <c:v>158.81797534850057</c:v>
                </c:pt>
                <c:pt idx="3305">
                  <c:v>158.9126117284988</c:v>
                </c:pt>
                <c:pt idx="3306">
                  <c:v>159.00720461521314</c:v>
                </c:pt>
                <c:pt idx="3307">
                  <c:v>159.10174779714308</c:v>
                </c:pt>
                <c:pt idx="3308">
                  <c:v>159.19621970560351</c:v>
                </c:pt>
                <c:pt idx="3309">
                  <c:v>159.29063609729988</c:v>
                </c:pt>
                <c:pt idx="3310">
                  <c:v>159.38500866298452</c:v>
                </c:pt>
                <c:pt idx="3311">
                  <c:v>159.47932570029133</c:v>
                </c:pt>
                <c:pt idx="3312">
                  <c:v>159.57360056937867</c:v>
                </c:pt>
                <c:pt idx="3313">
                  <c:v>159.66782080318544</c:v>
                </c:pt>
                <c:pt idx="3314">
                  <c:v>159.76197596851617</c:v>
                </c:pt>
                <c:pt idx="3315">
                  <c:v>159.85609794865223</c:v>
                </c:pt>
                <c:pt idx="3316">
                  <c:v>159.9501424966858</c:v>
                </c:pt>
                <c:pt idx="3317">
                  <c:v>160.04412102932108</c:v>
                </c:pt>
                <c:pt idx="3318">
                  <c:v>160.13805243069783</c:v>
                </c:pt>
                <c:pt idx="3319">
                  <c:v>160.23192102758449</c:v>
                </c:pt>
                <c:pt idx="3320">
                  <c:v>160.32572572053675</c:v>
                </c:pt>
                <c:pt idx="3321">
                  <c:v>160.41947691637029</c:v>
                </c:pt>
                <c:pt idx="3322">
                  <c:v>160.51317377627589</c:v>
                </c:pt>
                <c:pt idx="3323">
                  <c:v>160.60682248431564</c:v>
                </c:pt>
                <c:pt idx="3324">
                  <c:v>160.7004216866849</c:v>
                </c:pt>
                <c:pt idx="3325">
                  <c:v>160.79396990353433</c:v>
                </c:pt>
                <c:pt idx="3326">
                  <c:v>160.88747820471048</c:v>
                </c:pt>
                <c:pt idx="3327">
                  <c:v>160.98094653060187</c:v>
                </c:pt>
                <c:pt idx="3328">
                  <c:v>161.07437733979461</c:v>
                </c:pt>
                <c:pt idx="3329">
                  <c:v>161.16776231882798</c:v>
                </c:pt>
                <c:pt idx="3330">
                  <c:v>161.26111035525216</c:v>
                </c:pt>
                <c:pt idx="3331">
                  <c:v>161.35443552420182</c:v>
                </c:pt>
                <c:pt idx="3332">
                  <c:v>161.44771408186276</c:v>
                </c:pt>
                <c:pt idx="3333">
                  <c:v>161.54091669182506</c:v>
                </c:pt>
                <c:pt idx="3334">
                  <c:v>161.63403253878411</c:v>
                </c:pt>
                <c:pt idx="3335">
                  <c:v>161.72709947686525</c:v>
                </c:pt>
                <c:pt idx="3336">
                  <c:v>161.8200832308253</c:v>
                </c:pt>
                <c:pt idx="3337">
                  <c:v>161.91300812376653</c:v>
                </c:pt>
                <c:pt idx="3338">
                  <c:v>162.00585577606105</c:v>
                </c:pt>
                <c:pt idx="3339">
                  <c:v>162.09867486983723</c:v>
                </c:pt>
                <c:pt idx="3340">
                  <c:v>162.19142971040131</c:v>
                </c:pt>
                <c:pt idx="3341">
                  <c:v>162.28412163132205</c:v>
                </c:pt>
                <c:pt idx="3342">
                  <c:v>162.37675047131512</c:v>
                </c:pt>
                <c:pt idx="3343">
                  <c:v>162.46933005368899</c:v>
                </c:pt>
                <c:pt idx="3344">
                  <c:v>162.56185702844724</c:v>
                </c:pt>
                <c:pt idx="3345">
                  <c:v>162.65435308040355</c:v>
                </c:pt>
                <c:pt idx="3346">
                  <c:v>162.74681298649261</c:v>
                </c:pt>
                <c:pt idx="3347">
                  <c:v>162.83922835505911</c:v>
                </c:pt>
                <c:pt idx="3348">
                  <c:v>162.93159757986933</c:v>
                </c:pt>
                <c:pt idx="3349">
                  <c:v>163.02393059583054</c:v>
                </c:pt>
                <c:pt idx="3350">
                  <c:v>163.11624576475455</c:v>
                </c:pt>
                <c:pt idx="3351">
                  <c:v>163.20849458098718</c:v>
                </c:pt>
                <c:pt idx="3352">
                  <c:v>163.30067697908646</c:v>
                </c:pt>
                <c:pt idx="3353">
                  <c:v>163.39281250146257</c:v>
                </c:pt>
                <c:pt idx="3354">
                  <c:v>163.48490976017035</c:v>
                </c:pt>
                <c:pt idx="3355">
                  <c:v>163.57693840907211</c:v>
                </c:pt>
                <c:pt idx="3356">
                  <c:v>163.66891092223366</c:v>
                </c:pt>
                <c:pt idx="3357">
                  <c:v>163.76083941728646</c:v>
                </c:pt>
                <c:pt idx="3358">
                  <c:v>163.85273677422936</c:v>
                </c:pt>
                <c:pt idx="3359">
                  <c:v>163.94458220766379</c:v>
                </c:pt>
                <c:pt idx="3360">
                  <c:v>164.03637431034284</c:v>
                </c:pt>
                <c:pt idx="3361">
                  <c:v>164.12814400734422</c:v>
                </c:pt>
                <c:pt idx="3362">
                  <c:v>164.21987247442036</c:v>
                </c:pt>
                <c:pt idx="3363">
                  <c:v>164.31157374994925</c:v>
                </c:pt>
                <c:pt idx="3364">
                  <c:v>164.40326574201728</c:v>
                </c:pt>
                <c:pt idx="3365">
                  <c:v>164.49492338146081</c:v>
                </c:pt>
                <c:pt idx="3366">
                  <c:v>164.58653381626502</c:v>
                </c:pt>
                <c:pt idx="3367">
                  <c:v>164.67808491796049</c:v>
                </c:pt>
                <c:pt idx="3368">
                  <c:v>164.76956088512154</c:v>
                </c:pt>
                <c:pt idx="3369">
                  <c:v>164.86096965760083</c:v>
                </c:pt>
                <c:pt idx="3370">
                  <c:v>164.95231693359491</c:v>
                </c:pt>
                <c:pt idx="3371">
                  <c:v>165.04359746997446</c:v>
                </c:pt>
                <c:pt idx="3372">
                  <c:v>165.13482277395167</c:v>
                </c:pt>
                <c:pt idx="3373">
                  <c:v>165.22599724026136</c:v>
                </c:pt>
                <c:pt idx="3374">
                  <c:v>165.31712880625017</c:v>
                </c:pt>
                <c:pt idx="3375">
                  <c:v>165.40822014331323</c:v>
                </c:pt>
                <c:pt idx="3376">
                  <c:v>165.49926113101012</c:v>
                </c:pt>
                <c:pt idx="3377">
                  <c:v>165.59024704258292</c:v>
                </c:pt>
                <c:pt idx="3378">
                  <c:v>165.68119609088379</c:v>
                </c:pt>
                <c:pt idx="3379">
                  <c:v>165.77208597296215</c:v>
                </c:pt>
                <c:pt idx="3380">
                  <c:v>165.8629350864376</c:v>
                </c:pt>
                <c:pt idx="3381">
                  <c:v>165.95372617341545</c:v>
                </c:pt>
                <c:pt idx="3382">
                  <c:v>166.0444705883092</c:v>
                </c:pt>
                <c:pt idx="3383">
                  <c:v>166.13516840949916</c:v>
                </c:pt>
                <c:pt idx="3384">
                  <c:v>166.22580568385118</c:v>
                </c:pt>
                <c:pt idx="3385">
                  <c:v>166.31639768345505</c:v>
                </c:pt>
                <c:pt idx="3386">
                  <c:v>166.40696442067244</c:v>
                </c:pt>
                <c:pt idx="3387">
                  <c:v>166.49750221195598</c:v>
                </c:pt>
                <c:pt idx="3388">
                  <c:v>166.58798792559568</c:v>
                </c:pt>
                <c:pt idx="3389">
                  <c:v>166.67841978890527</c:v>
                </c:pt>
                <c:pt idx="3390">
                  <c:v>166.76889019717811</c:v>
                </c:pt>
                <c:pt idx="3391">
                  <c:v>166.85936974303306</c:v>
                </c:pt>
                <c:pt idx="3392">
                  <c:v>166.94978194451198</c:v>
                </c:pt>
                <c:pt idx="3393">
                  <c:v>167.04012694249573</c:v>
                </c:pt>
                <c:pt idx="3394">
                  <c:v>167.13039273147422</c:v>
                </c:pt>
                <c:pt idx="3395">
                  <c:v>167.22059347867702</c:v>
                </c:pt>
                <c:pt idx="3396">
                  <c:v>167.31075073022939</c:v>
                </c:pt>
                <c:pt idx="3397">
                  <c:v>167.40085917676458</c:v>
                </c:pt>
                <c:pt idx="3398">
                  <c:v>167.49093516871702</c:v>
                </c:pt>
                <c:pt idx="3399">
                  <c:v>167.58096095295403</c:v>
                </c:pt>
                <c:pt idx="3400">
                  <c:v>167.67094021927034</c:v>
                </c:pt>
                <c:pt idx="3401">
                  <c:v>167.76088948601517</c:v>
                </c:pt>
                <c:pt idx="3402">
                  <c:v>167.85079389026021</c:v>
                </c:pt>
                <c:pt idx="3403">
                  <c:v>167.94064545751601</c:v>
                </c:pt>
                <c:pt idx="3404">
                  <c:v>168.03045614017489</c:v>
                </c:pt>
                <c:pt idx="3405">
                  <c:v>168.12023112116935</c:v>
                </c:pt>
                <c:pt idx="3406">
                  <c:v>168.20998666601699</c:v>
                </c:pt>
                <c:pt idx="3407">
                  <c:v>168.29971654283321</c:v>
                </c:pt>
                <c:pt idx="3408">
                  <c:v>168.38939545646758</c:v>
                </c:pt>
                <c:pt idx="3409">
                  <c:v>168.4789950681801</c:v>
                </c:pt>
                <c:pt idx="3410">
                  <c:v>168.56852386996337</c:v>
                </c:pt>
                <c:pt idx="3411">
                  <c:v>168.65799879089491</c:v>
                </c:pt>
                <c:pt idx="3412">
                  <c:v>168.74741414149318</c:v>
                </c:pt>
                <c:pt idx="3413">
                  <c:v>168.83678065567489</c:v>
                </c:pt>
                <c:pt idx="3414">
                  <c:v>168.92611039497586</c:v>
                </c:pt>
                <c:pt idx="3415">
                  <c:v>169.01538762248464</c:v>
                </c:pt>
                <c:pt idx="3416">
                  <c:v>169.10461087917759</c:v>
                </c:pt>
                <c:pt idx="3417">
                  <c:v>169.19380235612158</c:v>
                </c:pt>
                <c:pt idx="3418">
                  <c:v>169.28294908728213</c:v>
                </c:pt>
                <c:pt idx="3419">
                  <c:v>169.37205477730211</c:v>
                </c:pt>
                <c:pt idx="3420">
                  <c:v>169.46113209506794</c:v>
                </c:pt>
                <c:pt idx="3421">
                  <c:v>169.5501457591628</c:v>
                </c:pt>
                <c:pt idx="3422">
                  <c:v>169.63913109969133</c:v>
                </c:pt>
                <c:pt idx="3423">
                  <c:v>169.72807181336375</c:v>
                </c:pt>
                <c:pt idx="3424">
                  <c:v>169.81696454100398</c:v>
                </c:pt>
                <c:pt idx="3425">
                  <c:v>169.90579815521897</c:v>
                </c:pt>
                <c:pt idx="3426">
                  <c:v>169.99459223779036</c:v>
                </c:pt>
                <c:pt idx="3427">
                  <c:v>170.08329431115826</c:v>
                </c:pt>
                <c:pt idx="3428">
                  <c:v>170.17191251901724</c:v>
                </c:pt>
                <c:pt idx="3429">
                  <c:v>170.26051914044012</c:v>
                </c:pt>
                <c:pt idx="3430">
                  <c:v>170.34908874419685</c:v>
                </c:pt>
                <c:pt idx="3431">
                  <c:v>170.43762881225499</c:v>
                </c:pt>
                <c:pt idx="3432">
                  <c:v>170.52615326569293</c:v>
                </c:pt>
                <c:pt idx="3433">
                  <c:v>170.61466480382163</c:v>
                </c:pt>
                <c:pt idx="3434">
                  <c:v>170.70316226031412</c:v>
                </c:pt>
                <c:pt idx="3435">
                  <c:v>170.79161098680308</c:v>
                </c:pt>
                <c:pt idx="3436">
                  <c:v>170.87999479569154</c:v>
                </c:pt>
                <c:pt idx="3437">
                  <c:v>170.96835110066601</c:v>
                </c:pt>
                <c:pt idx="3438">
                  <c:v>171.0566455168408</c:v>
                </c:pt>
                <c:pt idx="3439">
                  <c:v>171.1449008344772</c:v>
                </c:pt>
                <c:pt idx="3440">
                  <c:v>171.23313681927996</c:v>
                </c:pt>
                <c:pt idx="3441">
                  <c:v>171.32133425092061</c:v>
                </c:pt>
                <c:pt idx="3442">
                  <c:v>171.40948061024594</c:v>
                </c:pt>
                <c:pt idx="3443">
                  <c:v>171.49758746313935</c:v>
                </c:pt>
                <c:pt idx="3444">
                  <c:v>171.58561615571807</c:v>
                </c:pt>
                <c:pt idx="3445">
                  <c:v>171.67362433604831</c:v>
                </c:pt>
                <c:pt idx="3446">
                  <c:v>171.76162086121931</c:v>
                </c:pt>
                <c:pt idx="3447">
                  <c:v>171.84958392513769</c:v>
                </c:pt>
                <c:pt idx="3448">
                  <c:v>171.93749446002681</c:v>
                </c:pt>
                <c:pt idx="3449">
                  <c:v>172.02534140554289</c:v>
                </c:pt>
                <c:pt idx="3450">
                  <c:v>172.11310824195411</c:v>
                </c:pt>
                <c:pt idx="3451">
                  <c:v>172.20079946205396</c:v>
                </c:pt>
                <c:pt idx="3452">
                  <c:v>172.28839546215551</c:v>
                </c:pt>
                <c:pt idx="3453">
                  <c:v>172.37591981475708</c:v>
                </c:pt>
                <c:pt idx="3454">
                  <c:v>172.46337673840961</c:v>
                </c:pt>
                <c:pt idx="3455">
                  <c:v>172.55076088564076</c:v>
                </c:pt>
                <c:pt idx="3456">
                  <c:v>172.63809297859174</c:v>
                </c:pt>
                <c:pt idx="3457">
                  <c:v>172.72536581558794</c:v>
                </c:pt>
                <c:pt idx="3458">
                  <c:v>172.81258093764762</c:v>
                </c:pt>
                <c:pt idx="3459">
                  <c:v>172.89972902699216</c:v>
                </c:pt>
                <c:pt idx="3460">
                  <c:v>172.98681891065084</c:v>
                </c:pt>
                <c:pt idx="3461">
                  <c:v>173.07384884963696</c:v>
                </c:pt>
                <c:pt idx="3462">
                  <c:v>173.16083463190782</c:v>
                </c:pt>
                <c:pt idx="3463">
                  <c:v>173.24776482364894</c:v>
                </c:pt>
                <c:pt idx="3464">
                  <c:v>173.33462519131132</c:v>
                </c:pt>
                <c:pt idx="3465">
                  <c:v>173.42142019314542</c:v>
                </c:pt>
                <c:pt idx="3466">
                  <c:v>173.50815532874302</c:v>
                </c:pt>
                <c:pt idx="3467">
                  <c:v>173.59481803009353</c:v>
                </c:pt>
                <c:pt idx="3468">
                  <c:v>173.68141281514372</c:v>
                </c:pt>
                <c:pt idx="3469">
                  <c:v>173.76792994281396</c:v>
                </c:pt>
                <c:pt idx="3470">
                  <c:v>173.8543788298434</c:v>
                </c:pt>
                <c:pt idx="3471">
                  <c:v>173.94075682966113</c:v>
                </c:pt>
                <c:pt idx="3472">
                  <c:v>174.02705924603535</c:v>
                </c:pt>
                <c:pt idx="3473">
                  <c:v>174.1133036550473</c:v>
                </c:pt>
                <c:pt idx="3474">
                  <c:v>174.19947071464964</c:v>
                </c:pt>
                <c:pt idx="3475">
                  <c:v>174.28558066105577</c:v>
                </c:pt>
                <c:pt idx="3476">
                  <c:v>174.37164991247005</c:v>
                </c:pt>
                <c:pt idx="3477">
                  <c:v>174.45763751572986</c:v>
                </c:pt>
                <c:pt idx="3478">
                  <c:v>174.54354782003026</c:v>
                </c:pt>
                <c:pt idx="3479">
                  <c:v>174.62938018721351</c:v>
                </c:pt>
                <c:pt idx="3480">
                  <c:v>174.715163836599</c:v>
                </c:pt>
                <c:pt idx="3481">
                  <c:v>174.80085808659615</c:v>
                </c:pt>
                <c:pt idx="3482">
                  <c:v>174.88648198190967</c:v>
                </c:pt>
                <c:pt idx="3483">
                  <c:v>174.97201977316311</c:v>
                </c:pt>
                <c:pt idx="3484">
                  <c:v>175.05748475734742</c:v>
                </c:pt>
                <c:pt idx="3485">
                  <c:v>175.14287346272161</c:v>
                </c:pt>
                <c:pt idx="3486">
                  <c:v>175.22819643565691</c:v>
                </c:pt>
                <c:pt idx="3487">
                  <c:v>175.31347132318098</c:v>
                </c:pt>
                <c:pt idx="3488">
                  <c:v>175.39871119450322</c:v>
                </c:pt>
                <c:pt idx="3489">
                  <c:v>175.48388513956098</c:v>
                </c:pt>
                <c:pt idx="3490">
                  <c:v>175.56899167737208</c:v>
                </c:pt>
                <c:pt idx="3491">
                  <c:v>175.65402686751597</c:v>
                </c:pt>
                <c:pt idx="3492">
                  <c:v>175.73900088629841</c:v>
                </c:pt>
                <c:pt idx="3493">
                  <c:v>175.8239141551642</c:v>
                </c:pt>
                <c:pt idx="3494">
                  <c:v>175.90875660433844</c:v>
                </c:pt>
                <c:pt idx="3495">
                  <c:v>175.99352912692277</c:v>
                </c:pt>
                <c:pt idx="3496">
                  <c:v>176.07821896854875</c:v>
                </c:pt>
                <c:pt idx="3497">
                  <c:v>176.16282297050859</c:v>
                </c:pt>
                <c:pt idx="3498">
                  <c:v>176.24738867650424</c:v>
                </c:pt>
                <c:pt idx="3499">
                  <c:v>176.33185689500189</c:v>
                </c:pt>
                <c:pt idx="3500">
                  <c:v>176.41625755480206</c:v>
                </c:pt>
                <c:pt idx="3501">
                  <c:v>176.50058453986742</c:v>
                </c:pt>
                <c:pt idx="3502">
                  <c:v>176.58483304173828</c:v>
                </c:pt>
                <c:pt idx="3503">
                  <c:v>176.66900182307464</c:v>
                </c:pt>
                <c:pt idx="3504">
                  <c:v>176.75311270866618</c:v>
                </c:pt>
                <c:pt idx="3505">
                  <c:v>176.83717740756583</c:v>
                </c:pt>
                <c:pt idx="3506">
                  <c:v>176.92113891503288</c:v>
                </c:pt>
                <c:pt idx="3507">
                  <c:v>177.00505118151148</c:v>
                </c:pt>
                <c:pt idx="3508">
                  <c:v>177.0889082054704</c:v>
                </c:pt>
                <c:pt idx="3509">
                  <c:v>177.17267011924486</c:v>
                </c:pt>
                <c:pt idx="3510">
                  <c:v>177.25636906694933</c:v>
                </c:pt>
                <c:pt idx="3511">
                  <c:v>177.33996033593459</c:v>
                </c:pt>
                <c:pt idx="3512">
                  <c:v>177.42351683206019</c:v>
                </c:pt>
                <c:pt idx="3513">
                  <c:v>177.50702906102649</c:v>
                </c:pt>
                <c:pt idx="3514">
                  <c:v>177.59043388796374</c:v>
                </c:pt>
                <c:pt idx="3515">
                  <c:v>177.67373816132809</c:v>
                </c:pt>
                <c:pt idx="3516">
                  <c:v>177.75695772503099</c:v>
                </c:pt>
                <c:pt idx="3517">
                  <c:v>177.84007638002788</c:v>
                </c:pt>
                <c:pt idx="3518">
                  <c:v>177.92310767925551</c:v>
                </c:pt>
                <c:pt idx="3519">
                  <c:v>178.00606744877794</c:v>
                </c:pt>
                <c:pt idx="3520">
                  <c:v>178.08894044834659</c:v>
                </c:pt>
                <c:pt idx="3521">
                  <c:v>178.17174206328576</c:v>
                </c:pt>
                <c:pt idx="3522">
                  <c:v>178.25447516436708</c:v>
                </c:pt>
                <c:pt idx="3523">
                  <c:v>178.33717161483256</c:v>
                </c:pt>
                <c:pt idx="3524">
                  <c:v>178.41978818389072</c:v>
                </c:pt>
                <c:pt idx="3525">
                  <c:v>178.50231814358946</c:v>
                </c:pt>
                <c:pt idx="3526">
                  <c:v>178.58477614322021</c:v>
                </c:pt>
                <c:pt idx="3527">
                  <c:v>178.66714155169353</c:v>
                </c:pt>
                <c:pt idx="3528">
                  <c:v>178.74937338747202</c:v>
                </c:pt>
                <c:pt idx="3529">
                  <c:v>178.83152282064179</c:v>
                </c:pt>
                <c:pt idx="3530">
                  <c:v>178.91365628783709</c:v>
                </c:pt>
                <c:pt idx="3531">
                  <c:v>178.99575372348926</c:v>
                </c:pt>
                <c:pt idx="3532">
                  <c:v>179.07772914126258</c:v>
                </c:pt>
                <c:pt idx="3533">
                  <c:v>179.15961570585256</c:v>
                </c:pt>
                <c:pt idx="3534">
                  <c:v>179.24144926953832</c:v>
                </c:pt>
                <c:pt idx="3535">
                  <c:v>179.32318894904952</c:v>
                </c:pt>
                <c:pt idx="3536">
                  <c:v>179.40484188681785</c:v>
                </c:pt>
                <c:pt idx="3537">
                  <c:v>179.48640715932865</c:v>
                </c:pt>
                <c:pt idx="3538">
                  <c:v>179.56788022617221</c:v>
                </c:pt>
                <c:pt idx="3539">
                  <c:v>179.64927024399424</c:v>
                </c:pt>
                <c:pt idx="3540">
                  <c:v>179.73055807324977</c:v>
                </c:pt>
                <c:pt idx="3541">
                  <c:v>179.81175727495344</c:v>
                </c:pt>
                <c:pt idx="3542">
                  <c:v>179.89287793071887</c:v>
                </c:pt>
                <c:pt idx="3543">
                  <c:v>179.97390632869576</c:v>
                </c:pt>
                <c:pt idx="3544">
                  <c:v>180.05482255971347</c:v>
                </c:pt>
                <c:pt idx="3545">
                  <c:v>180.13565223939477</c:v>
                </c:pt>
                <c:pt idx="3546">
                  <c:v>180.216383090444</c:v>
                </c:pt>
                <c:pt idx="3547">
                  <c:v>180.29700720268443</c:v>
                </c:pt>
                <c:pt idx="3548">
                  <c:v>180.37752300569619</c:v>
                </c:pt>
                <c:pt idx="3549">
                  <c:v>180.45795635788204</c:v>
                </c:pt>
                <c:pt idx="3550">
                  <c:v>180.53826914457983</c:v>
                </c:pt>
                <c:pt idx="3551">
                  <c:v>180.61848651475057</c:v>
                </c:pt>
                <c:pt idx="3552">
                  <c:v>180.69861410444597</c:v>
                </c:pt>
                <c:pt idx="3553">
                  <c:v>180.77864561955022</c:v>
                </c:pt>
                <c:pt idx="3554">
                  <c:v>180.85858083436366</c:v>
                </c:pt>
                <c:pt idx="3555">
                  <c:v>180.93843149261062</c:v>
                </c:pt>
                <c:pt idx="3556">
                  <c:v>181.01818856619551</c:v>
                </c:pt>
                <c:pt idx="3557">
                  <c:v>181.09785221577778</c:v>
                </c:pt>
                <c:pt idx="3558">
                  <c:v>181.17742327899856</c:v>
                </c:pt>
                <c:pt idx="3559">
                  <c:v>181.25691801011715</c:v>
                </c:pt>
                <c:pt idx="3560">
                  <c:v>181.33632659459761</c:v>
                </c:pt>
                <c:pt idx="3561">
                  <c:v>181.41562850905703</c:v>
                </c:pt>
                <c:pt idx="3562">
                  <c:v>181.49483130912751</c:v>
                </c:pt>
                <c:pt idx="3563">
                  <c:v>181.57393769697799</c:v>
                </c:pt>
                <c:pt idx="3564">
                  <c:v>181.65295180093469</c:v>
                </c:pt>
                <c:pt idx="3565">
                  <c:v>181.73186165055378</c:v>
                </c:pt>
                <c:pt idx="3566">
                  <c:v>181.81067969609379</c:v>
                </c:pt>
                <c:pt idx="3567">
                  <c:v>181.88939570725927</c:v>
                </c:pt>
                <c:pt idx="3568">
                  <c:v>181.96801367024941</c:v>
                </c:pt>
                <c:pt idx="3569">
                  <c:v>182.04654219590361</c:v>
                </c:pt>
                <c:pt idx="3570">
                  <c:v>182.12495595062995</c:v>
                </c:pt>
                <c:pt idx="3571">
                  <c:v>182.20329289486898</c:v>
                </c:pt>
                <c:pt idx="3572">
                  <c:v>182.28150242554088</c:v>
                </c:pt>
                <c:pt idx="3573">
                  <c:v>182.35961576797379</c:v>
                </c:pt>
                <c:pt idx="3574">
                  <c:v>182.43760893976938</c:v>
                </c:pt>
                <c:pt idx="3575">
                  <c:v>182.51548623726399</c:v>
                </c:pt>
                <c:pt idx="3576">
                  <c:v>182.5932486383075</c:v>
                </c:pt>
                <c:pt idx="3577">
                  <c:v>182.67090058470842</c:v>
                </c:pt>
                <c:pt idx="3578">
                  <c:v>182.74845830980951</c:v>
                </c:pt>
                <c:pt idx="3579">
                  <c:v>182.82590527109238</c:v>
                </c:pt>
                <c:pt idx="3580">
                  <c:v>182.90323674301271</c:v>
                </c:pt>
                <c:pt idx="3581">
                  <c:v>182.98046668890814</c:v>
                </c:pt>
                <c:pt idx="3582">
                  <c:v>183.05763269486775</c:v>
                </c:pt>
                <c:pt idx="3583">
                  <c:v>183.13471351841446</c:v>
                </c:pt>
                <c:pt idx="3584">
                  <c:v>183.21164826040084</c:v>
                </c:pt>
                <c:pt idx="3585">
                  <c:v>183.28848622618233</c:v>
                </c:pt>
                <c:pt idx="3586">
                  <c:v>183.36521517401059</c:v>
                </c:pt>
                <c:pt idx="3587">
                  <c:v>183.44185479015528</c:v>
                </c:pt>
                <c:pt idx="3588">
                  <c:v>183.51839818400131</c:v>
                </c:pt>
                <c:pt idx="3589">
                  <c:v>183.59483891297251</c:v>
                </c:pt>
                <c:pt idx="3590">
                  <c:v>183.6712047151523</c:v>
                </c:pt>
                <c:pt idx="3591">
                  <c:v>183.74747017553534</c:v>
                </c:pt>
                <c:pt idx="3592">
                  <c:v>183.8236164325198</c:v>
                </c:pt>
                <c:pt idx="3593">
                  <c:v>183.89965746635855</c:v>
                </c:pt>
                <c:pt idx="3594">
                  <c:v>183.97564612164632</c:v>
                </c:pt>
                <c:pt idx="3595">
                  <c:v>184.05151590613548</c:v>
                </c:pt>
                <c:pt idx="3596">
                  <c:v>184.12727879531366</c:v>
                </c:pt>
                <c:pt idx="3597">
                  <c:v>184.20294042665785</c:v>
                </c:pt>
                <c:pt idx="3598">
                  <c:v>184.27849930779988</c:v>
                </c:pt>
                <c:pt idx="3599">
                  <c:v>184.35396296679718</c:v>
                </c:pt>
                <c:pt idx="3600">
                  <c:v>184.42932815712152</c:v>
                </c:pt>
                <c:pt idx="3601">
                  <c:v>184.50459468314091</c:v>
                </c:pt>
                <c:pt idx="3602">
                  <c:v>184.57975124451528</c:v>
                </c:pt>
                <c:pt idx="3603">
                  <c:v>184.65480972861445</c:v>
                </c:pt>
                <c:pt idx="3604">
                  <c:v>184.72974304250184</c:v>
                </c:pt>
                <c:pt idx="3605">
                  <c:v>184.80459077381863</c:v>
                </c:pt>
                <c:pt idx="3606">
                  <c:v>184.87936275360585</c:v>
                </c:pt>
                <c:pt idx="3607">
                  <c:v>184.95407407449605</c:v>
                </c:pt>
                <c:pt idx="3608">
                  <c:v>185.02870035802403</c:v>
                </c:pt>
                <c:pt idx="3609">
                  <c:v>185.10322938658359</c:v>
                </c:pt>
                <c:pt idx="3610">
                  <c:v>185.17763835120908</c:v>
                </c:pt>
                <c:pt idx="3611">
                  <c:v>185.25191901221291</c:v>
                </c:pt>
                <c:pt idx="3612">
                  <c:v>185.32608126008617</c:v>
                </c:pt>
                <c:pt idx="3613">
                  <c:v>185.40014514560536</c:v>
                </c:pt>
                <c:pt idx="3614">
                  <c:v>185.47411269974023</c:v>
                </c:pt>
                <c:pt idx="3615">
                  <c:v>185.54800289989919</c:v>
                </c:pt>
                <c:pt idx="3616">
                  <c:v>185.62174643258626</c:v>
                </c:pt>
                <c:pt idx="3617">
                  <c:v>185.69539972573892</c:v>
                </c:pt>
                <c:pt idx="3618">
                  <c:v>185.7689797290721</c:v>
                </c:pt>
                <c:pt idx="3619">
                  <c:v>185.84250343080006</c:v>
                </c:pt>
                <c:pt idx="3620">
                  <c:v>185.91588139004008</c:v>
                </c:pt>
                <c:pt idx="3621">
                  <c:v>185.98916551398818</c:v>
                </c:pt>
                <c:pt idx="3622">
                  <c:v>186.06233722981233</c:v>
                </c:pt>
                <c:pt idx="3623">
                  <c:v>186.13539417162085</c:v>
                </c:pt>
                <c:pt idx="3624">
                  <c:v>186.20834457296661</c:v>
                </c:pt>
                <c:pt idx="3625">
                  <c:v>186.28117648721263</c:v>
                </c:pt>
                <c:pt idx="3626">
                  <c:v>186.35387326001475</c:v>
                </c:pt>
                <c:pt idx="3627">
                  <c:v>186.42652474629688</c:v>
                </c:pt>
                <c:pt idx="3628">
                  <c:v>186.49904478343521</c:v>
                </c:pt>
                <c:pt idx="3629">
                  <c:v>186.57145155197244</c:v>
                </c:pt>
                <c:pt idx="3630">
                  <c:v>186.64373841680396</c:v>
                </c:pt>
                <c:pt idx="3631">
                  <c:v>186.7159615742836</c:v>
                </c:pt>
                <c:pt idx="3632">
                  <c:v>186.78806830353287</c:v>
                </c:pt>
                <c:pt idx="3633">
                  <c:v>186.86005709865759</c:v>
                </c:pt>
                <c:pt idx="3634">
                  <c:v>186.93194085241703</c:v>
                </c:pt>
                <c:pt idx="3635">
                  <c:v>187.00371593230915</c:v>
                </c:pt>
                <c:pt idx="3636">
                  <c:v>187.07538533476767</c:v>
                </c:pt>
                <c:pt idx="3637">
                  <c:v>187.14696215895137</c:v>
                </c:pt>
                <c:pt idx="3638">
                  <c:v>187.21842629717116</c:v>
                </c:pt>
                <c:pt idx="3639">
                  <c:v>187.28978015118435</c:v>
                </c:pt>
                <c:pt idx="3640">
                  <c:v>187.36102192872696</c:v>
                </c:pt>
                <c:pt idx="3641">
                  <c:v>187.43215688678603</c:v>
                </c:pt>
                <c:pt idx="3642">
                  <c:v>187.5031834686734</c:v>
                </c:pt>
                <c:pt idx="3643">
                  <c:v>187.57410699401333</c:v>
                </c:pt>
                <c:pt idx="3644">
                  <c:v>187.64491932336972</c:v>
                </c:pt>
                <c:pt idx="3645">
                  <c:v>187.71563951234458</c:v>
                </c:pt>
                <c:pt idx="3646">
                  <c:v>187.78626552192404</c:v>
                </c:pt>
                <c:pt idx="3647">
                  <c:v>187.856790532182</c:v>
                </c:pt>
                <c:pt idx="3648">
                  <c:v>187.92717288196758</c:v>
                </c:pt>
                <c:pt idx="3649">
                  <c:v>187.99748570689135</c:v>
                </c:pt>
                <c:pt idx="3650">
                  <c:v>188.06768649228351</c:v>
                </c:pt>
                <c:pt idx="3651">
                  <c:v>188.13778718905866</c:v>
                </c:pt>
                <c:pt idx="3652">
                  <c:v>188.20779277032645</c:v>
                </c:pt>
                <c:pt idx="3653">
                  <c:v>188.27769999142006</c:v>
                </c:pt>
                <c:pt idx="3654">
                  <c:v>188.34749538775174</c:v>
                </c:pt>
                <c:pt idx="3655">
                  <c:v>188.41719583030948</c:v>
                </c:pt>
                <c:pt idx="3656">
                  <c:v>188.48679554165437</c:v>
                </c:pt>
                <c:pt idx="3657">
                  <c:v>188.55630396612594</c:v>
                </c:pt>
                <c:pt idx="3658">
                  <c:v>188.62570876907085</c:v>
                </c:pt>
                <c:pt idx="3659">
                  <c:v>188.69500556460068</c:v>
                </c:pt>
                <c:pt idx="3660">
                  <c:v>188.76419881466629</c:v>
                </c:pt>
                <c:pt idx="3661">
                  <c:v>188.8332995994009</c:v>
                </c:pt>
                <c:pt idx="3662">
                  <c:v>188.90231721996292</c:v>
                </c:pt>
                <c:pt idx="3663">
                  <c:v>188.97123831855586</c:v>
                </c:pt>
                <c:pt idx="3664">
                  <c:v>189.040056550721</c:v>
                </c:pt>
                <c:pt idx="3665">
                  <c:v>189.10877606247485</c:v>
                </c:pt>
                <c:pt idx="3666">
                  <c:v>189.17738730978633</c:v>
                </c:pt>
                <c:pt idx="3667">
                  <c:v>189.24589799124445</c:v>
                </c:pt>
                <c:pt idx="3668">
                  <c:v>189.31432277403948</c:v>
                </c:pt>
                <c:pt idx="3669">
                  <c:v>189.38264651169044</c:v>
                </c:pt>
                <c:pt idx="3670">
                  <c:v>189.45086238407322</c:v>
                </c:pt>
                <c:pt idx="3671">
                  <c:v>189.51895394998868</c:v>
                </c:pt>
                <c:pt idx="3672">
                  <c:v>189.58698031530207</c:v>
                </c:pt>
                <c:pt idx="3673">
                  <c:v>189.65488705894967</c:v>
                </c:pt>
                <c:pt idx="3674">
                  <c:v>189.72269196400396</c:v>
                </c:pt>
                <c:pt idx="3675">
                  <c:v>189.79039635489343</c:v>
                </c:pt>
                <c:pt idx="3676">
                  <c:v>189.85799987778691</c:v>
                </c:pt>
                <c:pt idx="3677">
                  <c:v>189.92549899331831</c:v>
                </c:pt>
                <c:pt idx="3678">
                  <c:v>189.99289295176325</c:v>
                </c:pt>
                <c:pt idx="3679">
                  <c:v>190.06018533851</c:v>
                </c:pt>
                <c:pt idx="3680">
                  <c:v>190.12738075810236</c:v>
                </c:pt>
                <c:pt idx="3681">
                  <c:v>190.19447479130184</c:v>
                </c:pt>
                <c:pt idx="3682">
                  <c:v>190.26147038543806</c:v>
                </c:pt>
                <c:pt idx="3683">
                  <c:v>190.32837055267194</c:v>
                </c:pt>
                <c:pt idx="3684">
                  <c:v>190.39518680706311</c:v>
                </c:pt>
                <c:pt idx="3685">
                  <c:v>190.46189323304228</c:v>
                </c:pt>
                <c:pt idx="3686">
                  <c:v>190.52851124983701</c:v>
                </c:pt>
                <c:pt idx="3687">
                  <c:v>190.5950253109616</c:v>
                </c:pt>
                <c:pt idx="3688">
                  <c:v>190.66141696212796</c:v>
                </c:pt>
                <c:pt idx="3689">
                  <c:v>190.72772276620637</c:v>
                </c:pt>
                <c:pt idx="3690">
                  <c:v>190.79392705579383</c:v>
                </c:pt>
                <c:pt idx="3691">
                  <c:v>190.8600421086345</c:v>
                </c:pt>
                <c:pt idx="3692">
                  <c:v>190.92605988748898</c:v>
                </c:pt>
                <c:pt idx="3693">
                  <c:v>190.99197256921423</c:v>
                </c:pt>
                <c:pt idx="3694">
                  <c:v>191.05779269586279</c:v>
                </c:pt>
                <c:pt idx="3695">
                  <c:v>191.12351414343448</c:v>
                </c:pt>
                <c:pt idx="3696">
                  <c:v>191.18913560628329</c:v>
                </c:pt>
                <c:pt idx="3697">
                  <c:v>191.25466119035133</c:v>
                </c:pt>
                <c:pt idx="3698">
                  <c:v>191.32009719363484</c:v>
                </c:pt>
                <c:pt idx="3699">
                  <c:v>191.38544890918143</c:v>
                </c:pt>
                <c:pt idx="3700">
                  <c:v>191.45069897791839</c:v>
                </c:pt>
                <c:pt idx="3701">
                  <c:v>191.51585020560648</c:v>
                </c:pt>
                <c:pt idx="3702">
                  <c:v>191.58091266864128</c:v>
                </c:pt>
                <c:pt idx="3703">
                  <c:v>191.64586637584713</c:v>
                </c:pt>
                <c:pt idx="3704">
                  <c:v>191.7107073752104</c:v>
                </c:pt>
                <c:pt idx="3705">
                  <c:v>191.77545990963381</c:v>
                </c:pt>
                <c:pt idx="3706">
                  <c:v>191.84009744483069</c:v>
                </c:pt>
                <c:pt idx="3707">
                  <c:v>191.90467805367444</c:v>
                </c:pt>
                <c:pt idx="3708">
                  <c:v>191.96912921937283</c:v>
                </c:pt>
                <c:pt idx="3709">
                  <c:v>192.03350450100538</c:v>
                </c:pt>
                <c:pt idx="3710">
                  <c:v>192.09776878033225</c:v>
                </c:pt>
                <c:pt idx="3711">
                  <c:v>192.16194533131718</c:v>
                </c:pt>
                <c:pt idx="3712">
                  <c:v>192.2260232627944</c:v>
                </c:pt>
                <c:pt idx="3713">
                  <c:v>192.29003907965418</c:v>
                </c:pt>
                <c:pt idx="3714">
                  <c:v>192.35395817994598</c:v>
                </c:pt>
                <c:pt idx="3715">
                  <c:v>192.41770608128007</c:v>
                </c:pt>
                <c:pt idx="3716">
                  <c:v>192.4813311024941</c:v>
                </c:pt>
                <c:pt idx="3717">
                  <c:v>192.54486448943672</c:v>
                </c:pt>
                <c:pt idx="3718">
                  <c:v>192.60831308247771</c:v>
                </c:pt>
                <c:pt idx="3719">
                  <c:v>192.67169930152824</c:v>
                </c:pt>
                <c:pt idx="3720">
                  <c:v>192.73504359806796</c:v>
                </c:pt>
                <c:pt idx="3721">
                  <c:v>192.79832946461329</c:v>
                </c:pt>
                <c:pt idx="3722">
                  <c:v>192.86155025769773</c:v>
                </c:pt>
                <c:pt idx="3723">
                  <c:v>192.92469359109828</c:v>
                </c:pt>
                <c:pt idx="3724">
                  <c:v>192.98776682591469</c:v>
                </c:pt>
                <c:pt idx="3725">
                  <c:v>193.05075560369843</c:v>
                </c:pt>
                <c:pt idx="3726">
                  <c:v>193.11364807129968</c:v>
                </c:pt>
                <c:pt idx="3727">
                  <c:v>193.17644589317831</c:v>
                </c:pt>
                <c:pt idx="3728">
                  <c:v>193.23915452432817</c:v>
                </c:pt>
                <c:pt idx="3729">
                  <c:v>193.30177112050265</c:v>
                </c:pt>
                <c:pt idx="3730">
                  <c:v>193.36425631786003</c:v>
                </c:pt>
                <c:pt idx="3731">
                  <c:v>193.42664016482394</c:v>
                </c:pt>
                <c:pt idx="3732">
                  <c:v>193.48888545208058</c:v>
                </c:pt>
                <c:pt idx="3733">
                  <c:v>193.55100533862813</c:v>
                </c:pt>
                <c:pt idx="3734">
                  <c:v>193.61302120358536</c:v>
                </c:pt>
                <c:pt idx="3735">
                  <c:v>193.67494550809695</c:v>
                </c:pt>
                <c:pt idx="3736">
                  <c:v>193.73677825370706</c:v>
                </c:pt>
                <c:pt idx="3737">
                  <c:v>193.79853113857692</c:v>
                </c:pt>
                <c:pt idx="3738">
                  <c:v>193.86019488766354</c:v>
                </c:pt>
                <c:pt idx="3739">
                  <c:v>193.92177092732862</c:v>
                </c:pt>
                <c:pt idx="3740">
                  <c:v>193.98326867215494</c:v>
                </c:pt>
                <c:pt idx="3741">
                  <c:v>194.04466543009877</c:v>
                </c:pt>
                <c:pt idx="3742">
                  <c:v>194.1059765491423</c:v>
                </c:pt>
                <c:pt idx="3743">
                  <c:v>194.16719035526873</c:v>
                </c:pt>
                <c:pt idx="3744">
                  <c:v>194.22831611020626</c:v>
                </c:pt>
                <c:pt idx="3745">
                  <c:v>194.28934670781621</c:v>
                </c:pt>
                <c:pt idx="3746">
                  <c:v>194.350289991549</c:v>
                </c:pt>
                <c:pt idx="3747">
                  <c:v>194.41113160200257</c:v>
                </c:pt>
                <c:pt idx="3748">
                  <c:v>194.47188318457623</c:v>
                </c:pt>
                <c:pt idx="3749">
                  <c:v>194.53253044901106</c:v>
                </c:pt>
                <c:pt idx="3750">
                  <c:v>194.59306961245957</c:v>
                </c:pt>
                <c:pt idx="3751">
                  <c:v>194.65348387493916</c:v>
                </c:pt>
                <c:pt idx="3752">
                  <c:v>194.71381424557666</c:v>
                </c:pt>
                <c:pt idx="3753">
                  <c:v>194.77401530130439</c:v>
                </c:pt>
                <c:pt idx="3754">
                  <c:v>194.83411832690345</c:v>
                </c:pt>
                <c:pt idx="3755">
                  <c:v>194.8941149002878</c:v>
                </c:pt>
                <c:pt idx="3756">
                  <c:v>194.95403385046149</c:v>
                </c:pt>
                <c:pt idx="3757">
                  <c:v>195.01387292375728</c:v>
                </c:pt>
                <c:pt idx="3758">
                  <c:v>195.07363511983115</c:v>
                </c:pt>
                <c:pt idx="3759">
                  <c:v>195.1333097439562</c:v>
                </c:pt>
                <c:pt idx="3760">
                  <c:v>195.19291955150962</c:v>
                </c:pt>
                <c:pt idx="3761">
                  <c:v>195.25245063601488</c:v>
                </c:pt>
                <c:pt idx="3762">
                  <c:v>195.31187740440399</c:v>
                </c:pt>
                <c:pt idx="3763">
                  <c:v>195.3712132156279</c:v>
                </c:pt>
                <c:pt idx="3764">
                  <c:v>195.43046173711238</c:v>
                </c:pt>
                <c:pt idx="3765">
                  <c:v>195.48962341748006</c:v>
                </c:pt>
                <c:pt idx="3766">
                  <c:v>195.54869238856855</c:v>
                </c:pt>
                <c:pt idx="3767">
                  <c:v>195.60766145607636</c:v>
                </c:pt>
                <c:pt idx="3768">
                  <c:v>195.6665343774682</c:v>
                </c:pt>
                <c:pt idx="3769">
                  <c:v>195.72532751974967</c:v>
                </c:pt>
                <c:pt idx="3770">
                  <c:v>195.78399411189142</c:v>
                </c:pt>
                <c:pt idx="3771">
                  <c:v>195.84257084826967</c:v>
                </c:pt>
                <c:pt idx="3772">
                  <c:v>195.90109137152157</c:v>
                </c:pt>
                <c:pt idx="3773">
                  <c:v>195.95952277725439</c:v>
                </c:pt>
                <c:pt idx="3774">
                  <c:v>196.01785000694372</c:v>
                </c:pt>
                <c:pt idx="3775">
                  <c:v>196.07609459540316</c:v>
                </c:pt>
                <c:pt idx="3776">
                  <c:v>196.13426459949449</c:v>
                </c:pt>
                <c:pt idx="3777">
                  <c:v>196.19233289109422</c:v>
                </c:pt>
                <c:pt idx="3778">
                  <c:v>196.25030200556233</c:v>
                </c:pt>
                <c:pt idx="3779">
                  <c:v>196.30817392843261</c:v>
                </c:pt>
                <c:pt idx="3780">
                  <c:v>196.36597997193621</c:v>
                </c:pt>
                <c:pt idx="3781">
                  <c:v>196.4236903012991</c:v>
                </c:pt>
                <c:pt idx="3782">
                  <c:v>196.48133466548887</c:v>
                </c:pt>
                <c:pt idx="3783">
                  <c:v>196.53890732311856</c:v>
                </c:pt>
                <c:pt idx="3784">
                  <c:v>196.59640059719888</c:v>
                </c:pt>
                <c:pt idx="3785">
                  <c:v>196.6538289126762</c:v>
                </c:pt>
                <c:pt idx="3786">
                  <c:v>196.71119458672231</c:v>
                </c:pt>
                <c:pt idx="3787">
                  <c:v>196.76848894082264</c:v>
                </c:pt>
                <c:pt idx="3788">
                  <c:v>196.82570821637356</c:v>
                </c:pt>
                <c:pt idx="3789">
                  <c:v>196.88283533695437</c:v>
                </c:pt>
                <c:pt idx="3790">
                  <c:v>196.93988252110597</c:v>
                </c:pt>
                <c:pt idx="3791">
                  <c:v>196.99686143171618</c:v>
                </c:pt>
                <c:pt idx="3792">
                  <c:v>197.05375052170083</c:v>
                </c:pt>
                <c:pt idx="3793">
                  <c:v>197.11056250661019</c:v>
                </c:pt>
                <c:pt idx="3794">
                  <c:v>197.16728069440705</c:v>
                </c:pt>
                <c:pt idx="3795">
                  <c:v>197.22391685484422</c:v>
                </c:pt>
                <c:pt idx="3796">
                  <c:v>197.28046820702656</c:v>
                </c:pt>
                <c:pt idx="3797">
                  <c:v>197.33693071577628</c:v>
                </c:pt>
                <c:pt idx="3798">
                  <c:v>197.39329059729042</c:v>
                </c:pt>
                <c:pt idx="3799">
                  <c:v>197.44955669916297</c:v>
                </c:pt>
                <c:pt idx="3800">
                  <c:v>197.50569556645607</c:v>
                </c:pt>
                <c:pt idx="3801">
                  <c:v>197.56173425910382</c:v>
                </c:pt>
                <c:pt idx="3802">
                  <c:v>197.61766196158874</c:v>
                </c:pt>
                <c:pt idx="3803">
                  <c:v>197.67351234569531</c:v>
                </c:pt>
                <c:pt idx="3804">
                  <c:v>197.72927867610173</c:v>
                </c:pt>
                <c:pt idx="3805">
                  <c:v>197.7849857533561</c:v>
                </c:pt>
                <c:pt idx="3806">
                  <c:v>197.84060756619718</c:v>
                </c:pt>
                <c:pt idx="3807">
                  <c:v>197.89618892944401</c:v>
                </c:pt>
                <c:pt idx="3808">
                  <c:v>197.95172960857661</c:v>
                </c:pt>
                <c:pt idx="3809">
                  <c:v>198.00723655917002</c:v>
                </c:pt>
                <c:pt idx="3810">
                  <c:v>198.06270283553656</c:v>
                </c:pt>
                <c:pt idx="3811">
                  <c:v>198.11811553773364</c:v>
                </c:pt>
                <c:pt idx="3812">
                  <c:v>198.1734675695964</c:v>
                </c:pt>
                <c:pt idx="3813">
                  <c:v>198.22877993304792</c:v>
                </c:pt>
                <c:pt idx="3814">
                  <c:v>198.28401413054655</c:v>
                </c:pt>
                <c:pt idx="3815">
                  <c:v>198.33919126980678</c:v>
                </c:pt>
                <c:pt idx="3816">
                  <c:v>198.39431232004878</c:v>
                </c:pt>
                <c:pt idx="3817">
                  <c:v>198.44937152029695</c:v>
                </c:pt>
                <c:pt idx="3818">
                  <c:v>198.50435789471638</c:v>
                </c:pt>
                <c:pt idx="3819">
                  <c:v>198.5592943843555</c:v>
                </c:pt>
                <c:pt idx="3820">
                  <c:v>198.61415854729779</c:v>
                </c:pt>
                <c:pt idx="3821">
                  <c:v>198.66892033448423</c:v>
                </c:pt>
                <c:pt idx="3822">
                  <c:v>198.7236052009668</c:v>
                </c:pt>
                <c:pt idx="3823">
                  <c:v>198.77821192845843</c:v>
                </c:pt>
                <c:pt idx="3824">
                  <c:v>198.83277811779084</c:v>
                </c:pt>
                <c:pt idx="3825">
                  <c:v>198.88724999116747</c:v>
                </c:pt>
                <c:pt idx="3826">
                  <c:v>198.94163781127736</c:v>
                </c:pt>
                <c:pt idx="3827">
                  <c:v>198.99597824931396</c:v>
                </c:pt>
                <c:pt idx="3828">
                  <c:v>199.0502364243716</c:v>
                </c:pt>
                <c:pt idx="3829">
                  <c:v>199.10444326008673</c:v>
                </c:pt>
                <c:pt idx="3830">
                  <c:v>199.15856129380512</c:v>
                </c:pt>
                <c:pt idx="3831">
                  <c:v>199.21260279962075</c:v>
                </c:pt>
                <c:pt idx="3832">
                  <c:v>199.26656133797732</c:v>
                </c:pt>
                <c:pt idx="3833">
                  <c:v>199.32042123148801</c:v>
                </c:pt>
                <c:pt idx="3834">
                  <c:v>199.37422584610167</c:v>
                </c:pt>
                <c:pt idx="3835">
                  <c:v>199.42793287039831</c:v>
                </c:pt>
                <c:pt idx="3836">
                  <c:v>199.48156010218398</c:v>
                </c:pt>
                <c:pt idx="3837">
                  <c:v>199.535126461505</c:v>
                </c:pt>
                <c:pt idx="3838">
                  <c:v>199.5886007303547</c:v>
                </c:pt>
                <c:pt idx="3839">
                  <c:v>199.6420083886334</c:v>
                </c:pt>
                <c:pt idx="3840">
                  <c:v>199.6953508465223</c:v>
                </c:pt>
                <c:pt idx="3841">
                  <c:v>199.74861129640735</c:v>
                </c:pt>
                <c:pt idx="3842">
                  <c:v>199.8018228627414</c:v>
                </c:pt>
                <c:pt idx="3843">
                  <c:v>199.85499531750114</c:v>
                </c:pt>
                <c:pt idx="3844">
                  <c:v>199.90809290308565</c:v>
                </c:pt>
                <c:pt idx="3845">
                  <c:v>199.96112717260226</c:v>
                </c:pt>
                <c:pt idx="3846">
                  <c:v>200.0140894848661</c:v>
                </c:pt>
                <c:pt idx="3847">
                  <c:v>200.06698388719121</c:v>
                </c:pt>
                <c:pt idx="3848">
                  <c:v>200.11978635063141</c:v>
                </c:pt>
                <c:pt idx="3849">
                  <c:v>200.17253798066409</c:v>
                </c:pt>
                <c:pt idx="3850">
                  <c:v>200.22522402924616</c:v>
                </c:pt>
                <c:pt idx="3851">
                  <c:v>200.27782534431978</c:v>
                </c:pt>
                <c:pt idx="3852">
                  <c:v>200.33036525540626</c:v>
                </c:pt>
                <c:pt idx="3853">
                  <c:v>200.38282418129714</c:v>
                </c:pt>
                <c:pt idx="3854">
                  <c:v>200.43521015725486</c:v>
                </c:pt>
                <c:pt idx="3855">
                  <c:v>200.48752212094058</c:v>
                </c:pt>
                <c:pt idx="3856">
                  <c:v>200.5397637889113</c:v>
                </c:pt>
                <c:pt idx="3857">
                  <c:v>200.59194170535613</c:v>
                </c:pt>
                <c:pt idx="3858">
                  <c:v>200.64405762620657</c:v>
                </c:pt>
                <c:pt idx="3859">
                  <c:v>200.69609363840269</c:v>
                </c:pt>
                <c:pt idx="3860">
                  <c:v>200.74805362312287</c:v>
                </c:pt>
                <c:pt idx="3861">
                  <c:v>200.79993167947114</c:v>
                </c:pt>
                <c:pt idx="3862">
                  <c:v>200.851744288422</c:v>
                </c:pt>
                <c:pt idx="3863">
                  <c:v>200.90346173882142</c:v>
                </c:pt>
                <c:pt idx="3864">
                  <c:v>200.95509792312728</c:v>
                </c:pt>
                <c:pt idx="3865">
                  <c:v>201.00663942140096</c:v>
                </c:pt>
                <c:pt idx="3866">
                  <c:v>201.05808810217073</c:v>
                </c:pt>
                <c:pt idx="3867">
                  <c:v>201.10949139290531</c:v>
                </c:pt>
                <c:pt idx="3868">
                  <c:v>201.1608252968783</c:v>
                </c:pt>
                <c:pt idx="3869">
                  <c:v>201.21208358369447</c:v>
                </c:pt>
                <c:pt idx="3870">
                  <c:v>201.26326953170317</c:v>
                </c:pt>
                <c:pt idx="3871">
                  <c:v>201.31438523372225</c:v>
                </c:pt>
                <c:pt idx="3872">
                  <c:v>201.36542564365311</c:v>
                </c:pt>
                <c:pt idx="3873">
                  <c:v>201.41639408390438</c:v>
                </c:pt>
                <c:pt idx="3874">
                  <c:v>201.46727748818546</c:v>
                </c:pt>
                <c:pt idx="3875">
                  <c:v>201.51812240654843</c:v>
                </c:pt>
                <c:pt idx="3876">
                  <c:v>201.56886725833911</c:v>
                </c:pt>
                <c:pt idx="3877">
                  <c:v>201.61954005307592</c:v>
                </c:pt>
                <c:pt idx="3878">
                  <c:v>201.67014277296522</c:v>
                </c:pt>
                <c:pt idx="3879">
                  <c:v>201.72068261224445</c:v>
                </c:pt>
                <c:pt idx="3880">
                  <c:v>201.77115231248311</c:v>
                </c:pt>
                <c:pt idx="3881">
                  <c:v>201.82154931420021</c:v>
                </c:pt>
                <c:pt idx="3882">
                  <c:v>201.8718717312012</c:v>
                </c:pt>
                <c:pt idx="3883">
                  <c:v>201.92213880347168</c:v>
                </c:pt>
                <c:pt idx="3884">
                  <c:v>201.97233725607981</c:v>
                </c:pt>
                <c:pt idx="3885">
                  <c:v>202.02247183634179</c:v>
                </c:pt>
                <c:pt idx="3886">
                  <c:v>202.07254922950602</c:v>
                </c:pt>
                <c:pt idx="3887">
                  <c:v>202.1225471464906</c:v>
                </c:pt>
                <c:pt idx="3888">
                  <c:v>202.1724866552145</c:v>
                </c:pt>
                <c:pt idx="3889">
                  <c:v>202.22234621269632</c:v>
                </c:pt>
                <c:pt idx="3890">
                  <c:v>202.27212616603344</c:v>
                </c:pt>
                <c:pt idx="3891">
                  <c:v>202.32185121938198</c:v>
                </c:pt>
                <c:pt idx="3892">
                  <c:v>202.37149653524537</c:v>
                </c:pt>
                <c:pt idx="3893">
                  <c:v>202.42107029217198</c:v>
                </c:pt>
                <c:pt idx="3894">
                  <c:v>202.47056715478286</c:v>
                </c:pt>
                <c:pt idx="3895">
                  <c:v>202.51998904318592</c:v>
                </c:pt>
                <c:pt idx="3896">
                  <c:v>202.5693563486526</c:v>
                </c:pt>
                <c:pt idx="3897">
                  <c:v>202.61864473817479</c:v>
                </c:pt>
                <c:pt idx="3898">
                  <c:v>202.66785118723067</c:v>
                </c:pt>
                <c:pt idx="3899">
                  <c:v>202.71699236034172</c:v>
                </c:pt>
                <c:pt idx="3900">
                  <c:v>202.76604425712765</c:v>
                </c:pt>
                <c:pt idx="3901">
                  <c:v>202.8150342243346</c:v>
                </c:pt>
                <c:pt idx="3902">
                  <c:v>202.86395091796308</c:v>
                </c:pt>
                <c:pt idx="3903">
                  <c:v>202.91278690985638</c:v>
                </c:pt>
                <c:pt idx="3904">
                  <c:v>202.96155982133945</c:v>
                </c:pt>
                <c:pt idx="3905">
                  <c:v>203.01025087900928</c:v>
                </c:pt>
                <c:pt idx="3906">
                  <c:v>203.05884273694201</c:v>
                </c:pt>
                <c:pt idx="3907">
                  <c:v>203.10738565774793</c:v>
                </c:pt>
                <c:pt idx="3908">
                  <c:v>203.15584790856781</c:v>
                </c:pt>
                <c:pt idx="3909">
                  <c:v>203.20424376693094</c:v>
                </c:pt>
                <c:pt idx="3910">
                  <c:v>203.25255671250238</c:v>
                </c:pt>
                <c:pt idx="3911">
                  <c:v>203.30080928210026</c:v>
                </c:pt>
                <c:pt idx="3912">
                  <c:v>203.34898168721443</c:v>
                </c:pt>
                <c:pt idx="3913">
                  <c:v>203.39707154685175</c:v>
                </c:pt>
                <c:pt idx="3914">
                  <c:v>203.44508687001931</c:v>
                </c:pt>
                <c:pt idx="3915">
                  <c:v>203.49303919402348</c:v>
                </c:pt>
                <c:pt idx="3916">
                  <c:v>203.54093501272862</c:v>
                </c:pt>
                <c:pt idx="3917">
                  <c:v>203.58875261676823</c:v>
                </c:pt>
                <c:pt idx="3918">
                  <c:v>203.63650482488455</c:v>
                </c:pt>
                <c:pt idx="3919">
                  <c:v>203.68419662453803</c:v>
                </c:pt>
                <c:pt idx="3920">
                  <c:v>203.73183590457236</c:v>
                </c:pt>
                <c:pt idx="3921">
                  <c:v>203.77942840071898</c:v>
                </c:pt>
                <c:pt idx="3922">
                  <c:v>203.82694843132137</c:v>
                </c:pt>
                <c:pt idx="3923">
                  <c:v>203.87440288630836</c:v>
                </c:pt>
                <c:pt idx="3924">
                  <c:v>203.92179133466058</c:v>
                </c:pt>
                <c:pt idx="3925">
                  <c:v>203.96912076475769</c:v>
                </c:pt>
                <c:pt idx="3926">
                  <c:v>204.01636793785508</c:v>
                </c:pt>
                <c:pt idx="3927">
                  <c:v>204.06353935465634</c:v>
                </c:pt>
                <c:pt idx="3928">
                  <c:v>204.11061959625525</c:v>
                </c:pt>
                <c:pt idx="3929">
                  <c:v>204.15762675787821</c:v>
                </c:pt>
                <c:pt idx="3930">
                  <c:v>204.20456259611097</c:v>
                </c:pt>
                <c:pt idx="3931">
                  <c:v>204.25142250049424</c:v>
                </c:pt>
                <c:pt idx="3932">
                  <c:v>204.29821744386877</c:v>
                </c:pt>
                <c:pt idx="3933">
                  <c:v>204.34495488630628</c:v>
                </c:pt>
                <c:pt idx="3934">
                  <c:v>204.39165220837683</c:v>
                </c:pt>
                <c:pt idx="3935">
                  <c:v>204.43829180520879</c:v>
                </c:pt>
                <c:pt idx="3936">
                  <c:v>204.48489129903189</c:v>
                </c:pt>
                <c:pt idx="3937">
                  <c:v>204.53143843199967</c:v>
                </c:pt>
                <c:pt idx="3938">
                  <c:v>204.57794138583944</c:v>
                </c:pt>
                <c:pt idx="3939">
                  <c:v>204.6243825570518</c:v>
                </c:pt>
                <c:pt idx="3940">
                  <c:v>204.67074860280678</c:v>
                </c:pt>
                <c:pt idx="3941">
                  <c:v>204.71704131885164</c:v>
                </c:pt>
                <c:pt idx="3942">
                  <c:v>204.76327356477248</c:v>
                </c:pt>
                <c:pt idx="3943">
                  <c:v>204.80937424064624</c:v>
                </c:pt>
                <c:pt idx="3944">
                  <c:v>204.8553864475615</c:v>
                </c:pt>
                <c:pt idx="3945">
                  <c:v>204.90129603837357</c:v>
                </c:pt>
                <c:pt idx="3946">
                  <c:v>204.94712996201241</c:v>
                </c:pt>
                <c:pt idx="3947">
                  <c:v>204.9928831571612</c:v>
                </c:pt>
                <c:pt idx="3948">
                  <c:v>205.03858780820323</c:v>
                </c:pt>
                <c:pt idx="3949">
                  <c:v>205.08422076260942</c:v>
                </c:pt>
                <c:pt idx="3950">
                  <c:v>205.12979095508987</c:v>
                </c:pt>
                <c:pt idx="3951">
                  <c:v>205.17532582554253</c:v>
                </c:pt>
                <c:pt idx="3952">
                  <c:v>205.22078741732398</c:v>
                </c:pt>
                <c:pt idx="3953">
                  <c:v>205.26616514698583</c:v>
                </c:pt>
                <c:pt idx="3954">
                  <c:v>205.31148207834053</c:v>
                </c:pt>
                <c:pt idx="3955">
                  <c:v>205.35673740096178</c:v>
                </c:pt>
                <c:pt idx="3956">
                  <c:v>205.40191782173528</c:v>
                </c:pt>
                <c:pt idx="3957">
                  <c:v>205.44704483775229</c:v>
                </c:pt>
                <c:pt idx="3958">
                  <c:v>205.49209623159865</c:v>
                </c:pt>
                <c:pt idx="3959">
                  <c:v>205.53707503434495</c:v>
                </c:pt>
                <c:pt idx="3960">
                  <c:v>205.58198926867098</c:v>
                </c:pt>
                <c:pt idx="3961">
                  <c:v>205.626838334968</c:v>
                </c:pt>
                <c:pt idx="3962">
                  <c:v>205.67162915838276</c:v>
                </c:pt>
                <c:pt idx="3963">
                  <c:v>205.71635581563865</c:v>
                </c:pt>
                <c:pt idx="3964">
                  <c:v>205.76101712327306</c:v>
                </c:pt>
                <c:pt idx="3965">
                  <c:v>205.80559751381469</c:v>
                </c:pt>
                <c:pt idx="3966">
                  <c:v>205.85014222862537</c:v>
                </c:pt>
                <c:pt idx="3967">
                  <c:v>205.89464727773446</c:v>
                </c:pt>
                <c:pt idx="3968">
                  <c:v>205.93910584531221</c:v>
                </c:pt>
                <c:pt idx="3969">
                  <c:v>205.98350263555997</c:v>
                </c:pt>
                <c:pt idx="3970">
                  <c:v>206.02781547090999</c:v>
                </c:pt>
                <c:pt idx="3971">
                  <c:v>206.07206024541665</c:v>
                </c:pt>
                <c:pt idx="3972">
                  <c:v>206.11623725696469</c:v>
                </c:pt>
                <c:pt idx="3973">
                  <c:v>206.16035358019624</c:v>
                </c:pt>
                <c:pt idx="3974">
                  <c:v>206.2044106336964</c:v>
                </c:pt>
                <c:pt idx="3975">
                  <c:v>206.24836326906416</c:v>
                </c:pt>
                <c:pt idx="3976">
                  <c:v>206.29224826903697</c:v>
                </c:pt>
                <c:pt idx="3977">
                  <c:v>206.33606898785135</c:v>
                </c:pt>
                <c:pt idx="3978">
                  <c:v>206.37982670603682</c:v>
                </c:pt>
                <c:pt idx="3979">
                  <c:v>206.42353239221941</c:v>
                </c:pt>
                <c:pt idx="3980">
                  <c:v>206.46717830738851</c:v>
                </c:pt>
                <c:pt idx="3981">
                  <c:v>206.51076217492997</c:v>
                </c:pt>
                <c:pt idx="3982">
                  <c:v>206.5542950759052</c:v>
                </c:pt>
                <c:pt idx="3983">
                  <c:v>206.59776776227798</c:v>
                </c:pt>
                <c:pt idx="3984">
                  <c:v>206.64118188786878</c:v>
                </c:pt>
                <c:pt idx="3985">
                  <c:v>206.68453334060942</c:v>
                </c:pt>
                <c:pt idx="3986">
                  <c:v>206.72781667792529</c:v>
                </c:pt>
                <c:pt idx="3987">
                  <c:v>206.77103868973842</c:v>
                </c:pt>
                <c:pt idx="3988">
                  <c:v>206.81418159833922</c:v>
                </c:pt>
                <c:pt idx="3989">
                  <c:v>206.85727879301365</c:v>
                </c:pt>
                <c:pt idx="3990">
                  <c:v>206.90030866938406</c:v>
                </c:pt>
                <c:pt idx="3991">
                  <c:v>206.94328263129174</c:v>
                </c:pt>
                <c:pt idx="3992">
                  <c:v>206.98620326781861</c:v>
                </c:pt>
                <c:pt idx="3993">
                  <c:v>207.0290636063462</c:v>
                </c:pt>
                <c:pt idx="3994">
                  <c:v>207.07183132923586</c:v>
                </c:pt>
                <c:pt idx="3995">
                  <c:v>207.11456381650015</c:v>
                </c:pt>
                <c:pt idx="3996">
                  <c:v>207.15723336614946</c:v>
                </c:pt>
                <c:pt idx="3997">
                  <c:v>207.19985043660438</c:v>
                </c:pt>
                <c:pt idx="3998">
                  <c:v>207.24241700693119</c:v>
                </c:pt>
                <c:pt idx="3999">
                  <c:v>207.28492197807509</c:v>
                </c:pt>
                <c:pt idx="4000">
                  <c:v>207.32738711370456</c:v>
                </c:pt>
                <c:pt idx="4001">
                  <c:v>207.36975821072735</c:v>
                </c:pt>
                <c:pt idx="4002">
                  <c:v>207.41204180939843</c:v>
                </c:pt>
                <c:pt idx="4003">
                  <c:v>207.45423152745391</c:v>
                </c:pt>
                <c:pt idx="4004">
                  <c:v>207.49635963236642</c:v>
                </c:pt>
                <c:pt idx="4005">
                  <c:v>207.5384147556704</c:v>
                </c:pt>
                <c:pt idx="4006">
                  <c:v>207.58040226269557</c:v>
                </c:pt>
                <c:pt idx="4007">
                  <c:v>207.62232143790123</c:v>
                </c:pt>
                <c:pt idx="4008">
                  <c:v>207.66416958940545</c:v>
                </c:pt>
                <c:pt idx="4009">
                  <c:v>207.70596223734563</c:v>
                </c:pt>
                <c:pt idx="4010">
                  <c:v>207.74771250347311</c:v>
                </c:pt>
                <c:pt idx="4011">
                  <c:v>207.78942395679346</c:v>
                </c:pt>
                <c:pt idx="4012">
                  <c:v>207.8311034619162</c:v>
                </c:pt>
                <c:pt idx="4013">
                  <c:v>207.87274964154273</c:v>
                </c:pt>
                <c:pt idx="4014">
                  <c:v>207.91436542001199</c:v>
                </c:pt>
                <c:pt idx="4015">
                  <c:v>207.95593408914937</c:v>
                </c:pt>
                <c:pt idx="4016">
                  <c:v>207.99745648560099</c:v>
                </c:pt>
                <c:pt idx="4017">
                  <c:v>208.03891648260887</c:v>
                </c:pt>
                <c:pt idx="4018">
                  <c:v>208.08033294925013</c:v>
                </c:pt>
                <c:pt idx="4019">
                  <c:v>208.12171129575796</c:v>
                </c:pt>
                <c:pt idx="4020">
                  <c:v>208.16300741369352</c:v>
                </c:pt>
                <c:pt idx="4021">
                  <c:v>208.20423864946497</c:v>
                </c:pt>
                <c:pt idx="4022">
                  <c:v>208.24539960261936</c:v>
                </c:pt>
                <c:pt idx="4023">
                  <c:v>208.2864940101511</c:v>
                </c:pt>
                <c:pt idx="4024">
                  <c:v>208.32749807600777</c:v>
                </c:pt>
                <c:pt idx="4025">
                  <c:v>208.3684399834093</c:v>
                </c:pt>
                <c:pt idx="4026">
                  <c:v>208.40934039517651</c:v>
                </c:pt>
                <c:pt idx="4027">
                  <c:v>208.45018400607816</c:v>
                </c:pt>
                <c:pt idx="4028">
                  <c:v>208.49097317691101</c:v>
                </c:pt>
                <c:pt idx="4029">
                  <c:v>208.53169847382858</c:v>
                </c:pt>
                <c:pt idx="4030">
                  <c:v>208.57235297614099</c:v>
                </c:pt>
                <c:pt idx="4031">
                  <c:v>208.61293142420183</c:v>
                </c:pt>
                <c:pt idx="4032">
                  <c:v>208.65346687975591</c:v>
                </c:pt>
                <c:pt idx="4033">
                  <c:v>208.69394807838714</c:v>
                </c:pt>
                <c:pt idx="4034">
                  <c:v>208.73438876865876</c:v>
                </c:pt>
                <c:pt idx="4035">
                  <c:v>208.77477616390593</c:v>
                </c:pt>
                <c:pt idx="4036">
                  <c:v>208.81511376029081</c:v>
                </c:pt>
                <c:pt idx="4037">
                  <c:v>208.85539159886966</c:v>
                </c:pt>
                <c:pt idx="4038">
                  <c:v>208.89560782800939</c:v>
                </c:pt>
                <c:pt idx="4039">
                  <c:v>208.93575735939066</c:v>
                </c:pt>
                <c:pt idx="4040">
                  <c:v>208.97585388723414</c:v>
                </c:pt>
                <c:pt idx="4041">
                  <c:v>209.01590238964008</c:v>
                </c:pt>
                <c:pt idx="4042">
                  <c:v>209.05590191939677</c:v>
                </c:pt>
                <c:pt idx="4043">
                  <c:v>209.0958408520795</c:v>
                </c:pt>
                <c:pt idx="4044">
                  <c:v>209.13574031808596</c:v>
                </c:pt>
                <c:pt idx="4045">
                  <c:v>209.17558723089837</c:v>
                </c:pt>
                <c:pt idx="4046">
                  <c:v>209.21537746985501</c:v>
                </c:pt>
                <c:pt idx="4047">
                  <c:v>209.25510007149455</c:v>
                </c:pt>
                <c:pt idx="4048">
                  <c:v>209.29474865490437</c:v>
                </c:pt>
                <c:pt idx="4049">
                  <c:v>209.33434406326217</c:v>
                </c:pt>
                <c:pt idx="4050">
                  <c:v>209.3738691569354</c:v>
                </c:pt>
                <c:pt idx="4051">
                  <c:v>209.4133198303889</c:v>
                </c:pt>
                <c:pt idx="4052">
                  <c:v>209.4526990662996</c:v>
                </c:pt>
                <c:pt idx="4053">
                  <c:v>209.49198209757873</c:v>
                </c:pt>
                <c:pt idx="4054">
                  <c:v>209.53121100301189</c:v>
                </c:pt>
                <c:pt idx="4055">
                  <c:v>209.57037028836055</c:v>
                </c:pt>
                <c:pt idx="4056">
                  <c:v>209.60943754464529</c:v>
                </c:pt>
                <c:pt idx="4057">
                  <c:v>209.64843791121689</c:v>
                </c:pt>
                <c:pt idx="4058">
                  <c:v>209.68734364215817</c:v>
                </c:pt>
                <c:pt idx="4059">
                  <c:v>209.72618586011882</c:v>
                </c:pt>
                <c:pt idx="4060">
                  <c:v>209.76494156125199</c:v>
                </c:pt>
                <c:pt idx="4061">
                  <c:v>209.80361246452216</c:v>
                </c:pt>
                <c:pt idx="4062">
                  <c:v>209.84221010027309</c:v>
                </c:pt>
                <c:pt idx="4063">
                  <c:v>209.8807477800824</c:v>
                </c:pt>
                <c:pt idx="4064">
                  <c:v>209.91919174855394</c:v>
                </c:pt>
                <c:pt idx="4065">
                  <c:v>209.95756992174998</c:v>
                </c:pt>
                <c:pt idx="4066">
                  <c:v>209.99585897864017</c:v>
                </c:pt>
                <c:pt idx="4067">
                  <c:v>210.03406275487879</c:v>
                </c:pt>
                <c:pt idx="4068">
                  <c:v>210.07220275150684</c:v>
                </c:pt>
                <c:pt idx="4069">
                  <c:v>210.11031113400091</c:v>
                </c:pt>
                <c:pt idx="4070">
                  <c:v>210.14834264199027</c:v>
                </c:pt>
                <c:pt idx="4071">
                  <c:v>210.18631550648925</c:v>
                </c:pt>
                <c:pt idx="4072">
                  <c:v>210.22422798032412</c:v>
                </c:pt>
                <c:pt idx="4073">
                  <c:v>210.26209120276303</c:v>
                </c:pt>
                <c:pt idx="4074">
                  <c:v>210.29987792231381</c:v>
                </c:pt>
                <c:pt idx="4075">
                  <c:v>210.337611667467</c:v>
                </c:pt>
                <c:pt idx="4076">
                  <c:v>210.37528691171647</c:v>
                </c:pt>
                <c:pt idx="4077">
                  <c:v>210.41290432601824</c:v>
                </c:pt>
                <c:pt idx="4078">
                  <c:v>210.45044568757743</c:v>
                </c:pt>
                <c:pt idx="4079">
                  <c:v>210.48793186907341</c:v>
                </c:pt>
                <c:pt idx="4080">
                  <c:v>210.52535941735701</c:v>
                </c:pt>
                <c:pt idx="4081">
                  <c:v>210.56272596675583</c:v>
                </c:pt>
                <c:pt idx="4082">
                  <c:v>210.60002045072181</c:v>
                </c:pt>
                <c:pt idx="4083">
                  <c:v>210.63720089985426</c:v>
                </c:pt>
                <c:pt idx="4084">
                  <c:v>210.67431659975378</c:v>
                </c:pt>
                <c:pt idx="4085">
                  <c:v>210.71127928727881</c:v>
                </c:pt>
                <c:pt idx="4086">
                  <c:v>210.74809828597199</c:v>
                </c:pt>
                <c:pt idx="4087">
                  <c:v>210.78481935519582</c:v>
                </c:pt>
                <c:pt idx="4088">
                  <c:v>210.82143971269628</c:v>
                </c:pt>
                <c:pt idx="4089">
                  <c:v>210.85798219745362</c:v>
                </c:pt>
                <c:pt idx="4090">
                  <c:v>210.89446099354836</c:v>
                </c:pt>
                <c:pt idx="4091">
                  <c:v>210.93089690072227</c:v>
                </c:pt>
                <c:pt idx="4092">
                  <c:v>210.96729747527351</c:v>
                </c:pt>
                <c:pt idx="4093">
                  <c:v>211.00367393473306</c:v>
                </c:pt>
                <c:pt idx="4094">
                  <c:v>211.04006020019287</c:v>
                </c:pt>
                <c:pt idx="4095">
                  <c:v>211.07650123226816</c:v>
                </c:pt>
                <c:pt idx="4096">
                  <c:v>211.11296775017718</c:v>
                </c:pt>
                <c:pt idx="4097">
                  <c:v>211.14943796196778</c:v>
                </c:pt>
                <c:pt idx="4098">
                  <c:v>211.18587634461096</c:v>
                </c:pt>
                <c:pt idx="4099">
                  <c:v>211.22225670645054</c:v>
                </c:pt>
                <c:pt idx="4100">
                  <c:v>211.25858951140748</c:v>
                </c:pt>
                <c:pt idx="4101">
                  <c:v>211.29489483924385</c:v>
                </c:pt>
                <c:pt idx="4102">
                  <c:v>211.33118193767933</c:v>
                </c:pt>
                <c:pt idx="4103">
                  <c:v>211.36747183556722</c:v>
                </c:pt>
                <c:pt idx="4104">
                  <c:v>211.40375680894002</c:v>
                </c:pt>
                <c:pt idx="4105">
                  <c:v>211.44004133515602</c:v>
                </c:pt>
                <c:pt idx="4106">
                  <c:v>211.47630926722061</c:v>
                </c:pt>
                <c:pt idx="4107">
                  <c:v>211.51256341421364</c:v>
                </c:pt>
                <c:pt idx="4108">
                  <c:v>211.54879030098598</c:v>
                </c:pt>
                <c:pt idx="4109">
                  <c:v>211.58497898111511</c:v>
                </c:pt>
                <c:pt idx="4110">
                  <c:v>211.6211274154274</c:v>
                </c:pt>
                <c:pt idx="4111">
                  <c:v>211.65723076217932</c:v>
                </c:pt>
                <c:pt idx="4112">
                  <c:v>211.69328232707278</c:v>
                </c:pt>
                <c:pt idx="4113">
                  <c:v>211.7292837649334</c:v>
                </c:pt>
                <c:pt idx="4114">
                  <c:v>211.76525071486395</c:v>
                </c:pt>
                <c:pt idx="4115">
                  <c:v>211.80117454089086</c:v>
                </c:pt>
                <c:pt idx="4116">
                  <c:v>211.83705863697423</c:v>
                </c:pt>
                <c:pt idx="4117">
                  <c:v>211.87291617405731</c:v>
                </c:pt>
                <c:pt idx="4118">
                  <c:v>211.9087579590481</c:v>
                </c:pt>
                <c:pt idx="4119">
                  <c:v>211.94455248433596</c:v>
                </c:pt>
                <c:pt idx="4120">
                  <c:v>211.98028377355342</c:v>
                </c:pt>
                <c:pt idx="4121">
                  <c:v>212.01592466427789</c:v>
                </c:pt>
                <c:pt idx="4122">
                  <c:v>212.05149898261206</c:v>
                </c:pt>
                <c:pt idx="4123">
                  <c:v>212.08699465717464</c:v>
                </c:pt>
                <c:pt idx="4124">
                  <c:v>212.12243202261723</c:v>
                </c:pt>
                <c:pt idx="4125">
                  <c:v>212.15778959176484</c:v>
                </c:pt>
                <c:pt idx="4126">
                  <c:v>212.19310307976343</c:v>
                </c:pt>
                <c:pt idx="4127">
                  <c:v>212.22835719999262</c:v>
                </c:pt>
                <c:pt idx="4128">
                  <c:v>212.26358796415616</c:v>
                </c:pt>
                <c:pt idx="4129">
                  <c:v>212.29876433173033</c:v>
                </c:pt>
                <c:pt idx="4130">
                  <c:v>212.33389474582532</c:v>
                </c:pt>
                <c:pt idx="4131">
                  <c:v>212.36898817317024</c:v>
                </c:pt>
                <c:pt idx="4132">
                  <c:v>212.40405570392679</c:v>
                </c:pt>
                <c:pt idx="4133">
                  <c:v>212.4391155704669</c:v>
                </c:pt>
                <c:pt idx="4134">
                  <c:v>212.47409216730901</c:v>
                </c:pt>
                <c:pt idx="4135">
                  <c:v>212.50901498130378</c:v>
                </c:pt>
                <c:pt idx="4136">
                  <c:v>212.54390419848158</c:v>
                </c:pt>
                <c:pt idx="4137">
                  <c:v>212.5787433879803</c:v>
                </c:pt>
                <c:pt idx="4138">
                  <c:v>212.61352879281213</c:v>
                </c:pt>
                <c:pt idx="4139">
                  <c:v>212.64823715837721</c:v>
                </c:pt>
                <c:pt idx="4140">
                  <c:v>212.6829197058332</c:v>
                </c:pt>
                <c:pt idx="4141">
                  <c:v>212.7175404107316</c:v>
                </c:pt>
                <c:pt idx="4142">
                  <c:v>212.75214128304515</c:v>
                </c:pt>
                <c:pt idx="4143">
                  <c:v>212.78669486848628</c:v>
                </c:pt>
                <c:pt idx="4144">
                  <c:v>212.82120277894961</c:v>
                </c:pt>
                <c:pt idx="4145">
                  <c:v>212.85568114976172</c:v>
                </c:pt>
                <c:pt idx="4146">
                  <c:v>212.89010670451913</c:v>
                </c:pt>
                <c:pt idx="4147">
                  <c:v>212.92449791025484</c:v>
                </c:pt>
                <c:pt idx="4148">
                  <c:v>212.95885490796181</c:v>
                </c:pt>
                <c:pt idx="4149">
                  <c:v>212.99317211245562</c:v>
                </c:pt>
                <c:pt idx="4150">
                  <c:v>213.02745330428075</c:v>
                </c:pt>
                <c:pt idx="4151">
                  <c:v>213.06166332272272</c:v>
                </c:pt>
                <c:pt idx="4152">
                  <c:v>213.09581851081145</c:v>
                </c:pt>
                <c:pt idx="4153">
                  <c:v>213.12992022775893</c:v>
                </c:pt>
                <c:pt idx="4154">
                  <c:v>213.16397372682633</c:v>
                </c:pt>
                <c:pt idx="4155">
                  <c:v>213.19798435832746</c:v>
                </c:pt>
                <c:pt idx="4156">
                  <c:v>213.23194033869825</c:v>
                </c:pt>
                <c:pt idx="4157">
                  <c:v>213.26583174136312</c:v>
                </c:pt>
                <c:pt idx="4158">
                  <c:v>213.29968776643645</c:v>
                </c:pt>
                <c:pt idx="4159">
                  <c:v>213.33348966289125</c:v>
                </c:pt>
                <c:pt idx="4160">
                  <c:v>213.3672574196315</c:v>
                </c:pt>
                <c:pt idx="4161">
                  <c:v>213.40097286824803</c:v>
                </c:pt>
                <c:pt idx="4162">
                  <c:v>213.43462815676261</c:v>
                </c:pt>
                <c:pt idx="4163">
                  <c:v>213.46822873041734</c:v>
                </c:pt>
                <c:pt idx="4164">
                  <c:v>213.50178275476699</c:v>
                </c:pt>
                <c:pt idx="4165">
                  <c:v>213.53529757732525</c:v>
                </c:pt>
                <c:pt idx="4166">
                  <c:v>213.56876069561881</c:v>
                </c:pt>
                <c:pt idx="4167">
                  <c:v>213.60218921705814</c:v>
                </c:pt>
                <c:pt idx="4168">
                  <c:v>213.63556272114891</c:v>
                </c:pt>
                <c:pt idx="4169">
                  <c:v>213.66888877648228</c:v>
                </c:pt>
                <c:pt idx="4170">
                  <c:v>213.70217666644953</c:v>
                </c:pt>
                <c:pt idx="4171">
                  <c:v>213.73541705466613</c:v>
                </c:pt>
                <c:pt idx="4172">
                  <c:v>213.76862188520903</c:v>
                </c:pt>
                <c:pt idx="4173">
                  <c:v>213.80178460110275</c:v>
                </c:pt>
                <c:pt idx="4174">
                  <c:v>213.83490996588611</c:v>
                </c:pt>
                <c:pt idx="4175">
                  <c:v>213.86798441995253</c:v>
                </c:pt>
                <c:pt idx="4176">
                  <c:v>213.90099552483593</c:v>
                </c:pt>
                <c:pt idx="4177">
                  <c:v>213.93396605896675</c:v>
                </c:pt>
                <c:pt idx="4178">
                  <c:v>213.96687806990832</c:v>
                </c:pt>
                <c:pt idx="4179">
                  <c:v>213.99974696891925</c:v>
                </c:pt>
                <c:pt idx="4180">
                  <c:v>214.03255993334656</c:v>
                </c:pt>
                <c:pt idx="4181">
                  <c:v>214.06533443525493</c:v>
                </c:pt>
                <c:pt idx="4182">
                  <c:v>214.09805298711959</c:v>
                </c:pt>
                <c:pt idx="4183">
                  <c:v>214.13072496143857</c:v>
                </c:pt>
                <c:pt idx="4184">
                  <c:v>214.16336190468738</c:v>
                </c:pt>
                <c:pt idx="4185">
                  <c:v>214.19593904999076</c:v>
                </c:pt>
                <c:pt idx="4186">
                  <c:v>214.22849000354515</c:v>
                </c:pt>
                <c:pt idx="4187">
                  <c:v>214.26100639110848</c:v>
                </c:pt>
                <c:pt idx="4188">
                  <c:v>214.29347398416047</c:v>
                </c:pt>
                <c:pt idx="4189">
                  <c:v>214.32589632048749</c:v>
                </c:pt>
                <c:pt idx="4190">
                  <c:v>214.35825472996359</c:v>
                </c:pt>
                <c:pt idx="4191">
                  <c:v>214.39057290139098</c:v>
                </c:pt>
                <c:pt idx="4192">
                  <c:v>214.42283174125481</c:v>
                </c:pt>
                <c:pt idx="4193">
                  <c:v>214.45503647612847</c:v>
                </c:pt>
                <c:pt idx="4194">
                  <c:v>214.4871877696842</c:v>
                </c:pt>
                <c:pt idx="4195">
                  <c:v>214.51929057003784</c:v>
                </c:pt>
                <c:pt idx="4196">
                  <c:v>214.55134756551902</c:v>
                </c:pt>
                <c:pt idx="4197">
                  <c:v>214.58334844927472</c:v>
                </c:pt>
                <c:pt idx="4198">
                  <c:v>214.61530407563359</c:v>
                </c:pt>
                <c:pt idx="4199">
                  <c:v>214.6471983220556</c:v>
                </c:pt>
                <c:pt idx="4200">
                  <c:v>214.67904882712114</c:v>
                </c:pt>
                <c:pt idx="4201">
                  <c:v>214.71084790713755</c:v>
                </c:pt>
                <c:pt idx="4202">
                  <c:v>214.74258243240797</c:v>
                </c:pt>
                <c:pt idx="4203">
                  <c:v>214.77427850504924</c:v>
                </c:pt>
                <c:pt idx="4204">
                  <c:v>214.80593706464595</c:v>
                </c:pt>
                <c:pt idx="4205">
                  <c:v>214.83756381879741</c:v>
                </c:pt>
                <c:pt idx="4206">
                  <c:v>214.86917695528524</c:v>
                </c:pt>
                <c:pt idx="4207">
                  <c:v>214.90076402140181</c:v>
                </c:pt>
                <c:pt idx="4208">
                  <c:v>214.93232144827152</c:v>
                </c:pt>
                <c:pt idx="4209">
                  <c:v>214.96381164866347</c:v>
                </c:pt>
                <c:pt idx="4210">
                  <c:v>214.99522999921567</c:v>
                </c:pt>
                <c:pt idx="4211">
                  <c:v>215.02657433332885</c:v>
                </c:pt>
                <c:pt idx="4212">
                  <c:v>215.05782966557879</c:v>
                </c:pt>
                <c:pt idx="4213">
                  <c:v>215.08903500566157</c:v>
                </c:pt>
                <c:pt idx="4214">
                  <c:v>215.12021846237735</c:v>
                </c:pt>
                <c:pt idx="4215">
                  <c:v>215.15136490544131</c:v>
                </c:pt>
                <c:pt idx="4216">
                  <c:v>215.18244953927652</c:v>
                </c:pt>
                <c:pt idx="4217">
                  <c:v>215.21347250695425</c:v>
                </c:pt>
                <c:pt idx="4218">
                  <c:v>215.24444744140462</c:v>
                </c:pt>
                <c:pt idx="4219">
                  <c:v>215.2753641692322</c:v>
                </c:pt>
                <c:pt idx="4220">
                  <c:v>215.30622851831467</c:v>
                </c:pt>
                <c:pt idx="4221">
                  <c:v>215.33702928202038</c:v>
                </c:pt>
                <c:pt idx="4222">
                  <c:v>215.36779251696242</c:v>
                </c:pt>
                <c:pt idx="4223">
                  <c:v>215.39851612767674</c:v>
                </c:pt>
                <c:pt idx="4224">
                  <c:v>215.42920723099641</c:v>
                </c:pt>
                <c:pt idx="4225">
                  <c:v>215.45987272495222</c:v>
                </c:pt>
                <c:pt idx="4226">
                  <c:v>215.49049951366121</c:v>
                </c:pt>
                <c:pt idx="4227">
                  <c:v>215.52107064287563</c:v>
                </c:pt>
                <c:pt idx="4228">
                  <c:v>215.55158662409349</c:v>
                </c:pt>
                <c:pt idx="4229">
                  <c:v>215.58205387266821</c:v>
                </c:pt>
                <c:pt idx="4230">
                  <c:v>215.61246829758144</c:v>
                </c:pt>
                <c:pt idx="4231">
                  <c:v>215.64286654504181</c:v>
                </c:pt>
                <c:pt idx="4232">
                  <c:v>215.67322361261176</c:v>
                </c:pt>
                <c:pt idx="4233">
                  <c:v>215.70353621623244</c:v>
                </c:pt>
                <c:pt idx="4234">
                  <c:v>215.73380242891199</c:v>
                </c:pt>
                <c:pt idx="4235">
                  <c:v>215.764039686735</c:v>
                </c:pt>
                <c:pt idx="4236">
                  <c:v>215.79424784029945</c:v>
                </c:pt>
                <c:pt idx="4237">
                  <c:v>215.82441701804052</c:v>
                </c:pt>
                <c:pt idx="4238">
                  <c:v>215.85452847437281</c:v>
                </c:pt>
                <c:pt idx="4239">
                  <c:v>215.8846285965447</c:v>
                </c:pt>
                <c:pt idx="4240">
                  <c:v>215.91468036634552</c:v>
                </c:pt>
                <c:pt idx="4241">
                  <c:v>215.94466506066203</c:v>
                </c:pt>
                <c:pt idx="4242">
                  <c:v>215.97462740262105</c:v>
                </c:pt>
                <c:pt idx="4243">
                  <c:v>216.00453295791442</c:v>
                </c:pt>
                <c:pt idx="4244">
                  <c:v>216.03439355760051</c:v>
                </c:pt>
                <c:pt idx="4245">
                  <c:v>216.06422237081944</c:v>
                </c:pt>
                <c:pt idx="4246">
                  <c:v>216.0940238488916</c:v>
                </c:pt>
                <c:pt idx="4247">
                  <c:v>216.12377866844525</c:v>
                </c:pt>
                <c:pt idx="4248">
                  <c:v>216.15349263967354</c:v>
                </c:pt>
                <c:pt idx="4249">
                  <c:v>216.18315666448157</c:v>
                </c:pt>
                <c:pt idx="4250">
                  <c:v>216.21278245302554</c:v>
                </c:pt>
                <c:pt idx="4251">
                  <c:v>216.24236413527063</c:v>
                </c:pt>
                <c:pt idx="4252">
                  <c:v>216.27189624534282</c:v>
                </c:pt>
                <c:pt idx="4253">
                  <c:v>216.30138830634164</c:v>
                </c:pt>
                <c:pt idx="4254">
                  <c:v>216.33083859398945</c:v>
                </c:pt>
                <c:pt idx="4255">
                  <c:v>216.36025257839336</c:v>
                </c:pt>
                <c:pt idx="4256">
                  <c:v>216.38959997383409</c:v>
                </c:pt>
                <c:pt idx="4257">
                  <c:v>216.41893899821432</c:v>
                </c:pt>
                <c:pt idx="4258">
                  <c:v>216.44819975950264</c:v>
                </c:pt>
                <c:pt idx="4259">
                  <c:v>216.47741491132936</c:v>
                </c:pt>
                <c:pt idx="4260">
                  <c:v>216.50659356662104</c:v>
                </c:pt>
                <c:pt idx="4261">
                  <c:v>216.53572138990114</c:v>
                </c:pt>
                <c:pt idx="4262">
                  <c:v>216.56479583788195</c:v>
                </c:pt>
                <c:pt idx="4263">
                  <c:v>216.59382821931737</c:v>
                </c:pt>
                <c:pt idx="4264">
                  <c:v>216.62283471022508</c:v>
                </c:pt>
                <c:pt idx="4265">
                  <c:v>216.65179618134903</c:v>
                </c:pt>
                <c:pt idx="4266">
                  <c:v>216.68074439339594</c:v>
                </c:pt>
                <c:pt idx="4267">
                  <c:v>216.70963769120519</c:v>
                </c:pt>
                <c:pt idx="4268">
                  <c:v>216.73848431807235</c:v>
                </c:pt>
                <c:pt idx="4269">
                  <c:v>216.76730539691303</c:v>
                </c:pt>
                <c:pt idx="4270">
                  <c:v>216.79607837391029</c:v>
                </c:pt>
                <c:pt idx="4271">
                  <c:v>216.82479725459402</c:v>
                </c:pt>
                <c:pt idx="4272">
                  <c:v>216.85347218181894</c:v>
                </c:pt>
                <c:pt idx="4273">
                  <c:v>216.88210104089376</c:v>
                </c:pt>
                <c:pt idx="4274">
                  <c:v>216.91069688339067</c:v>
                </c:pt>
                <c:pt idx="4275">
                  <c:v>216.93925136872735</c:v>
                </c:pt>
                <c:pt idx="4276">
                  <c:v>216.96775372790282</c:v>
                </c:pt>
                <c:pt idx="4277">
                  <c:v>216.99622483801696</c:v>
                </c:pt>
                <c:pt idx="4278">
                  <c:v>217.02465341512951</c:v>
                </c:pt>
                <c:pt idx="4279">
                  <c:v>217.05304147618844</c:v>
                </c:pt>
                <c:pt idx="4280">
                  <c:v>217.08138549189437</c:v>
                </c:pt>
                <c:pt idx="4281">
                  <c:v>217.10970528618068</c:v>
                </c:pt>
                <c:pt idx="4282">
                  <c:v>217.13797345255489</c:v>
                </c:pt>
                <c:pt idx="4283">
                  <c:v>217.1662055707165</c:v>
                </c:pt>
                <c:pt idx="4284">
                  <c:v>217.19439314333385</c:v>
                </c:pt>
                <c:pt idx="4285">
                  <c:v>217.22254989230288</c:v>
                </c:pt>
                <c:pt idx="4286">
                  <c:v>217.25066986895956</c:v>
                </c:pt>
                <c:pt idx="4287">
                  <c:v>217.27873435629917</c:v>
                </c:pt>
                <c:pt idx="4288">
                  <c:v>217.30675663599081</c:v>
                </c:pt>
                <c:pt idx="4289">
                  <c:v>217.3347287853714</c:v>
                </c:pt>
                <c:pt idx="4290">
                  <c:v>217.36265977559634</c:v>
                </c:pt>
                <c:pt idx="4291">
                  <c:v>217.39052066890198</c:v>
                </c:pt>
                <c:pt idx="4292">
                  <c:v>217.41833588583617</c:v>
                </c:pt>
                <c:pt idx="4293">
                  <c:v>217.44609646200223</c:v>
                </c:pt>
                <c:pt idx="4294">
                  <c:v>217.47380473580043</c:v>
                </c:pt>
                <c:pt idx="4295">
                  <c:v>217.50148720529592</c:v>
                </c:pt>
                <c:pt idx="4296">
                  <c:v>217.52911769333463</c:v>
                </c:pt>
                <c:pt idx="4297">
                  <c:v>217.55671609072741</c:v>
                </c:pt>
                <c:pt idx="4298">
                  <c:v>217.58429430108208</c:v>
                </c:pt>
                <c:pt idx="4299">
                  <c:v>217.61184083464275</c:v>
                </c:pt>
                <c:pt idx="4300">
                  <c:v>217.63937722214928</c:v>
                </c:pt>
                <c:pt idx="4301">
                  <c:v>217.66687555575982</c:v>
                </c:pt>
                <c:pt idx="4302">
                  <c:v>217.69434872215226</c:v>
                </c:pt>
                <c:pt idx="4303">
                  <c:v>217.72179690657561</c:v>
                </c:pt>
                <c:pt idx="4304">
                  <c:v>217.74917681082263</c:v>
                </c:pt>
                <c:pt idx="4305">
                  <c:v>217.7764878977197</c:v>
                </c:pt>
                <c:pt idx="4306">
                  <c:v>217.80372636362736</c:v>
                </c:pt>
                <c:pt idx="4307">
                  <c:v>217.83090033663041</c:v>
                </c:pt>
                <c:pt idx="4308">
                  <c:v>217.85804248509686</c:v>
                </c:pt>
                <c:pt idx="4309">
                  <c:v>217.88513121587701</c:v>
                </c:pt>
                <c:pt idx="4310">
                  <c:v>217.91217615147659</c:v>
                </c:pt>
              </c:numCache>
            </c:numRef>
          </c:yVal>
          <c:smooth val="1"/>
        </c:ser>
        <c:ser>
          <c:idx val="7"/>
          <c:order val="11"/>
          <c:tx>
            <c:strRef>
              <c:f>'Raw data'!$AA$1</c:f>
              <c:strCache>
                <c:ptCount val="1"/>
                <c:pt idx="0">
                  <c:v>GBS 13b &gt; 2.0 mm</c:v>
                </c:pt>
              </c:strCache>
            </c:strRef>
          </c:tx>
          <c:spPr>
            <a:ln w="25400">
              <a:solidFill>
                <a:schemeClr val="accent6">
                  <a:lumMod val="50000"/>
                </a:schemeClr>
              </a:solidFill>
            </a:ln>
          </c:spPr>
          <c:marker>
            <c:symbol val="none"/>
          </c:marker>
          <c:xVal>
            <c:numRef>
              <c:f>'Raw data'!$AB$3:$AB$4313</c:f>
              <c:numCache>
                <c:formatCode>[h]:mm:ss;@</c:formatCode>
                <c:ptCount val="4311"/>
                <c:pt idx="0">
                  <c:v>0</c:v>
                </c:pt>
                <c:pt idx="1">
                  <c:v>6.9444444444444469E-4</c:v>
                </c:pt>
                <c:pt idx="2">
                  <c:v>1.3888888888888894E-3</c:v>
                </c:pt>
                <c:pt idx="3">
                  <c:v>2.0833333333333342E-3</c:v>
                </c:pt>
                <c:pt idx="4">
                  <c:v>2.7777777777777796E-3</c:v>
                </c:pt>
                <c:pt idx="5">
                  <c:v>3.4722222222222225E-3</c:v>
                </c:pt>
                <c:pt idx="6">
                  <c:v>4.1666666666666675E-3</c:v>
                </c:pt>
                <c:pt idx="7">
                  <c:v>4.8611111111111112E-3</c:v>
                </c:pt>
                <c:pt idx="8">
                  <c:v>5.5555555555555558E-3</c:v>
                </c:pt>
                <c:pt idx="9">
                  <c:v>6.2500000000000012E-3</c:v>
                </c:pt>
                <c:pt idx="10">
                  <c:v>6.9444444444444458E-3</c:v>
                </c:pt>
                <c:pt idx="11">
                  <c:v>7.6388888888888895E-3</c:v>
                </c:pt>
                <c:pt idx="12">
                  <c:v>8.333333333333335E-3</c:v>
                </c:pt>
                <c:pt idx="13">
                  <c:v>9.0277777777777769E-3</c:v>
                </c:pt>
                <c:pt idx="14">
                  <c:v>9.7222222222222224E-3</c:v>
                </c:pt>
                <c:pt idx="15">
                  <c:v>1.0416666666666666E-2</c:v>
                </c:pt>
                <c:pt idx="16">
                  <c:v>1.1111111111111115E-2</c:v>
                </c:pt>
                <c:pt idx="17">
                  <c:v>1.1805555555555559E-2</c:v>
                </c:pt>
                <c:pt idx="18">
                  <c:v>1.2500000000000001E-2</c:v>
                </c:pt>
                <c:pt idx="19">
                  <c:v>1.3194444444444443E-2</c:v>
                </c:pt>
                <c:pt idx="20">
                  <c:v>1.3888888888888892E-2</c:v>
                </c:pt>
                <c:pt idx="21">
                  <c:v>1.4583333333333337E-2</c:v>
                </c:pt>
                <c:pt idx="22">
                  <c:v>1.5277777777777779E-2</c:v>
                </c:pt>
                <c:pt idx="23">
                  <c:v>1.5972222222222221E-2</c:v>
                </c:pt>
                <c:pt idx="24">
                  <c:v>1.666666666666667E-2</c:v>
                </c:pt>
                <c:pt idx="25">
                  <c:v>1.7361111111111115E-2</c:v>
                </c:pt>
                <c:pt idx="26">
                  <c:v>1.8055555555555557E-2</c:v>
                </c:pt>
                <c:pt idx="27">
                  <c:v>1.8749999999999999E-2</c:v>
                </c:pt>
                <c:pt idx="28">
                  <c:v>1.9444444444444445E-2</c:v>
                </c:pt>
                <c:pt idx="29">
                  <c:v>2.0138888888888887E-2</c:v>
                </c:pt>
                <c:pt idx="30">
                  <c:v>2.0833333333333336E-2</c:v>
                </c:pt>
                <c:pt idx="31">
                  <c:v>2.1527777777777788E-2</c:v>
                </c:pt>
                <c:pt idx="32">
                  <c:v>2.222222222222223E-2</c:v>
                </c:pt>
                <c:pt idx="33">
                  <c:v>2.2916666666666669E-2</c:v>
                </c:pt>
                <c:pt idx="34">
                  <c:v>2.3611111111111114E-2</c:v>
                </c:pt>
                <c:pt idx="35">
                  <c:v>2.4305555555555556E-2</c:v>
                </c:pt>
                <c:pt idx="36">
                  <c:v>2.5000000000000001E-2</c:v>
                </c:pt>
                <c:pt idx="37">
                  <c:v>2.5694444444444443E-2</c:v>
                </c:pt>
                <c:pt idx="38">
                  <c:v>2.6388888888888885E-2</c:v>
                </c:pt>
                <c:pt idx="39">
                  <c:v>2.7083333333333341E-2</c:v>
                </c:pt>
                <c:pt idx="40">
                  <c:v>2.777777777777779E-2</c:v>
                </c:pt>
                <c:pt idx="41">
                  <c:v>2.8472222222222225E-2</c:v>
                </c:pt>
                <c:pt idx="42">
                  <c:v>2.9166666666666667E-2</c:v>
                </c:pt>
                <c:pt idx="43">
                  <c:v>2.986111111111112E-2</c:v>
                </c:pt>
                <c:pt idx="44">
                  <c:v>3.0555555555555558E-2</c:v>
                </c:pt>
                <c:pt idx="45">
                  <c:v>3.125E-2</c:v>
                </c:pt>
                <c:pt idx="46">
                  <c:v>3.1944444444444442E-2</c:v>
                </c:pt>
                <c:pt idx="47">
                  <c:v>3.2638888888888891E-2</c:v>
                </c:pt>
                <c:pt idx="48">
                  <c:v>3.333333333333334E-2</c:v>
                </c:pt>
                <c:pt idx="49">
                  <c:v>3.4027777777777782E-2</c:v>
                </c:pt>
                <c:pt idx="50">
                  <c:v>3.4722222222222224E-2</c:v>
                </c:pt>
                <c:pt idx="51">
                  <c:v>3.5416666666666666E-2</c:v>
                </c:pt>
                <c:pt idx="52">
                  <c:v>3.6111111111111115E-2</c:v>
                </c:pt>
                <c:pt idx="53">
                  <c:v>3.6805555555555564E-2</c:v>
                </c:pt>
                <c:pt idx="54">
                  <c:v>3.7500000000000006E-2</c:v>
                </c:pt>
                <c:pt idx="55">
                  <c:v>3.8194444444444448E-2</c:v>
                </c:pt>
                <c:pt idx="56">
                  <c:v>3.888888888888889E-2</c:v>
                </c:pt>
                <c:pt idx="57">
                  <c:v>3.9583333333333331E-2</c:v>
                </c:pt>
                <c:pt idx="58">
                  <c:v>4.0277777777777773E-2</c:v>
                </c:pt>
                <c:pt idx="59">
                  <c:v>4.0972222222222229E-2</c:v>
                </c:pt>
                <c:pt idx="60">
                  <c:v>4.1666666666666664E-2</c:v>
                </c:pt>
                <c:pt idx="61">
                  <c:v>4.236111111111112E-2</c:v>
                </c:pt>
                <c:pt idx="62">
                  <c:v>4.3055555555555548E-2</c:v>
                </c:pt>
                <c:pt idx="63">
                  <c:v>4.3749999999999997E-2</c:v>
                </c:pt>
                <c:pt idx="64">
                  <c:v>4.444444444444446E-2</c:v>
                </c:pt>
                <c:pt idx="65">
                  <c:v>4.5138888888888888E-2</c:v>
                </c:pt>
                <c:pt idx="66">
                  <c:v>4.5833333333333344E-2</c:v>
                </c:pt>
                <c:pt idx="67">
                  <c:v>4.6527777777777772E-2</c:v>
                </c:pt>
                <c:pt idx="68">
                  <c:v>4.7222222222222228E-2</c:v>
                </c:pt>
                <c:pt idx="69">
                  <c:v>4.7916666666666684E-2</c:v>
                </c:pt>
                <c:pt idx="70">
                  <c:v>4.8611111111111112E-2</c:v>
                </c:pt>
                <c:pt idx="71">
                  <c:v>4.9305555555555547E-2</c:v>
                </c:pt>
                <c:pt idx="72">
                  <c:v>0.05</c:v>
                </c:pt>
                <c:pt idx="73">
                  <c:v>5.0694444444444459E-2</c:v>
                </c:pt>
                <c:pt idx="74">
                  <c:v>5.1388888888888887E-2</c:v>
                </c:pt>
                <c:pt idx="75">
                  <c:v>5.2083333333333356E-2</c:v>
                </c:pt>
                <c:pt idx="76">
                  <c:v>5.2777777777777785E-2</c:v>
                </c:pt>
                <c:pt idx="77">
                  <c:v>5.3472222222222227E-2</c:v>
                </c:pt>
                <c:pt idx="78">
                  <c:v>5.4166666666666682E-2</c:v>
                </c:pt>
                <c:pt idx="79">
                  <c:v>5.4861111111111124E-2</c:v>
                </c:pt>
                <c:pt idx="80">
                  <c:v>5.5555555555555539E-2</c:v>
                </c:pt>
                <c:pt idx="81">
                  <c:v>5.6249999999999994E-2</c:v>
                </c:pt>
                <c:pt idx="82">
                  <c:v>5.6944444444444443E-2</c:v>
                </c:pt>
                <c:pt idx="83">
                  <c:v>5.7638888888888892E-2</c:v>
                </c:pt>
                <c:pt idx="84">
                  <c:v>5.8333333333333348E-2</c:v>
                </c:pt>
                <c:pt idx="85">
                  <c:v>5.9027777777777783E-2</c:v>
                </c:pt>
                <c:pt idx="86">
                  <c:v>5.9722222222222246E-2</c:v>
                </c:pt>
                <c:pt idx="87">
                  <c:v>6.0416666666666688E-2</c:v>
                </c:pt>
                <c:pt idx="88">
                  <c:v>6.1111111111111116E-2</c:v>
                </c:pt>
                <c:pt idx="89">
                  <c:v>6.1805555555555551E-2</c:v>
                </c:pt>
                <c:pt idx="90">
                  <c:v>6.25E-2</c:v>
                </c:pt>
                <c:pt idx="91">
                  <c:v>6.3194444444444456E-2</c:v>
                </c:pt>
                <c:pt idx="92">
                  <c:v>6.3888888888888884E-2</c:v>
                </c:pt>
                <c:pt idx="93">
                  <c:v>6.4583333333333368E-2</c:v>
                </c:pt>
                <c:pt idx="94">
                  <c:v>6.5277777777777782E-2</c:v>
                </c:pt>
                <c:pt idx="95">
                  <c:v>6.5972222222222224E-2</c:v>
                </c:pt>
                <c:pt idx="96">
                  <c:v>6.666666666666668E-2</c:v>
                </c:pt>
                <c:pt idx="97">
                  <c:v>6.7361111111111122E-2</c:v>
                </c:pt>
                <c:pt idx="98">
                  <c:v>6.805555555555555E-2</c:v>
                </c:pt>
                <c:pt idx="99">
                  <c:v>6.8750000000000019E-2</c:v>
                </c:pt>
                <c:pt idx="100">
                  <c:v>6.9444444444444461E-2</c:v>
                </c:pt>
                <c:pt idx="101">
                  <c:v>7.013888888888889E-2</c:v>
                </c:pt>
                <c:pt idx="102">
                  <c:v>7.0833333333333345E-2</c:v>
                </c:pt>
                <c:pt idx="103">
                  <c:v>7.1527777777777773E-2</c:v>
                </c:pt>
                <c:pt idx="104">
                  <c:v>7.2222222222222229E-2</c:v>
                </c:pt>
                <c:pt idx="105">
                  <c:v>7.2916666666666685E-2</c:v>
                </c:pt>
                <c:pt idx="106">
                  <c:v>7.3611111111111113E-2</c:v>
                </c:pt>
                <c:pt idx="107">
                  <c:v>7.4305555555555555E-2</c:v>
                </c:pt>
                <c:pt idx="108">
                  <c:v>7.5000000000000011E-2</c:v>
                </c:pt>
                <c:pt idx="109">
                  <c:v>7.5694444444444439E-2</c:v>
                </c:pt>
                <c:pt idx="110">
                  <c:v>7.6388888888888895E-2</c:v>
                </c:pt>
                <c:pt idx="111">
                  <c:v>7.7083333333333351E-2</c:v>
                </c:pt>
                <c:pt idx="112">
                  <c:v>7.7777777777777779E-2</c:v>
                </c:pt>
                <c:pt idx="113">
                  <c:v>7.8472222222222235E-2</c:v>
                </c:pt>
                <c:pt idx="114">
                  <c:v>7.9166666666666677E-2</c:v>
                </c:pt>
                <c:pt idx="115">
                  <c:v>7.9861111111111119E-2</c:v>
                </c:pt>
                <c:pt idx="116">
                  <c:v>8.0555555555555575E-2</c:v>
                </c:pt>
                <c:pt idx="117">
                  <c:v>8.1250000000000003E-2</c:v>
                </c:pt>
                <c:pt idx="118">
                  <c:v>8.1944444444444459E-2</c:v>
                </c:pt>
                <c:pt idx="119">
                  <c:v>8.2638888888888901E-2</c:v>
                </c:pt>
                <c:pt idx="120">
                  <c:v>8.3333333333333343E-2</c:v>
                </c:pt>
                <c:pt idx="121">
                  <c:v>8.4027777777777798E-2</c:v>
                </c:pt>
                <c:pt idx="122">
                  <c:v>8.472222222222224E-2</c:v>
                </c:pt>
                <c:pt idx="123">
                  <c:v>8.5416666666666682E-2</c:v>
                </c:pt>
                <c:pt idx="124">
                  <c:v>8.6111111111111097E-2</c:v>
                </c:pt>
                <c:pt idx="125">
                  <c:v>8.6805555555555566E-2</c:v>
                </c:pt>
                <c:pt idx="126">
                  <c:v>8.7500000000000008E-2</c:v>
                </c:pt>
                <c:pt idx="127">
                  <c:v>8.8194444444444492E-2</c:v>
                </c:pt>
                <c:pt idx="128">
                  <c:v>8.8888888888888906E-2</c:v>
                </c:pt>
                <c:pt idx="129">
                  <c:v>8.9583333333333348E-2</c:v>
                </c:pt>
                <c:pt idx="130">
                  <c:v>9.0277777777777762E-2</c:v>
                </c:pt>
                <c:pt idx="131">
                  <c:v>9.0972222222222218E-2</c:v>
                </c:pt>
                <c:pt idx="132">
                  <c:v>9.1666666666666688E-2</c:v>
                </c:pt>
                <c:pt idx="133">
                  <c:v>9.2361111111111102E-2</c:v>
                </c:pt>
                <c:pt idx="134">
                  <c:v>9.3055555555555586E-2</c:v>
                </c:pt>
                <c:pt idx="135">
                  <c:v>9.3750000000000028E-2</c:v>
                </c:pt>
                <c:pt idx="136">
                  <c:v>9.4444444444444456E-2</c:v>
                </c:pt>
                <c:pt idx="137">
                  <c:v>9.5138888888888898E-2</c:v>
                </c:pt>
                <c:pt idx="138">
                  <c:v>9.5833333333333354E-2</c:v>
                </c:pt>
                <c:pt idx="139">
                  <c:v>9.6527777777777796E-2</c:v>
                </c:pt>
                <c:pt idx="140">
                  <c:v>9.7222222222222224E-2</c:v>
                </c:pt>
                <c:pt idx="141">
                  <c:v>9.7916666666666666E-2</c:v>
                </c:pt>
                <c:pt idx="142">
                  <c:v>9.8611111111111094E-2</c:v>
                </c:pt>
                <c:pt idx="143">
                  <c:v>9.9305555555555564E-2</c:v>
                </c:pt>
                <c:pt idx="144">
                  <c:v>0.1</c:v>
                </c:pt>
                <c:pt idx="145">
                  <c:v>0.10069444444444448</c:v>
                </c:pt>
                <c:pt idx="146">
                  <c:v>0.10138888888888888</c:v>
                </c:pt>
                <c:pt idx="147">
                  <c:v>0.10208333333333333</c:v>
                </c:pt>
                <c:pt idx="148">
                  <c:v>0.10277777777777777</c:v>
                </c:pt>
                <c:pt idx="149">
                  <c:v>0.10347222222222223</c:v>
                </c:pt>
                <c:pt idx="150">
                  <c:v>0.10416666666666669</c:v>
                </c:pt>
                <c:pt idx="151">
                  <c:v>0.10486111111111113</c:v>
                </c:pt>
                <c:pt idx="152">
                  <c:v>0.10555555555555557</c:v>
                </c:pt>
                <c:pt idx="153">
                  <c:v>0.10625000000000001</c:v>
                </c:pt>
                <c:pt idx="154">
                  <c:v>0.10694444444444445</c:v>
                </c:pt>
                <c:pt idx="155">
                  <c:v>0.10763888888888891</c:v>
                </c:pt>
                <c:pt idx="156">
                  <c:v>0.10833333333333335</c:v>
                </c:pt>
                <c:pt idx="157">
                  <c:v>0.10902777777777779</c:v>
                </c:pt>
                <c:pt idx="158">
                  <c:v>0.10972222222222225</c:v>
                </c:pt>
                <c:pt idx="159">
                  <c:v>0.11041666666666665</c:v>
                </c:pt>
                <c:pt idx="160">
                  <c:v>0.1111111111111111</c:v>
                </c:pt>
                <c:pt idx="161">
                  <c:v>0.11180555555555556</c:v>
                </c:pt>
                <c:pt idx="162">
                  <c:v>0.1125</c:v>
                </c:pt>
                <c:pt idx="163">
                  <c:v>0.11319444444444446</c:v>
                </c:pt>
                <c:pt idx="164">
                  <c:v>0.11388888888888887</c:v>
                </c:pt>
                <c:pt idx="165">
                  <c:v>0.11458333333333333</c:v>
                </c:pt>
                <c:pt idx="166">
                  <c:v>0.11527777777777778</c:v>
                </c:pt>
                <c:pt idx="167">
                  <c:v>0.11597222222222224</c:v>
                </c:pt>
                <c:pt idx="168">
                  <c:v>0.11666666666666668</c:v>
                </c:pt>
                <c:pt idx="169">
                  <c:v>0.11736111111111112</c:v>
                </c:pt>
                <c:pt idx="170">
                  <c:v>0.11805555555555557</c:v>
                </c:pt>
                <c:pt idx="171">
                  <c:v>0.11874999999999998</c:v>
                </c:pt>
                <c:pt idx="172">
                  <c:v>0.11944444444444446</c:v>
                </c:pt>
                <c:pt idx="173">
                  <c:v>0.12013888888888889</c:v>
                </c:pt>
                <c:pt idx="174">
                  <c:v>0.12083333333333333</c:v>
                </c:pt>
                <c:pt idx="175">
                  <c:v>0.12152777777777779</c:v>
                </c:pt>
                <c:pt idx="176">
                  <c:v>0.12222222222222225</c:v>
                </c:pt>
                <c:pt idx="177">
                  <c:v>0.12291666666666666</c:v>
                </c:pt>
                <c:pt idx="178">
                  <c:v>0.12361111111111113</c:v>
                </c:pt>
                <c:pt idx="179">
                  <c:v>0.12430555555555557</c:v>
                </c:pt>
                <c:pt idx="180">
                  <c:v>0.125</c:v>
                </c:pt>
                <c:pt idx="181">
                  <c:v>0.12569444444444444</c:v>
                </c:pt>
                <c:pt idx="182">
                  <c:v>0.12638888888888888</c:v>
                </c:pt>
                <c:pt idx="183">
                  <c:v>0.12708333333333335</c:v>
                </c:pt>
                <c:pt idx="184">
                  <c:v>0.12777777777777777</c:v>
                </c:pt>
                <c:pt idx="185">
                  <c:v>0.12847222222222221</c:v>
                </c:pt>
                <c:pt idx="186">
                  <c:v>0.12916666666666668</c:v>
                </c:pt>
                <c:pt idx="187">
                  <c:v>0.12986111111111115</c:v>
                </c:pt>
                <c:pt idx="188">
                  <c:v>0.13055555555555554</c:v>
                </c:pt>
                <c:pt idx="189">
                  <c:v>0.13125000000000001</c:v>
                </c:pt>
                <c:pt idx="190">
                  <c:v>0.1319444444444445</c:v>
                </c:pt>
                <c:pt idx="191">
                  <c:v>0.13263888888888889</c:v>
                </c:pt>
                <c:pt idx="192">
                  <c:v>0.13333333333333336</c:v>
                </c:pt>
                <c:pt idx="193">
                  <c:v>0.13402777777777777</c:v>
                </c:pt>
                <c:pt idx="194">
                  <c:v>0.13472222222222224</c:v>
                </c:pt>
                <c:pt idx="195">
                  <c:v>0.13541666666666669</c:v>
                </c:pt>
                <c:pt idx="196">
                  <c:v>0.13611111111111113</c:v>
                </c:pt>
                <c:pt idx="197">
                  <c:v>0.13680555555555557</c:v>
                </c:pt>
                <c:pt idx="198">
                  <c:v>0.13750000000000001</c:v>
                </c:pt>
                <c:pt idx="199">
                  <c:v>0.13819444444444448</c:v>
                </c:pt>
                <c:pt idx="200">
                  <c:v>0.1388888888888889</c:v>
                </c:pt>
                <c:pt idx="201">
                  <c:v>0.13958333333333336</c:v>
                </c:pt>
                <c:pt idx="202">
                  <c:v>0.14027777777777778</c:v>
                </c:pt>
                <c:pt idx="203">
                  <c:v>0.14097222222222225</c:v>
                </c:pt>
                <c:pt idx="204">
                  <c:v>0.14166666666666666</c:v>
                </c:pt>
                <c:pt idx="205">
                  <c:v>0.14236111111111113</c:v>
                </c:pt>
                <c:pt idx="206">
                  <c:v>0.14305555555555555</c:v>
                </c:pt>
                <c:pt idx="207">
                  <c:v>0.14375000000000002</c:v>
                </c:pt>
                <c:pt idx="208">
                  <c:v>0.14444444444444449</c:v>
                </c:pt>
                <c:pt idx="209">
                  <c:v>0.1451388888888889</c:v>
                </c:pt>
                <c:pt idx="210">
                  <c:v>0.14583333333333337</c:v>
                </c:pt>
                <c:pt idx="211">
                  <c:v>0.14652777777777778</c:v>
                </c:pt>
                <c:pt idx="212">
                  <c:v>0.14722222222222225</c:v>
                </c:pt>
                <c:pt idx="213">
                  <c:v>0.14791666666666672</c:v>
                </c:pt>
                <c:pt idx="214">
                  <c:v>0.14861111111111114</c:v>
                </c:pt>
                <c:pt idx="215">
                  <c:v>0.14930555555555555</c:v>
                </c:pt>
                <c:pt idx="216">
                  <c:v>0.15000000000000002</c:v>
                </c:pt>
                <c:pt idx="217">
                  <c:v>0.15069444444444446</c:v>
                </c:pt>
                <c:pt idx="218">
                  <c:v>0.15138888888888891</c:v>
                </c:pt>
                <c:pt idx="219">
                  <c:v>0.15208333333333338</c:v>
                </c:pt>
                <c:pt idx="220">
                  <c:v>0.15277777777777779</c:v>
                </c:pt>
                <c:pt idx="221">
                  <c:v>0.15347222222222226</c:v>
                </c:pt>
                <c:pt idx="222">
                  <c:v>0.1541666666666667</c:v>
                </c:pt>
                <c:pt idx="223">
                  <c:v>0.15486111111111117</c:v>
                </c:pt>
                <c:pt idx="224">
                  <c:v>0.15555555555555556</c:v>
                </c:pt>
                <c:pt idx="225">
                  <c:v>0.15625000000000003</c:v>
                </c:pt>
                <c:pt idx="226">
                  <c:v>0.1569444444444445</c:v>
                </c:pt>
                <c:pt idx="227">
                  <c:v>0.15763888888888891</c:v>
                </c:pt>
                <c:pt idx="228">
                  <c:v>0.15833333333333338</c:v>
                </c:pt>
                <c:pt idx="229">
                  <c:v>0.1590277777777778</c:v>
                </c:pt>
                <c:pt idx="230">
                  <c:v>0.15972222222222224</c:v>
                </c:pt>
                <c:pt idx="231">
                  <c:v>0.16041666666666671</c:v>
                </c:pt>
                <c:pt idx="232">
                  <c:v>0.16111111111111115</c:v>
                </c:pt>
                <c:pt idx="233">
                  <c:v>0.16180555555555554</c:v>
                </c:pt>
                <c:pt idx="234">
                  <c:v>0.16250000000000001</c:v>
                </c:pt>
                <c:pt idx="235">
                  <c:v>0.16319444444444448</c:v>
                </c:pt>
                <c:pt idx="236">
                  <c:v>0.16388888888888889</c:v>
                </c:pt>
                <c:pt idx="237">
                  <c:v>0.16458333333333336</c:v>
                </c:pt>
                <c:pt idx="238">
                  <c:v>0.16527777777777777</c:v>
                </c:pt>
                <c:pt idx="239">
                  <c:v>0.16597222222222224</c:v>
                </c:pt>
                <c:pt idx="240">
                  <c:v>0.16666666666666666</c:v>
                </c:pt>
                <c:pt idx="241">
                  <c:v>0.16736111111111113</c:v>
                </c:pt>
                <c:pt idx="242">
                  <c:v>0.16805555555555557</c:v>
                </c:pt>
                <c:pt idx="243">
                  <c:v>0.16875000000000001</c:v>
                </c:pt>
                <c:pt idx="244">
                  <c:v>0.16944444444444451</c:v>
                </c:pt>
                <c:pt idx="245">
                  <c:v>0.1701388888888889</c:v>
                </c:pt>
                <c:pt idx="246">
                  <c:v>0.17083333333333336</c:v>
                </c:pt>
                <c:pt idx="247">
                  <c:v>0.17152777777777778</c:v>
                </c:pt>
                <c:pt idx="248">
                  <c:v>0.17222222222222225</c:v>
                </c:pt>
                <c:pt idx="249">
                  <c:v>0.17291666666666669</c:v>
                </c:pt>
                <c:pt idx="250">
                  <c:v>0.17361111111111113</c:v>
                </c:pt>
                <c:pt idx="251">
                  <c:v>0.17430555555555555</c:v>
                </c:pt>
                <c:pt idx="252">
                  <c:v>0.17500000000000002</c:v>
                </c:pt>
                <c:pt idx="253">
                  <c:v>0.17569444444444446</c:v>
                </c:pt>
                <c:pt idx="254">
                  <c:v>0.1763888888888889</c:v>
                </c:pt>
                <c:pt idx="255">
                  <c:v>0.17708333333333337</c:v>
                </c:pt>
                <c:pt idx="256">
                  <c:v>0.17777777777777778</c:v>
                </c:pt>
                <c:pt idx="257">
                  <c:v>0.17847222222222225</c:v>
                </c:pt>
                <c:pt idx="258">
                  <c:v>0.1791666666666667</c:v>
                </c:pt>
                <c:pt idx="259">
                  <c:v>0.17986111111111114</c:v>
                </c:pt>
                <c:pt idx="260">
                  <c:v>0.18055555555555555</c:v>
                </c:pt>
                <c:pt idx="261">
                  <c:v>0.18125000000000002</c:v>
                </c:pt>
                <c:pt idx="262">
                  <c:v>0.18194444444444449</c:v>
                </c:pt>
                <c:pt idx="263">
                  <c:v>0.18263888888888891</c:v>
                </c:pt>
                <c:pt idx="264">
                  <c:v>0.18333333333333338</c:v>
                </c:pt>
                <c:pt idx="265">
                  <c:v>0.18402777777777779</c:v>
                </c:pt>
                <c:pt idx="266">
                  <c:v>0.18472222222222226</c:v>
                </c:pt>
                <c:pt idx="267">
                  <c:v>0.18541666666666673</c:v>
                </c:pt>
                <c:pt idx="268">
                  <c:v>0.18611111111111117</c:v>
                </c:pt>
                <c:pt idx="269">
                  <c:v>0.18680555555555556</c:v>
                </c:pt>
                <c:pt idx="270">
                  <c:v>0.18750000000000003</c:v>
                </c:pt>
                <c:pt idx="271">
                  <c:v>0.18819444444444447</c:v>
                </c:pt>
                <c:pt idx="272">
                  <c:v>0.18888888888888891</c:v>
                </c:pt>
                <c:pt idx="273">
                  <c:v>0.18958333333333338</c:v>
                </c:pt>
                <c:pt idx="274">
                  <c:v>0.19027777777777777</c:v>
                </c:pt>
                <c:pt idx="275">
                  <c:v>0.19097222222222221</c:v>
                </c:pt>
                <c:pt idx="276">
                  <c:v>0.19166666666666668</c:v>
                </c:pt>
                <c:pt idx="277">
                  <c:v>0.19236111111111115</c:v>
                </c:pt>
                <c:pt idx="278">
                  <c:v>0.19305555555555554</c:v>
                </c:pt>
                <c:pt idx="279">
                  <c:v>0.19375000000000001</c:v>
                </c:pt>
                <c:pt idx="280">
                  <c:v>0.1944444444444445</c:v>
                </c:pt>
                <c:pt idx="281">
                  <c:v>0.19513888888888889</c:v>
                </c:pt>
                <c:pt idx="282">
                  <c:v>0.19583333333333336</c:v>
                </c:pt>
                <c:pt idx="283">
                  <c:v>0.19652777777777777</c:v>
                </c:pt>
                <c:pt idx="284">
                  <c:v>0.19722222222222224</c:v>
                </c:pt>
                <c:pt idx="285">
                  <c:v>0.19791666666666669</c:v>
                </c:pt>
                <c:pt idx="286">
                  <c:v>0.19861111111111113</c:v>
                </c:pt>
                <c:pt idx="287">
                  <c:v>0.19930555555555557</c:v>
                </c:pt>
                <c:pt idx="288">
                  <c:v>0.2</c:v>
                </c:pt>
                <c:pt idx="289">
                  <c:v>0.20069444444444448</c:v>
                </c:pt>
                <c:pt idx="290">
                  <c:v>0.2013888888888889</c:v>
                </c:pt>
                <c:pt idx="291">
                  <c:v>0.20208333333333336</c:v>
                </c:pt>
                <c:pt idx="292">
                  <c:v>0.20277777777777778</c:v>
                </c:pt>
                <c:pt idx="293">
                  <c:v>0.20347222222222225</c:v>
                </c:pt>
                <c:pt idx="294">
                  <c:v>0.20416666666666666</c:v>
                </c:pt>
                <c:pt idx="295">
                  <c:v>0.20486111111111113</c:v>
                </c:pt>
                <c:pt idx="296">
                  <c:v>0.20555555555555555</c:v>
                </c:pt>
                <c:pt idx="297">
                  <c:v>0.20625000000000002</c:v>
                </c:pt>
                <c:pt idx="298">
                  <c:v>0.20694444444444449</c:v>
                </c:pt>
                <c:pt idx="299">
                  <c:v>0.2076388888888889</c:v>
                </c:pt>
                <c:pt idx="300">
                  <c:v>0.20833333333333337</c:v>
                </c:pt>
                <c:pt idx="301">
                  <c:v>0.20902777777777778</c:v>
                </c:pt>
                <c:pt idx="302">
                  <c:v>0.20972222222222225</c:v>
                </c:pt>
                <c:pt idx="303">
                  <c:v>0.21041666666666672</c:v>
                </c:pt>
                <c:pt idx="304">
                  <c:v>0.21111111111111114</c:v>
                </c:pt>
                <c:pt idx="305">
                  <c:v>0.21180555555555555</c:v>
                </c:pt>
                <c:pt idx="306">
                  <c:v>0.21250000000000002</c:v>
                </c:pt>
                <c:pt idx="307">
                  <c:v>0.21319444444444446</c:v>
                </c:pt>
                <c:pt idx="308">
                  <c:v>0.21388888888888891</c:v>
                </c:pt>
                <c:pt idx="309">
                  <c:v>0.21458333333333338</c:v>
                </c:pt>
                <c:pt idx="310">
                  <c:v>0.21527777777777779</c:v>
                </c:pt>
                <c:pt idx="311">
                  <c:v>0.21597222222222226</c:v>
                </c:pt>
                <c:pt idx="312">
                  <c:v>0.2166666666666667</c:v>
                </c:pt>
                <c:pt idx="313">
                  <c:v>0.21736111111111117</c:v>
                </c:pt>
                <c:pt idx="314">
                  <c:v>0.21805555555555556</c:v>
                </c:pt>
                <c:pt idx="315">
                  <c:v>0.21875000000000003</c:v>
                </c:pt>
                <c:pt idx="316">
                  <c:v>0.2194444444444445</c:v>
                </c:pt>
                <c:pt idx="317">
                  <c:v>0.22013888888888888</c:v>
                </c:pt>
                <c:pt idx="318">
                  <c:v>0.22083333333333335</c:v>
                </c:pt>
                <c:pt idx="319">
                  <c:v>0.22152777777777777</c:v>
                </c:pt>
                <c:pt idx="320">
                  <c:v>0.22222222222222221</c:v>
                </c:pt>
                <c:pt idx="321">
                  <c:v>0.22291666666666671</c:v>
                </c:pt>
                <c:pt idx="322">
                  <c:v>0.22361111111111115</c:v>
                </c:pt>
                <c:pt idx="323">
                  <c:v>0.22430555555555554</c:v>
                </c:pt>
                <c:pt idx="324">
                  <c:v>0.22500000000000001</c:v>
                </c:pt>
                <c:pt idx="325">
                  <c:v>0.22569444444444448</c:v>
                </c:pt>
                <c:pt idx="326">
                  <c:v>0.22638888888888889</c:v>
                </c:pt>
                <c:pt idx="327">
                  <c:v>0.22708333333333336</c:v>
                </c:pt>
                <c:pt idx="328">
                  <c:v>0.22777777777777777</c:v>
                </c:pt>
                <c:pt idx="329">
                  <c:v>0.22847222222222224</c:v>
                </c:pt>
                <c:pt idx="330">
                  <c:v>0.22916666666666666</c:v>
                </c:pt>
                <c:pt idx="331">
                  <c:v>0.22986111111111113</c:v>
                </c:pt>
                <c:pt idx="332">
                  <c:v>0.23055555555555557</c:v>
                </c:pt>
                <c:pt idx="333">
                  <c:v>0.23125000000000001</c:v>
                </c:pt>
                <c:pt idx="334">
                  <c:v>0.23194444444444451</c:v>
                </c:pt>
                <c:pt idx="335">
                  <c:v>0.2326388888888889</c:v>
                </c:pt>
                <c:pt idx="336">
                  <c:v>0.23333333333333336</c:v>
                </c:pt>
                <c:pt idx="337">
                  <c:v>0.23402777777777778</c:v>
                </c:pt>
                <c:pt idx="338">
                  <c:v>0.23472222222222225</c:v>
                </c:pt>
                <c:pt idx="339">
                  <c:v>0.23541666666666669</c:v>
                </c:pt>
                <c:pt idx="340">
                  <c:v>0.23611111111111113</c:v>
                </c:pt>
                <c:pt idx="341">
                  <c:v>0.23680555555555555</c:v>
                </c:pt>
                <c:pt idx="342">
                  <c:v>0.23750000000000002</c:v>
                </c:pt>
                <c:pt idx="343">
                  <c:v>0.23819444444444446</c:v>
                </c:pt>
                <c:pt idx="344">
                  <c:v>0.2388888888888889</c:v>
                </c:pt>
                <c:pt idx="345">
                  <c:v>0.23958333333333337</c:v>
                </c:pt>
                <c:pt idx="346">
                  <c:v>0.24027777777777778</c:v>
                </c:pt>
                <c:pt idx="347">
                  <c:v>0.24097222222222225</c:v>
                </c:pt>
                <c:pt idx="348">
                  <c:v>0.2416666666666667</c:v>
                </c:pt>
                <c:pt idx="349">
                  <c:v>0.24236111111111114</c:v>
                </c:pt>
                <c:pt idx="350">
                  <c:v>0.24305555555555555</c:v>
                </c:pt>
                <c:pt idx="351">
                  <c:v>0.24375000000000002</c:v>
                </c:pt>
                <c:pt idx="352">
                  <c:v>0.24444444444444449</c:v>
                </c:pt>
                <c:pt idx="353">
                  <c:v>0.24513888888888891</c:v>
                </c:pt>
                <c:pt idx="354">
                  <c:v>0.24583333333333338</c:v>
                </c:pt>
                <c:pt idx="355">
                  <c:v>0.24652777777777779</c:v>
                </c:pt>
                <c:pt idx="356">
                  <c:v>0.24722222222222226</c:v>
                </c:pt>
                <c:pt idx="357">
                  <c:v>0.24791666666666673</c:v>
                </c:pt>
                <c:pt idx="358">
                  <c:v>0.24861111111111117</c:v>
                </c:pt>
                <c:pt idx="359">
                  <c:v>0.24930555555555556</c:v>
                </c:pt>
                <c:pt idx="360">
                  <c:v>0.25</c:v>
                </c:pt>
                <c:pt idx="361">
                  <c:v>0.25069444444444444</c:v>
                </c:pt>
                <c:pt idx="362">
                  <c:v>0.25138888888888894</c:v>
                </c:pt>
                <c:pt idx="363">
                  <c:v>0.25208333333333333</c:v>
                </c:pt>
                <c:pt idx="364">
                  <c:v>0.25277777777777782</c:v>
                </c:pt>
                <c:pt idx="365">
                  <c:v>0.25347222222222227</c:v>
                </c:pt>
                <c:pt idx="366">
                  <c:v>0.25416666666666671</c:v>
                </c:pt>
                <c:pt idx="367">
                  <c:v>0.25486111111111109</c:v>
                </c:pt>
                <c:pt idx="368">
                  <c:v>0.25555555555555554</c:v>
                </c:pt>
                <c:pt idx="369">
                  <c:v>0.25624999999999998</c:v>
                </c:pt>
                <c:pt idx="370">
                  <c:v>0.25694444444444442</c:v>
                </c:pt>
                <c:pt idx="371">
                  <c:v>0.25763888888888886</c:v>
                </c:pt>
                <c:pt idx="372">
                  <c:v>0.2583333333333333</c:v>
                </c:pt>
                <c:pt idx="373">
                  <c:v>0.25902777777777786</c:v>
                </c:pt>
                <c:pt idx="374">
                  <c:v>0.2597222222222223</c:v>
                </c:pt>
                <c:pt idx="375">
                  <c:v>0.2604166666666668</c:v>
                </c:pt>
                <c:pt idx="376">
                  <c:v>0.26111111111111113</c:v>
                </c:pt>
                <c:pt idx="377">
                  <c:v>0.26180555555555557</c:v>
                </c:pt>
                <c:pt idx="378">
                  <c:v>0.26250000000000001</c:v>
                </c:pt>
                <c:pt idx="379">
                  <c:v>0.26319444444444445</c:v>
                </c:pt>
                <c:pt idx="380">
                  <c:v>0.26388888888888901</c:v>
                </c:pt>
                <c:pt idx="381">
                  <c:v>0.26458333333333334</c:v>
                </c:pt>
                <c:pt idx="382">
                  <c:v>0.26527777777777783</c:v>
                </c:pt>
                <c:pt idx="383">
                  <c:v>0.26597222222222228</c:v>
                </c:pt>
                <c:pt idx="384">
                  <c:v>0.26666666666666672</c:v>
                </c:pt>
                <c:pt idx="385">
                  <c:v>0.2673611111111111</c:v>
                </c:pt>
                <c:pt idx="386">
                  <c:v>0.26805555555555555</c:v>
                </c:pt>
                <c:pt idx="387">
                  <c:v>0.26875000000000004</c:v>
                </c:pt>
                <c:pt idx="388">
                  <c:v>0.26944444444444449</c:v>
                </c:pt>
                <c:pt idx="389">
                  <c:v>0.27013888888888887</c:v>
                </c:pt>
                <c:pt idx="390">
                  <c:v>0.27083333333333326</c:v>
                </c:pt>
                <c:pt idx="391">
                  <c:v>0.27152777777777787</c:v>
                </c:pt>
                <c:pt idx="392">
                  <c:v>0.27222222222222225</c:v>
                </c:pt>
                <c:pt idx="393">
                  <c:v>0.27291666666666675</c:v>
                </c:pt>
                <c:pt idx="394">
                  <c:v>0.27361111111111114</c:v>
                </c:pt>
                <c:pt idx="395">
                  <c:v>0.27430555555555558</c:v>
                </c:pt>
                <c:pt idx="396">
                  <c:v>0.27500000000000002</c:v>
                </c:pt>
                <c:pt idx="397">
                  <c:v>0.27569444444444446</c:v>
                </c:pt>
                <c:pt idx="398">
                  <c:v>0.27638888888888902</c:v>
                </c:pt>
                <c:pt idx="399">
                  <c:v>0.27708333333333335</c:v>
                </c:pt>
                <c:pt idx="400">
                  <c:v>0.2777777777777779</c:v>
                </c:pt>
                <c:pt idx="401">
                  <c:v>0.27847222222222234</c:v>
                </c:pt>
                <c:pt idx="402">
                  <c:v>0.27916666666666673</c:v>
                </c:pt>
                <c:pt idx="403">
                  <c:v>0.27986111111111112</c:v>
                </c:pt>
                <c:pt idx="404">
                  <c:v>0.28055555555555556</c:v>
                </c:pt>
                <c:pt idx="405">
                  <c:v>0.28125</c:v>
                </c:pt>
                <c:pt idx="406">
                  <c:v>0.2819444444444445</c:v>
                </c:pt>
                <c:pt idx="407">
                  <c:v>0.28263888888888888</c:v>
                </c:pt>
                <c:pt idx="408">
                  <c:v>0.28333333333333333</c:v>
                </c:pt>
                <c:pt idx="409">
                  <c:v>0.28402777777777788</c:v>
                </c:pt>
                <c:pt idx="410">
                  <c:v>0.28472222222222227</c:v>
                </c:pt>
                <c:pt idx="411">
                  <c:v>0.28541666666666676</c:v>
                </c:pt>
                <c:pt idx="412">
                  <c:v>0.28611111111111109</c:v>
                </c:pt>
                <c:pt idx="413">
                  <c:v>0.28680555555555559</c:v>
                </c:pt>
                <c:pt idx="414">
                  <c:v>0.28750000000000003</c:v>
                </c:pt>
                <c:pt idx="415">
                  <c:v>0.28819444444444442</c:v>
                </c:pt>
                <c:pt idx="416">
                  <c:v>0.28888888888888897</c:v>
                </c:pt>
                <c:pt idx="417">
                  <c:v>0.28958333333333336</c:v>
                </c:pt>
                <c:pt idx="418">
                  <c:v>0.29027777777777786</c:v>
                </c:pt>
                <c:pt idx="419">
                  <c:v>0.29097222222222235</c:v>
                </c:pt>
                <c:pt idx="420">
                  <c:v>0.2916666666666668</c:v>
                </c:pt>
                <c:pt idx="421">
                  <c:v>0.29236111111111118</c:v>
                </c:pt>
                <c:pt idx="422">
                  <c:v>0.29305555555555557</c:v>
                </c:pt>
                <c:pt idx="423">
                  <c:v>0.29375000000000001</c:v>
                </c:pt>
                <c:pt idx="424">
                  <c:v>0.29444444444444451</c:v>
                </c:pt>
                <c:pt idx="425">
                  <c:v>0.29513888888888895</c:v>
                </c:pt>
                <c:pt idx="426">
                  <c:v>0.29583333333333334</c:v>
                </c:pt>
                <c:pt idx="427">
                  <c:v>0.29652777777777789</c:v>
                </c:pt>
                <c:pt idx="428">
                  <c:v>0.29722222222222228</c:v>
                </c:pt>
                <c:pt idx="429">
                  <c:v>0.29791666666666677</c:v>
                </c:pt>
                <c:pt idx="430">
                  <c:v>0.2986111111111111</c:v>
                </c:pt>
                <c:pt idx="431">
                  <c:v>0.2993055555555556</c:v>
                </c:pt>
                <c:pt idx="432">
                  <c:v>0.30000000000000004</c:v>
                </c:pt>
                <c:pt idx="433">
                  <c:v>0.30069444444444449</c:v>
                </c:pt>
                <c:pt idx="434">
                  <c:v>0.30138888888888898</c:v>
                </c:pt>
                <c:pt idx="435">
                  <c:v>0.30208333333333331</c:v>
                </c:pt>
                <c:pt idx="436">
                  <c:v>0.30277777777777787</c:v>
                </c:pt>
                <c:pt idx="437">
                  <c:v>0.30347222222222231</c:v>
                </c:pt>
                <c:pt idx="438">
                  <c:v>0.30416666666666675</c:v>
                </c:pt>
                <c:pt idx="439">
                  <c:v>0.30486111111111119</c:v>
                </c:pt>
                <c:pt idx="440">
                  <c:v>0.30555555555555558</c:v>
                </c:pt>
                <c:pt idx="441">
                  <c:v>0.30625000000000002</c:v>
                </c:pt>
                <c:pt idx="442">
                  <c:v>0.30694444444444452</c:v>
                </c:pt>
                <c:pt idx="443">
                  <c:v>0.30763888888888896</c:v>
                </c:pt>
                <c:pt idx="444">
                  <c:v>0.30833333333333335</c:v>
                </c:pt>
                <c:pt idx="445">
                  <c:v>0.30902777777777796</c:v>
                </c:pt>
                <c:pt idx="446">
                  <c:v>0.30972222222222234</c:v>
                </c:pt>
                <c:pt idx="447">
                  <c:v>0.31041666666666679</c:v>
                </c:pt>
                <c:pt idx="448">
                  <c:v>0.31111111111111112</c:v>
                </c:pt>
                <c:pt idx="449">
                  <c:v>0.31180555555555561</c:v>
                </c:pt>
                <c:pt idx="450">
                  <c:v>0.31250000000000006</c:v>
                </c:pt>
                <c:pt idx="451">
                  <c:v>0.3131944444444445</c:v>
                </c:pt>
                <c:pt idx="452">
                  <c:v>0.31388888888888899</c:v>
                </c:pt>
                <c:pt idx="453">
                  <c:v>0.31458333333333338</c:v>
                </c:pt>
                <c:pt idx="454">
                  <c:v>0.31527777777777788</c:v>
                </c:pt>
                <c:pt idx="455">
                  <c:v>0.31597222222222232</c:v>
                </c:pt>
                <c:pt idx="456">
                  <c:v>0.31666666666666676</c:v>
                </c:pt>
                <c:pt idx="457">
                  <c:v>0.31736111111111115</c:v>
                </c:pt>
                <c:pt idx="458">
                  <c:v>0.31805555555555559</c:v>
                </c:pt>
                <c:pt idx="459">
                  <c:v>0.31875000000000003</c:v>
                </c:pt>
                <c:pt idx="460">
                  <c:v>0.31944444444444448</c:v>
                </c:pt>
                <c:pt idx="461">
                  <c:v>0.32013888888888892</c:v>
                </c:pt>
                <c:pt idx="462">
                  <c:v>0.32083333333333336</c:v>
                </c:pt>
                <c:pt idx="463">
                  <c:v>0.32152777777777791</c:v>
                </c:pt>
                <c:pt idx="464">
                  <c:v>0.32222222222222235</c:v>
                </c:pt>
                <c:pt idx="465">
                  <c:v>0.32291666666666685</c:v>
                </c:pt>
                <c:pt idx="466">
                  <c:v>0.32361111111111118</c:v>
                </c:pt>
                <c:pt idx="467">
                  <c:v>0.32430555555555562</c:v>
                </c:pt>
                <c:pt idx="468">
                  <c:v>0.32500000000000007</c:v>
                </c:pt>
                <c:pt idx="469">
                  <c:v>0.32569444444444451</c:v>
                </c:pt>
                <c:pt idx="470">
                  <c:v>0.32638888888888906</c:v>
                </c:pt>
                <c:pt idx="471">
                  <c:v>0.32708333333333339</c:v>
                </c:pt>
                <c:pt idx="472">
                  <c:v>0.32777777777777789</c:v>
                </c:pt>
                <c:pt idx="473">
                  <c:v>0.32847222222222233</c:v>
                </c:pt>
                <c:pt idx="474">
                  <c:v>0.32916666666666677</c:v>
                </c:pt>
                <c:pt idx="475">
                  <c:v>0.32986111111111116</c:v>
                </c:pt>
                <c:pt idx="476">
                  <c:v>0.3305555555555556</c:v>
                </c:pt>
                <c:pt idx="477">
                  <c:v>0.3312500000000001</c:v>
                </c:pt>
                <c:pt idx="478">
                  <c:v>0.33194444444444454</c:v>
                </c:pt>
                <c:pt idx="479">
                  <c:v>0.33263888888888893</c:v>
                </c:pt>
                <c:pt idx="480">
                  <c:v>0.33333333333333331</c:v>
                </c:pt>
                <c:pt idx="481">
                  <c:v>0.33402777777777792</c:v>
                </c:pt>
                <c:pt idx="482">
                  <c:v>0.33472222222222231</c:v>
                </c:pt>
                <c:pt idx="483">
                  <c:v>0.33541666666666681</c:v>
                </c:pt>
                <c:pt idx="484">
                  <c:v>0.33611111111111119</c:v>
                </c:pt>
                <c:pt idx="485">
                  <c:v>0.33680555555555564</c:v>
                </c:pt>
                <c:pt idx="486">
                  <c:v>0.33750000000000008</c:v>
                </c:pt>
                <c:pt idx="487">
                  <c:v>0.33819444444444452</c:v>
                </c:pt>
                <c:pt idx="488">
                  <c:v>0.33888888888888907</c:v>
                </c:pt>
                <c:pt idx="489">
                  <c:v>0.3395833333333334</c:v>
                </c:pt>
                <c:pt idx="490">
                  <c:v>0.3402777777777779</c:v>
                </c:pt>
                <c:pt idx="491">
                  <c:v>0.34097222222222234</c:v>
                </c:pt>
                <c:pt idx="492">
                  <c:v>0.34166666666666673</c:v>
                </c:pt>
                <c:pt idx="493">
                  <c:v>0.34236111111111112</c:v>
                </c:pt>
                <c:pt idx="494">
                  <c:v>0.34305555555555556</c:v>
                </c:pt>
                <c:pt idx="495">
                  <c:v>0.34375</c:v>
                </c:pt>
                <c:pt idx="496">
                  <c:v>0.3444444444444445</c:v>
                </c:pt>
                <c:pt idx="497">
                  <c:v>0.34513888888888888</c:v>
                </c:pt>
                <c:pt idx="498">
                  <c:v>0.34583333333333333</c:v>
                </c:pt>
                <c:pt idx="499">
                  <c:v>0.34652777777777788</c:v>
                </c:pt>
                <c:pt idx="500">
                  <c:v>0.34722222222222227</c:v>
                </c:pt>
                <c:pt idx="501">
                  <c:v>0.34791666666666676</c:v>
                </c:pt>
                <c:pt idx="502">
                  <c:v>0.34861111111111109</c:v>
                </c:pt>
                <c:pt idx="503">
                  <c:v>0.34930555555555559</c:v>
                </c:pt>
                <c:pt idx="504">
                  <c:v>0.35000000000000003</c:v>
                </c:pt>
                <c:pt idx="505">
                  <c:v>0.35069444444444442</c:v>
                </c:pt>
                <c:pt idx="506">
                  <c:v>0.35138888888888897</c:v>
                </c:pt>
                <c:pt idx="507">
                  <c:v>0.35208333333333336</c:v>
                </c:pt>
                <c:pt idx="508">
                  <c:v>0.35277777777777786</c:v>
                </c:pt>
                <c:pt idx="509">
                  <c:v>0.35347222222222235</c:v>
                </c:pt>
                <c:pt idx="510">
                  <c:v>0.3541666666666668</c:v>
                </c:pt>
                <c:pt idx="511">
                  <c:v>0.35486111111111118</c:v>
                </c:pt>
                <c:pt idx="512">
                  <c:v>0.35555555555555557</c:v>
                </c:pt>
                <c:pt idx="513">
                  <c:v>0.35625000000000001</c:v>
                </c:pt>
                <c:pt idx="514">
                  <c:v>0.35694444444444451</c:v>
                </c:pt>
                <c:pt idx="515">
                  <c:v>0.35763888888888895</c:v>
                </c:pt>
                <c:pt idx="516">
                  <c:v>0.35833333333333334</c:v>
                </c:pt>
                <c:pt idx="517">
                  <c:v>0.35902777777777789</c:v>
                </c:pt>
                <c:pt idx="518">
                  <c:v>0.35972222222222228</c:v>
                </c:pt>
                <c:pt idx="519">
                  <c:v>0.36041666666666677</c:v>
                </c:pt>
                <c:pt idx="520">
                  <c:v>0.3611111111111111</c:v>
                </c:pt>
                <c:pt idx="521">
                  <c:v>0.3618055555555556</c:v>
                </c:pt>
                <c:pt idx="522">
                  <c:v>0.3625000000000001</c:v>
                </c:pt>
                <c:pt idx="523">
                  <c:v>0.36319444444444449</c:v>
                </c:pt>
                <c:pt idx="524">
                  <c:v>0.36388888888888898</c:v>
                </c:pt>
                <c:pt idx="525">
                  <c:v>0.36458333333333331</c:v>
                </c:pt>
                <c:pt idx="526">
                  <c:v>0.36527777777777787</c:v>
                </c:pt>
                <c:pt idx="527">
                  <c:v>0.36597222222222231</c:v>
                </c:pt>
                <c:pt idx="528">
                  <c:v>0.36666666666666675</c:v>
                </c:pt>
                <c:pt idx="529">
                  <c:v>0.36736111111111119</c:v>
                </c:pt>
                <c:pt idx="530">
                  <c:v>0.36805555555555558</c:v>
                </c:pt>
                <c:pt idx="531">
                  <c:v>0.36875000000000002</c:v>
                </c:pt>
                <c:pt idx="532">
                  <c:v>0.36944444444444452</c:v>
                </c:pt>
                <c:pt idx="533">
                  <c:v>0.37013888888888896</c:v>
                </c:pt>
                <c:pt idx="534">
                  <c:v>0.37083333333333335</c:v>
                </c:pt>
                <c:pt idx="535">
                  <c:v>0.37152777777777796</c:v>
                </c:pt>
                <c:pt idx="536">
                  <c:v>0.37222222222222234</c:v>
                </c:pt>
                <c:pt idx="537">
                  <c:v>0.37291666666666679</c:v>
                </c:pt>
                <c:pt idx="538">
                  <c:v>0.37361111111111112</c:v>
                </c:pt>
                <c:pt idx="539">
                  <c:v>0.37430555555555561</c:v>
                </c:pt>
                <c:pt idx="540">
                  <c:v>0.37500000000000006</c:v>
                </c:pt>
                <c:pt idx="541">
                  <c:v>0.3756944444444445</c:v>
                </c:pt>
                <c:pt idx="542">
                  <c:v>0.37638888888888899</c:v>
                </c:pt>
                <c:pt idx="543">
                  <c:v>0.37708333333333338</c:v>
                </c:pt>
                <c:pt idx="544">
                  <c:v>0.37777777777777788</c:v>
                </c:pt>
                <c:pt idx="545">
                  <c:v>0.37847222222222232</c:v>
                </c:pt>
                <c:pt idx="546">
                  <c:v>0.37916666666666676</c:v>
                </c:pt>
                <c:pt idx="547">
                  <c:v>0.37986111111111115</c:v>
                </c:pt>
                <c:pt idx="548">
                  <c:v>0.38055555555555559</c:v>
                </c:pt>
                <c:pt idx="549">
                  <c:v>0.38125000000000003</c:v>
                </c:pt>
                <c:pt idx="550">
                  <c:v>0.38194444444444448</c:v>
                </c:pt>
                <c:pt idx="551">
                  <c:v>0.38263888888888892</c:v>
                </c:pt>
                <c:pt idx="552">
                  <c:v>0.38333333333333336</c:v>
                </c:pt>
                <c:pt idx="553">
                  <c:v>0.38402777777777791</c:v>
                </c:pt>
                <c:pt idx="554">
                  <c:v>0.38472222222222235</c:v>
                </c:pt>
                <c:pt idx="555">
                  <c:v>0.38541666666666685</c:v>
                </c:pt>
                <c:pt idx="556">
                  <c:v>0.38611111111111118</c:v>
                </c:pt>
                <c:pt idx="557">
                  <c:v>0.38680555555555562</c:v>
                </c:pt>
                <c:pt idx="558">
                  <c:v>0.38750000000000007</c:v>
                </c:pt>
                <c:pt idx="559">
                  <c:v>0.38819444444444451</c:v>
                </c:pt>
                <c:pt idx="560">
                  <c:v>0.38888888888888906</c:v>
                </c:pt>
                <c:pt idx="561">
                  <c:v>0.38958333333333339</c:v>
                </c:pt>
                <c:pt idx="562">
                  <c:v>0.39027777777777789</c:v>
                </c:pt>
                <c:pt idx="563">
                  <c:v>0.39097222222222233</c:v>
                </c:pt>
                <c:pt idx="564">
                  <c:v>0.39166666666666677</c:v>
                </c:pt>
                <c:pt idx="565">
                  <c:v>0.39236111111111116</c:v>
                </c:pt>
                <c:pt idx="566">
                  <c:v>0.3930555555555556</c:v>
                </c:pt>
                <c:pt idx="567">
                  <c:v>0.3937500000000001</c:v>
                </c:pt>
                <c:pt idx="568">
                  <c:v>0.39444444444444454</c:v>
                </c:pt>
                <c:pt idx="569">
                  <c:v>0.39513888888888893</c:v>
                </c:pt>
                <c:pt idx="570">
                  <c:v>0.39583333333333331</c:v>
                </c:pt>
                <c:pt idx="571">
                  <c:v>0.39652777777777792</c:v>
                </c:pt>
                <c:pt idx="572">
                  <c:v>0.39722222222222231</c:v>
                </c:pt>
                <c:pt idx="573">
                  <c:v>0.39791666666666681</c:v>
                </c:pt>
                <c:pt idx="574">
                  <c:v>0.39861111111111119</c:v>
                </c:pt>
                <c:pt idx="575">
                  <c:v>0.39930555555555564</c:v>
                </c:pt>
                <c:pt idx="576">
                  <c:v>0.4</c:v>
                </c:pt>
                <c:pt idx="577">
                  <c:v>0.40069444444444446</c:v>
                </c:pt>
                <c:pt idx="578">
                  <c:v>0.40138888888888902</c:v>
                </c:pt>
                <c:pt idx="579">
                  <c:v>0.40208333333333335</c:v>
                </c:pt>
                <c:pt idx="580">
                  <c:v>0.4027777777777779</c:v>
                </c:pt>
                <c:pt idx="581">
                  <c:v>0.40347222222222234</c:v>
                </c:pt>
                <c:pt idx="582">
                  <c:v>0.40416666666666673</c:v>
                </c:pt>
                <c:pt idx="583">
                  <c:v>0.40486111111111112</c:v>
                </c:pt>
                <c:pt idx="584">
                  <c:v>0.40555555555555556</c:v>
                </c:pt>
                <c:pt idx="585">
                  <c:v>0.40625</c:v>
                </c:pt>
                <c:pt idx="586">
                  <c:v>0.4069444444444445</c:v>
                </c:pt>
                <c:pt idx="587">
                  <c:v>0.40763888888888888</c:v>
                </c:pt>
                <c:pt idx="588">
                  <c:v>0.40833333333333333</c:v>
                </c:pt>
                <c:pt idx="589">
                  <c:v>0.40902777777777788</c:v>
                </c:pt>
                <c:pt idx="590">
                  <c:v>0.40972222222222227</c:v>
                </c:pt>
                <c:pt idx="591">
                  <c:v>0.41041666666666676</c:v>
                </c:pt>
                <c:pt idx="592">
                  <c:v>0.41111111111111109</c:v>
                </c:pt>
                <c:pt idx="593">
                  <c:v>0.41180555555555559</c:v>
                </c:pt>
                <c:pt idx="594">
                  <c:v>0.41250000000000003</c:v>
                </c:pt>
                <c:pt idx="595">
                  <c:v>0.41319444444444442</c:v>
                </c:pt>
                <c:pt idx="596">
                  <c:v>0.41388888888888897</c:v>
                </c:pt>
                <c:pt idx="597">
                  <c:v>0.41458333333333336</c:v>
                </c:pt>
                <c:pt idx="598">
                  <c:v>0.41527777777777786</c:v>
                </c:pt>
                <c:pt idx="599">
                  <c:v>0.41597222222222235</c:v>
                </c:pt>
                <c:pt idx="600">
                  <c:v>0.4166666666666668</c:v>
                </c:pt>
                <c:pt idx="601">
                  <c:v>0.41736111111111118</c:v>
                </c:pt>
                <c:pt idx="602">
                  <c:v>0.41805555555555557</c:v>
                </c:pt>
                <c:pt idx="603">
                  <c:v>0.41875000000000001</c:v>
                </c:pt>
                <c:pt idx="604">
                  <c:v>0.41944444444444451</c:v>
                </c:pt>
                <c:pt idx="605">
                  <c:v>0.42013888888888895</c:v>
                </c:pt>
                <c:pt idx="606">
                  <c:v>0.42083333333333334</c:v>
                </c:pt>
                <c:pt idx="607">
                  <c:v>0.42152777777777789</c:v>
                </c:pt>
                <c:pt idx="608">
                  <c:v>0.42222222222222228</c:v>
                </c:pt>
                <c:pt idx="609">
                  <c:v>0.42291666666666677</c:v>
                </c:pt>
                <c:pt idx="610">
                  <c:v>0.4236111111111111</c:v>
                </c:pt>
                <c:pt idx="611">
                  <c:v>0.4243055555555556</c:v>
                </c:pt>
                <c:pt idx="612">
                  <c:v>0.4250000000000001</c:v>
                </c:pt>
                <c:pt idx="613">
                  <c:v>0.42569444444444449</c:v>
                </c:pt>
                <c:pt idx="614">
                  <c:v>0.42638888888888898</c:v>
                </c:pt>
                <c:pt idx="615">
                  <c:v>0.42708333333333331</c:v>
                </c:pt>
                <c:pt idx="616">
                  <c:v>0.42777777777777787</c:v>
                </c:pt>
                <c:pt idx="617">
                  <c:v>0.42847222222222231</c:v>
                </c:pt>
                <c:pt idx="618">
                  <c:v>0.42916666666666675</c:v>
                </c:pt>
                <c:pt idx="619">
                  <c:v>0.42986111111111119</c:v>
                </c:pt>
                <c:pt idx="620">
                  <c:v>0.43055555555555558</c:v>
                </c:pt>
                <c:pt idx="621">
                  <c:v>0.43125000000000002</c:v>
                </c:pt>
                <c:pt idx="622">
                  <c:v>0.43194444444444452</c:v>
                </c:pt>
                <c:pt idx="623">
                  <c:v>0.43263888888888896</c:v>
                </c:pt>
                <c:pt idx="624">
                  <c:v>0.43333333333333335</c:v>
                </c:pt>
                <c:pt idx="625">
                  <c:v>0.43402777777777796</c:v>
                </c:pt>
                <c:pt idx="626">
                  <c:v>0.43472222222222234</c:v>
                </c:pt>
                <c:pt idx="627">
                  <c:v>0.43541666666666679</c:v>
                </c:pt>
                <c:pt idx="628">
                  <c:v>0.43611111111111112</c:v>
                </c:pt>
                <c:pt idx="629">
                  <c:v>0.43680555555555561</c:v>
                </c:pt>
                <c:pt idx="630">
                  <c:v>0.43750000000000006</c:v>
                </c:pt>
                <c:pt idx="631">
                  <c:v>0.4381944444444445</c:v>
                </c:pt>
                <c:pt idx="632">
                  <c:v>0.43888888888888899</c:v>
                </c:pt>
                <c:pt idx="633">
                  <c:v>0.43958333333333338</c:v>
                </c:pt>
                <c:pt idx="634">
                  <c:v>0.44027777777777782</c:v>
                </c:pt>
                <c:pt idx="635">
                  <c:v>0.44097222222222227</c:v>
                </c:pt>
                <c:pt idx="636">
                  <c:v>0.44166666666666671</c:v>
                </c:pt>
                <c:pt idx="637">
                  <c:v>0.44236111111111109</c:v>
                </c:pt>
                <c:pt idx="638">
                  <c:v>0.44305555555555554</c:v>
                </c:pt>
                <c:pt idx="639">
                  <c:v>0.44374999999999998</c:v>
                </c:pt>
                <c:pt idx="640">
                  <c:v>0.44444444444444442</c:v>
                </c:pt>
                <c:pt idx="641">
                  <c:v>0.44513888888888886</c:v>
                </c:pt>
                <c:pt idx="642">
                  <c:v>0.4458333333333333</c:v>
                </c:pt>
                <c:pt idx="643">
                  <c:v>0.44652777777777786</c:v>
                </c:pt>
                <c:pt idx="644">
                  <c:v>0.4472222222222223</c:v>
                </c:pt>
                <c:pt idx="645">
                  <c:v>0.4479166666666668</c:v>
                </c:pt>
                <c:pt idx="646">
                  <c:v>0.44861111111111113</c:v>
                </c:pt>
                <c:pt idx="647">
                  <c:v>0.44930555555555557</c:v>
                </c:pt>
                <c:pt idx="648">
                  <c:v>0.45</c:v>
                </c:pt>
                <c:pt idx="649">
                  <c:v>0.45069444444444445</c:v>
                </c:pt>
                <c:pt idx="650">
                  <c:v>0.45138888888888901</c:v>
                </c:pt>
                <c:pt idx="651">
                  <c:v>0.45208333333333334</c:v>
                </c:pt>
                <c:pt idx="652">
                  <c:v>0.45277777777777783</c:v>
                </c:pt>
                <c:pt idx="653">
                  <c:v>0.45347222222222228</c:v>
                </c:pt>
                <c:pt idx="654">
                  <c:v>0.45416666666666672</c:v>
                </c:pt>
                <c:pt idx="655">
                  <c:v>0.4548611111111111</c:v>
                </c:pt>
                <c:pt idx="656">
                  <c:v>0.45555555555555555</c:v>
                </c:pt>
                <c:pt idx="657">
                  <c:v>0.45625000000000004</c:v>
                </c:pt>
                <c:pt idx="658">
                  <c:v>0.45694444444444449</c:v>
                </c:pt>
                <c:pt idx="659">
                  <c:v>0.45763888888888887</c:v>
                </c:pt>
                <c:pt idx="660">
                  <c:v>0.45833333333333326</c:v>
                </c:pt>
                <c:pt idx="661">
                  <c:v>0.45902777777777787</c:v>
                </c:pt>
                <c:pt idx="662">
                  <c:v>0.45972222222222225</c:v>
                </c:pt>
                <c:pt idx="663">
                  <c:v>0.46041666666666675</c:v>
                </c:pt>
                <c:pt idx="664">
                  <c:v>0.46111111111111114</c:v>
                </c:pt>
                <c:pt idx="665">
                  <c:v>0.46180555555555558</c:v>
                </c:pt>
                <c:pt idx="666">
                  <c:v>0.46250000000000002</c:v>
                </c:pt>
                <c:pt idx="667">
                  <c:v>0.46319444444444446</c:v>
                </c:pt>
                <c:pt idx="668">
                  <c:v>0.46388888888888902</c:v>
                </c:pt>
                <c:pt idx="669">
                  <c:v>0.46458333333333335</c:v>
                </c:pt>
                <c:pt idx="670">
                  <c:v>0.4652777777777779</c:v>
                </c:pt>
                <c:pt idx="671">
                  <c:v>0.46597222222222234</c:v>
                </c:pt>
                <c:pt idx="672">
                  <c:v>0.46666666666666673</c:v>
                </c:pt>
                <c:pt idx="673">
                  <c:v>0.46736111111111112</c:v>
                </c:pt>
                <c:pt idx="674">
                  <c:v>0.46805555555555556</c:v>
                </c:pt>
                <c:pt idx="675">
                  <c:v>0.46875</c:v>
                </c:pt>
                <c:pt idx="676">
                  <c:v>0.4694444444444445</c:v>
                </c:pt>
                <c:pt idx="677">
                  <c:v>0.47013888888888888</c:v>
                </c:pt>
                <c:pt idx="678">
                  <c:v>0.47083333333333333</c:v>
                </c:pt>
                <c:pt idx="679">
                  <c:v>0.47152777777777788</c:v>
                </c:pt>
                <c:pt idx="680">
                  <c:v>0.47222222222222227</c:v>
                </c:pt>
                <c:pt idx="681">
                  <c:v>0.47291666666666676</c:v>
                </c:pt>
                <c:pt idx="682">
                  <c:v>0.47361111111111109</c:v>
                </c:pt>
                <c:pt idx="683">
                  <c:v>0.47430555555555559</c:v>
                </c:pt>
                <c:pt idx="684">
                  <c:v>0.47500000000000003</c:v>
                </c:pt>
                <c:pt idx="685">
                  <c:v>0.47569444444444442</c:v>
                </c:pt>
                <c:pt idx="686">
                  <c:v>0.47638888888888897</c:v>
                </c:pt>
                <c:pt idx="687">
                  <c:v>0.47708333333333336</c:v>
                </c:pt>
                <c:pt idx="688">
                  <c:v>0.47777777777777786</c:v>
                </c:pt>
                <c:pt idx="689">
                  <c:v>0.47847222222222235</c:v>
                </c:pt>
                <c:pt idx="690">
                  <c:v>0.4791666666666668</c:v>
                </c:pt>
                <c:pt idx="691">
                  <c:v>0.47986111111111118</c:v>
                </c:pt>
                <c:pt idx="692">
                  <c:v>0.48055555555555557</c:v>
                </c:pt>
                <c:pt idx="693">
                  <c:v>0.48125000000000001</c:v>
                </c:pt>
                <c:pt idx="694">
                  <c:v>0.48194444444444451</c:v>
                </c:pt>
                <c:pt idx="695">
                  <c:v>0.48263888888888895</c:v>
                </c:pt>
                <c:pt idx="696">
                  <c:v>0.48333333333333334</c:v>
                </c:pt>
                <c:pt idx="697">
                  <c:v>0.48402777777777789</c:v>
                </c:pt>
                <c:pt idx="698">
                  <c:v>0.48472222222222228</c:v>
                </c:pt>
                <c:pt idx="699">
                  <c:v>0.48541666666666677</c:v>
                </c:pt>
                <c:pt idx="700">
                  <c:v>0.4861111111111111</c:v>
                </c:pt>
                <c:pt idx="701">
                  <c:v>0.4868055555555556</c:v>
                </c:pt>
                <c:pt idx="702">
                  <c:v>0.4875000000000001</c:v>
                </c:pt>
                <c:pt idx="703">
                  <c:v>0.48819444444444449</c:v>
                </c:pt>
                <c:pt idx="704">
                  <c:v>0.48888888888888898</c:v>
                </c:pt>
                <c:pt idx="705">
                  <c:v>0.48958333333333331</c:v>
                </c:pt>
                <c:pt idx="706">
                  <c:v>0.49027777777777787</c:v>
                </c:pt>
                <c:pt idx="707">
                  <c:v>0.49097222222222231</c:v>
                </c:pt>
                <c:pt idx="708">
                  <c:v>0.49166666666666675</c:v>
                </c:pt>
                <c:pt idx="709">
                  <c:v>0.49236111111111119</c:v>
                </c:pt>
                <c:pt idx="710">
                  <c:v>0.49305555555555558</c:v>
                </c:pt>
                <c:pt idx="711">
                  <c:v>0.49375000000000002</c:v>
                </c:pt>
                <c:pt idx="712">
                  <c:v>0.49444444444444452</c:v>
                </c:pt>
                <c:pt idx="713">
                  <c:v>0.49513888888888896</c:v>
                </c:pt>
                <c:pt idx="714">
                  <c:v>0.49583333333333335</c:v>
                </c:pt>
                <c:pt idx="715">
                  <c:v>0.49652777777777796</c:v>
                </c:pt>
                <c:pt idx="716">
                  <c:v>0.49722222222222234</c:v>
                </c:pt>
                <c:pt idx="717">
                  <c:v>0.49791666666666679</c:v>
                </c:pt>
                <c:pt idx="718">
                  <c:v>0.49861111111111112</c:v>
                </c:pt>
                <c:pt idx="719">
                  <c:v>0.49930555555555561</c:v>
                </c:pt>
                <c:pt idx="720">
                  <c:v>0.5</c:v>
                </c:pt>
                <c:pt idx="721">
                  <c:v>0.50069444444444455</c:v>
                </c:pt>
                <c:pt idx="722">
                  <c:v>0.50138888888888888</c:v>
                </c:pt>
                <c:pt idx="723">
                  <c:v>0.50208333333333333</c:v>
                </c:pt>
                <c:pt idx="724">
                  <c:v>0.50277777777777777</c:v>
                </c:pt>
                <c:pt idx="725">
                  <c:v>0.5034722222222221</c:v>
                </c:pt>
                <c:pt idx="726">
                  <c:v>0.50416666666666643</c:v>
                </c:pt>
                <c:pt idx="727">
                  <c:v>0.50486111111111109</c:v>
                </c:pt>
                <c:pt idx="728">
                  <c:v>0.50555555555555554</c:v>
                </c:pt>
                <c:pt idx="729">
                  <c:v>0.50624999999999998</c:v>
                </c:pt>
                <c:pt idx="730">
                  <c:v>0.50694444444444453</c:v>
                </c:pt>
                <c:pt idx="731">
                  <c:v>0.50763888888888897</c:v>
                </c:pt>
                <c:pt idx="732">
                  <c:v>0.5083333333333333</c:v>
                </c:pt>
                <c:pt idx="733">
                  <c:v>0.50902777777777763</c:v>
                </c:pt>
                <c:pt idx="734">
                  <c:v>0.50972222222222219</c:v>
                </c:pt>
                <c:pt idx="735">
                  <c:v>0.51041666666666641</c:v>
                </c:pt>
                <c:pt idx="736">
                  <c:v>0.51111111111111107</c:v>
                </c:pt>
                <c:pt idx="737">
                  <c:v>0.51180555555555562</c:v>
                </c:pt>
                <c:pt idx="738">
                  <c:v>0.51249999999999996</c:v>
                </c:pt>
                <c:pt idx="739">
                  <c:v>0.51319444444444451</c:v>
                </c:pt>
                <c:pt idx="740">
                  <c:v>0.51388888888888884</c:v>
                </c:pt>
                <c:pt idx="741">
                  <c:v>0.51458333333333328</c:v>
                </c:pt>
                <c:pt idx="742">
                  <c:v>0.51527777777777761</c:v>
                </c:pt>
                <c:pt idx="743">
                  <c:v>0.51597222222222228</c:v>
                </c:pt>
                <c:pt idx="744">
                  <c:v>0.51666666666666661</c:v>
                </c:pt>
                <c:pt idx="745">
                  <c:v>0.51736111111111116</c:v>
                </c:pt>
                <c:pt idx="746">
                  <c:v>0.5180555555555556</c:v>
                </c:pt>
                <c:pt idx="747">
                  <c:v>0.51875000000000004</c:v>
                </c:pt>
                <c:pt idx="748">
                  <c:v>0.5194444444444446</c:v>
                </c:pt>
                <c:pt idx="749">
                  <c:v>0.52013888888888893</c:v>
                </c:pt>
                <c:pt idx="750">
                  <c:v>0.52083333333333348</c:v>
                </c:pt>
                <c:pt idx="751">
                  <c:v>0.5215277777777777</c:v>
                </c:pt>
                <c:pt idx="752">
                  <c:v>0.52222222222222214</c:v>
                </c:pt>
                <c:pt idx="753">
                  <c:v>0.52291666666666659</c:v>
                </c:pt>
                <c:pt idx="754">
                  <c:v>0.52361111111111114</c:v>
                </c:pt>
                <c:pt idx="755">
                  <c:v>0.52430555555555569</c:v>
                </c:pt>
                <c:pt idx="756">
                  <c:v>0.52500000000000002</c:v>
                </c:pt>
                <c:pt idx="757">
                  <c:v>0.52569444444444469</c:v>
                </c:pt>
                <c:pt idx="758">
                  <c:v>0.52638888888888891</c:v>
                </c:pt>
                <c:pt idx="759">
                  <c:v>0.52708333333333335</c:v>
                </c:pt>
                <c:pt idx="760">
                  <c:v>0.52777777777777779</c:v>
                </c:pt>
                <c:pt idx="761">
                  <c:v>0.52847222222222212</c:v>
                </c:pt>
                <c:pt idx="762">
                  <c:v>0.52916666666666656</c:v>
                </c:pt>
                <c:pt idx="763">
                  <c:v>0.52986111111111112</c:v>
                </c:pt>
                <c:pt idx="764">
                  <c:v>0.53055555555555567</c:v>
                </c:pt>
                <c:pt idx="765">
                  <c:v>0.53125</c:v>
                </c:pt>
                <c:pt idx="766">
                  <c:v>0.53194444444444455</c:v>
                </c:pt>
                <c:pt idx="767">
                  <c:v>0.53263888888888899</c:v>
                </c:pt>
                <c:pt idx="768">
                  <c:v>0.53333333333333333</c:v>
                </c:pt>
                <c:pt idx="769">
                  <c:v>0.53402777777777777</c:v>
                </c:pt>
                <c:pt idx="770">
                  <c:v>0.53472222222222221</c:v>
                </c:pt>
                <c:pt idx="771">
                  <c:v>0.53541666666666643</c:v>
                </c:pt>
                <c:pt idx="772">
                  <c:v>0.53611111111111109</c:v>
                </c:pt>
                <c:pt idx="773">
                  <c:v>0.53680555555555565</c:v>
                </c:pt>
                <c:pt idx="774">
                  <c:v>0.53749999999999998</c:v>
                </c:pt>
                <c:pt idx="775">
                  <c:v>0.53819444444444453</c:v>
                </c:pt>
                <c:pt idx="776">
                  <c:v>0.53888888888888897</c:v>
                </c:pt>
                <c:pt idx="777">
                  <c:v>0.5395833333333333</c:v>
                </c:pt>
                <c:pt idx="778">
                  <c:v>0.54027777777777763</c:v>
                </c:pt>
                <c:pt idx="779">
                  <c:v>0.54097222222222219</c:v>
                </c:pt>
                <c:pt idx="780">
                  <c:v>0.54166666666666652</c:v>
                </c:pt>
                <c:pt idx="781">
                  <c:v>0.54236111111111107</c:v>
                </c:pt>
                <c:pt idx="782">
                  <c:v>0.54305555555555562</c:v>
                </c:pt>
                <c:pt idx="783">
                  <c:v>0.54375000000000007</c:v>
                </c:pt>
                <c:pt idx="784">
                  <c:v>0.54444444444444451</c:v>
                </c:pt>
                <c:pt idx="785">
                  <c:v>0.54513888888888884</c:v>
                </c:pt>
                <c:pt idx="786">
                  <c:v>0.54583333333333339</c:v>
                </c:pt>
                <c:pt idx="787">
                  <c:v>0.54652777777777761</c:v>
                </c:pt>
                <c:pt idx="788">
                  <c:v>0.54722222222222228</c:v>
                </c:pt>
                <c:pt idx="789">
                  <c:v>0.54791666666666661</c:v>
                </c:pt>
                <c:pt idx="790">
                  <c:v>0.54861111111111127</c:v>
                </c:pt>
                <c:pt idx="791">
                  <c:v>0.5493055555555556</c:v>
                </c:pt>
                <c:pt idx="792">
                  <c:v>0.55000000000000004</c:v>
                </c:pt>
                <c:pt idx="793">
                  <c:v>0.55069444444444471</c:v>
                </c:pt>
                <c:pt idx="794">
                  <c:v>0.55138888888888893</c:v>
                </c:pt>
                <c:pt idx="795">
                  <c:v>0.55208333333333348</c:v>
                </c:pt>
                <c:pt idx="796">
                  <c:v>0.55277777777777781</c:v>
                </c:pt>
                <c:pt idx="797">
                  <c:v>0.55347222222222214</c:v>
                </c:pt>
                <c:pt idx="798">
                  <c:v>0.55416666666666659</c:v>
                </c:pt>
                <c:pt idx="799">
                  <c:v>0.55486111111111114</c:v>
                </c:pt>
                <c:pt idx="800">
                  <c:v>0.55555555555555569</c:v>
                </c:pt>
                <c:pt idx="801">
                  <c:v>0.55625000000000002</c:v>
                </c:pt>
                <c:pt idx="802">
                  <c:v>0.55694444444444469</c:v>
                </c:pt>
                <c:pt idx="803">
                  <c:v>0.55763888888888902</c:v>
                </c:pt>
                <c:pt idx="804">
                  <c:v>0.55833333333333335</c:v>
                </c:pt>
                <c:pt idx="805">
                  <c:v>0.55902777777777779</c:v>
                </c:pt>
                <c:pt idx="806">
                  <c:v>0.55972222222222223</c:v>
                </c:pt>
                <c:pt idx="807">
                  <c:v>0.56041666666666656</c:v>
                </c:pt>
                <c:pt idx="808">
                  <c:v>0.56111111111111112</c:v>
                </c:pt>
                <c:pt idx="809">
                  <c:v>0.56180555555555578</c:v>
                </c:pt>
                <c:pt idx="810">
                  <c:v>0.5625</c:v>
                </c:pt>
                <c:pt idx="811">
                  <c:v>0.56319444444444455</c:v>
                </c:pt>
                <c:pt idx="812">
                  <c:v>0.56388888888888899</c:v>
                </c:pt>
                <c:pt idx="813">
                  <c:v>0.56458333333333333</c:v>
                </c:pt>
                <c:pt idx="814">
                  <c:v>0.56527777777777777</c:v>
                </c:pt>
                <c:pt idx="815">
                  <c:v>0.56597222222222221</c:v>
                </c:pt>
                <c:pt idx="816">
                  <c:v>0.56666666666666654</c:v>
                </c:pt>
                <c:pt idx="817">
                  <c:v>0.56736111111111109</c:v>
                </c:pt>
                <c:pt idx="818">
                  <c:v>0.56805555555555565</c:v>
                </c:pt>
                <c:pt idx="819">
                  <c:v>0.56875000000000009</c:v>
                </c:pt>
                <c:pt idx="820">
                  <c:v>0.56944444444444453</c:v>
                </c:pt>
                <c:pt idx="821">
                  <c:v>0.57013888888888897</c:v>
                </c:pt>
                <c:pt idx="822">
                  <c:v>0.57083333333333341</c:v>
                </c:pt>
                <c:pt idx="823">
                  <c:v>0.57152777777777763</c:v>
                </c:pt>
                <c:pt idx="824">
                  <c:v>0.57222222222222219</c:v>
                </c:pt>
                <c:pt idx="825">
                  <c:v>0.57291666666666652</c:v>
                </c:pt>
                <c:pt idx="826">
                  <c:v>0.57361111111111118</c:v>
                </c:pt>
                <c:pt idx="827">
                  <c:v>0.57430555555555562</c:v>
                </c:pt>
                <c:pt idx="828">
                  <c:v>0.57500000000000007</c:v>
                </c:pt>
                <c:pt idx="829">
                  <c:v>0.57569444444444462</c:v>
                </c:pt>
                <c:pt idx="830">
                  <c:v>0.57638888888888884</c:v>
                </c:pt>
                <c:pt idx="831">
                  <c:v>0.57708333333333339</c:v>
                </c:pt>
                <c:pt idx="832">
                  <c:v>0.57777777777777772</c:v>
                </c:pt>
                <c:pt idx="833">
                  <c:v>0.57847222222222228</c:v>
                </c:pt>
                <c:pt idx="834">
                  <c:v>0.57916666666666661</c:v>
                </c:pt>
                <c:pt idx="835">
                  <c:v>0.57986111111111127</c:v>
                </c:pt>
                <c:pt idx="836">
                  <c:v>0.58055555555555549</c:v>
                </c:pt>
                <c:pt idx="837">
                  <c:v>0.58124999999999993</c:v>
                </c:pt>
                <c:pt idx="838">
                  <c:v>0.5819444444444446</c:v>
                </c:pt>
                <c:pt idx="839">
                  <c:v>0.58263888888888893</c:v>
                </c:pt>
                <c:pt idx="840">
                  <c:v>0.58333333333333337</c:v>
                </c:pt>
                <c:pt idx="841">
                  <c:v>0.5840277777777777</c:v>
                </c:pt>
                <c:pt idx="842">
                  <c:v>0.58472222222222214</c:v>
                </c:pt>
                <c:pt idx="843">
                  <c:v>0.58541666666666647</c:v>
                </c:pt>
                <c:pt idx="844">
                  <c:v>0.58611111111111103</c:v>
                </c:pt>
                <c:pt idx="845">
                  <c:v>0.58680555555555569</c:v>
                </c:pt>
                <c:pt idx="846">
                  <c:v>0.58749999999999991</c:v>
                </c:pt>
                <c:pt idx="847">
                  <c:v>0.58819444444444458</c:v>
                </c:pt>
                <c:pt idx="848">
                  <c:v>0.58888888888888891</c:v>
                </c:pt>
                <c:pt idx="849">
                  <c:v>0.58958333333333324</c:v>
                </c:pt>
                <c:pt idx="850">
                  <c:v>0.59027777777777768</c:v>
                </c:pt>
                <c:pt idx="851">
                  <c:v>0.59097222222222212</c:v>
                </c:pt>
                <c:pt idx="852">
                  <c:v>0.59166666666666656</c:v>
                </c:pt>
                <c:pt idx="853">
                  <c:v>0.59236111111111101</c:v>
                </c:pt>
                <c:pt idx="854">
                  <c:v>0.59305555555555567</c:v>
                </c:pt>
                <c:pt idx="855">
                  <c:v>0.59375</c:v>
                </c:pt>
                <c:pt idx="856">
                  <c:v>0.59444444444444444</c:v>
                </c:pt>
                <c:pt idx="857">
                  <c:v>0.59513888888888888</c:v>
                </c:pt>
                <c:pt idx="858">
                  <c:v>0.59583333333333333</c:v>
                </c:pt>
                <c:pt idx="859">
                  <c:v>0.59652777777777766</c:v>
                </c:pt>
                <c:pt idx="860">
                  <c:v>0.5972222222222221</c:v>
                </c:pt>
                <c:pt idx="861">
                  <c:v>0.59791666666666643</c:v>
                </c:pt>
                <c:pt idx="862">
                  <c:v>0.59861111111111109</c:v>
                </c:pt>
                <c:pt idx="863">
                  <c:v>0.59930555555555554</c:v>
                </c:pt>
                <c:pt idx="864">
                  <c:v>0.60000000000000009</c:v>
                </c:pt>
                <c:pt idx="865">
                  <c:v>0.60069444444444464</c:v>
                </c:pt>
                <c:pt idx="866">
                  <c:v>0.60138888888888897</c:v>
                </c:pt>
                <c:pt idx="867">
                  <c:v>0.60208333333333341</c:v>
                </c:pt>
                <c:pt idx="868">
                  <c:v>0.60277777777777775</c:v>
                </c:pt>
                <c:pt idx="869">
                  <c:v>0.60347222222222219</c:v>
                </c:pt>
                <c:pt idx="870">
                  <c:v>0.60416666666666652</c:v>
                </c:pt>
                <c:pt idx="871">
                  <c:v>0.60486111111111118</c:v>
                </c:pt>
                <c:pt idx="872">
                  <c:v>0.60555555555555562</c:v>
                </c:pt>
                <c:pt idx="873">
                  <c:v>0.60625000000000007</c:v>
                </c:pt>
                <c:pt idx="874">
                  <c:v>0.60694444444444462</c:v>
                </c:pt>
                <c:pt idx="875">
                  <c:v>0.60763888888888895</c:v>
                </c:pt>
                <c:pt idx="876">
                  <c:v>0.60833333333333339</c:v>
                </c:pt>
                <c:pt idx="877">
                  <c:v>0.60902777777777772</c:v>
                </c:pt>
                <c:pt idx="878">
                  <c:v>0.60972222222222239</c:v>
                </c:pt>
                <c:pt idx="879">
                  <c:v>0.61041666666666661</c:v>
                </c:pt>
                <c:pt idx="880">
                  <c:v>0.61111111111111127</c:v>
                </c:pt>
                <c:pt idx="881">
                  <c:v>0.61180555555555571</c:v>
                </c:pt>
                <c:pt idx="882">
                  <c:v>0.61250000000000004</c:v>
                </c:pt>
                <c:pt idx="883">
                  <c:v>0.61319444444444471</c:v>
                </c:pt>
                <c:pt idx="884">
                  <c:v>0.61388888888888904</c:v>
                </c:pt>
                <c:pt idx="885">
                  <c:v>0.61458333333333348</c:v>
                </c:pt>
                <c:pt idx="886">
                  <c:v>0.61527777777777781</c:v>
                </c:pt>
                <c:pt idx="887">
                  <c:v>0.61597222222222225</c:v>
                </c:pt>
                <c:pt idx="888">
                  <c:v>0.6166666666666667</c:v>
                </c:pt>
                <c:pt idx="889">
                  <c:v>0.61736111111111114</c:v>
                </c:pt>
                <c:pt idx="890">
                  <c:v>0.6180555555555558</c:v>
                </c:pt>
                <c:pt idx="891">
                  <c:v>0.61875000000000013</c:v>
                </c:pt>
                <c:pt idx="892">
                  <c:v>0.61944444444444469</c:v>
                </c:pt>
                <c:pt idx="893">
                  <c:v>0.62013888888888902</c:v>
                </c:pt>
                <c:pt idx="894">
                  <c:v>0.62083333333333346</c:v>
                </c:pt>
                <c:pt idx="895">
                  <c:v>0.62152777777777779</c:v>
                </c:pt>
                <c:pt idx="896">
                  <c:v>0.62222222222222223</c:v>
                </c:pt>
                <c:pt idx="897">
                  <c:v>0.62291666666666667</c:v>
                </c:pt>
                <c:pt idx="898">
                  <c:v>0.62361111111111123</c:v>
                </c:pt>
                <c:pt idx="899">
                  <c:v>0.62430555555555578</c:v>
                </c:pt>
                <c:pt idx="900">
                  <c:v>0.62500000000000011</c:v>
                </c:pt>
                <c:pt idx="901">
                  <c:v>0.62569444444444466</c:v>
                </c:pt>
                <c:pt idx="902">
                  <c:v>0.62638888888888899</c:v>
                </c:pt>
                <c:pt idx="903">
                  <c:v>0.62708333333333344</c:v>
                </c:pt>
                <c:pt idx="904">
                  <c:v>0.62777777777777788</c:v>
                </c:pt>
                <c:pt idx="905">
                  <c:v>0.62847222222222221</c:v>
                </c:pt>
                <c:pt idx="906">
                  <c:v>0.62916666666666654</c:v>
                </c:pt>
                <c:pt idx="907">
                  <c:v>0.6298611111111112</c:v>
                </c:pt>
                <c:pt idx="908">
                  <c:v>0.63055555555555565</c:v>
                </c:pt>
                <c:pt idx="909">
                  <c:v>0.63125000000000009</c:v>
                </c:pt>
                <c:pt idx="910">
                  <c:v>0.63194444444444464</c:v>
                </c:pt>
                <c:pt idx="911">
                  <c:v>0.63263888888888908</c:v>
                </c:pt>
                <c:pt idx="912">
                  <c:v>0.63333333333333341</c:v>
                </c:pt>
                <c:pt idx="913">
                  <c:v>0.63402777777777775</c:v>
                </c:pt>
                <c:pt idx="914">
                  <c:v>0.6347222222222223</c:v>
                </c:pt>
                <c:pt idx="915">
                  <c:v>0.63541666666666652</c:v>
                </c:pt>
                <c:pt idx="916">
                  <c:v>0.63611111111111118</c:v>
                </c:pt>
                <c:pt idx="917">
                  <c:v>0.63680555555555574</c:v>
                </c:pt>
                <c:pt idx="918">
                  <c:v>0.63750000000000007</c:v>
                </c:pt>
                <c:pt idx="919">
                  <c:v>0.63819444444444462</c:v>
                </c:pt>
                <c:pt idx="920">
                  <c:v>0.63888888888888895</c:v>
                </c:pt>
                <c:pt idx="921">
                  <c:v>0.63958333333333339</c:v>
                </c:pt>
                <c:pt idx="922">
                  <c:v>0.64027777777777772</c:v>
                </c:pt>
                <c:pt idx="923">
                  <c:v>0.64097222222222239</c:v>
                </c:pt>
                <c:pt idx="924">
                  <c:v>0.64166666666666672</c:v>
                </c:pt>
                <c:pt idx="925">
                  <c:v>0.64236111111111127</c:v>
                </c:pt>
                <c:pt idx="926">
                  <c:v>0.64305555555555571</c:v>
                </c:pt>
                <c:pt idx="927">
                  <c:v>0.64375000000000016</c:v>
                </c:pt>
                <c:pt idx="928">
                  <c:v>0.64444444444444471</c:v>
                </c:pt>
                <c:pt idx="929">
                  <c:v>0.64513888888888904</c:v>
                </c:pt>
                <c:pt idx="930">
                  <c:v>0.64583333333333359</c:v>
                </c:pt>
                <c:pt idx="931">
                  <c:v>0.64652777777777781</c:v>
                </c:pt>
                <c:pt idx="932">
                  <c:v>0.64722222222222225</c:v>
                </c:pt>
                <c:pt idx="933">
                  <c:v>0.6479166666666667</c:v>
                </c:pt>
                <c:pt idx="934">
                  <c:v>0.64861111111111125</c:v>
                </c:pt>
                <c:pt idx="935">
                  <c:v>0.6493055555555558</c:v>
                </c:pt>
                <c:pt idx="936">
                  <c:v>0.65000000000000013</c:v>
                </c:pt>
                <c:pt idx="937">
                  <c:v>0.6506944444444448</c:v>
                </c:pt>
                <c:pt idx="938">
                  <c:v>0.65138888888888902</c:v>
                </c:pt>
                <c:pt idx="939">
                  <c:v>0.65208333333333346</c:v>
                </c:pt>
                <c:pt idx="940">
                  <c:v>0.6527777777777779</c:v>
                </c:pt>
                <c:pt idx="941">
                  <c:v>0.65347222222222223</c:v>
                </c:pt>
                <c:pt idx="942">
                  <c:v>0.65416666666666667</c:v>
                </c:pt>
                <c:pt idx="943">
                  <c:v>0.65486111111111123</c:v>
                </c:pt>
                <c:pt idx="944">
                  <c:v>0.65555555555555578</c:v>
                </c:pt>
                <c:pt idx="945">
                  <c:v>0.65625000000000011</c:v>
                </c:pt>
                <c:pt idx="946">
                  <c:v>0.65694444444444466</c:v>
                </c:pt>
                <c:pt idx="947">
                  <c:v>0.65763888888888911</c:v>
                </c:pt>
                <c:pt idx="948">
                  <c:v>0.65833333333333344</c:v>
                </c:pt>
                <c:pt idx="949">
                  <c:v>0.65902777777777788</c:v>
                </c:pt>
                <c:pt idx="950">
                  <c:v>0.65972222222222232</c:v>
                </c:pt>
                <c:pt idx="951">
                  <c:v>0.66041666666666654</c:v>
                </c:pt>
                <c:pt idx="952">
                  <c:v>0.6611111111111112</c:v>
                </c:pt>
                <c:pt idx="953">
                  <c:v>0.66180555555555576</c:v>
                </c:pt>
                <c:pt idx="954">
                  <c:v>0.66250000000000009</c:v>
                </c:pt>
                <c:pt idx="955">
                  <c:v>0.66319444444444464</c:v>
                </c:pt>
                <c:pt idx="956">
                  <c:v>0.66388888888888908</c:v>
                </c:pt>
                <c:pt idx="957">
                  <c:v>0.66458333333333341</c:v>
                </c:pt>
                <c:pt idx="958">
                  <c:v>0.66527777777777775</c:v>
                </c:pt>
                <c:pt idx="959">
                  <c:v>0.6659722222222223</c:v>
                </c:pt>
                <c:pt idx="960">
                  <c:v>0.66666666666666663</c:v>
                </c:pt>
                <c:pt idx="961">
                  <c:v>0.66736111111111118</c:v>
                </c:pt>
                <c:pt idx="962">
                  <c:v>0.66805555555555574</c:v>
                </c:pt>
                <c:pt idx="963">
                  <c:v>0.66875000000000018</c:v>
                </c:pt>
                <c:pt idx="964">
                  <c:v>0.66944444444444462</c:v>
                </c:pt>
                <c:pt idx="965">
                  <c:v>0.67013888888888895</c:v>
                </c:pt>
                <c:pt idx="966">
                  <c:v>0.6708333333333335</c:v>
                </c:pt>
                <c:pt idx="967">
                  <c:v>0.67152777777777772</c:v>
                </c:pt>
                <c:pt idx="968">
                  <c:v>0.67222222222222239</c:v>
                </c:pt>
                <c:pt idx="969">
                  <c:v>0.67291666666666672</c:v>
                </c:pt>
                <c:pt idx="970">
                  <c:v>0.67361111111111138</c:v>
                </c:pt>
                <c:pt idx="971">
                  <c:v>0.67430555555555571</c:v>
                </c:pt>
                <c:pt idx="972">
                  <c:v>0.67500000000000016</c:v>
                </c:pt>
                <c:pt idx="973">
                  <c:v>0.67569444444444482</c:v>
                </c:pt>
                <c:pt idx="974">
                  <c:v>0.67638888888888904</c:v>
                </c:pt>
                <c:pt idx="975">
                  <c:v>0.67708333333333359</c:v>
                </c:pt>
                <c:pt idx="976">
                  <c:v>0.67777777777777792</c:v>
                </c:pt>
                <c:pt idx="977">
                  <c:v>0.67847222222222225</c:v>
                </c:pt>
                <c:pt idx="978">
                  <c:v>0.6791666666666667</c:v>
                </c:pt>
                <c:pt idx="979">
                  <c:v>0.67986111111111125</c:v>
                </c:pt>
                <c:pt idx="980">
                  <c:v>0.68055555555555569</c:v>
                </c:pt>
                <c:pt idx="981">
                  <c:v>0.68125000000000002</c:v>
                </c:pt>
                <c:pt idx="982">
                  <c:v>0.68194444444444469</c:v>
                </c:pt>
                <c:pt idx="983">
                  <c:v>0.68263888888888902</c:v>
                </c:pt>
                <c:pt idx="984">
                  <c:v>0.68333333333333335</c:v>
                </c:pt>
                <c:pt idx="985">
                  <c:v>0.68402777777777779</c:v>
                </c:pt>
                <c:pt idx="986">
                  <c:v>0.68472222222222223</c:v>
                </c:pt>
                <c:pt idx="987">
                  <c:v>0.68541666666666656</c:v>
                </c:pt>
                <c:pt idx="988">
                  <c:v>0.68611111111111112</c:v>
                </c:pt>
                <c:pt idx="989">
                  <c:v>0.68680555555555578</c:v>
                </c:pt>
                <c:pt idx="990">
                  <c:v>0.6875</c:v>
                </c:pt>
                <c:pt idx="991">
                  <c:v>0.68819444444444455</c:v>
                </c:pt>
                <c:pt idx="992">
                  <c:v>0.68888888888888899</c:v>
                </c:pt>
                <c:pt idx="993">
                  <c:v>0.68958333333333333</c:v>
                </c:pt>
                <c:pt idx="994">
                  <c:v>0.69027777777777777</c:v>
                </c:pt>
                <c:pt idx="995">
                  <c:v>0.69097222222222221</c:v>
                </c:pt>
                <c:pt idx="996">
                  <c:v>0.69166666666666654</c:v>
                </c:pt>
                <c:pt idx="997">
                  <c:v>0.69236111111111109</c:v>
                </c:pt>
                <c:pt idx="998">
                  <c:v>0.69305555555555565</c:v>
                </c:pt>
                <c:pt idx="999">
                  <c:v>0.69375000000000009</c:v>
                </c:pt>
                <c:pt idx="1000">
                  <c:v>0.69444444444444453</c:v>
                </c:pt>
                <c:pt idx="1001">
                  <c:v>0.69513888888888897</c:v>
                </c:pt>
                <c:pt idx="1002">
                  <c:v>0.69583333333333341</c:v>
                </c:pt>
                <c:pt idx="1003">
                  <c:v>0.69652777777777763</c:v>
                </c:pt>
                <c:pt idx="1004">
                  <c:v>0.69722222222222219</c:v>
                </c:pt>
                <c:pt idx="1005">
                  <c:v>0.69791666666666652</c:v>
                </c:pt>
                <c:pt idx="1006">
                  <c:v>0.69861111111111118</c:v>
                </c:pt>
                <c:pt idx="1007">
                  <c:v>0.69930555555555562</c:v>
                </c:pt>
                <c:pt idx="1008">
                  <c:v>0.70000000000000007</c:v>
                </c:pt>
                <c:pt idx="1009">
                  <c:v>0.70069444444444462</c:v>
                </c:pt>
                <c:pt idx="1010">
                  <c:v>0.70138888888888884</c:v>
                </c:pt>
                <c:pt idx="1011">
                  <c:v>0.70208333333333339</c:v>
                </c:pt>
                <c:pt idx="1012">
                  <c:v>0.70277777777777772</c:v>
                </c:pt>
                <c:pt idx="1013">
                  <c:v>0.70347222222222228</c:v>
                </c:pt>
                <c:pt idx="1014">
                  <c:v>0.70416666666666661</c:v>
                </c:pt>
                <c:pt idx="1015">
                  <c:v>0.70486111111111127</c:v>
                </c:pt>
                <c:pt idx="1016">
                  <c:v>0.7055555555555556</c:v>
                </c:pt>
                <c:pt idx="1017">
                  <c:v>0.70625000000000004</c:v>
                </c:pt>
                <c:pt idx="1018">
                  <c:v>0.70694444444444471</c:v>
                </c:pt>
                <c:pt idx="1019">
                  <c:v>0.70763888888888904</c:v>
                </c:pt>
                <c:pt idx="1020">
                  <c:v>0.70833333333333348</c:v>
                </c:pt>
                <c:pt idx="1021">
                  <c:v>0.70902777777777781</c:v>
                </c:pt>
                <c:pt idx="1022">
                  <c:v>0.70972222222222225</c:v>
                </c:pt>
                <c:pt idx="1023">
                  <c:v>0.71041666666666659</c:v>
                </c:pt>
                <c:pt idx="1024">
                  <c:v>0.71111111111111114</c:v>
                </c:pt>
                <c:pt idx="1025">
                  <c:v>0.7118055555555558</c:v>
                </c:pt>
                <c:pt idx="1026">
                  <c:v>0.71250000000000002</c:v>
                </c:pt>
                <c:pt idx="1027">
                  <c:v>0.71319444444444469</c:v>
                </c:pt>
                <c:pt idx="1028">
                  <c:v>0.71388888888888902</c:v>
                </c:pt>
                <c:pt idx="1029">
                  <c:v>0.71458333333333335</c:v>
                </c:pt>
                <c:pt idx="1030">
                  <c:v>0.71527777777777779</c:v>
                </c:pt>
                <c:pt idx="1031">
                  <c:v>0.71597222222222223</c:v>
                </c:pt>
                <c:pt idx="1032">
                  <c:v>0.71666666666666667</c:v>
                </c:pt>
                <c:pt idx="1033">
                  <c:v>0.71736111111111112</c:v>
                </c:pt>
                <c:pt idx="1034">
                  <c:v>0.71805555555555578</c:v>
                </c:pt>
                <c:pt idx="1035">
                  <c:v>0.71875000000000011</c:v>
                </c:pt>
                <c:pt idx="1036">
                  <c:v>0.71944444444444455</c:v>
                </c:pt>
                <c:pt idx="1037">
                  <c:v>0.72013888888888899</c:v>
                </c:pt>
                <c:pt idx="1038">
                  <c:v>0.72083333333333344</c:v>
                </c:pt>
                <c:pt idx="1039">
                  <c:v>0.72152777777777777</c:v>
                </c:pt>
                <c:pt idx="1040">
                  <c:v>0.72222222222222221</c:v>
                </c:pt>
                <c:pt idx="1041">
                  <c:v>0.72291666666666654</c:v>
                </c:pt>
                <c:pt idx="1042">
                  <c:v>0.7236111111111112</c:v>
                </c:pt>
                <c:pt idx="1043">
                  <c:v>0.72430555555555565</c:v>
                </c:pt>
                <c:pt idx="1044">
                  <c:v>0.72500000000000009</c:v>
                </c:pt>
                <c:pt idx="1045">
                  <c:v>0.72569444444444464</c:v>
                </c:pt>
                <c:pt idx="1046">
                  <c:v>0.72638888888888897</c:v>
                </c:pt>
                <c:pt idx="1047">
                  <c:v>0.72708333333333341</c:v>
                </c:pt>
                <c:pt idx="1048">
                  <c:v>0.72777777777777775</c:v>
                </c:pt>
                <c:pt idx="1049">
                  <c:v>0.72847222222222219</c:v>
                </c:pt>
                <c:pt idx="1050">
                  <c:v>0.72916666666666652</c:v>
                </c:pt>
                <c:pt idx="1051">
                  <c:v>0.72986111111111118</c:v>
                </c:pt>
                <c:pt idx="1052">
                  <c:v>0.73055555555555562</c:v>
                </c:pt>
                <c:pt idx="1053">
                  <c:v>0.73125000000000007</c:v>
                </c:pt>
                <c:pt idx="1054">
                  <c:v>0.73194444444444462</c:v>
                </c:pt>
                <c:pt idx="1055">
                  <c:v>0.73263888888888895</c:v>
                </c:pt>
                <c:pt idx="1056">
                  <c:v>0.73333333333333339</c:v>
                </c:pt>
                <c:pt idx="1057">
                  <c:v>0.73402777777777772</c:v>
                </c:pt>
                <c:pt idx="1058">
                  <c:v>0.73472222222222239</c:v>
                </c:pt>
                <c:pt idx="1059">
                  <c:v>0.73541666666666661</c:v>
                </c:pt>
                <c:pt idx="1060">
                  <c:v>0.73611111111111127</c:v>
                </c:pt>
                <c:pt idx="1061">
                  <c:v>0.73680555555555571</c:v>
                </c:pt>
                <c:pt idx="1062">
                  <c:v>0.73750000000000004</c:v>
                </c:pt>
                <c:pt idx="1063">
                  <c:v>0.73819444444444471</c:v>
                </c:pt>
                <c:pt idx="1064">
                  <c:v>0.73888888888888904</c:v>
                </c:pt>
                <c:pt idx="1065">
                  <c:v>0.73958333333333348</c:v>
                </c:pt>
                <c:pt idx="1066">
                  <c:v>0.74027777777777781</c:v>
                </c:pt>
                <c:pt idx="1067">
                  <c:v>0.74097222222222225</c:v>
                </c:pt>
                <c:pt idx="1068">
                  <c:v>0.7416666666666667</c:v>
                </c:pt>
                <c:pt idx="1069">
                  <c:v>0.74236111111111114</c:v>
                </c:pt>
                <c:pt idx="1070">
                  <c:v>0.7430555555555558</c:v>
                </c:pt>
                <c:pt idx="1071">
                  <c:v>0.74375000000000013</c:v>
                </c:pt>
                <c:pt idx="1072">
                  <c:v>0.74444444444444469</c:v>
                </c:pt>
                <c:pt idx="1073">
                  <c:v>0.74513888888888902</c:v>
                </c:pt>
                <c:pt idx="1074">
                  <c:v>0.74583333333333346</c:v>
                </c:pt>
                <c:pt idx="1075">
                  <c:v>0.74652777777777779</c:v>
                </c:pt>
                <c:pt idx="1076">
                  <c:v>0.74722222222222223</c:v>
                </c:pt>
                <c:pt idx="1077">
                  <c:v>0.74791666666666667</c:v>
                </c:pt>
                <c:pt idx="1078">
                  <c:v>0.74861111111111123</c:v>
                </c:pt>
                <c:pt idx="1079">
                  <c:v>0.74930555555555578</c:v>
                </c:pt>
                <c:pt idx="1080">
                  <c:v>0.75000000000000011</c:v>
                </c:pt>
                <c:pt idx="1081">
                  <c:v>0.75069444444444466</c:v>
                </c:pt>
                <c:pt idx="1082">
                  <c:v>0.75138888888888899</c:v>
                </c:pt>
                <c:pt idx="1083">
                  <c:v>0.75208333333333344</c:v>
                </c:pt>
                <c:pt idx="1084">
                  <c:v>0.75277777777777788</c:v>
                </c:pt>
                <c:pt idx="1085">
                  <c:v>0.75347222222222221</c:v>
                </c:pt>
                <c:pt idx="1086">
                  <c:v>0.75416666666666654</c:v>
                </c:pt>
                <c:pt idx="1087">
                  <c:v>0.7548611111111112</c:v>
                </c:pt>
                <c:pt idx="1088">
                  <c:v>0.75555555555555565</c:v>
                </c:pt>
                <c:pt idx="1089">
                  <c:v>0.75625000000000009</c:v>
                </c:pt>
                <c:pt idx="1090">
                  <c:v>0.75694444444444464</c:v>
                </c:pt>
                <c:pt idx="1091">
                  <c:v>0.75763888888888908</c:v>
                </c:pt>
                <c:pt idx="1092">
                  <c:v>0.75833333333333341</c:v>
                </c:pt>
                <c:pt idx="1093">
                  <c:v>0.75902777777777775</c:v>
                </c:pt>
                <c:pt idx="1094">
                  <c:v>0.7597222222222223</c:v>
                </c:pt>
                <c:pt idx="1095">
                  <c:v>0.76041666666666652</c:v>
                </c:pt>
                <c:pt idx="1096">
                  <c:v>0.76111111111111118</c:v>
                </c:pt>
                <c:pt idx="1097">
                  <c:v>0.76180555555555574</c:v>
                </c:pt>
                <c:pt idx="1098">
                  <c:v>0.76250000000000007</c:v>
                </c:pt>
                <c:pt idx="1099">
                  <c:v>0.76319444444444462</c:v>
                </c:pt>
                <c:pt idx="1100">
                  <c:v>0.76388888888888895</c:v>
                </c:pt>
                <c:pt idx="1101">
                  <c:v>0.76458333333333339</c:v>
                </c:pt>
                <c:pt idx="1102">
                  <c:v>0.76527777777777772</c:v>
                </c:pt>
                <c:pt idx="1103">
                  <c:v>0.76597222222222239</c:v>
                </c:pt>
                <c:pt idx="1104">
                  <c:v>0.76666666666666672</c:v>
                </c:pt>
                <c:pt idx="1105">
                  <c:v>0.76736111111111127</c:v>
                </c:pt>
                <c:pt idx="1106">
                  <c:v>0.76805555555555571</c:v>
                </c:pt>
                <c:pt idx="1107">
                  <c:v>0.76875000000000016</c:v>
                </c:pt>
                <c:pt idx="1108">
                  <c:v>0.76944444444444471</c:v>
                </c:pt>
                <c:pt idx="1109">
                  <c:v>0.77013888888888904</c:v>
                </c:pt>
                <c:pt idx="1110">
                  <c:v>0.77083333333333359</c:v>
                </c:pt>
                <c:pt idx="1111">
                  <c:v>0.77152777777777781</c:v>
                </c:pt>
                <c:pt idx="1112">
                  <c:v>0.77222222222222225</c:v>
                </c:pt>
                <c:pt idx="1113">
                  <c:v>0.7729166666666667</c:v>
                </c:pt>
                <c:pt idx="1114">
                  <c:v>0.77361111111111125</c:v>
                </c:pt>
                <c:pt idx="1115">
                  <c:v>0.7743055555555558</c:v>
                </c:pt>
                <c:pt idx="1116">
                  <c:v>0.77500000000000013</c:v>
                </c:pt>
                <c:pt idx="1117">
                  <c:v>0.7756944444444448</c:v>
                </c:pt>
                <c:pt idx="1118">
                  <c:v>0.77638888888888902</c:v>
                </c:pt>
                <c:pt idx="1119">
                  <c:v>0.77708333333333346</c:v>
                </c:pt>
                <c:pt idx="1120">
                  <c:v>0.7777777777777779</c:v>
                </c:pt>
                <c:pt idx="1121">
                  <c:v>0.77847222222222223</c:v>
                </c:pt>
                <c:pt idx="1122">
                  <c:v>0.77916666666666667</c:v>
                </c:pt>
                <c:pt idx="1123">
                  <c:v>0.77986111111111123</c:v>
                </c:pt>
                <c:pt idx="1124">
                  <c:v>0.78055555555555567</c:v>
                </c:pt>
                <c:pt idx="1125">
                  <c:v>0.78125</c:v>
                </c:pt>
                <c:pt idx="1126">
                  <c:v>0.78194444444444455</c:v>
                </c:pt>
                <c:pt idx="1127">
                  <c:v>0.78263888888888899</c:v>
                </c:pt>
                <c:pt idx="1128">
                  <c:v>0.78333333333333333</c:v>
                </c:pt>
                <c:pt idx="1129">
                  <c:v>0.78402777777777777</c:v>
                </c:pt>
                <c:pt idx="1130">
                  <c:v>0.78472222222222221</c:v>
                </c:pt>
                <c:pt idx="1131">
                  <c:v>0.78541666666666643</c:v>
                </c:pt>
                <c:pt idx="1132">
                  <c:v>0.78611111111111109</c:v>
                </c:pt>
                <c:pt idx="1133">
                  <c:v>0.78680555555555565</c:v>
                </c:pt>
                <c:pt idx="1134">
                  <c:v>0.78749999999999998</c:v>
                </c:pt>
                <c:pt idx="1135">
                  <c:v>0.78819444444444453</c:v>
                </c:pt>
                <c:pt idx="1136">
                  <c:v>0.78888888888888897</c:v>
                </c:pt>
                <c:pt idx="1137">
                  <c:v>0.7895833333333333</c:v>
                </c:pt>
                <c:pt idx="1138">
                  <c:v>0.79027777777777763</c:v>
                </c:pt>
                <c:pt idx="1139">
                  <c:v>0.79097222222222219</c:v>
                </c:pt>
                <c:pt idx="1140">
                  <c:v>0.79166666666666652</c:v>
                </c:pt>
                <c:pt idx="1141">
                  <c:v>0.79236111111111107</c:v>
                </c:pt>
                <c:pt idx="1142">
                  <c:v>0.79305555555555562</c:v>
                </c:pt>
                <c:pt idx="1143">
                  <c:v>0.79375000000000007</c:v>
                </c:pt>
                <c:pt idx="1144">
                  <c:v>0.79444444444444451</c:v>
                </c:pt>
                <c:pt idx="1145">
                  <c:v>0.79513888888888884</c:v>
                </c:pt>
                <c:pt idx="1146">
                  <c:v>0.79583333333333339</c:v>
                </c:pt>
                <c:pt idx="1147">
                  <c:v>0.79652777777777761</c:v>
                </c:pt>
                <c:pt idx="1148">
                  <c:v>0.79722222222222228</c:v>
                </c:pt>
                <c:pt idx="1149">
                  <c:v>0.79791666666666661</c:v>
                </c:pt>
                <c:pt idx="1150">
                  <c:v>0.79861111111111127</c:v>
                </c:pt>
                <c:pt idx="1151">
                  <c:v>0.7993055555555556</c:v>
                </c:pt>
                <c:pt idx="1152">
                  <c:v>0.8</c:v>
                </c:pt>
                <c:pt idx="1153">
                  <c:v>0.80069444444444471</c:v>
                </c:pt>
                <c:pt idx="1154">
                  <c:v>0.80138888888888893</c:v>
                </c:pt>
                <c:pt idx="1155">
                  <c:v>0.80208333333333348</c:v>
                </c:pt>
                <c:pt idx="1156">
                  <c:v>0.80277777777777781</c:v>
                </c:pt>
                <c:pt idx="1157">
                  <c:v>0.80347222222222214</c:v>
                </c:pt>
                <c:pt idx="1158">
                  <c:v>0.80416666666666659</c:v>
                </c:pt>
                <c:pt idx="1159">
                  <c:v>0.80486111111111114</c:v>
                </c:pt>
                <c:pt idx="1160">
                  <c:v>0.80555555555555569</c:v>
                </c:pt>
                <c:pt idx="1161">
                  <c:v>0.80625000000000002</c:v>
                </c:pt>
                <c:pt idx="1162">
                  <c:v>0.80694444444444469</c:v>
                </c:pt>
                <c:pt idx="1163">
                  <c:v>0.80763888888888902</c:v>
                </c:pt>
                <c:pt idx="1164">
                  <c:v>0.80833333333333335</c:v>
                </c:pt>
                <c:pt idx="1165">
                  <c:v>0.80902777777777779</c:v>
                </c:pt>
                <c:pt idx="1166">
                  <c:v>0.80972222222222223</c:v>
                </c:pt>
                <c:pt idx="1167">
                  <c:v>0.81041666666666656</c:v>
                </c:pt>
                <c:pt idx="1168">
                  <c:v>0.81111111111111112</c:v>
                </c:pt>
                <c:pt idx="1169">
                  <c:v>0.81180555555555578</c:v>
                </c:pt>
                <c:pt idx="1170">
                  <c:v>0.8125</c:v>
                </c:pt>
                <c:pt idx="1171">
                  <c:v>0.81319444444444455</c:v>
                </c:pt>
                <c:pt idx="1172">
                  <c:v>0.81388888888888899</c:v>
                </c:pt>
                <c:pt idx="1173">
                  <c:v>0.81458333333333333</c:v>
                </c:pt>
                <c:pt idx="1174">
                  <c:v>0.81527777777777777</c:v>
                </c:pt>
                <c:pt idx="1175">
                  <c:v>0.81597222222222221</c:v>
                </c:pt>
                <c:pt idx="1176">
                  <c:v>0.81666666666666654</c:v>
                </c:pt>
                <c:pt idx="1177">
                  <c:v>0.81736111111111109</c:v>
                </c:pt>
                <c:pt idx="1178">
                  <c:v>0.81805555555555565</c:v>
                </c:pt>
                <c:pt idx="1179">
                  <c:v>0.81875000000000009</c:v>
                </c:pt>
                <c:pt idx="1180">
                  <c:v>0.81944444444444453</c:v>
                </c:pt>
                <c:pt idx="1181">
                  <c:v>0.82013888888888897</c:v>
                </c:pt>
                <c:pt idx="1182">
                  <c:v>0.82083333333333341</c:v>
                </c:pt>
                <c:pt idx="1183">
                  <c:v>0.82152777777777763</c:v>
                </c:pt>
                <c:pt idx="1184">
                  <c:v>0.82222222222222219</c:v>
                </c:pt>
                <c:pt idx="1185">
                  <c:v>0.82291666666666652</c:v>
                </c:pt>
                <c:pt idx="1186">
                  <c:v>0.82361111111111118</c:v>
                </c:pt>
                <c:pt idx="1187">
                  <c:v>0.82430555555555562</c:v>
                </c:pt>
                <c:pt idx="1188">
                  <c:v>0.82500000000000007</c:v>
                </c:pt>
                <c:pt idx="1189">
                  <c:v>0.82569444444444462</c:v>
                </c:pt>
                <c:pt idx="1190">
                  <c:v>0.82638888888888884</c:v>
                </c:pt>
                <c:pt idx="1191">
                  <c:v>0.82708333333333339</c:v>
                </c:pt>
                <c:pt idx="1192">
                  <c:v>0.82777777777777772</c:v>
                </c:pt>
                <c:pt idx="1193">
                  <c:v>0.82847222222222228</c:v>
                </c:pt>
                <c:pt idx="1194">
                  <c:v>0.82916666666666661</c:v>
                </c:pt>
                <c:pt idx="1195">
                  <c:v>0.82986111111111127</c:v>
                </c:pt>
                <c:pt idx="1196">
                  <c:v>0.8305555555555556</c:v>
                </c:pt>
                <c:pt idx="1197">
                  <c:v>0.83125000000000004</c:v>
                </c:pt>
                <c:pt idx="1198">
                  <c:v>0.83194444444444471</c:v>
                </c:pt>
                <c:pt idx="1199">
                  <c:v>0.83263888888888904</c:v>
                </c:pt>
                <c:pt idx="1200">
                  <c:v>0.83333333333333348</c:v>
                </c:pt>
                <c:pt idx="1201">
                  <c:v>0.83402777777777781</c:v>
                </c:pt>
                <c:pt idx="1202">
                  <c:v>0.83472222222222225</c:v>
                </c:pt>
                <c:pt idx="1203">
                  <c:v>0.83541666666666659</c:v>
                </c:pt>
                <c:pt idx="1204">
                  <c:v>0.83611111111111114</c:v>
                </c:pt>
                <c:pt idx="1205">
                  <c:v>0.8368055555555558</c:v>
                </c:pt>
                <c:pt idx="1206">
                  <c:v>0.83750000000000002</c:v>
                </c:pt>
                <c:pt idx="1207">
                  <c:v>0.83819444444444469</c:v>
                </c:pt>
                <c:pt idx="1208">
                  <c:v>0.83888888888888902</c:v>
                </c:pt>
                <c:pt idx="1209">
                  <c:v>0.83958333333333335</c:v>
                </c:pt>
                <c:pt idx="1210">
                  <c:v>0.84027777777777779</c:v>
                </c:pt>
                <c:pt idx="1211">
                  <c:v>0.84097222222222223</c:v>
                </c:pt>
                <c:pt idx="1212">
                  <c:v>0.84166666666666667</c:v>
                </c:pt>
                <c:pt idx="1213">
                  <c:v>0.84236111111111112</c:v>
                </c:pt>
                <c:pt idx="1214">
                  <c:v>0.84305555555555578</c:v>
                </c:pt>
                <c:pt idx="1215">
                  <c:v>0.84375000000000011</c:v>
                </c:pt>
                <c:pt idx="1216">
                  <c:v>0.84444444444444455</c:v>
                </c:pt>
                <c:pt idx="1217">
                  <c:v>0.84513888888888899</c:v>
                </c:pt>
                <c:pt idx="1218">
                  <c:v>0.84583333333333344</c:v>
                </c:pt>
                <c:pt idx="1219">
                  <c:v>0.84652777777777777</c:v>
                </c:pt>
                <c:pt idx="1220">
                  <c:v>0.84722222222222221</c:v>
                </c:pt>
                <c:pt idx="1221">
                  <c:v>0.84791666666666654</c:v>
                </c:pt>
                <c:pt idx="1222">
                  <c:v>0.8486111111111112</c:v>
                </c:pt>
                <c:pt idx="1223">
                  <c:v>0.84930555555555565</c:v>
                </c:pt>
                <c:pt idx="1224">
                  <c:v>0.85000000000000009</c:v>
                </c:pt>
                <c:pt idx="1225">
                  <c:v>0.85069444444444464</c:v>
                </c:pt>
                <c:pt idx="1226">
                  <c:v>0.85138888888888897</c:v>
                </c:pt>
                <c:pt idx="1227">
                  <c:v>0.85208333333333341</c:v>
                </c:pt>
                <c:pt idx="1228">
                  <c:v>0.85277777777777775</c:v>
                </c:pt>
                <c:pt idx="1229">
                  <c:v>0.85347222222222219</c:v>
                </c:pt>
                <c:pt idx="1230">
                  <c:v>0.85416666666666652</c:v>
                </c:pt>
                <c:pt idx="1231">
                  <c:v>0.85486111111111118</c:v>
                </c:pt>
                <c:pt idx="1232">
                  <c:v>0.85555555555555562</c:v>
                </c:pt>
                <c:pt idx="1233">
                  <c:v>0.85625000000000007</c:v>
                </c:pt>
                <c:pt idx="1234">
                  <c:v>0.85694444444444462</c:v>
                </c:pt>
                <c:pt idx="1235">
                  <c:v>0.85763888888888895</c:v>
                </c:pt>
                <c:pt idx="1236">
                  <c:v>0.85833333333333339</c:v>
                </c:pt>
                <c:pt idx="1237">
                  <c:v>0.85902777777777772</c:v>
                </c:pt>
                <c:pt idx="1238">
                  <c:v>0.85972222222222239</c:v>
                </c:pt>
                <c:pt idx="1239">
                  <c:v>0.86041666666666661</c:v>
                </c:pt>
                <c:pt idx="1240">
                  <c:v>0.86111111111111127</c:v>
                </c:pt>
                <c:pt idx="1241">
                  <c:v>0.86180555555555571</c:v>
                </c:pt>
                <c:pt idx="1242">
                  <c:v>0.86250000000000004</c:v>
                </c:pt>
                <c:pt idx="1243">
                  <c:v>0.86319444444444471</c:v>
                </c:pt>
                <c:pt idx="1244">
                  <c:v>0.86388888888888904</c:v>
                </c:pt>
                <c:pt idx="1245">
                  <c:v>0.86458333333333348</c:v>
                </c:pt>
                <c:pt idx="1246">
                  <c:v>0.86527777777777781</c:v>
                </c:pt>
                <c:pt idx="1247">
                  <c:v>0.86597222222222225</c:v>
                </c:pt>
                <c:pt idx="1248">
                  <c:v>0.8666666666666667</c:v>
                </c:pt>
                <c:pt idx="1249">
                  <c:v>0.86736111111111114</c:v>
                </c:pt>
                <c:pt idx="1250">
                  <c:v>0.8680555555555558</c:v>
                </c:pt>
                <c:pt idx="1251">
                  <c:v>0.86875000000000013</c:v>
                </c:pt>
                <c:pt idx="1252">
                  <c:v>0.86944444444444469</c:v>
                </c:pt>
                <c:pt idx="1253">
                  <c:v>0.87013888888888902</c:v>
                </c:pt>
                <c:pt idx="1254">
                  <c:v>0.87083333333333346</c:v>
                </c:pt>
                <c:pt idx="1255">
                  <c:v>0.87152777777777779</c:v>
                </c:pt>
                <c:pt idx="1256">
                  <c:v>0.87222222222222223</c:v>
                </c:pt>
                <c:pt idx="1257">
                  <c:v>0.87291666666666667</c:v>
                </c:pt>
                <c:pt idx="1258">
                  <c:v>0.87361111111111123</c:v>
                </c:pt>
                <c:pt idx="1259">
                  <c:v>0.87430555555555578</c:v>
                </c:pt>
                <c:pt idx="1260">
                  <c:v>0.87500000000000011</c:v>
                </c:pt>
                <c:pt idx="1261">
                  <c:v>0.87569444444444466</c:v>
                </c:pt>
                <c:pt idx="1262">
                  <c:v>0.87638888888888899</c:v>
                </c:pt>
                <c:pt idx="1263">
                  <c:v>0.87708333333333344</c:v>
                </c:pt>
                <c:pt idx="1264">
                  <c:v>0.87777777777777788</c:v>
                </c:pt>
                <c:pt idx="1265">
                  <c:v>0.87847222222222221</c:v>
                </c:pt>
                <c:pt idx="1266">
                  <c:v>0.87916666666666654</c:v>
                </c:pt>
                <c:pt idx="1267">
                  <c:v>0.8798611111111112</c:v>
                </c:pt>
                <c:pt idx="1268">
                  <c:v>0.88055555555555554</c:v>
                </c:pt>
                <c:pt idx="1269">
                  <c:v>0.88124999999999998</c:v>
                </c:pt>
                <c:pt idx="1270">
                  <c:v>0.88194444444444453</c:v>
                </c:pt>
                <c:pt idx="1271">
                  <c:v>0.88263888888888897</c:v>
                </c:pt>
                <c:pt idx="1272">
                  <c:v>0.8833333333333333</c:v>
                </c:pt>
                <c:pt idx="1273">
                  <c:v>0.88402777777777763</c:v>
                </c:pt>
                <c:pt idx="1274">
                  <c:v>0.88472222222222219</c:v>
                </c:pt>
                <c:pt idx="1275">
                  <c:v>0.88541666666666641</c:v>
                </c:pt>
                <c:pt idx="1276">
                  <c:v>0.88611111111111107</c:v>
                </c:pt>
                <c:pt idx="1277">
                  <c:v>0.88680555555555562</c:v>
                </c:pt>
                <c:pt idx="1278">
                  <c:v>0.88749999999999996</c:v>
                </c:pt>
                <c:pt idx="1279">
                  <c:v>0.88819444444444451</c:v>
                </c:pt>
                <c:pt idx="1280">
                  <c:v>0.88888888888888884</c:v>
                </c:pt>
                <c:pt idx="1281">
                  <c:v>0.88958333333333328</c:v>
                </c:pt>
                <c:pt idx="1282">
                  <c:v>0.89027777777777761</c:v>
                </c:pt>
                <c:pt idx="1283">
                  <c:v>0.89097222222222228</c:v>
                </c:pt>
                <c:pt idx="1284">
                  <c:v>0.89166666666666661</c:v>
                </c:pt>
                <c:pt idx="1285">
                  <c:v>0.89236111111111116</c:v>
                </c:pt>
                <c:pt idx="1286">
                  <c:v>0.8930555555555556</c:v>
                </c:pt>
                <c:pt idx="1287">
                  <c:v>0.89375000000000004</c:v>
                </c:pt>
                <c:pt idx="1288">
                  <c:v>0.8944444444444446</c:v>
                </c:pt>
                <c:pt idx="1289">
                  <c:v>0.89513888888888893</c:v>
                </c:pt>
                <c:pt idx="1290">
                  <c:v>0.89583333333333348</c:v>
                </c:pt>
                <c:pt idx="1291">
                  <c:v>0.8965277777777777</c:v>
                </c:pt>
                <c:pt idx="1292">
                  <c:v>0.89722222222222214</c:v>
                </c:pt>
                <c:pt idx="1293">
                  <c:v>0.89791666666666659</c:v>
                </c:pt>
                <c:pt idx="1294">
                  <c:v>0.89861111111111114</c:v>
                </c:pt>
                <c:pt idx="1295">
                  <c:v>0.89930555555555569</c:v>
                </c:pt>
                <c:pt idx="1296">
                  <c:v>0.9</c:v>
                </c:pt>
                <c:pt idx="1297">
                  <c:v>0.90069444444444469</c:v>
                </c:pt>
                <c:pt idx="1298">
                  <c:v>0.90138888888888891</c:v>
                </c:pt>
                <c:pt idx="1299">
                  <c:v>0.90208333333333335</c:v>
                </c:pt>
                <c:pt idx="1300">
                  <c:v>0.90277777777777779</c:v>
                </c:pt>
                <c:pt idx="1301">
                  <c:v>0.90347222222222212</c:v>
                </c:pt>
                <c:pt idx="1302">
                  <c:v>0.90416666666666656</c:v>
                </c:pt>
                <c:pt idx="1303">
                  <c:v>0.90486111111111112</c:v>
                </c:pt>
                <c:pt idx="1304">
                  <c:v>0.90555555555555567</c:v>
                </c:pt>
                <c:pt idx="1305">
                  <c:v>0.90625</c:v>
                </c:pt>
                <c:pt idx="1306">
                  <c:v>0.90694444444444455</c:v>
                </c:pt>
                <c:pt idx="1307">
                  <c:v>0.90763888888888899</c:v>
                </c:pt>
                <c:pt idx="1308">
                  <c:v>0.90833333333333333</c:v>
                </c:pt>
                <c:pt idx="1309">
                  <c:v>0.90902777777777777</c:v>
                </c:pt>
                <c:pt idx="1310">
                  <c:v>0.90972222222222221</c:v>
                </c:pt>
                <c:pt idx="1311">
                  <c:v>0.91041666666666643</c:v>
                </c:pt>
                <c:pt idx="1312">
                  <c:v>0.91111111111111109</c:v>
                </c:pt>
                <c:pt idx="1313">
                  <c:v>0.91180555555555565</c:v>
                </c:pt>
                <c:pt idx="1314">
                  <c:v>0.91249999999999998</c:v>
                </c:pt>
                <c:pt idx="1315">
                  <c:v>0.91319444444444453</c:v>
                </c:pt>
                <c:pt idx="1316">
                  <c:v>0.91388888888888897</c:v>
                </c:pt>
                <c:pt idx="1317">
                  <c:v>0.9145833333333333</c:v>
                </c:pt>
                <c:pt idx="1318">
                  <c:v>0.91527777777777763</c:v>
                </c:pt>
                <c:pt idx="1319">
                  <c:v>0.91597222222222219</c:v>
                </c:pt>
                <c:pt idx="1320">
                  <c:v>0.91666666666666652</c:v>
                </c:pt>
                <c:pt idx="1321">
                  <c:v>0.91736111111111107</c:v>
                </c:pt>
                <c:pt idx="1322">
                  <c:v>0.91805555555555562</c:v>
                </c:pt>
                <c:pt idx="1323">
                  <c:v>0.91875000000000007</c:v>
                </c:pt>
                <c:pt idx="1324">
                  <c:v>0.91944444444444451</c:v>
                </c:pt>
                <c:pt idx="1325">
                  <c:v>0.92013888888888884</c:v>
                </c:pt>
                <c:pt idx="1326">
                  <c:v>0.92083333333333339</c:v>
                </c:pt>
                <c:pt idx="1327">
                  <c:v>0.92152777777777761</c:v>
                </c:pt>
                <c:pt idx="1328">
                  <c:v>0.92222222222222228</c:v>
                </c:pt>
                <c:pt idx="1329">
                  <c:v>0.92291666666666661</c:v>
                </c:pt>
                <c:pt idx="1330">
                  <c:v>0.92361111111111127</c:v>
                </c:pt>
                <c:pt idx="1331">
                  <c:v>0.9243055555555556</c:v>
                </c:pt>
                <c:pt idx="1332">
                  <c:v>0.92500000000000004</c:v>
                </c:pt>
                <c:pt idx="1333">
                  <c:v>0.92569444444444471</c:v>
                </c:pt>
                <c:pt idx="1334">
                  <c:v>0.92638888888888893</c:v>
                </c:pt>
                <c:pt idx="1335">
                  <c:v>0.92708333333333348</c:v>
                </c:pt>
                <c:pt idx="1336">
                  <c:v>0.92777777777777781</c:v>
                </c:pt>
                <c:pt idx="1337">
                  <c:v>0.92847222222222214</c:v>
                </c:pt>
                <c:pt idx="1338">
                  <c:v>0.92916666666666659</c:v>
                </c:pt>
                <c:pt idx="1339">
                  <c:v>0.92986111111111114</c:v>
                </c:pt>
                <c:pt idx="1340">
                  <c:v>0.93055555555555569</c:v>
                </c:pt>
                <c:pt idx="1341">
                  <c:v>0.93125000000000002</c:v>
                </c:pt>
                <c:pt idx="1342">
                  <c:v>0.93194444444444469</c:v>
                </c:pt>
                <c:pt idx="1343">
                  <c:v>0.93263888888888902</c:v>
                </c:pt>
                <c:pt idx="1344">
                  <c:v>0.93333333333333335</c:v>
                </c:pt>
                <c:pt idx="1345">
                  <c:v>0.93402777777777779</c:v>
                </c:pt>
                <c:pt idx="1346">
                  <c:v>0.93472222222222223</c:v>
                </c:pt>
                <c:pt idx="1347">
                  <c:v>0.93541666666666656</c:v>
                </c:pt>
                <c:pt idx="1348">
                  <c:v>0.93611111111111112</c:v>
                </c:pt>
                <c:pt idx="1349">
                  <c:v>0.93680555555555578</c:v>
                </c:pt>
                <c:pt idx="1350">
                  <c:v>0.9375</c:v>
                </c:pt>
                <c:pt idx="1351">
                  <c:v>0.93819444444444455</c:v>
                </c:pt>
                <c:pt idx="1352">
                  <c:v>0.93888888888888899</c:v>
                </c:pt>
                <c:pt idx="1353">
                  <c:v>0.93958333333333333</c:v>
                </c:pt>
                <c:pt idx="1354">
                  <c:v>0.94027777777777777</c:v>
                </c:pt>
                <c:pt idx="1355">
                  <c:v>0.94097222222222221</c:v>
                </c:pt>
                <c:pt idx="1356">
                  <c:v>0.94166666666666654</c:v>
                </c:pt>
                <c:pt idx="1357">
                  <c:v>0.94236111111111109</c:v>
                </c:pt>
                <c:pt idx="1358">
                  <c:v>0.94305555555555565</c:v>
                </c:pt>
                <c:pt idx="1359">
                  <c:v>0.94375000000000009</c:v>
                </c:pt>
                <c:pt idx="1360">
                  <c:v>0.94444444444444453</c:v>
                </c:pt>
                <c:pt idx="1361">
                  <c:v>0.94513888888888897</c:v>
                </c:pt>
                <c:pt idx="1362">
                  <c:v>0.94583333333333341</c:v>
                </c:pt>
                <c:pt idx="1363">
                  <c:v>0.94652777777777763</c:v>
                </c:pt>
                <c:pt idx="1364">
                  <c:v>0.94722222222222219</c:v>
                </c:pt>
                <c:pt idx="1365">
                  <c:v>0.94791666666666652</c:v>
                </c:pt>
                <c:pt idx="1366">
                  <c:v>0.94861111111111118</c:v>
                </c:pt>
                <c:pt idx="1367">
                  <c:v>0.94930555555555562</c:v>
                </c:pt>
                <c:pt idx="1368">
                  <c:v>0.95000000000000007</c:v>
                </c:pt>
                <c:pt idx="1369">
                  <c:v>0.95069444444444462</c:v>
                </c:pt>
                <c:pt idx="1370">
                  <c:v>0.95138888888888884</c:v>
                </c:pt>
                <c:pt idx="1371">
                  <c:v>0.95208333333333339</c:v>
                </c:pt>
                <c:pt idx="1372">
                  <c:v>0.95277777777777772</c:v>
                </c:pt>
                <c:pt idx="1373">
                  <c:v>0.95347222222222228</c:v>
                </c:pt>
                <c:pt idx="1374">
                  <c:v>0.95416666666666661</c:v>
                </c:pt>
                <c:pt idx="1375">
                  <c:v>0.95486111111111127</c:v>
                </c:pt>
                <c:pt idx="1376">
                  <c:v>0.9555555555555556</c:v>
                </c:pt>
                <c:pt idx="1377">
                  <c:v>0.95625000000000004</c:v>
                </c:pt>
                <c:pt idx="1378">
                  <c:v>0.95694444444444471</c:v>
                </c:pt>
                <c:pt idx="1379">
                  <c:v>0.95763888888888904</c:v>
                </c:pt>
                <c:pt idx="1380">
                  <c:v>0.95833333333333348</c:v>
                </c:pt>
                <c:pt idx="1381">
                  <c:v>0.95902777777777781</c:v>
                </c:pt>
                <c:pt idx="1382">
                  <c:v>0.95972222222222225</c:v>
                </c:pt>
                <c:pt idx="1383">
                  <c:v>0.96041666666666659</c:v>
                </c:pt>
                <c:pt idx="1384">
                  <c:v>0.96111111111111114</c:v>
                </c:pt>
                <c:pt idx="1385">
                  <c:v>0.9618055555555558</c:v>
                </c:pt>
                <c:pt idx="1386">
                  <c:v>0.96250000000000002</c:v>
                </c:pt>
                <c:pt idx="1387">
                  <c:v>0.96319444444444469</c:v>
                </c:pt>
                <c:pt idx="1388">
                  <c:v>0.96388888888888902</c:v>
                </c:pt>
                <c:pt idx="1389">
                  <c:v>0.96458333333333335</c:v>
                </c:pt>
                <c:pt idx="1390">
                  <c:v>0.96527777777777779</c:v>
                </c:pt>
                <c:pt idx="1391">
                  <c:v>0.96597222222222223</c:v>
                </c:pt>
                <c:pt idx="1392">
                  <c:v>0.96666666666666667</c:v>
                </c:pt>
                <c:pt idx="1393">
                  <c:v>0.96736111111111112</c:v>
                </c:pt>
                <c:pt idx="1394">
                  <c:v>0.96805555555555578</c:v>
                </c:pt>
                <c:pt idx="1395">
                  <c:v>0.96875000000000011</c:v>
                </c:pt>
                <c:pt idx="1396">
                  <c:v>0.96944444444444455</c:v>
                </c:pt>
                <c:pt idx="1397">
                  <c:v>0.97013888888888899</c:v>
                </c:pt>
                <c:pt idx="1398">
                  <c:v>0.97083333333333344</c:v>
                </c:pt>
                <c:pt idx="1399">
                  <c:v>0.97152777777777777</c:v>
                </c:pt>
                <c:pt idx="1400">
                  <c:v>0.97222222222222221</c:v>
                </c:pt>
                <c:pt idx="1401">
                  <c:v>0.97291666666666654</c:v>
                </c:pt>
                <c:pt idx="1402">
                  <c:v>0.9736111111111112</c:v>
                </c:pt>
                <c:pt idx="1403">
                  <c:v>0.97430555555555565</c:v>
                </c:pt>
                <c:pt idx="1404">
                  <c:v>0.97500000000000009</c:v>
                </c:pt>
                <c:pt idx="1405">
                  <c:v>0.97569444444444464</c:v>
                </c:pt>
                <c:pt idx="1406">
                  <c:v>0.97638888888888897</c:v>
                </c:pt>
                <c:pt idx="1407">
                  <c:v>0.97708333333333341</c:v>
                </c:pt>
                <c:pt idx="1408">
                  <c:v>0.97777777777777775</c:v>
                </c:pt>
                <c:pt idx="1409">
                  <c:v>0.97847222222222219</c:v>
                </c:pt>
                <c:pt idx="1410">
                  <c:v>0.97916666666666652</c:v>
                </c:pt>
                <c:pt idx="1411">
                  <c:v>0.97986111111111118</c:v>
                </c:pt>
                <c:pt idx="1412">
                  <c:v>0.98055555555555551</c:v>
                </c:pt>
                <c:pt idx="1413">
                  <c:v>0.98124999999999996</c:v>
                </c:pt>
                <c:pt idx="1414">
                  <c:v>0.98194444444444451</c:v>
                </c:pt>
                <c:pt idx="1415">
                  <c:v>0.98263888888888884</c:v>
                </c:pt>
                <c:pt idx="1416">
                  <c:v>0.98333333333333328</c:v>
                </c:pt>
                <c:pt idx="1417">
                  <c:v>0.98402777777777761</c:v>
                </c:pt>
                <c:pt idx="1418">
                  <c:v>0.98472222222222228</c:v>
                </c:pt>
                <c:pt idx="1419">
                  <c:v>0.9854166666666665</c:v>
                </c:pt>
                <c:pt idx="1420">
                  <c:v>0.98611111111111116</c:v>
                </c:pt>
                <c:pt idx="1421">
                  <c:v>0.9868055555555556</c:v>
                </c:pt>
                <c:pt idx="1422">
                  <c:v>0.98749999999999993</c:v>
                </c:pt>
                <c:pt idx="1423">
                  <c:v>0.9881944444444446</c:v>
                </c:pt>
                <c:pt idx="1424">
                  <c:v>0.98888888888888893</c:v>
                </c:pt>
                <c:pt idx="1425">
                  <c:v>0.98958333333333337</c:v>
                </c:pt>
                <c:pt idx="1426">
                  <c:v>0.9902777777777777</c:v>
                </c:pt>
                <c:pt idx="1427">
                  <c:v>0.99097222222222214</c:v>
                </c:pt>
                <c:pt idx="1428">
                  <c:v>0.99166666666666659</c:v>
                </c:pt>
                <c:pt idx="1429">
                  <c:v>0.99236111111111103</c:v>
                </c:pt>
                <c:pt idx="1430">
                  <c:v>0.99305555555555569</c:v>
                </c:pt>
                <c:pt idx="1431">
                  <c:v>0.99375000000000002</c:v>
                </c:pt>
                <c:pt idx="1432">
                  <c:v>0.99444444444444458</c:v>
                </c:pt>
                <c:pt idx="1433">
                  <c:v>0.99513888888888891</c:v>
                </c:pt>
                <c:pt idx="1434">
                  <c:v>0.99583333333333335</c:v>
                </c:pt>
                <c:pt idx="1435">
                  <c:v>0.99652777777777768</c:v>
                </c:pt>
                <c:pt idx="1436">
                  <c:v>0.99722222222222212</c:v>
                </c:pt>
                <c:pt idx="1437">
                  <c:v>0.99791666666666656</c:v>
                </c:pt>
                <c:pt idx="1438">
                  <c:v>0.99861111111111112</c:v>
                </c:pt>
                <c:pt idx="1439">
                  <c:v>0.99930555555555567</c:v>
                </c:pt>
                <c:pt idx="1440">
                  <c:v>1</c:v>
                </c:pt>
                <c:pt idx="1441">
                  <c:v>1.0006944444444443</c:v>
                </c:pt>
                <c:pt idx="1442">
                  <c:v>1.0013888888888889</c:v>
                </c:pt>
                <c:pt idx="1443">
                  <c:v>1.0020833333333337</c:v>
                </c:pt>
                <c:pt idx="1444">
                  <c:v>1.002777777777778</c:v>
                </c:pt>
                <c:pt idx="1445">
                  <c:v>1.0034722222222221</c:v>
                </c:pt>
                <c:pt idx="1446">
                  <c:v>1.0041666666666667</c:v>
                </c:pt>
                <c:pt idx="1447">
                  <c:v>1.0048611111111112</c:v>
                </c:pt>
                <c:pt idx="1448">
                  <c:v>1.0055555555555555</c:v>
                </c:pt>
                <c:pt idx="1449">
                  <c:v>1.0062500000000001</c:v>
                </c:pt>
                <c:pt idx="1450">
                  <c:v>1.0069444444444442</c:v>
                </c:pt>
                <c:pt idx="1451">
                  <c:v>1.007638888888889</c:v>
                </c:pt>
                <c:pt idx="1452">
                  <c:v>1.0083333333333333</c:v>
                </c:pt>
                <c:pt idx="1453">
                  <c:v>1.0090277777777779</c:v>
                </c:pt>
                <c:pt idx="1454">
                  <c:v>1.009722222222222</c:v>
                </c:pt>
                <c:pt idx="1455">
                  <c:v>1.0104166666666667</c:v>
                </c:pt>
                <c:pt idx="1456">
                  <c:v>1.0111111111111111</c:v>
                </c:pt>
                <c:pt idx="1457">
                  <c:v>1.0118055555555556</c:v>
                </c:pt>
                <c:pt idx="1458">
                  <c:v>1.0125</c:v>
                </c:pt>
                <c:pt idx="1459">
                  <c:v>1.0131944444444441</c:v>
                </c:pt>
                <c:pt idx="1460">
                  <c:v>1.0138888888888888</c:v>
                </c:pt>
                <c:pt idx="1461">
                  <c:v>1.0145833333333336</c:v>
                </c:pt>
                <c:pt idx="1462">
                  <c:v>1.0152777777777777</c:v>
                </c:pt>
                <c:pt idx="1463">
                  <c:v>1.0159722222222221</c:v>
                </c:pt>
                <c:pt idx="1464">
                  <c:v>1.0166666666666666</c:v>
                </c:pt>
                <c:pt idx="1465">
                  <c:v>1.0173611111111112</c:v>
                </c:pt>
                <c:pt idx="1466">
                  <c:v>1.0180555555555557</c:v>
                </c:pt>
                <c:pt idx="1467">
                  <c:v>1.01875</c:v>
                </c:pt>
                <c:pt idx="1468">
                  <c:v>1.0194444444444442</c:v>
                </c:pt>
                <c:pt idx="1469">
                  <c:v>1.0201388888888889</c:v>
                </c:pt>
                <c:pt idx="1470">
                  <c:v>1.0208333333333333</c:v>
                </c:pt>
                <c:pt idx="1471">
                  <c:v>1.0215277777777778</c:v>
                </c:pt>
                <c:pt idx="1472">
                  <c:v>1.0222222222222219</c:v>
                </c:pt>
                <c:pt idx="1473">
                  <c:v>1.0229166666666667</c:v>
                </c:pt>
                <c:pt idx="1474">
                  <c:v>1.023611111111111</c:v>
                </c:pt>
                <c:pt idx="1475">
                  <c:v>1.0243055555555558</c:v>
                </c:pt>
                <c:pt idx="1476">
                  <c:v>1.0249999999999997</c:v>
                </c:pt>
                <c:pt idx="1477">
                  <c:v>1.025694444444444</c:v>
                </c:pt>
                <c:pt idx="1478">
                  <c:v>1.026388888888889</c:v>
                </c:pt>
                <c:pt idx="1479">
                  <c:v>1.0270833333333333</c:v>
                </c:pt>
                <c:pt idx="1480">
                  <c:v>1.0277777777777777</c:v>
                </c:pt>
                <c:pt idx="1481">
                  <c:v>1.0284722222222222</c:v>
                </c:pt>
                <c:pt idx="1482">
                  <c:v>1.0291666666666666</c:v>
                </c:pt>
                <c:pt idx="1483">
                  <c:v>1.0298611111111109</c:v>
                </c:pt>
                <c:pt idx="1484">
                  <c:v>1.0305555555555557</c:v>
                </c:pt>
                <c:pt idx="1485">
                  <c:v>1.03125</c:v>
                </c:pt>
                <c:pt idx="1486">
                  <c:v>1.0319444444444443</c:v>
                </c:pt>
                <c:pt idx="1487">
                  <c:v>1.0326388888888889</c:v>
                </c:pt>
                <c:pt idx="1488">
                  <c:v>1.0333333333333334</c:v>
                </c:pt>
                <c:pt idx="1489">
                  <c:v>1.034027777777778</c:v>
                </c:pt>
                <c:pt idx="1490">
                  <c:v>1.0347222222222221</c:v>
                </c:pt>
                <c:pt idx="1491">
                  <c:v>1.0354166666666667</c:v>
                </c:pt>
                <c:pt idx="1492">
                  <c:v>1.0361111111111114</c:v>
                </c:pt>
                <c:pt idx="1493">
                  <c:v>1.0368055555555555</c:v>
                </c:pt>
                <c:pt idx="1494">
                  <c:v>1.0374999999999999</c:v>
                </c:pt>
                <c:pt idx="1495">
                  <c:v>1.0381944444444442</c:v>
                </c:pt>
                <c:pt idx="1496">
                  <c:v>1.0388888888888892</c:v>
                </c:pt>
                <c:pt idx="1497">
                  <c:v>1.0395833333333333</c:v>
                </c:pt>
                <c:pt idx="1498">
                  <c:v>1.0402777777777781</c:v>
                </c:pt>
                <c:pt idx="1499">
                  <c:v>1.0409722222222222</c:v>
                </c:pt>
                <c:pt idx="1500">
                  <c:v>1.0416666666666665</c:v>
                </c:pt>
                <c:pt idx="1501">
                  <c:v>1.0423611111111111</c:v>
                </c:pt>
                <c:pt idx="1502">
                  <c:v>1.0430555555555558</c:v>
                </c:pt>
                <c:pt idx="1503">
                  <c:v>1.04375</c:v>
                </c:pt>
                <c:pt idx="1504">
                  <c:v>1.0444444444444443</c:v>
                </c:pt>
                <c:pt idx="1505">
                  <c:v>1.0451388888888888</c:v>
                </c:pt>
                <c:pt idx="1506">
                  <c:v>1.0458333333333334</c:v>
                </c:pt>
                <c:pt idx="1507">
                  <c:v>1.0465277777777777</c:v>
                </c:pt>
                <c:pt idx="1508">
                  <c:v>1.0472222222222221</c:v>
                </c:pt>
                <c:pt idx="1509">
                  <c:v>1.0479166666666666</c:v>
                </c:pt>
                <c:pt idx="1510">
                  <c:v>1.0486111111111114</c:v>
                </c:pt>
                <c:pt idx="1511">
                  <c:v>1.0493055555555555</c:v>
                </c:pt>
                <c:pt idx="1512">
                  <c:v>1.05</c:v>
                </c:pt>
                <c:pt idx="1513">
                  <c:v>1.0506944444444442</c:v>
                </c:pt>
                <c:pt idx="1514">
                  <c:v>1.0513888888888889</c:v>
                </c:pt>
                <c:pt idx="1515">
                  <c:v>1.0520833333333335</c:v>
                </c:pt>
                <c:pt idx="1516">
                  <c:v>1.052777777777778</c:v>
                </c:pt>
                <c:pt idx="1517">
                  <c:v>1.0534722222222219</c:v>
                </c:pt>
                <c:pt idx="1518">
                  <c:v>1.0541666666666667</c:v>
                </c:pt>
                <c:pt idx="1519">
                  <c:v>1.054861111111111</c:v>
                </c:pt>
                <c:pt idx="1520">
                  <c:v>1.0555555555555558</c:v>
                </c:pt>
                <c:pt idx="1521">
                  <c:v>1.0562499999999999</c:v>
                </c:pt>
                <c:pt idx="1522">
                  <c:v>1.0569444444444442</c:v>
                </c:pt>
                <c:pt idx="1523">
                  <c:v>1.0576388888888888</c:v>
                </c:pt>
                <c:pt idx="1524">
                  <c:v>1.0583333333333333</c:v>
                </c:pt>
                <c:pt idx="1525">
                  <c:v>1.0590277777777777</c:v>
                </c:pt>
                <c:pt idx="1526">
                  <c:v>1.059722222222222</c:v>
                </c:pt>
                <c:pt idx="1527">
                  <c:v>1.0604166666666668</c:v>
                </c:pt>
                <c:pt idx="1528">
                  <c:v>1.0611111111111111</c:v>
                </c:pt>
                <c:pt idx="1529">
                  <c:v>1.0618055555555554</c:v>
                </c:pt>
                <c:pt idx="1530">
                  <c:v>1.0625</c:v>
                </c:pt>
                <c:pt idx="1531">
                  <c:v>1.0631944444444443</c:v>
                </c:pt>
                <c:pt idx="1532">
                  <c:v>1.0638888888888889</c:v>
                </c:pt>
                <c:pt idx="1533">
                  <c:v>1.0645833333333337</c:v>
                </c:pt>
                <c:pt idx="1534">
                  <c:v>1.065277777777778</c:v>
                </c:pt>
                <c:pt idx="1535">
                  <c:v>1.0659722222222221</c:v>
                </c:pt>
                <c:pt idx="1536">
                  <c:v>1.0666666666666667</c:v>
                </c:pt>
                <c:pt idx="1537">
                  <c:v>1.0673611111111112</c:v>
                </c:pt>
                <c:pt idx="1538">
                  <c:v>1.0680555555555558</c:v>
                </c:pt>
                <c:pt idx="1539">
                  <c:v>1.0687500000000001</c:v>
                </c:pt>
                <c:pt idx="1540">
                  <c:v>1.0694444444444442</c:v>
                </c:pt>
                <c:pt idx="1541">
                  <c:v>1.0701388888888892</c:v>
                </c:pt>
                <c:pt idx="1542">
                  <c:v>1.0708333333333333</c:v>
                </c:pt>
                <c:pt idx="1543">
                  <c:v>1.0715277777777779</c:v>
                </c:pt>
                <c:pt idx="1544">
                  <c:v>1.0722222222222222</c:v>
                </c:pt>
                <c:pt idx="1545">
                  <c:v>1.0729166666666667</c:v>
                </c:pt>
                <c:pt idx="1546">
                  <c:v>1.0736111111111111</c:v>
                </c:pt>
                <c:pt idx="1547">
                  <c:v>1.0743055555555558</c:v>
                </c:pt>
                <c:pt idx="1548">
                  <c:v>1.075</c:v>
                </c:pt>
                <c:pt idx="1549">
                  <c:v>1.0756944444444441</c:v>
                </c:pt>
                <c:pt idx="1550">
                  <c:v>1.0763888888888891</c:v>
                </c:pt>
                <c:pt idx="1551">
                  <c:v>1.0770833333333336</c:v>
                </c:pt>
                <c:pt idx="1552">
                  <c:v>1.0777777777777777</c:v>
                </c:pt>
                <c:pt idx="1553">
                  <c:v>1.0784722222222223</c:v>
                </c:pt>
                <c:pt idx="1554">
                  <c:v>1.0791666666666666</c:v>
                </c:pt>
                <c:pt idx="1555">
                  <c:v>1.0798611111111112</c:v>
                </c:pt>
                <c:pt idx="1556">
                  <c:v>1.0805555555555557</c:v>
                </c:pt>
                <c:pt idx="1557">
                  <c:v>1.08125</c:v>
                </c:pt>
                <c:pt idx="1558">
                  <c:v>1.0819444444444442</c:v>
                </c:pt>
                <c:pt idx="1559">
                  <c:v>1.0826388888888889</c:v>
                </c:pt>
                <c:pt idx="1560">
                  <c:v>1.0833333333333333</c:v>
                </c:pt>
                <c:pt idx="1561">
                  <c:v>1.084027777777778</c:v>
                </c:pt>
                <c:pt idx="1562">
                  <c:v>1.0847222222222219</c:v>
                </c:pt>
                <c:pt idx="1563">
                  <c:v>1.0854166666666667</c:v>
                </c:pt>
                <c:pt idx="1564">
                  <c:v>1.0861111111111112</c:v>
                </c:pt>
                <c:pt idx="1565">
                  <c:v>1.0868055555555558</c:v>
                </c:pt>
                <c:pt idx="1566">
                  <c:v>1.0874999999999997</c:v>
                </c:pt>
                <c:pt idx="1567">
                  <c:v>1.0881944444444442</c:v>
                </c:pt>
                <c:pt idx="1568">
                  <c:v>1.088888888888889</c:v>
                </c:pt>
                <c:pt idx="1569">
                  <c:v>1.0895833333333333</c:v>
                </c:pt>
                <c:pt idx="1570">
                  <c:v>1.0902777777777779</c:v>
                </c:pt>
                <c:pt idx="1571">
                  <c:v>1.0909722222222222</c:v>
                </c:pt>
                <c:pt idx="1572">
                  <c:v>1.0916666666666666</c:v>
                </c:pt>
                <c:pt idx="1573">
                  <c:v>1.0923611111111111</c:v>
                </c:pt>
                <c:pt idx="1574">
                  <c:v>1.0930555555555557</c:v>
                </c:pt>
                <c:pt idx="1575">
                  <c:v>1.09375</c:v>
                </c:pt>
                <c:pt idx="1576">
                  <c:v>1.0944444444444446</c:v>
                </c:pt>
                <c:pt idx="1577">
                  <c:v>1.0951388888888889</c:v>
                </c:pt>
                <c:pt idx="1578">
                  <c:v>1.0958333333333334</c:v>
                </c:pt>
                <c:pt idx="1579">
                  <c:v>1.096527777777778</c:v>
                </c:pt>
                <c:pt idx="1580">
                  <c:v>1.0972222222222221</c:v>
                </c:pt>
                <c:pt idx="1581">
                  <c:v>1.0979166666666667</c:v>
                </c:pt>
                <c:pt idx="1582">
                  <c:v>1.0986111111111114</c:v>
                </c:pt>
                <c:pt idx="1583">
                  <c:v>1.0993055555555555</c:v>
                </c:pt>
                <c:pt idx="1584">
                  <c:v>1.1000000000000001</c:v>
                </c:pt>
                <c:pt idx="1585">
                  <c:v>1.1006944444444442</c:v>
                </c:pt>
                <c:pt idx="1586">
                  <c:v>1.1013888888888892</c:v>
                </c:pt>
                <c:pt idx="1587">
                  <c:v>1.1020833333333335</c:v>
                </c:pt>
                <c:pt idx="1588">
                  <c:v>1.1027777777777781</c:v>
                </c:pt>
                <c:pt idx="1589">
                  <c:v>1.1034722222222222</c:v>
                </c:pt>
                <c:pt idx="1590">
                  <c:v>1.1041666666666667</c:v>
                </c:pt>
                <c:pt idx="1591">
                  <c:v>1.1048611111111111</c:v>
                </c:pt>
                <c:pt idx="1592">
                  <c:v>1.1055555555555558</c:v>
                </c:pt>
                <c:pt idx="1593">
                  <c:v>1.1062500000000002</c:v>
                </c:pt>
                <c:pt idx="1594">
                  <c:v>1.1069444444444443</c:v>
                </c:pt>
                <c:pt idx="1595">
                  <c:v>1.1076388888888888</c:v>
                </c:pt>
                <c:pt idx="1596">
                  <c:v>1.1083333333333336</c:v>
                </c:pt>
                <c:pt idx="1597">
                  <c:v>1.1090277777777777</c:v>
                </c:pt>
                <c:pt idx="1598">
                  <c:v>1.1097222222222221</c:v>
                </c:pt>
                <c:pt idx="1599">
                  <c:v>1.1104166666666668</c:v>
                </c:pt>
                <c:pt idx="1600">
                  <c:v>1.1111111111111114</c:v>
                </c:pt>
                <c:pt idx="1601">
                  <c:v>1.1118055555555555</c:v>
                </c:pt>
                <c:pt idx="1602">
                  <c:v>1.1125</c:v>
                </c:pt>
                <c:pt idx="1603">
                  <c:v>1.1131944444444442</c:v>
                </c:pt>
                <c:pt idx="1604">
                  <c:v>1.1138888888888889</c:v>
                </c:pt>
                <c:pt idx="1605">
                  <c:v>1.1145833333333335</c:v>
                </c:pt>
                <c:pt idx="1606">
                  <c:v>1.115277777777778</c:v>
                </c:pt>
                <c:pt idx="1607">
                  <c:v>1.1159722222222219</c:v>
                </c:pt>
                <c:pt idx="1608">
                  <c:v>1.1166666666666667</c:v>
                </c:pt>
                <c:pt idx="1609">
                  <c:v>1.117361111111111</c:v>
                </c:pt>
                <c:pt idx="1610">
                  <c:v>1.118055555555556</c:v>
                </c:pt>
                <c:pt idx="1611">
                  <c:v>1.1187499999999999</c:v>
                </c:pt>
                <c:pt idx="1612">
                  <c:v>1.1194444444444442</c:v>
                </c:pt>
                <c:pt idx="1613">
                  <c:v>1.120138888888889</c:v>
                </c:pt>
                <c:pt idx="1614">
                  <c:v>1.1208333333333333</c:v>
                </c:pt>
                <c:pt idx="1615">
                  <c:v>1.1215277777777777</c:v>
                </c:pt>
                <c:pt idx="1616">
                  <c:v>1.1222222222222222</c:v>
                </c:pt>
                <c:pt idx="1617">
                  <c:v>1.1229166666666668</c:v>
                </c:pt>
                <c:pt idx="1618">
                  <c:v>1.1236111111111111</c:v>
                </c:pt>
                <c:pt idx="1619">
                  <c:v>1.1243055555555557</c:v>
                </c:pt>
                <c:pt idx="1620">
                  <c:v>1.125</c:v>
                </c:pt>
                <c:pt idx="1621">
                  <c:v>1.1256944444444443</c:v>
                </c:pt>
                <c:pt idx="1622">
                  <c:v>1.1263888888888891</c:v>
                </c:pt>
                <c:pt idx="1623">
                  <c:v>1.1270833333333337</c:v>
                </c:pt>
                <c:pt idx="1624">
                  <c:v>1.127777777777778</c:v>
                </c:pt>
                <c:pt idx="1625">
                  <c:v>1.1284722222222223</c:v>
                </c:pt>
                <c:pt idx="1626">
                  <c:v>1.1291666666666667</c:v>
                </c:pt>
                <c:pt idx="1627">
                  <c:v>1.1298611111111112</c:v>
                </c:pt>
                <c:pt idx="1628">
                  <c:v>1.1305555555555558</c:v>
                </c:pt>
                <c:pt idx="1629">
                  <c:v>1.1312500000000001</c:v>
                </c:pt>
                <c:pt idx="1630">
                  <c:v>1.1319444444444442</c:v>
                </c:pt>
                <c:pt idx="1631">
                  <c:v>1.1326388888888892</c:v>
                </c:pt>
                <c:pt idx="1632">
                  <c:v>1.1333333333333333</c:v>
                </c:pt>
                <c:pt idx="1633">
                  <c:v>1.1340277777777781</c:v>
                </c:pt>
                <c:pt idx="1634">
                  <c:v>1.1347222222222222</c:v>
                </c:pt>
                <c:pt idx="1635">
                  <c:v>1.1354166666666667</c:v>
                </c:pt>
                <c:pt idx="1636">
                  <c:v>1.1361111111111113</c:v>
                </c:pt>
                <c:pt idx="1637">
                  <c:v>1.1368055555555558</c:v>
                </c:pt>
                <c:pt idx="1638">
                  <c:v>1.1375</c:v>
                </c:pt>
                <c:pt idx="1639">
                  <c:v>1.1381944444444443</c:v>
                </c:pt>
                <c:pt idx="1640">
                  <c:v>1.1388888888888891</c:v>
                </c:pt>
                <c:pt idx="1641">
                  <c:v>1.1395833333333336</c:v>
                </c:pt>
                <c:pt idx="1642">
                  <c:v>1.1402777777777779</c:v>
                </c:pt>
                <c:pt idx="1643">
                  <c:v>1.1409722222222223</c:v>
                </c:pt>
                <c:pt idx="1644">
                  <c:v>1.1416666666666666</c:v>
                </c:pt>
                <c:pt idx="1645">
                  <c:v>1.1423611111111114</c:v>
                </c:pt>
                <c:pt idx="1646">
                  <c:v>1.1430555555555557</c:v>
                </c:pt>
                <c:pt idx="1647">
                  <c:v>1.14375</c:v>
                </c:pt>
                <c:pt idx="1648">
                  <c:v>1.1444444444444444</c:v>
                </c:pt>
                <c:pt idx="1649">
                  <c:v>1.1451388888888889</c:v>
                </c:pt>
                <c:pt idx="1650">
                  <c:v>1.1458333333333333</c:v>
                </c:pt>
                <c:pt idx="1651">
                  <c:v>1.146527777777778</c:v>
                </c:pt>
                <c:pt idx="1652">
                  <c:v>1.1472222222222219</c:v>
                </c:pt>
                <c:pt idx="1653">
                  <c:v>1.1479166666666667</c:v>
                </c:pt>
                <c:pt idx="1654">
                  <c:v>1.1486111111111112</c:v>
                </c:pt>
                <c:pt idx="1655">
                  <c:v>1.1493055555555558</c:v>
                </c:pt>
                <c:pt idx="1656">
                  <c:v>1.1499999999999997</c:v>
                </c:pt>
                <c:pt idx="1657">
                  <c:v>1.1506944444444442</c:v>
                </c:pt>
                <c:pt idx="1658">
                  <c:v>1.151388888888889</c:v>
                </c:pt>
                <c:pt idx="1659">
                  <c:v>1.1520833333333336</c:v>
                </c:pt>
                <c:pt idx="1660">
                  <c:v>1.1527777777777779</c:v>
                </c:pt>
                <c:pt idx="1661">
                  <c:v>1.1534722222222222</c:v>
                </c:pt>
                <c:pt idx="1662">
                  <c:v>1.1541666666666668</c:v>
                </c:pt>
                <c:pt idx="1663">
                  <c:v>1.1548611111111111</c:v>
                </c:pt>
                <c:pt idx="1664">
                  <c:v>1.1555555555555557</c:v>
                </c:pt>
                <c:pt idx="1665">
                  <c:v>1.1562500000000002</c:v>
                </c:pt>
                <c:pt idx="1666">
                  <c:v>1.1569444444444446</c:v>
                </c:pt>
                <c:pt idx="1667">
                  <c:v>1.1576388888888889</c:v>
                </c:pt>
                <c:pt idx="1668">
                  <c:v>1.1583333333333337</c:v>
                </c:pt>
                <c:pt idx="1669">
                  <c:v>1.159027777777778</c:v>
                </c:pt>
                <c:pt idx="1670">
                  <c:v>1.1597222222222221</c:v>
                </c:pt>
                <c:pt idx="1671">
                  <c:v>1.1604166666666669</c:v>
                </c:pt>
                <c:pt idx="1672">
                  <c:v>1.1611111111111114</c:v>
                </c:pt>
                <c:pt idx="1673">
                  <c:v>1.1618055555555555</c:v>
                </c:pt>
                <c:pt idx="1674">
                  <c:v>1.1625000000000001</c:v>
                </c:pt>
                <c:pt idx="1675">
                  <c:v>1.1631944444444442</c:v>
                </c:pt>
                <c:pt idx="1676">
                  <c:v>1.1638888888888892</c:v>
                </c:pt>
                <c:pt idx="1677">
                  <c:v>1.1645833333333335</c:v>
                </c:pt>
                <c:pt idx="1678">
                  <c:v>1.1652777777777781</c:v>
                </c:pt>
                <c:pt idx="1679">
                  <c:v>1.1659722222222222</c:v>
                </c:pt>
                <c:pt idx="1680">
                  <c:v>1.1666666666666667</c:v>
                </c:pt>
                <c:pt idx="1681">
                  <c:v>1.1673611111111111</c:v>
                </c:pt>
                <c:pt idx="1682">
                  <c:v>1.1680555555555561</c:v>
                </c:pt>
                <c:pt idx="1683">
                  <c:v>1.1687500000000002</c:v>
                </c:pt>
                <c:pt idx="1684">
                  <c:v>1.1694444444444443</c:v>
                </c:pt>
                <c:pt idx="1685">
                  <c:v>1.1701388888888891</c:v>
                </c:pt>
                <c:pt idx="1686">
                  <c:v>1.1708333333333336</c:v>
                </c:pt>
                <c:pt idx="1687">
                  <c:v>1.1715277777777777</c:v>
                </c:pt>
                <c:pt idx="1688">
                  <c:v>1.1722222222222223</c:v>
                </c:pt>
                <c:pt idx="1689">
                  <c:v>1.1729166666666668</c:v>
                </c:pt>
                <c:pt idx="1690">
                  <c:v>1.1736111111111114</c:v>
                </c:pt>
                <c:pt idx="1691">
                  <c:v>1.1743055555555557</c:v>
                </c:pt>
                <c:pt idx="1692">
                  <c:v>1.175</c:v>
                </c:pt>
                <c:pt idx="1693">
                  <c:v>1.1756944444444442</c:v>
                </c:pt>
                <c:pt idx="1694">
                  <c:v>1.1763888888888892</c:v>
                </c:pt>
                <c:pt idx="1695">
                  <c:v>1.1770833333333335</c:v>
                </c:pt>
                <c:pt idx="1696">
                  <c:v>1.177777777777778</c:v>
                </c:pt>
                <c:pt idx="1697">
                  <c:v>1.1784722222222221</c:v>
                </c:pt>
                <c:pt idx="1698">
                  <c:v>1.1791666666666667</c:v>
                </c:pt>
                <c:pt idx="1699">
                  <c:v>1.179861111111111</c:v>
                </c:pt>
                <c:pt idx="1700">
                  <c:v>1.180555555555556</c:v>
                </c:pt>
                <c:pt idx="1701">
                  <c:v>1.1812499999999999</c:v>
                </c:pt>
                <c:pt idx="1702">
                  <c:v>1.1819444444444442</c:v>
                </c:pt>
                <c:pt idx="1703">
                  <c:v>1.182638888888889</c:v>
                </c:pt>
                <c:pt idx="1704">
                  <c:v>1.1833333333333333</c:v>
                </c:pt>
                <c:pt idx="1705">
                  <c:v>1.1840277777777779</c:v>
                </c:pt>
                <c:pt idx="1706">
                  <c:v>1.1847222222222222</c:v>
                </c:pt>
                <c:pt idx="1707">
                  <c:v>1.1854166666666668</c:v>
                </c:pt>
                <c:pt idx="1708">
                  <c:v>1.1861111111111113</c:v>
                </c:pt>
                <c:pt idx="1709">
                  <c:v>1.1868055555555557</c:v>
                </c:pt>
                <c:pt idx="1710">
                  <c:v>1.1875</c:v>
                </c:pt>
                <c:pt idx="1711">
                  <c:v>1.1881944444444446</c:v>
                </c:pt>
                <c:pt idx="1712">
                  <c:v>1.1888888888888891</c:v>
                </c:pt>
                <c:pt idx="1713">
                  <c:v>1.1895833333333337</c:v>
                </c:pt>
                <c:pt idx="1714">
                  <c:v>1.1902777777777782</c:v>
                </c:pt>
                <c:pt idx="1715">
                  <c:v>1.1909722222222223</c:v>
                </c:pt>
                <c:pt idx="1716">
                  <c:v>1.1916666666666667</c:v>
                </c:pt>
                <c:pt idx="1717">
                  <c:v>1.1923611111111114</c:v>
                </c:pt>
                <c:pt idx="1718">
                  <c:v>1.1930555555555558</c:v>
                </c:pt>
                <c:pt idx="1719">
                  <c:v>1.1937500000000001</c:v>
                </c:pt>
                <c:pt idx="1720">
                  <c:v>1.1944444444444444</c:v>
                </c:pt>
                <c:pt idx="1721">
                  <c:v>1.1951388888888892</c:v>
                </c:pt>
                <c:pt idx="1722">
                  <c:v>1.1958333333333333</c:v>
                </c:pt>
                <c:pt idx="1723">
                  <c:v>1.1965277777777781</c:v>
                </c:pt>
                <c:pt idx="1724">
                  <c:v>1.1972222222222222</c:v>
                </c:pt>
                <c:pt idx="1725">
                  <c:v>1.1979166666666667</c:v>
                </c:pt>
                <c:pt idx="1726">
                  <c:v>1.1986111111111113</c:v>
                </c:pt>
                <c:pt idx="1727">
                  <c:v>1.1993055555555558</c:v>
                </c:pt>
                <c:pt idx="1728">
                  <c:v>1.2</c:v>
                </c:pt>
                <c:pt idx="1729">
                  <c:v>1.2006944444444441</c:v>
                </c:pt>
                <c:pt idx="1730">
                  <c:v>1.2013888888888888</c:v>
                </c:pt>
                <c:pt idx="1731">
                  <c:v>1.2020833333333336</c:v>
                </c:pt>
                <c:pt idx="1732">
                  <c:v>1.2027777777777777</c:v>
                </c:pt>
                <c:pt idx="1733">
                  <c:v>1.2034722222222221</c:v>
                </c:pt>
                <c:pt idx="1734">
                  <c:v>1.2041666666666666</c:v>
                </c:pt>
                <c:pt idx="1735">
                  <c:v>1.2048611111111112</c:v>
                </c:pt>
                <c:pt idx="1736">
                  <c:v>1.2055555555555555</c:v>
                </c:pt>
                <c:pt idx="1737">
                  <c:v>1.20625</c:v>
                </c:pt>
                <c:pt idx="1738">
                  <c:v>1.2069444444444442</c:v>
                </c:pt>
                <c:pt idx="1739">
                  <c:v>1.2076388888888887</c:v>
                </c:pt>
                <c:pt idx="1740">
                  <c:v>1.2083333333333333</c:v>
                </c:pt>
                <c:pt idx="1741">
                  <c:v>1.2090277777777778</c:v>
                </c:pt>
                <c:pt idx="1742">
                  <c:v>1.2097222222222217</c:v>
                </c:pt>
                <c:pt idx="1743">
                  <c:v>1.2104166666666667</c:v>
                </c:pt>
                <c:pt idx="1744">
                  <c:v>1.211111111111111</c:v>
                </c:pt>
                <c:pt idx="1745">
                  <c:v>1.2118055555555556</c:v>
                </c:pt>
                <c:pt idx="1746">
                  <c:v>1.2124999999999997</c:v>
                </c:pt>
                <c:pt idx="1747">
                  <c:v>1.213194444444444</c:v>
                </c:pt>
                <c:pt idx="1748">
                  <c:v>1.2138888888888888</c:v>
                </c:pt>
                <c:pt idx="1749">
                  <c:v>1.2145833333333333</c:v>
                </c:pt>
                <c:pt idx="1750">
                  <c:v>1.2152777777777777</c:v>
                </c:pt>
                <c:pt idx="1751">
                  <c:v>1.215972222222222</c:v>
                </c:pt>
                <c:pt idx="1752">
                  <c:v>1.2166666666666666</c:v>
                </c:pt>
                <c:pt idx="1753">
                  <c:v>1.2173611111111109</c:v>
                </c:pt>
                <c:pt idx="1754">
                  <c:v>1.2180555555555557</c:v>
                </c:pt>
                <c:pt idx="1755">
                  <c:v>1.21875</c:v>
                </c:pt>
                <c:pt idx="1756">
                  <c:v>1.2194444444444443</c:v>
                </c:pt>
                <c:pt idx="1757">
                  <c:v>1.2201388888888889</c:v>
                </c:pt>
                <c:pt idx="1758">
                  <c:v>1.2208333333333334</c:v>
                </c:pt>
                <c:pt idx="1759">
                  <c:v>1.2215277777777778</c:v>
                </c:pt>
                <c:pt idx="1760">
                  <c:v>1.2222222222222221</c:v>
                </c:pt>
                <c:pt idx="1761">
                  <c:v>1.2229166666666667</c:v>
                </c:pt>
                <c:pt idx="1762">
                  <c:v>1.2236111111111112</c:v>
                </c:pt>
                <c:pt idx="1763">
                  <c:v>1.2243055555555555</c:v>
                </c:pt>
                <c:pt idx="1764">
                  <c:v>1.2249999999999999</c:v>
                </c:pt>
                <c:pt idx="1765">
                  <c:v>1.225694444444444</c:v>
                </c:pt>
                <c:pt idx="1766">
                  <c:v>1.2263888888888892</c:v>
                </c:pt>
                <c:pt idx="1767">
                  <c:v>1.2270833333333333</c:v>
                </c:pt>
                <c:pt idx="1768">
                  <c:v>1.2277777777777779</c:v>
                </c:pt>
                <c:pt idx="1769">
                  <c:v>1.2284722222222222</c:v>
                </c:pt>
                <c:pt idx="1770">
                  <c:v>1.2291666666666665</c:v>
                </c:pt>
                <c:pt idx="1771">
                  <c:v>1.2298611111111108</c:v>
                </c:pt>
                <c:pt idx="1772">
                  <c:v>1.2305555555555558</c:v>
                </c:pt>
                <c:pt idx="1773">
                  <c:v>1.23125</c:v>
                </c:pt>
                <c:pt idx="1774">
                  <c:v>1.2319444444444441</c:v>
                </c:pt>
                <c:pt idx="1775">
                  <c:v>1.2326388888888888</c:v>
                </c:pt>
                <c:pt idx="1776">
                  <c:v>1.2333333333333334</c:v>
                </c:pt>
                <c:pt idx="1777">
                  <c:v>1.2340277777777777</c:v>
                </c:pt>
                <c:pt idx="1778">
                  <c:v>1.2347222222222221</c:v>
                </c:pt>
                <c:pt idx="1779">
                  <c:v>1.2354166666666666</c:v>
                </c:pt>
                <c:pt idx="1780">
                  <c:v>1.2361111111111114</c:v>
                </c:pt>
                <c:pt idx="1781">
                  <c:v>1.2368055555555555</c:v>
                </c:pt>
                <c:pt idx="1782">
                  <c:v>1.2374999999999998</c:v>
                </c:pt>
                <c:pt idx="1783">
                  <c:v>1.2381944444444442</c:v>
                </c:pt>
                <c:pt idx="1784">
                  <c:v>1.2388888888888889</c:v>
                </c:pt>
                <c:pt idx="1785">
                  <c:v>1.2395833333333333</c:v>
                </c:pt>
                <c:pt idx="1786">
                  <c:v>1.240277777777778</c:v>
                </c:pt>
                <c:pt idx="1787">
                  <c:v>1.2409722222222219</c:v>
                </c:pt>
                <c:pt idx="1788">
                  <c:v>1.2416666666666665</c:v>
                </c:pt>
                <c:pt idx="1789">
                  <c:v>1.242361111111111</c:v>
                </c:pt>
                <c:pt idx="1790">
                  <c:v>1.2430555555555558</c:v>
                </c:pt>
                <c:pt idx="1791">
                  <c:v>1.2437499999999997</c:v>
                </c:pt>
                <c:pt idx="1792">
                  <c:v>1.2444444444444442</c:v>
                </c:pt>
                <c:pt idx="1793">
                  <c:v>1.2451388888888888</c:v>
                </c:pt>
                <c:pt idx="1794">
                  <c:v>1.2458333333333331</c:v>
                </c:pt>
                <c:pt idx="1795">
                  <c:v>1.2465277777777777</c:v>
                </c:pt>
                <c:pt idx="1796">
                  <c:v>1.247222222222222</c:v>
                </c:pt>
                <c:pt idx="1797">
                  <c:v>1.2479166666666666</c:v>
                </c:pt>
                <c:pt idx="1798">
                  <c:v>1.2486111111111111</c:v>
                </c:pt>
                <c:pt idx="1799">
                  <c:v>1.2493055555555554</c:v>
                </c:pt>
                <c:pt idx="1800">
                  <c:v>1.25</c:v>
                </c:pt>
                <c:pt idx="1801">
                  <c:v>1.2506944444444443</c:v>
                </c:pt>
                <c:pt idx="1802">
                  <c:v>1.2513888888888889</c:v>
                </c:pt>
                <c:pt idx="1803">
                  <c:v>1.2520833333333337</c:v>
                </c:pt>
                <c:pt idx="1804">
                  <c:v>1.252777777777778</c:v>
                </c:pt>
                <c:pt idx="1805">
                  <c:v>1.2534722222222221</c:v>
                </c:pt>
                <c:pt idx="1806">
                  <c:v>1.2541666666666667</c:v>
                </c:pt>
                <c:pt idx="1807">
                  <c:v>1.2548611111111112</c:v>
                </c:pt>
                <c:pt idx="1808">
                  <c:v>1.2555555555555555</c:v>
                </c:pt>
                <c:pt idx="1809">
                  <c:v>1.2562500000000001</c:v>
                </c:pt>
                <c:pt idx="1810">
                  <c:v>1.2569444444444442</c:v>
                </c:pt>
                <c:pt idx="1811">
                  <c:v>1.257638888888889</c:v>
                </c:pt>
                <c:pt idx="1812">
                  <c:v>1.2583333333333333</c:v>
                </c:pt>
                <c:pt idx="1813">
                  <c:v>1.2590277777777779</c:v>
                </c:pt>
                <c:pt idx="1814">
                  <c:v>1.259722222222222</c:v>
                </c:pt>
                <c:pt idx="1815">
                  <c:v>1.2604166666666667</c:v>
                </c:pt>
                <c:pt idx="1816">
                  <c:v>1.2611111111111111</c:v>
                </c:pt>
                <c:pt idx="1817">
                  <c:v>1.2618055555555556</c:v>
                </c:pt>
                <c:pt idx="1818">
                  <c:v>1.2625</c:v>
                </c:pt>
                <c:pt idx="1819">
                  <c:v>1.2631944444444441</c:v>
                </c:pt>
                <c:pt idx="1820">
                  <c:v>1.2638888888888888</c:v>
                </c:pt>
                <c:pt idx="1821">
                  <c:v>1.2645833333333336</c:v>
                </c:pt>
                <c:pt idx="1822">
                  <c:v>1.2652777777777777</c:v>
                </c:pt>
                <c:pt idx="1823">
                  <c:v>1.2659722222222221</c:v>
                </c:pt>
                <c:pt idx="1824">
                  <c:v>1.2666666666666666</c:v>
                </c:pt>
                <c:pt idx="1825">
                  <c:v>1.2673611111111112</c:v>
                </c:pt>
                <c:pt idx="1826">
                  <c:v>1.2680555555555557</c:v>
                </c:pt>
                <c:pt idx="1827">
                  <c:v>1.26875</c:v>
                </c:pt>
                <c:pt idx="1828">
                  <c:v>1.2694444444444442</c:v>
                </c:pt>
                <c:pt idx="1829">
                  <c:v>1.2701388888888889</c:v>
                </c:pt>
                <c:pt idx="1830">
                  <c:v>1.2708333333333333</c:v>
                </c:pt>
                <c:pt idx="1831">
                  <c:v>1.2715277777777778</c:v>
                </c:pt>
                <c:pt idx="1832">
                  <c:v>1.2722222222222219</c:v>
                </c:pt>
                <c:pt idx="1833">
                  <c:v>1.2729166666666667</c:v>
                </c:pt>
                <c:pt idx="1834">
                  <c:v>1.273611111111111</c:v>
                </c:pt>
                <c:pt idx="1835">
                  <c:v>1.2743055555555558</c:v>
                </c:pt>
                <c:pt idx="1836">
                  <c:v>1.2749999999999997</c:v>
                </c:pt>
                <c:pt idx="1837">
                  <c:v>1.275694444444444</c:v>
                </c:pt>
                <c:pt idx="1838">
                  <c:v>1.276388888888889</c:v>
                </c:pt>
                <c:pt idx="1839">
                  <c:v>1.2770833333333333</c:v>
                </c:pt>
                <c:pt idx="1840">
                  <c:v>1.2777777777777777</c:v>
                </c:pt>
                <c:pt idx="1841">
                  <c:v>1.2784722222222222</c:v>
                </c:pt>
                <c:pt idx="1842">
                  <c:v>1.2791666666666666</c:v>
                </c:pt>
                <c:pt idx="1843">
                  <c:v>1.2798611111111109</c:v>
                </c:pt>
                <c:pt idx="1844">
                  <c:v>1.2805555555555557</c:v>
                </c:pt>
                <c:pt idx="1845">
                  <c:v>1.28125</c:v>
                </c:pt>
                <c:pt idx="1846">
                  <c:v>1.2819444444444443</c:v>
                </c:pt>
                <c:pt idx="1847">
                  <c:v>1.2826388888888889</c:v>
                </c:pt>
                <c:pt idx="1848">
                  <c:v>1.2833333333333334</c:v>
                </c:pt>
                <c:pt idx="1849">
                  <c:v>1.284027777777778</c:v>
                </c:pt>
                <c:pt idx="1850">
                  <c:v>1.2847222222222221</c:v>
                </c:pt>
                <c:pt idx="1851">
                  <c:v>1.2854166666666667</c:v>
                </c:pt>
                <c:pt idx="1852">
                  <c:v>1.2861111111111114</c:v>
                </c:pt>
                <c:pt idx="1853">
                  <c:v>1.2868055555555555</c:v>
                </c:pt>
                <c:pt idx="1854">
                  <c:v>1.2874999999999999</c:v>
                </c:pt>
                <c:pt idx="1855">
                  <c:v>1.2881944444444442</c:v>
                </c:pt>
                <c:pt idx="1856">
                  <c:v>1.2888888888888892</c:v>
                </c:pt>
                <c:pt idx="1857">
                  <c:v>1.2895833333333333</c:v>
                </c:pt>
                <c:pt idx="1858">
                  <c:v>1.2902777777777781</c:v>
                </c:pt>
                <c:pt idx="1859">
                  <c:v>1.2909722222222222</c:v>
                </c:pt>
                <c:pt idx="1860">
                  <c:v>1.2916666666666665</c:v>
                </c:pt>
                <c:pt idx="1861">
                  <c:v>1.2923611111111111</c:v>
                </c:pt>
                <c:pt idx="1862">
                  <c:v>1.2930555555555558</c:v>
                </c:pt>
                <c:pt idx="1863">
                  <c:v>1.29375</c:v>
                </c:pt>
                <c:pt idx="1864">
                  <c:v>1.2944444444444443</c:v>
                </c:pt>
                <c:pt idx="1865">
                  <c:v>1.2951388888888888</c:v>
                </c:pt>
                <c:pt idx="1866">
                  <c:v>1.2958333333333334</c:v>
                </c:pt>
                <c:pt idx="1867">
                  <c:v>1.2965277777777777</c:v>
                </c:pt>
                <c:pt idx="1868">
                  <c:v>1.2972222222222221</c:v>
                </c:pt>
                <c:pt idx="1869">
                  <c:v>1.2979166666666666</c:v>
                </c:pt>
                <c:pt idx="1870">
                  <c:v>1.2986111111111114</c:v>
                </c:pt>
                <c:pt idx="1871">
                  <c:v>1.2993055555555555</c:v>
                </c:pt>
                <c:pt idx="1872">
                  <c:v>1.3</c:v>
                </c:pt>
                <c:pt idx="1873">
                  <c:v>1.3006944444444442</c:v>
                </c:pt>
                <c:pt idx="1874">
                  <c:v>1.3013888888888889</c:v>
                </c:pt>
                <c:pt idx="1875">
                  <c:v>1.3020833333333335</c:v>
                </c:pt>
                <c:pt idx="1876">
                  <c:v>1.302777777777778</c:v>
                </c:pt>
                <c:pt idx="1877">
                  <c:v>1.3034722222222219</c:v>
                </c:pt>
                <c:pt idx="1878">
                  <c:v>1.3041666666666667</c:v>
                </c:pt>
                <c:pt idx="1879">
                  <c:v>1.304861111111111</c:v>
                </c:pt>
                <c:pt idx="1880">
                  <c:v>1.3055555555555558</c:v>
                </c:pt>
                <c:pt idx="1881">
                  <c:v>1.3062499999999999</c:v>
                </c:pt>
                <c:pt idx="1882">
                  <c:v>1.3069444444444442</c:v>
                </c:pt>
                <c:pt idx="1883">
                  <c:v>1.3076388888888888</c:v>
                </c:pt>
                <c:pt idx="1884">
                  <c:v>1.3083333333333333</c:v>
                </c:pt>
                <c:pt idx="1885">
                  <c:v>1.3090277777777777</c:v>
                </c:pt>
                <c:pt idx="1886">
                  <c:v>1.309722222222222</c:v>
                </c:pt>
                <c:pt idx="1887">
                  <c:v>1.3104166666666668</c:v>
                </c:pt>
                <c:pt idx="1888">
                  <c:v>1.3111111111111111</c:v>
                </c:pt>
                <c:pt idx="1889">
                  <c:v>1.3118055555555554</c:v>
                </c:pt>
                <c:pt idx="1890">
                  <c:v>1.3125</c:v>
                </c:pt>
                <c:pt idx="1891">
                  <c:v>1.3131944444444443</c:v>
                </c:pt>
                <c:pt idx="1892">
                  <c:v>1.3138888888888889</c:v>
                </c:pt>
                <c:pt idx="1893">
                  <c:v>1.3145833333333337</c:v>
                </c:pt>
                <c:pt idx="1894">
                  <c:v>1.315277777777778</c:v>
                </c:pt>
                <c:pt idx="1895">
                  <c:v>1.3159722222222221</c:v>
                </c:pt>
                <c:pt idx="1896">
                  <c:v>1.3166666666666667</c:v>
                </c:pt>
                <c:pt idx="1897">
                  <c:v>1.3173611111111112</c:v>
                </c:pt>
                <c:pt idx="1898">
                  <c:v>1.3180555555555558</c:v>
                </c:pt>
                <c:pt idx="1899">
                  <c:v>1.3187500000000001</c:v>
                </c:pt>
                <c:pt idx="1900">
                  <c:v>1.3194444444444442</c:v>
                </c:pt>
                <c:pt idx="1901">
                  <c:v>1.3201388888888892</c:v>
                </c:pt>
                <c:pt idx="1902">
                  <c:v>1.3208333333333333</c:v>
                </c:pt>
                <c:pt idx="1903">
                  <c:v>1.3215277777777779</c:v>
                </c:pt>
                <c:pt idx="1904">
                  <c:v>1.3222222222222222</c:v>
                </c:pt>
                <c:pt idx="1905">
                  <c:v>1.3229166666666667</c:v>
                </c:pt>
                <c:pt idx="1906">
                  <c:v>1.3236111111111111</c:v>
                </c:pt>
                <c:pt idx="1907">
                  <c:v>1.3243055555555558</c:v>
                </c:pt>
                <c:pt idx="1908">
                  <c:v>1.325</c:v>
                </c:pt>
                <c:pt idx="1909">
                  <c:v>1.3256944444444441</c:v>
                </c:pt>
                <c:pt idx="1910">
                  <c:v>1.3263888888888891</c:v>
                </c:pt>
                <c:pt idx="1911">
                  <c:v>1.3270833333333336</c:v>
                </c:pt>
                <c:pt idx="1912">
                  <c:v>1.3277777777777777</c:v>
                </c:pt>
                <c:pt idx="1913">
                  <c:v>1.3284722222222223</c:v>
                </c:pt>
                <c:pt idx="1914">
                  <c:v>1.3291666666666666</c:v>
                </c:pt>
                <c:pt idx="1915">
                  <c:v>1.3298611111111112</c:v>
                </c:pt>
                <c:pt idx="1916">
                  <c:v>1.3305555555555557</c:v>
                </c:pt>
                <c:pt idx="1917">
                  <c:v>1.33125</c:v>
                </c:pt>
                <c:pt idx="1918">
                  <c:v>1.3319444444444442</c:v>
                </c:pt>
                <c:pt idx="1919">
                  <c:v>1.3326388888888889</c:v>
                </c:pt>
                <c:pt idx="1920">
                  <c:v>1.3333333333333333</c:v>
                </c:pt>
                <c:pt idx="1921">
                  <c:v>1.334027777777778</c:v>
                </c:pt>
                <c:pt idx="1922">
                  <c:v>1.3347222222222219</c:v>
                </c:pt>
                <c:pt idx="1923">
                  <c:v>1.3354166666666667</c:v>
                </c:pt>
                <c:pt idx="1924">
                  <c:v>1.3361111111111112</c:v>
                </c:pt>
                <c:pt idx="1925">
                  <c:v>1.3368055555555558</c:v>
                </c:pt>
                <c:pt idx="1926">
                  <c:v>1.3374999999999997</c:v>
                </c:pt>
                <c:pt idx="1927">
                  <c:v>1.3381944444444442</c:v>
                </c:pt>
                <c:pt idx="1928">
                  <c:v>1.338888888888889</c:v>
                </c:pt>
                <c:pt idx="1929">
                  <c:v>1.3395833333333333</c:v>
                </c:pt>
                <c:pt idx="1930">
                  <c:v>1.3402777777777779</c:v>
                </c:pt>
                <c:pt idx="1931">
                  <c:v>1.3409722222222222</c:v>
                </c:pt>
                <c:pt idx="1932">
                  <c:v>1.3416666666666666</c:v>
                </c:pt>
                <c:pt idx="1933">
                  <c:v>1.3423611111111111</c:v>
                </c:pt>
                <c:pt idx="1934">
                  <c:v>1.3430555555555557</c:v>
                </c:pt>
                <c:pt idx="1935">
                  <c:v>1.34375</c:v>
                </c:pt>
                <c:pt idx="1936">
                  <c:v>1.3444444444444446</c:v>
                </c:pt>
                <c:pt idx="1937">
                  <c:v>1.3451388888888889</c:v>
                </c:pt>
                <c:pt idx="1938">
                  <c:v>1.3458333333333334</c:v>
                </c:pt>
                <c:pt idx="1939">
                  <c:v>1.346527777777778</c:v>
                </c:pt>
                <c:pt idx="1940">
                  <c:v>1.3472222222222221</c:v>
                </c:pt>
                <c:pt idx="1941">
                  <c:v>1.3479166666666667</c:v>
                </c:pt>
                <c:pt idx="1942">
                  <c:v>1.3486111111111114</c:v>
                </c:pt>
                <c:pt idx="1943">
                  <c:v>1.3493055555555555</c:v>
                </c:pt>
                <c:pt idx="1944">
                  <c:v>1.35</c:v>
                </c:pt>
                <c:pt idx="1945">
                  <c:v>1.3506944444444442</c:v>
                </c:pt>
                <c:pt idx="1946">
                  <c:v>1.3513888888888892</c:v>
                </c:pt>
                <c:pt idx="1947">
                  <c:v>1.3520833333333335</c:v>
                </c:pt>
                <c:pt idx="1948">
                  <c:v>1.3527777777777781</c:v>
                </c:pt>
                <c:pt idx="1949">
                  <c:v>1.3534722222222222</c:v>
                </c:pt>
                <c:pt idx="1950">
                  <c:v>1.3541666666666667</c:v>
                </c:pt>
                <c:pt idx="1951">
                  <c:v>1.3548611111111111</c:v>
                </c:pt>
                <c:pt idx="1952">
                  <c:v>1.3555555555555558</c:v>
                </c:pt>
                <c:pt idx="1953">
                  <c:v>1.3562500000000002</c:v>
                </c:pt>
                <c:pt idx="1954">
                  <c:v>1.3569444444444443</c:v>
                </c:pt>
                <c:pt idx="1955">
                  <c:v>1.3576388888888888</c:v>
                </c:pt>
                <c:pt idx="1956">
                  <c:v>1.3583333333333336</c:v>
                </c:pt>
                <c:pt idx="1957">
                  <c:v>1.3590277777777777</c:v>
                </c:pt>
                <c:pt idx="1958">
                  <c:v>1.3597222222222221</c:v>
                </c:pt>
                <c:pt idx="1959">
                  <c:v>1.3604166666666668</c:v>
                </c:pt>
                <c:pt idx="1960">
                  <c:v>1.3611111111111114</c:v>
                </c:pt>
                <c:pt idx="1961">
                  <c:v>1.3618055555555555</c:v>
                </c:pt>
                <c:pt idx="1962">
                  <c:v>1.3625</c:v>
                </c:pt>
                <c:pt idx="1963">
                  <c:v>1.3631944444444442</c:v>
                </c:pt>
                <c:pt idx="1964">
                  <c:v>1.3638888888888889</c:v>
                </c:pt>
                <c:pt idx="1965">
                  <c:v>1.3645833333333335</c:v>
                </c:pt>
                <c:pt idx="1966">
                  <c:v>1.365277777777778</c:v>
                </c:pt>
                <c:pt idx="1967">
                  <c:v>1.3659722222222219</c:v>
                </c:pt>
                <c:pt idx="1968">
                  <c:v>1.3666666666666667</c:v>
                </c:pt>
                <c:pt idx="1969">
                  <c:v>1.367361111111111</c:v>
                </c:pt>
                <c:pt idx="1970">
                  <c:v>1.368055555555556</c:v>
                </c:pt>
                <c:pt idx="1971">
                  <c:v>1.3687499999999999</c:v>
                </c:pt>
                <c:pt idx="1972">
                  <c:v>1.3694444444444442</c:v>
                </c:pt>
                <c:pt idx="1973">
                  <c:v>1.370138888888889</c:v>
                </c:pt>
                <c:pt idx="1974">
                  <c:v>1.3708333333333333</c:v>
                </c:pt>
                <c:pt idx="1975">
                  <c:v>1.3715277777777777</c:v>
                </c:pt>
                <c:pt idx="1976">
                  <c:v>1.3722222222222222</c:v>
                </c:pt>
                <c:pt idx="1977">
                  <c:v>1.3729166666666668</c:v>
                </c:pt>
                <c:pt idx="1978">
                  <c:v>1.3736111111111111</c:v>
                </c:pt>
                <c:pt idx="1979">
                  <c:v>1.3743055555555557</c:v>
                </c:pt>
                <c:pt idx="1980">
                  <c:v>1.375</c:v>
                </c:pt>
                <c:pt idx="1981">
                  <c:v>1.3756944444444443</c:v>
                </c:pt>
                <c:pt idx="1982">
                  <c:v>1.3763888888888891</c:v>
                </c:pt>
                <c:pt idx="1983">
                  <c:v>1.3770833333333337</c:v>
                </c:pt>
                <c:pt idx="1984">
                  <c:v>1.377777777777778</c:v>
                </c:pt>
                <c:pt idx="1985">
                  <c:v>1.3784722222222223</c:v>
                </c:pt>
                <c:pt idx="1986">
                  <c:v>1.3791666666666667</c:v>
                </c:pt>
                <c:pt idx="1987">
                  <c:v>1.3798611111111112</c:v>
                </c:pt>
                <c:pt idx="1988">
                  <c:v>1.3805555555555558</c:v>
                </c:pt>
                <c:pt idx="1989">
                  <c:v>1.3812500000000001</c:v>
                </c:pt>
                <c:pt idx="1990">
                  <c:v>1.3819444444444442</c:v>
                </c:pt>
                <c:pt idx="1991">
                  <c:v>1.3826388888888892</c:v>
                </c:pt>
                <c:pt idx="1992">
                  <c:v>1.3833333333333333</c:v>
                </c:pt>
                <c:pt idx="1993">
                  <c:v>1.3840277777777781</c:v>
                </c:pt>
                <c:pt idx="1994">
                  <c:v>1.3847222222222222</c:v>
                </c:pt>
                <c:pt idx="1995">
                  <c:v>1.3854166666666667</c:v>
                </c:pt>
                <c:pt idx="1996">
                  <c:v>1.3861111111111113</c:v>
                </c:pt>
                <c:pt idx="1997">
                  <c:v>1.3868055555555558</c:v>
                </c:pt>
                <c:pt idx="1998">
                  <c:v>1.3875</c:v>
                </c:pt>
                <c:pt idx="1999">
                  <c:v>1.3881944444444443</c:v>
                </c:pt>
                <c:pt idx="2000">
                  <c:v>1.3888888888888891</c:v>
                </c:pt>
                <c:pt idx="2001">
                  <c:v>1.3895833333333336</c:v>
                </c:pt>
                <c:pt idx="2002">
                  <c:v>1.3902777777777779</c:v>
                </c:pt>
                <c:pt idx="2003">
                  <c:v>1.3909722222222223</c:v>
                </c:pt>
                <c:pt idx="2004">
                  <c:v>1.3916666666666666</c:v>
                </c:pt>
                <c:pt idx="2005">
                  <c:v>1.3923611111111114</c:v>
                </c:pt>
                <c:pt idx="2006">
                  <c:v>1.3930555555555557</c:v>
                </c:pt>
                <c:pt idx="2007">
                  <c:v>1.39375</c:v>
                </c:pt>
                <c:pt idx="2008">
                  <c:v>1.3944444444444444</c:v>
                </c:pt>
                <c:pt idx="2009">
                  <c:v>1.3951388888888889</c:v>
                </c:pt>
                <c:pt idx="2010">
                  <c:v>1.3958333333333333</c:v>
                </c:pt>
                <c:pt idx="2011">
                  <c:v>1.396527777777778</c:v>
                </c:pt>
                <c:pt idx="2012">
                  <c:v>1.3972222222222219</c:v>
                </c:pt>
                <c:pt idx="2013">
                  <c:v>1.3979166666666667</c:v>
                </c:pt>
                <c:pt idx="2014">
                  <c:v>1.3986111111111112</c:v>
                </c:pt>
                <c:pt idx="2015">
                  <c:v>1.3993055555555558</c:v>
                </c:pt>
                <c:pt idx="2016">
                  <c:v>1.4</c:v>
                </c:pt>
                <c:pt idx="2017">
                  <c:v>1.400694444444444</c:v>
                </c:pt>
                <c:pt idx="2018">
                  <c:v>1.4013888888888888</c:v>
                </c:pt>
                <c:pt idx="2019">
                  <c:v>1.4020833333333333</c:v>
                </c:pt>
                <c:pt idx="2020">
                  <c:v>1.4027777777777777</c:v>
                </c:pt>
                <c:pt idx="2021">
                  <c:v>1.403472222222222</c:v>
                </c:pt>
                <c:pt idx="2022">
                  <c:v>1.4041666666666666</c:v>
                </c:pt>
                <c:pt idx="2023">
                  <c:v>1.4048611111111109</c:v>
                </c:pt>
                <c:pt idx="2024">
                  <c:v>1.4055555555555554</c:v>
                </c:pt>
                <c:pt idx="2025">
                  <c:v>1.40625</c:v>
                </c:pt>
                <c:pt idx="2026">
                  <c:v>1.4069444444444443</c:v>
                </c:pt>
                <c:pt idx="2027">
                  <c:v>1.4076388888888887</c:v>
                </c:pt>
                <c:pt idx="2028">
                  <c:v>1.4083333333333334</c:v>
                </c:pt>
                <c:pt idx="2029">
                  <c:v>1.4090277777777778</c:v>
                </c:pt>
                <c:pt idx="2030">
                  <c:v>1.4097222222222219</c:v>
                </c:pt>
                <c:pt idx="2031">
                  <c:v>1.4104166666666667</c:v>
                </c:pt>
                <c:pt idx="2032">
                  <c:v>1.4111111111111112</c:v>
                </c:pt>
                <c:pt idx="2033">
                  <c:v>1.4118055555555553</c:v>
                </c:pt>
                <c:pt idx="2034">
                  <c:v>1.4124999999999999</c:v>
                </c:pt>
                <c:pt idx="2035">
                  <c:v>1.413194444444444</c:v>
                </c:pt>
                <c:pt idx="2036">
                  <c:v>1.413888888888889</c:v>
                </c:pt>
                <c:pt idx="2037">
                  <c:v>1.4145833333333333</c:v>
                </c:pt>
                <c:pt idx="2038">
                  <c:v>1.4152777777777779</c:v>
                </c:pt>
                <c:pt idx="2039">
                  <c:v>1.415972222222222</c:v>
                </c:pt>
                <c:pt idx="2040">
                  <c:v>1.4166666666666665</c:v>
                </c:pt>
                <c:pt idx="2041">
                  <c:v>1.4173611111111108</c:v>
                </c:pt>
                <c:pt idx="2042">
                  <c:v>1.4180555555555558</c:v>
                </c:pt>
                <c:pt idx="2043">
                  <c:v>1.41875</c:v>
                </c:pt>
                <c:pt idx="2044">
                  <c:v>1.4194444444444441</c:v>
                </c:pt>
                <c:pt idx="2045">
                  <c:v>1.4201388888888888</c:v>
                </c:pt>
                <c:pt idx="2046">
                  <c:v>1.4208333333333334</c:v>
                </c:pt>
                <c:pt idx="2047">
                  <c:v>1.4215277777777775</c:v>
                </c:pt>
                <c:pt idx="2048">
                  <c:v>1.4222222222222221</c:v>
                </c:pt>
                <c:pt idx="2049">
                  <c:v>1.4229166666666666</c:v>
                </c:pt>
                <c:pt idx="2050">
                  <c:v>1.4236111111111112</c:v>
                </c:pt>
                <c:pt idx="2051">
                  <c:v>1.4243055555555555</c:v>
                </c:pt>
                <c:pt idx="2052">
                  <c:v>1.4249999999999998</c:v>
                </c:pt>
                <c:pt idx="2053">
                  <c:v>1.4256944444444439</c:v>
                </c:pt>
                <c:pt idx="2054">
                  <c:v>1.4263888888888889</c:v>
                </c:pt>
                <c:pt idx="2055">
                  <c:v>1.4270833333333333</c:v>
                </c:pt>
                <c:pt idx="2056">
                  <c:v>1.4277777777777778</c:v>
                </c:pt>
                <c:pt idx="2057">
                  <c:v>1.4284722222222219</c:v>
                </c:pt>
                <c:pt idx="2058">
                  <c:v>1.4291666666666665</c:v>
                </c:pt>
                <c:pt idx="2059">
                  <c:v>1.4298611111111108</c:v>
                </c:pt>
                <c:pt idx="2060">
                  <c:v>1.4305555555555558</c:v>
                </c:pt>
                <c:pt idx="2061">
                  <c:v>1.4312499999999997</c:v>
                </c:pt>
                <c:pt idx="2062">
                  <c:v>1.431944444444444</c:v>
                </c:pt>
                <c:pt idx="2063">
                  <c:v>1.4326388888888888</c:v>
                </c:pt>
                <c:pt idx="2064">
                  <c:v>1.4333333333333331</c:v>
                </c:pt>
                <c:pt idx="2065">
                  <c:v>1.4340277777777777</c:v>
                </c:pt>
                <c:pt idx="2066">
                  <c:v>1.434722222222222</c:v>
                </c:pt>
                <c:pt idx="2067">
                  <c:v>1.4354166666666666</c:v>
                </c:pt>
                <c:pt idx="2068">
                  <c:v>1.4361111111111111</c:v>
                </c:pt>
                <c:pt idx="2069">
                  <c:v>1.4368055555555554</c:v>
                </c:pt>
                <c:pt idx="2070">
                  <c:v>1.4374999999999998</c:v>
                </c:pt>
                <c:pt idx="2071">
                  <c:v>1.4381944444444443</c:v>
                </c:pt>
                <c:pt idx="2072">
                  <c:v>1.4388888888888889</c:v>
                </c:pt>
                <c:pt idx="2073">
                  <c:v>1.4395833333333334</c:v>
                </c:pt>
                <c:pt idx="2074">
                  <c:v>1.440277777777778</c:v>
                </c:pt>
                <c:pt idx="2075">
                  <c:v>1.4409722222222221</c:v>
                </c:pt>
                <c:pt idx="2076">
                  <c:v>1.4416666666666664</c:v>
                </c:pt>
                <c:pt idx="2077">
                  <c:v>1.4423611111111112</c:v>
                </c:pt>
                <c:pt idx="2078">
                  <c:v>1.4430555555555555</c:v>
                </c:pt>
                <c:pt idx="2079">
                  <c:v>1.4437499999999999</c:v>
                </c:pt>
                <c:pt idx="2080">
                  <c:v>1.4444444444444442</c:v>
                </c:pt>
                <c:pt idx="2081">
                  <c:v>1.445138888888889</c:v>
                </c:pt>
                <c:pt idx="2082">
                  <c:v>1.4458333333333331</c:v>
                </c:pt>
                <c:pt idx="2083">
                  <c:v>1.4465277777777779</c:v>
                </c:pt>
                <c:pt idx="2084">
                  <c:v>1.447222222222222</c:v>
                </c:pt>
                <c:pt idx="2085">
                  <c:v>1.4479166666666665</c:v>
                </c:pt>
                <c:pt idx="2086">
                  <c:v>1.4486111111111111</c:v>
                </c:pt>
                <c:pt idx="2087">
                  <c:v>1.4493055555555556</c:v>
                </c:pt>
                <c:pt idx="2088">
                  <c:v>1.45</c:v>
                </c:pt>
                <c:pt idx="2089">
                  <c:v>1.4506944444444441</c:v>
                </c:pt>
                <c:pt idx="2090">
                  <c:v>1.4513888888888888</c:v>
                </c:pt>
                <c:pt idx="2091">
                  <c:v>1.4520833333333336</c:v>
                </c:pt>
                <c:pt idx="2092">
                  <c:v>1.4527777777777777</c:v>
                </c:pt>
                <c:pt idx="2093">
                  <c:v>1.4534722222222221</c:v>
                </c:pt>
                <c:pt idx="2094">
                  <c:v>1.4541666666666666</c:v>
                </c:pt>
                <c:pt idx="2095">
                  <c:v>1.4548611111111112</c:v>
                </c:pt>
                <c:pt idx="2096">
                  <c:v>1.4555555555555555</c:v>
                </c:pt>
                <c:pt idx="2097">
                  <c:v>1.45625</c:v>
                </c:pt>
                <c:pt idx="2098">
                  <c:v>1.4569444444444442</c:v>
                </c:pt>
                <c:pt idx="2099">
                  <c:v>1.4576388888888887</c:v>
                </c:pt>
                <c:pt idx="2100">
                  <c:v>1.4583333333333333</c:v>
                </c:pt>
                <c:pt idx="2101">
                  <c:v>1.4590277777777778</c:v>
                </c:pt>
                <c:pt idx="2102">
                  <c:v>1.4597222222222217</c:v>
                </c:pt>
                <c:pt idx="2103">
                  <c:v>1.4604166666666667</c:v>
                </c:pt>
                <c:pt idx="2104">
                  <c:v>1.461111111111111</c:v>
                </c:pt>
                <c:pt idx="2105">
                  <c:v>1.4618055555555556</c:v>
                </c:pt>
                <c:pt idx="2106">
                  <c:v>1.4624999999999997</c:v>
                </c:pt>
                <c:pt idx="2107">
                  <c:v>1.463194444444444</c:v>
                </c:pt>
                <c:pt idx="2108">
                  <c:v>1.4638888888888888</c:v>
                </c:pt>
                <c:pt idx="2109">
                  <c:v>1.4645833333333333</c:v>
                </c:pt>
                <c:pt idx="2110">
                  <c:v>1.4652777777777777</c:v>
                </c:pt>
                <c:pt idx="2111">
                  <c:v>1.465972222222222</c:v>
                </c:pt>
                <c:pt idx="2112">
                  <c:v>1.4666666666666666</c:v>
                </c:pt>
                <c:pt idx="2113">
                  <c:v>1.4673611111111109</c:v>
                </c:pt>
                <c:pt idx="2114">
                  <c:v>1.4680555555555557</c:v>
                </c:pt>
                <c:pt idx="2115">
                  <c:v>1.46875</c:v>
                </c:pt>
                <c:pt idx="2116">
                  <c:v>1.4694444444444443</c:v>
                </c:pt>
                <c:pt idx="2117">
                  <c:v>1.4701388888888889</c:v>
                </c:pt>
                <c:pt idx="2118">
                  <c:v>1.4708333333333334</c:v>
                </c:pt>
                <c:pt idx="2119">
                  <c:v>1.4715277777777778</c:v>
                </c:pt>
                <c:pt idx="2120">
                  <c:v>1.4722222222222221</c:v>
                </c:pt>
                <c:pt idx="2121">
                  <c:v>1.4729166666666667</c:v>
                </c:pt>
                <c:pt idx="2122">
                  <c:v>1.4736111111111112</c:v>
                </c:pt>
                <c:pt idx="2123">
                  <c:v>1.4743055555555555</c:v>
                </c:pt>
                <c:pt idx="2124">
                  <c:v>1.4749999999999999</c:v>
                </c:pt>
                <c:pt idx="2125">
                  <c:v>1.475694444444444</c:v>
                </c:pt>
                <c:pt idx="2126">
                  <c:v>1.4763888888888892</c:v>
                </c:pt>
                <c:pt idx="2127">
                  <c:v>1.4770833333333333</c:v>
                </c:pt>
                <c:pt idx="2128">
                  <c:v>1.4777777777777779</c:v>
                </c:pt>
                <c:pt idx="2129">
                  <c:v>1.4784722222222222</c:v>
                </c:pt>
                <c:pt idx="2130">
                  <c:v>1.4791666666666665</c:v>
                </c:pt>
                <c:pt idx="2131">
                  <c:v>1.4798611111111108</c:v>
                </c:pt>
                <c:pt idx="2132">
                  <c:v>1.4805555555555558</c:v>
                </c:pt>
                <c:pt idx="2133">
                  <c:v>1.48125</c:v>
                </c:pt>
                <c:pt idx="2134">
                  <c:v>1.4819444444444441</c:v>
                </c:pt>
                <c:pt idx="2135">
                  <c:v>1.4826388888888888</c:v>
                </c:pt>
                <c:pt idx="2136">
                  <c:v>1.4833333333333334</c:v>
                </c:pt>
                <c:pt idx="2137">
                  <c:v>1.4840277777777777</c:v>
                </c:pt>
                <c:pt idx="2138">
                  <c:v>1.4847222222222221</c:v>
                </c:pt>
                <c:pt idx="2139">
                  <c:v>1.4854166666666666</c:v>
                </c:pt>
                <c:pt idx="2140">
                  <c:v>1.4861111111111114</c:v>
                </c:pt>
                <c:pt idx="2141">
                  <c:v>1.4868055555555555</c:v>
                </c:pt>
                <c:pt idx="2142">
                  <c:v>1.4874999999999998</c:v>
                </c:pt>
                <c:pt idx="2143">
                  <c:v>1.4881944444444442</c:v>
                </c:pt>
                <c:pt idx="2144">
                  <c:v>1.4888888888888889</c:v>
                </c:pt>
                <c:pt idx="2145">
                  <c:v>1.4895833333333333</c:v>
                </c:pt>
                <c:pt idx="2146">
                  <c:v>1.490277777777778</c:v>
                </c:pt>
                <c:pt idx="2147">
                  <c:v>1.4909722222222219</c:v>
                </c:pt>
                <c:pt idx="2148">
                  <c:v>1.4916666666666665</c:v>
                </c:pt>
                <c:pt idx="2149">
                  <c:v>1.492361111111111</c:v>
                </c:pt>
                <c:pt idx="2150">
                  <c:v>1.4930555555555558</c:v>
                </c:pt>
                <c:pt idx="2151">
                  <c:v>1.4937499999999997</c:v>
                </c:pt>
                <c:pt idx="2152">
                  <c:v>1.4944444444444442</c:v>
                </c:pt>
                <c:pt idx="2153">
                  <c:v>1.4951388888888888</c:v>
                </c:pt>
                <c:pt idx="2154">
                  <c:v>1.4958333333333331</c:v>
                </c:pt>
                <c:pt idx="2155">
                  <c:v>1.4965277777777777</c:v>
                </c:pt>
                <c:pt idx="2156">
                  <c:v>1.497222222222222</c:v>
                </c:pt>
                <c:pt idx="2157">
                  <c:v>1.4979166666666666</c:v>
                </c:pt>
                <c:pt idx="2158">
                  <c:v>1.4986111111111111</c:v>
                </c:pt>
                <c:pt idx="2159">
                  <c:v>1.4993055555555554</c:v>
                </c:pt>
                <c:pt idx="2160">
                  <c:v>1.5</c:v>
                </c:pt>
                <c:pt idx="2161">
                  <c:v>1.5006944444444443</c:v>
                </c:pt>
                <c:pt idx="2162">
                  <c:v>1.5013888888888889</c:v>
                </c:pt>
                <c:pt idx="2163">
                  <c:v>1.5020833333333337</c:v>
                </c:pt>
                <c:pt idx="2164">
                  <c:v>1.502777777777778</c:v>
                </c:pt>
                <c:pt idx="2165">
                  <c:v>1.5034722222222221</c:v>
                </c:pt>
                <c:pt idx="2166">
                  <c:v>1.5041666666666667</c:v>
                </c:pt>
                <c:pt idx="2167">
                  <c:v>1.5048611111111112</c:v>
                </c:pt>
                <c:pt idx="2168">
                  <c:v>1.5055555555555555</c:v>
                </c:pt>
                <c:pt idx="2169">
                  <c:v>1.5062500000000001</c:v>
                </c:pt>
                <c:pt idx="2170">
                  <c:v>1.5069444444444442</c:v>
                </c:pt>
                <c:pt idx="2171">
                  <c:v>1.507638888888889</c:v>
                </c:pt>
                <c:pt idx="2172">
                  <c:v>1.5083333333333333</c:v>
                </c:pt>
                <c:pt idx="2173">
                  <c:v>1.5090277777777779</c:v>
                </c:pt>
                <c:pt idx="2174">
                  <c:v>1.509722222222222</c:v>
                </c:pt>
                <c:pt idx="2175">
                  <c:v>1.5104166666666667</c:v>
                </c:pt>
                <c:pt idx="2176">
                  <c:v>1.5111111111111111</c:v>
                </c:pt>
                <c:pt idx="2177">
                  <c:v>1.5118055555555556</c:v>
                </c:pt>
                <c:pt idx="2178">
                  <c:v>1.5125</c:v>
                </c:pt>
                <c:pt idx="2179">
                  <c:v>1.5131944444444441</c:v>
                </c:pt>
                <c:pt idx="2180">
                  <c:v>1.5138888888888888</c:v>
                </c:pt>
                <c:pt idx="2181">
                  <c:v>1.5145833333333336</c:v>
                </c:pt>
                <c:pt idx="2182">
                  <c:v>1.5152777777777777</c:v>
                </c:pt>
                <c:pt idx="2183">
                  <c:v>1.5159722222222221</c:v>
                </c:pt>
                <c:pt idx="2184">
                  <c:v>1.5166666666666666</c:v>
                </c:pt>
                <c:pt idx="2185">
                  <c:v>1.5173611111111112</c:v>
                </c:pt>
                <c:pt idx="2186">
                  <c:v>1.5180555555555557</c:v>
                </c:pt>
                <c:pt idx="2187">
                  <c:v>1.51875</c:v>
                </c:pt>
                <c:pt idx="2188">
                  <c:v>1.5194444444444442</c:v>
                </c:pt>
                <c:pt idx="2189">
                  <c:v>1.5201388888888889</c:v>
                </c:pt>
                <c:pt idx="2190">
                  <c:v>1.5208333333333333</c:v>
                </c:pt>
                <c:pt idx="2191">
                  <c:v>1.5215277777777778</c:v>
                </c:pt>
                <c:pt idx="2192">
                  <c:v>1.5222222222222219</c:v>
                </c:pt>
                <c:pt idx="2193">
                  <c:v>1.5229166666666667</c:v>
                </c:pt>
                <c:pt idx="2194">
                  <c:v>1.523611111111111</c:v>
                </c:pt>
                <c:pt idx="2195">
                  <c:v>1.5243055555555558</c:v>
                </c:pt>
                <c:pt idx="2196">
                  <c:v>1.5249999999999997</c:v>
                </c:pt>
                <c:pt idx="2197">
                  <c:v>1.525694444444444</c:v>
                </c:pt>
                <c:pt idx="2198">
                  <c:v>1.526388888888889</c:v>
                </c:pt>
                <c:pt idx="2199">
                  <c:v>1.5270833333333333</c:v>
                </c:pt>
                <c:pt idx="2200">
                  <c:v>1.5277777777777777</c:v>
                </c:pt>
                <c:pt idx="2201">
                  <c:v>1.5284722222222222</c:v>
                </c:pt>
                <c:pt idx="2202">
                  <c:v>1.5291666666666666</c:v>
                </c:pt>
                <c:pt idx="2203">
                  <c:v>1.5298611111111109</c:v>
                </c:pt>
                <c:pt idx="2204">
                  <c:v>1.5305555555555557</c:v>
                </c:pt>
                <c:pt idx="2205">
                  <c:v>1.53125</c:v>
                </c:pt>
                <c:pt idx="2206">
                  <c:v>1.5319444444444443</c:v>
                </c:pt>
                <c:pt idx="2207">
                  <c:v>1.5326388888888889</c:v>
                </c:pt>
                <c:pt idx="2208">
                  <c:v>1.5333333333333334</c:v>
                </c:pt>
                <c:pt idx="2209">
                  <c:v>1.534027777777778</c:v>
                </c:pt>
                <c:pt idx="2210">
                  <c:v>1.5347222222222221</c:v>
                </c:pt>
                <c:pt idx="2211">
                  <c:v>1.5354166666666667</c:v>
                </c:pt>
                <c:pt idx="2212">
                  <c:v>1.5361111111111114</c:v>
                </c:pt>
                <c:pt idx="2213">
                  <c:v>1.5368055555555555</c:v>
                </c:pt>
                <c:pt idx="2214">
                  <c:v>1.5374999999999999</c:v>
                </c:pt>
                <c:pt idx="2215">
                  <c:v>1.5381944444444442</c:v>
                </c:pt>
                <c:pt idx="2216">
                  <c:v>1.5388888888888892</c:v>
                </c:pt>
                <c:pt idx="2217">
                  <c:v>1.5395833333333333</c:v>
                </c:pt>
                <c:pt idx="2218">
                  <c:v>1.5402777777777781</c:v>
                </c:pt>
                <c:pt idx="2219">
                  <c:v>1.5409722222222222</c:v>
                </c:pt>
                <c:pt idx="2220">
                  <c:v>1.5416666666666665</c:v>
                </c:pt>
                <c:pt idx="2221">
                  <c:v>1.5423611111111111</c:v>
                </c:pt>
                <c:pt idx="2222">
                  <c:v>1.5430555555555558</c:v>
                </c:pt>
                <c:pt idx="2223">
                  <c:v>1.54375</c:v>
                </c:pt>
                <c:pt idx="2224">
                  <c:v>1.5444444444444443</c:v>
                </c:pt>
                <c:pt idx="2225">
                  <c:v>1.5451388888888888</c:v>
                </c:pt>
                <c:pt idx="2226">
                  <c:v>1.5458333333333334</c:v>
                </c:pt>
                <c:pt idx="2227">
                  <c:v>1.5465277777777777</c:v>
                </c:pt>
                <c:pt idx="2228">
                  <c:v>1.5472222222222221</c:v>
                </c:pt>
                <c:pt idx="2229">
                  <c:v>1.5479166666666666</c:v>
                </c:pt>
                <c:pt idx="2230">
                  <c:v>1.5486111111111114</c:v>
                </c:pt>
                <c:pt idx="2231">
                  <c:v>1.5493055555555555</c:v>
                </c:pt>
                <c:pt idx="2232">
                  <c:v>1.55</c:v>
                </c:pt>
                <c:pt idx="2233">
                  <c:v>1.5506944444444442</c:v>
                </c:pt>
                <c:pt idx="2234">
                  <c:v>1.5513888888888889</c:v>
                </c:pt>
                <c:pt idx="2235">
                  <c:v>1.5520833333333335</c:v>
                </c:pt>
                <c:pt idx="2236">
                  <c:v>1.552777777777778</c:v>
                </c:pt>
                <c:pt idx="2237">
                  <c:v>1.5534722222222219</c:v>
                </c:pt>
                <c:pt idx="2238">
                  <c:v>1.5541666666666667</c:v>
                </c:pt>
                <c:pt idx="2239">
                  <c:v>1.554861111111111</c:v>
                </c:pt>
                <c:pt idx="2240">
                  <c:v>1.5555555555555558</c:v>
                </c:pt>
                <c:pt idx="2241">
                  <c:v>1.5562499999999999</c:v>
                </c:pt>
                <c:pt idx="2242">
                  <c:v>1.5569444444444442</c:v>
                </c:pt>
                <c:pt idx="2243">
                  <c:v>1.5576388888888888</c:v>
                </c:pt>
                <c:pt idx="2244">
                  <c:v>1.5583333333333333</c:v>
                </c:pt>
                <c:pt idx="2245">
                  <c:v>1.5590277777777777</c:v>
                </c:pt>
                <c:pt idx="2246">
                  <c:v>1.559722222222222</c:v>
                </c:pt>
                <c:pt idx="2247">
                  <c:v>1.5604166666666668</c:v>
                </c:pt>
                <c:pt idx="2248">
                  <c:v>1.5611111111111111</c:v>
                </c:pt>
                <c:pt idx="2249">
                  <c:v>1.5618055555555554</c:v>
                </c:pt>
                <c:pt idx="2250">
                  <c:v>1.5625</c:v>
                </c:pt>
                <c:pt idx="2251">
                  <c:v>1.5631944444444443</c:v>
                </c:pt>
                <c:pt idx="2252">
                  <c:v>1.5638888888888889</c:v>
                </c:pt>
                <c:pt idx="2253">
                  <c:v>1.5645833333333337</c:v>
                </c:pt>
                <c:pt idx="2254">
                  <c:v>1.565277777777778</c:v>
                </c:pt>
                <c:pt idx="2255">
                  <c:v>1.5659722222222221</c:v>
                </c:pt>
                <c:pt idx="2256">
                  <c:v>1.5666666666666667</c:v>
                </c:pt>
                <c:pt idx="2257">
                  <c:v>1.5673611111111112</c:v>
                </c:pt>
                <c:pt idx="2258">
                  <c:v>1.5680555555555558</c:v>
                </c:pt>
                <c:pt idx="2259">
                  <c:v>1.5687500000000001</c:v>
                </c:pt>
                <c:pt idx="2260">
                  <c:v>1.5694444444444442</c:v>
                </c:pt>
                <c:pt idx="2261">
                  <c:v>1.5701388888888892</c:v>
                </c:pt>
                <c:pt idx="2262">
                  <c:v>1.5708333333333333</c:v>
                </c:pt>
                <c:pt idx="2263">
                  <c:v>1.5715277777777779</c:v>
                </c:pt>
                <c:pt idx="2264">
                  <c:v>1.5722222222222222</c:v>
                </c:pt>
                <c:pt idx="2265">
                  <c:v>1.5729166666666667</c:v>
                </c:pt>
                <c:pt idx="2266">
                  <c:v>1.5736111111111111</c:v>
                </c:pt>
                <c:pt idx="2267">
                  <c:v>1.5743055555555558</c:v>
                </c:pt>
                <c:pt idx="2268">
                  <c:v>1.575</c:v>
                </c:pt>
                <c:pt idx="2269">
                  <c:v>1.5756944444444441</c:v>
                </c:pt>
                <c:pt idx="2270">
                  <c:v>1.5763888888888891</c:v>
                </c:pt>
                <c:pt idx="2271">
                  <c:v>1.5770833333333336</c:v>
                </c:pt>
                <c:pt idx="2272">
                  <c:v>1.5777777777777777</c:v>
                </c:pt>
                <c:pt idx="2273">
                  <c:v>1.5784722222222223</c:v>
                </c:pt>
                <c:pt idx="2274">
                  <c:v>1.5791666666666666</c:v>
                </c:pt>
                <c:pt idx="2275">
                  <c:v>1.5798611111111112</c:v>
                </c:pt>
                <c:pt idx="2276">
                  <c:v>1.5805555555555557</c:v>
                </c:pt>
                <c:pt idx="2277">
                  <c:v>1.58125</c:v>
                </c:pt>
                <c:pt idx="2278">
                  <c:v>1.5819444444444442</c:v>
                </c:pt>
                <c:pt idx="2279">
                  <c:v>1.5826388888888889</c:v>
                </c:pt>
                <c:pt idx="2280">
                  <c:v>1.5833333333333333</c:v>
                </c:pt>
                <c:pt idx="2281">
                  <c:v>1.584027777777778</c:v>
                </c:pt>
                <c:pt idx="2282">
                  <c:v>1.5847222222222219</c:v>
                </c:pt>
                <c:pt idx="2283">
                  <c:v>1.5854166666666667</c:v>
                </c:pt>
                <c:pt idx="2284">
                  <c:v>1.5861111111111112</c:v>
                </c:pt>
                <c:pt idx="2285">
                  <c:v>1.5868055555555558</c:v>
                </c:pt>
                <c:pt idx="2286">
                  <c:v>1.5874999999999997</c:v>
                </c:pt>
                <c:pt idx="2287">
                  <c:v>1.5881944444444442</c:v>
                </c:pt>
                <c:pt idx="2288">
                  <c:v>1.588888888888889</c:v>
                </c:pt>
                <c:pt idx="2289">
                  <c:v>1.5895833333333333</c:v>
                </c:pt>
                <c:pt idx="2290">
                  <c:v>1.5902777777777779</c:v>
                </c:pt>
                <c:pt idx="2291">
                  <c:v>1.5909722222222222</c:v>
                </c:pt>
                <c:pt idx="2292">
                  <c:v>1.5916666666666666</c:v>
                </c:pt>
                <c:pt idx="2293">
                  <c:v>1.5923611111111111</c:v>
                </c:pt>
                <c:pt idx="2294">
                  <c:v>1.5930555555555557</c:v>
                </c:pt>
                <c:pt idx="2295">
                  <c:v>1.59375</c:v>
                </c:pt>
                <c:pt idx="2296">
                  <c:v>1.5944444444444446</c:v>
                </c:pt>
                <c:pt idx="2297">
                  <c:v>1.5951388888888889</c:v>
                </c:pt>
                <c:pt idx="2298">
                  <c:v>1.5958333333333334</c:v>
                </c:pt>
                <c:pt idx="2299">
                  <c:v>1.596527777777778</c:v>
                </c:pt>
                <c:pt idx="2300">
                  <c:v>1.5972222222222221</c:v>
                </c:pt>
                <c:pt idx="2301">
                  <c:v>1.5979166666666667</c:v>
                </c:pt>
                <c:pt idx="2302">
                  <c:v>1.5986111111111114</c:v>
                </c:pt>
                <c:pt idx="2303">
                  <c:v>1.5993055555555555</c:v>
                </c:pt>
                <c:pt idx="2304">
                  <c:v>1.6</c:v>
                </c:pt>
                <c:pt idx="2305">
                  <c:v>1.6006944444444442</c:v>
                </c:pt>
                <c:pt idx="2306">
                  <c:v>1.6013888888888892</c:v>
                </c:pt>
                <c:pt idx="2307">
                  <c:v>1.6020833333333335</c:v>
                </c:pt>
                <c:pt idx="2308">
                  <c:v>1.6027777777777781</c:v>
                </c:pt>
                <c:pt idx="2309">
                  <c:v>1.6034722222222222</c:v>
                </c:pt>
                <c:pt idx="2310">
                  <c:v>1.6041666666666667</c:v>
                </c:pt>
                <c:pt idx="2311">
                  <c:v>1.6048611111111111</c:v>
                </c:pt>
                <c:pt idx="2312">
                  <c:v>1.6055555555555558</c:v>
                </c:pt>
                <c:pt idx="2313">
                  <c:v>1.6062500000000002</c:v>
                </c:pt>
                <c:pt idx="2314">
                  <c:v>1.6069444444444443</c:v>
                </c:pt>
                <c:pt idx="2315">
                  <c:v>1.6076388888888888</c:v>
                </c:pt>
                <c:pt idx="2316">
                  <c:v>1.6083333333333336</c:v>
                </c:pt>
                <c:pt idx="2317">
                  <c:v>1.6090277777777777</c:v>
                </c:pt>
                <c:pt idx="2318">
                  <c:v>1.6097222222222221</c:v>
                </c:pt>
                <c:pt idx="2319">
                  <c:v>1.6104166666666668</c:v>
                </c:pt>
                <c:pt idx="2320">
                  <c:v>1.6111111111111114</c:v>
                </c:pt>
                <c:pt idx="2321">
                  <c:v>1.6118055555555555</c:v>
                </c:pt>
                <c:pt idx="2322">
                  <c:v>1.6125</c:v>
                </c:pt>
                <c:pt idx="2323">
                  <c:v>1.6131944444444442</c:v>
                </c:pt>
                <c:pt idx="2324">
                  <c:v>1.6138888888888889</c:v>
                </c:pt>
                <c:pt idx="2325">
                  <c:v>1.6145833333333335</c:v>
                </c:pt>
                <c:pt idx="2326">
                  <c:v>1.615277777777778</c:v>
                </c:pt>
                <c:pt idx="2327">
                  <c:v>1.6159722222222219</c:v>
                </c:pt>
                <c:pt idx="2328">
                  <c:v>1.6166666666666667</c:v>
                </c:pt>
                <c:pt idx="2329">
                  <c:v>1.617361111111111</c:v>
                </c:pt>
                <c:pt idx="2330">
                  <c:v>1.618055555555556</c:v>
                </c:pt>
                <c:pt idx="2331">
                  <c:v>1.6187499999999999</c:v>
                </c:pt>
                <c:pt idx="2332">
                  <c:v>1.6194444444444442</c:v>
                </c:pt>
                <c:pt idx="2333">
                  <c:v>1.620138888888889</c:v>
                </c:pt>
                <c:pt idx="2334">
                  <c:v>1.6208333333333333</c:v>
                </c:pt>
                <c:pt idx="2335">
                  <c:v>1.6215277777777777</c:v>
                </c:pt>
                <c:pt idx="2336">
                  <c:v>1.6222222222222222</c:v>
                </c:pt>
                <c:pt idx="2337">
                  <c:v>1.6229166666666668</c:v>
                </c:pt>
                <c:pt idx="2338">
                  <c:v>1.6236111111111111</c:v>
                </c:pt>
                <c:pt idx="2339">
                  <c:v>1.6243055555555557</c:v>
                </c:pt>
                <c:pt idx="2340">
                  <c:v>1.625</c:v>
                </c:pt>
                <c:pt idx="2341">
                  <c:v>1.6256944444444443</c:v>
                </c:pt>
                <c:pt idx="2342">
                  <c:v>1.6263888888888891</c:v>
                </c:pt>
                <c:pt idx="2343">
                  <c:v>1.6270833333333337</c:v>
                </c:pt>
                <c:pt idx="2344">
                  <c:v>1.627777777777778</c:v>
                </c:pt>
                <c:pt idx="2345">
                  <c:v>1.6284722222222223</c:v>
                </c:pt>
                <c:pt idx="2346">
                  <c:v>1.6291666666666667</c:v>
                </c:pt>
                <c:pt idx="2347">
                  <c:v>1.6298611111111112</c:v>
                </c:pt>
                <c:pt idx="2348">
                  <c:v>1.6305555555555558</c:v>
                </c:pt>
                <c:pt idx="2349">
                  <c:v>1.6312500000000001</c:v>
                </c:pt>
                <c:pt idx="2350">
                  <c:v>1.6319444444444442</c:v>
                </c:pt>
                <c:pt idx="2351">
                  <c:v>1.6326388888888892</c:v>
                </c:pt>
                <c:pt idx="2352">
                  <c:v>1.6333333333333333</c:v>
                </c:pt>
                <c:pt idx="2353">
                  <c:v>1.6340277777777781</c:v>
                </c:pt>
                <c:pt idx="2354">
                  <c:v>1.6347222222222222</c:v>
                </c:pt>
                <c:pt idx="2355">
                  <c:v>1.6354166666666667</c:v>
                </c:pt>
                <c:pt idx="2356">
                  <c:v>1.6361111111111113</c:v>
                </c:pt>
                <c:pt idx="2357">
                  <c:v>1.6368055555555558</c:v>
                </c:pt>
                <c:pt idx="2358">
                  <c:v>1.6375</c:v>
                </c:pt>
                <c:pt idx="2359">
                  <c:v>1.6381944444444443</c:v>
                </c:pt>
                <c:pt idx="2360">
                  <c:v>1.6388888888888891</c:v>
                </c:pt>
                <c:pt idx="2361">
                  <c:v>1.6395833333333336</c:v>
                </c:pt>
                <c:pt idx="2362">
                  <c:v>1.6402777777777779</c:v>
                </c:pt>
                <c:pt idx="2363">
                  <c:v>1.6409722222222223</c:v>
                </c:pt>
                <c:pt idx="2364">
                  <c:v>1.6416666666666666</c:v>
                </c:pt>
                <c:pt idx="2365">
                  <c:v>1.6423611111111114</c:v>
                </c:pt>
                <c:pt idx="2366">
                  <c:v>1.6430555555555557</c:v>
                </c:pt>
                <c:pt idx="2367">
                  <c:v>1.64375</c:v>
                </c:pt>
                <c:pt idx="2368">
                  <c:v>1.6444444444444444</c:v>
                </c:pt>
                <c:pt idx="2369">
                  <c:v>1.6451388888888889</c:v>
                </c:pt>
                <c:pt idx="2370">
                  <c:v>1.6458333333333333</c:v>
                </c:pt>
                <c:pt idx="2371">
                  <c:v>1.646527777777778</c:v>
                </c:pt>
                <c:pt idx="2372">
                  <c:v>1.6472222222222219</c:v>
                </c:pt>
                <c:pt idx="2373">
                  <c:v>1.6479166666666667</c:v>
                </c:pt>
                <c:pt idx="2374">
                  <c:v>1.6486111111111112</c:v>
                </c:pt>
                <c:pt idx="2375">
                  <c:v>1.6493055555555558</c:v>
                </c:pt>
                <c:pt idx="2376">
                  <c:v>1.6500000000000001</c:v>
                </c:pt>
                <c:pt idx="2377">
                  <c:v>1.6506944444444442</c:v>
                </c:pt>
                <c:pt idx="2378">
                  <c:v>1.651388888888889</c:v>
                </c:pt>
                <c:pt idx="2379">
                  <c:v>1.6520833333333336</c:v>
                </c:pt>
                <c:pt idx="2380">
                  <c:v>1.6527777777777779</c:v>
                </c:pt>
                <c:pt idx="2381">
                  <c:v>1.6534722222222222</c:v>
                </c:pt>
                <c:pt idx="2382">
                  <c:v>1.6541666666666668</c:v>
                </c:pt>
                <c:pt idx="2383">
                  <c:v>1.6548611111111111</c:v>
                </c:pt>
                <c:pt idx="2384">
                  <c:v>1.6555555555555557</c:v>
                </c:pt>
                <c:pt idx="2385">
                  <c:v>1.6562500000000002</c:v>
                </c:pt>
                <c:pt idx="2386">
                  <c:v>1.6569444444444446</c:v>
                </c:pt>
                <c:pt idx="2387">
                  <c:v>1.6576388888888889</c:v>
                </c:pt>
                <c:pt idx="2388">
                  <c:v>1.6583333333333337</c:v>
                </c:pt>
                <c:pt idx="2389">
                  <c:v>1.659027777777778</c:v>
                </c:pt>
                <c:pt idx="2390">
                  <c:v>1.6597222222222221</c:v>
                </c:pt>
                <c:pt idx="2391">
                  <c:v>1.6604166666666669</c:v>
                </c:pt>
                <c:pt idx="2392">
                  <c:v>1.6611111111111114</c:v>
                </c:pt>
                <c:pt idx="2393">
                  <c:v>1.6618055555555555</c:v>
                </c:pt>
                <c:pt idx="2394">
                  <c:v>1.6625000000000001</c:v>
                </c:pt>
                <c:pt idx="2395">
                  <c:v>1.6631944444444442</c:v>
                </c:pt>
                <c:pt idx="2396">
                  <c:v>1.6638888888888892</c:v>
                </c:pt>
                <c:pt idx="2397">
                  <c:v>1.6645833333333335</c:v>
                </c:pt>
                <c:pt idx="2398">
                  <c:v>1.6652777777777781</c:v>
                </c:pt>
                <c:pt idx="2399">
                  <c:v>1.6659722222222222</c:v>
                </c:pt>
                <c:pt idx="2400">
                  <c:v>1.6666666666666667</c:v>
                </c:pt>
                <c:pt idx="2401">
                  <c:v>1.6673611111111111</c:v>
                </c:pt>
                <c:pt idx="2402">
                  <c:v>1.6680555555555561</c:v>
                </c:pt>
                <c:pt idx="2403">
                  <c:v>1.6687500000000002</c:v>
                </c:pt>
                <c:pt idx="2404">
                  <c:v>1.6694444444444443</c:v>
                </c:pt>
                <c:pt idx="2405">
                  <c:v>1.6701388888888891</c:v>
                </c:pt>
                <c:pt idx="2406">
                  <c:v>1.6708333333333336</c:v>
                </c:pt>
                <c:pt idx="2407">
                  <c:v>1.6715277777777777</c:v>
                </c:pt>
                <c:pt idx="2408">
                  <c:v>1.6722222222222223</c:v>
                </c:pt>
                <c:pt idx="2409">
                  <c:v>1.6729166666666668</c:v>
                </c:pt>
                <c:pt idx="2410">
                  <c:v>1.6736111111111114</c:v>
                </c:pt>
                <c:pt idx="2411">
                  <c:v>1.6743055555555557</c:v>
                </c:pt>
                <c:pt idx="2412">
                  <c:v>1.675</c:v>
                </c:pt>
                <c:pt idx="2413">
                  <c:v>1.6756944444444442</c:v>
                </c:pt>
                <c:pt idx="2414">
                  <c:v>1.6763888888888892</c:v>
                </c:pt>
                <c:pt idx="2415">
                  <c:v>1.6770833333333335</c:v>
                </c:pt>
                <c:pt idx="2416">
                  <c:v>1.677777777777778</c:v>
                </c:pt>
                <c:pt idx="2417">
                  <c:v>1.6784722222222221</c:v>
                </c:pt>
                <c:pt idx="2418">
                  <c:v>1.6791666666666667</c:v>
                </c:pt>
                <c:pt idx="2419">
                  <c:v>1.679861111111111</c:v>
                </c:pt>
                <c:pt idx="2420">
                  <c:v>1.680555555555556</c:v>
                </c:pt>
                <c:pt idx="2421">
                  <c:v>1.6812499999999999</c:v>
                </c:pt>
                <c:pt idx="2422">
                  <c:v>1.6819444444444442</c:v>
                </c:pt>
                <c:pt idx="2423">
                  <c:v>1.682638888888889</c:v>
                </c:pt>
                <c:pt idx="2424">
                  <c:v>1.6833333333333333</c:v>
                </c:pt>
                <c:pt idx="2425">
                  <c:v>1.6840277777777779</c:v>
                </c:pt>
                <c:pt idx="2426">
                  <c:v>1.6847222222222222</c:v>
                </c:pt>
                <c:pt idx="2427">
                  <c:v>1.6854166666666668</c:v>
                </c:pt>
                <c:pt idx="2428">
                  <c:v>1.6861111111111113</c:v>
                </c:pt>
                <c:pt idx="2429">
                  <c:v>1.6868055555555557</c:v>
                </c:pt>
                <c:pt idx="2430">
                  <c:v>1.6875</c:v>
                </c:pt>
                <c:pt idx="2431">
                  <c:v>1.6881944444444446</c:v>
                </c:pt>
                <c:pt idx="2432">
                  <c:v>1.6888888888888891</c:v>
                </c:pt>
                <c:pt idx="2433">
                  <c:v>1.6895833333333337</c:v>
                </c:pt>
                <c:pt idx="2434">
                  <c:v>1.6902777777777782</c:v>
                </c:pt>
                <c:pt idx="2435">
                  <c:v>1.6909722222222223</c:v>
                </c:pt>
                <c:pt idx="2436">
                  <c:v>1.6916666666666667</c:v>
                </c:pt>
                <c:pt idx="2437">
                  <c:v>1.6923611111111114</c:v>
                </c:pt>
                <c:pt idx="2438">
                  <c:v>1.6930555555555558</c:v>
                </c:pt>
                <c:pt idx="2439">
                  <c:v>1.6937500000000001</c:v>
                </c:pt>
                <c:pt idx="2440">
                  <c:v>1.6944444444444444</c:v>
                </c:pt>
                <c:pt idx="2441">
                  <c:v>1.6951388888888892</c:v>
                </c:pt>
                <c:pt idx="2442">
                  <c:v>1.6958333333333333</c:v>
                </c:pt>
                <c:pt idx="2443">
                  <c:v>1.6965277777777781</c:v>
                </c:pt>
                <c:pt idx="2444">
                  <c:v>1.6972222222222222</c:v>
                </c:pt>
                <c:pt idx="2445">
                  <c:v>1.6979166666666667</c:v>
                </c:pt>
                <c:pt idx="2446">
                  <c:v>1.6986111111111113</c:v>
                </c:pt>
                <c:pt idx="2447">
                  <c:v>1.6993055555555558</c:v>
                </c:pt>
                <c:pt idx="2448">
                  <c:v>1.7</c:v>
                </c:pt>
                <c:pt idx="2449">
                  <c:v>1.7006944444444441</c:v>
                </c:pt>
                <c:pt idx="2450">
                  <c:v>1.7013888888888888</c:v>
                </c:pt>
                <c:pt idx="2451">
                  <c:v>1.7020833333333336</c:v>
                </c:pt>
                <c:pt idx="2452">
                  <c:v>1.7027777777777777</c:v>
                </c:pt>
                <c:pt idx="2453">
                  <c:v>1.7034722222222221</c:v>
                </c:pt>
                <c:pt idx="2454">
                  <c:v>1.7041666666666666</c:v>
                </c:pt>
                <c:pt idx="2455">
                  <c:v>1.7048611111111112</c:v>
                </c:pt>
                <c:pt idx="2456">
                  <c:v>1.7055555555555555</c:v>
                </c:pt>
                <c:pt idx="2457">
                  <c:v>1.70625</c:v>
                </c:pt>
                <c:pt idx="2458">
                  <c:v>1.7069444444444442</c:v>
                </c:pt>
                <c:pt idx="2459">
                  <c:v>1.7076388888888887</c:v>
                </c:pt>
                <c:pt idx="2460">
                  <c:v>1.7083333333333333</c:v>
                </c:pt>
                <c:pt idx="2461">
                  <c:v>1.7090277777777778</c:v>
                </c:pt>
                <c:pt idx="2462">
                  <c:v>1.7097222222222217</c:v>
                </c:pt>
                <c:pt idx="2463">
                  <c:v>1.7104166666666667</c:v>
                </c:pt>
                <c:pt idx="2464">
                  <c:v>1.711111111111111</c:v>
                </c:pt>
                <c:pt idx="2465">
                  <c:v>1.7118055555555556</c:v>
                </c:pt>
                <c:pt idx="2466">
                  <c:v>1.7124999999999997</c:v>
                </c:pt>
                <c:pt idx="2467">
                  <c:v>1.713194444444444</c:v>
                </c:pt>
                <c:pt idx="2468">
                  <c:v>1.7138888888888888</c:v>
                </c:pt>
                <c:pt idx="2469">
                  <c:v>1.7145833333333333</c:v>
                </c:pt>
                <c:pt idx="2470">
                  <c:v>1.7152777777777777</c:v>
                </c:pt>
                <c:pt idx="2471">
                  <c:v>1.715972222222222</c:v>
                </c:pt>
                <c:pt idx="2472">
                  <c:v>1.7166666666666666</c:v>
                </c:pt>
                <c:pt idx="2473">
                  <c:v>1.7173611111111109</c:v>
                </c:pt>
                <c:pt idx="2474">
                  <c:v>1.7180555555555557</c:v>
                </c:pt>
                <c:pt idx="2475">
                  <c:v>1.71875</c:v>
                </c:pt>
                <c:pt idx="2476">
                  <c:v>1.7194444444444443</c:v>
                </c:pt>
                <c:pt idx="2477">
                  <c:v>1.7201388888888889</c:v>
                </c:pt>
                <c:pt idx="2478">
                  <c:v>1.7208333333333334</c:v>
                </c:pt>
                <c:pt idx="2479">
                  <c:v>1.7215277777777778</c:v>
                </c:pt>
                <c:pt idx="2480">
                  <c:v>1.7222222222222221</c:v>
                </c:pt>
                <c:pt idx="2481">
                  <c:v>1.7229166666666667</c:v>
                </c:pt>
                <c:pt idx="2482">
                  <c:v>1.7236111111111112</c:v>
                </c:pt>
                <c:pt idx="2483">
                  <c:v>1.7243055555555555</c:v>
                </c:pt>
                <c:pt idx="2484">
                  <c:v>1.7249999999999999</c:v>
                </c:pt>
                <c:pt idx="2485">
                  <c:v>1.725694444444444</c:v>
                </c:pt>
                <c:pt idx="2486">
                  <c:v>1.7263888888888892</c:v>
                </c:pt>
                <c:pt idx="2487">
                  <c:v>1.7270833333333333</c:v>
                </c:pt>
                <c:pt idx="2488">
                  <c:v>1.7277777777777779</c:v>
                </c:pt>
                <c:pt idx="2489">
                  <c:v>1.7284722222222222</c:v>
                </c:pt>
                <c:pt idx="2490">
                  <c:v>1.7291666666666665</c:v>
                </c:pt>
                <c:pt idx="2491">
                  <c:v>1.7298611111111108</c:v>
                </c:pt>
                <c:pt idx="2492">
                  <c:v>1.7305555555555558</c:v>
                </c:pt>
                <c:pt idx="2493">
                  <c:v>1.73125</c:v>
                </c:pt>
                <c:pt idx="2494">
                  <c:v>1.7319444444444441</c:v>
                </c:pt>
                <c:pt idx="2495">
                  <c:v>1.7326388888888888</c:v>
                </c:pt>
                <c:pt idx="2496">
                  <c:v>1.7333333333333334</c:v>
                </c:pt>
                <c:pt idx="2497">
                  <c:v>1.7340277777777777</c:v>
                </c:pt>
                <c:pt idx="2498">
                  <c:v>1.7347222222222221</c:v>
                </c:pt>
                <c:pt idx="2499">
                  <c:v>1.7354166666666666</c:v>
                </c:pt>
                <c:pt idx="2500">
                  <c:v>1.7361111111111114</c:v>
                </c:pt>
                <c:pt idx="2501">
                  <c:v>1.7368055555555555</c:v>
                </c:pt>
                <c:pt idx="2502">
                  <c:v>1.7374999999999998</c:v>
                </c:pt>
                <c:pt idx="2503">
                  <c:v>1.7381944444444442</c:v>
                </c:pt>
                <c:pt idx="2504">
                  <c:v>1.7388888888888889</c:v>
                </c:pt>
                <c:pt idx="2505">
                  <c:v>1.7395833333333333</c:v>
                </c:pt>
                <c:pt idx="2506">
                  <c:v>1.740277777777778</c:v>
                </c:pt>
                <c:pt idx="2507">
                  <c:v>1.7409722222222219</c:v>
                </c:pt>
                <c:pt idx="2508">
                  <c:v>1.7416666666666665</c:v>
                </c:pt>
                <c:pt idx="2509">
                  <c:v>1.742361111111111</c:v>
                </c:pt>
                <c:pt idx="2510">
                  <c:v>1.7430555555555558</c:v>
                </c:pt>
                <c:pt idx="2511">
                  <c:v>1.7437499999999997</c:v>
                </c:pt>
                <c:pt idx="2512">
                  <c:v>1.7444444444444442</c:v>
                </c:pt>
                <c:pt idx="2513">
                  <c:v>1.7451388888888888</c:v>
                </c:pt>
                <c:pt idx="2514">
                  <c:v>1.7458333333333331</c:v>
                </c:pt>
                <c:pt idx="2515">
                  <c:v>1.7465277777777777</c:v>
                </c:pt>
                <c:pt idx="2516">
                  <c:v>1.747222222222222</c:v>
                </c:pt>
                <c:pt idx="2517">
                  <c:v>1.7479166666666666</c:v>
                </c:pt>
                <c:pt idx="2518">
                  <c:v>1.7486111111111111</c:v>
                </c:pt>
                <c:pt idx="2519">
                  <c:v>1.7493055555555554</c:v>
                </c:pt>
                <c:pt idx="2520">
                  <c:v>1.75</c:v>
                </c:pt>
                <c:pt idx="2521">
                  <c:v>1.7506944444444443</c:v>
                </c:pt>
                <c:pt idx="2522">
                  <c:v>1.7513888888888889</c:v>
                </c:pt>
                <c:pt idx="2523">
                  <c:v>1.7520833333333337</c:v>
                </c:pt>
                <c:pt idx="2524">
                  <c:v>1.752777777777778</c:v>
                </c:pt>
                <c:pt idx="2525">
                  <c:v>1.7534722222222221</c:v>
                </c:pt>
                <c:pt idx="2526">
                  <c:v>1.7541666666666667</c:v>
                </c:pt>
                <c:pt idx="2527">
                  <c:v>1.7548611111111112</c:v>
                </c:pt>
                <c:pt idx="2528">
                  <c:v>1.7555555555555555</c:v>
                </c:pt>
                <c:pt idx="2529">
                  <c:v>1.7562500000000001</c:v>
                </c:pt>
                <c:pt idx="2530">
                  <c:v>1.7569444444444442</c:v>
                </c:pt>
                <c:pt idx="2531">
                  <c:v>1.757638888888889</c:v>
                </c:pt>
                <c:pt idx="2532">
                  <c:v>1.7583333333333333</c:v>
                </c:pt>
                <c:pt idx="2533">
                  <c:v>1.7590277777777779</c:v>
                </c:pt>
                <c:pt idx="2534">
                  <c:v>1.759722222222222</c:v>
                </c:pt>
                <c:pt idx="2535">
                  <c:v>1.7604166666666667</c:v>
                </c:pt>
                <c:pt idx="2536">
                  <c:v>1.7611111111111111</c:v>
                </c:pt>
                <c:pt idx="2537">
                  <c:v>1.7618055555555556</c:v>
                </c:pt>
                <c:pt idx="2538">
                  <c:v>1.7625</c:v>
                </c:pt>
                <c:pt idx="2539">
                  <c:v>1.7631944444444441</c:v>
                </c:pt>
                <c:pt idx="2540">
                  <c:v>1.7638888888888888</c:v>
                </c:pt>
                <c:pt idx="2541">
                  <c:v>1.7645833333333336</c:v>
                </c:pt>
                <c:pt idx="2542">
                  <c:v>1.7652777777777777</c:v>
                </c:pt>
                <c:pt idx="2543">
                  <c:v>1.7659722222222221</c:v>
                </c:pt>
                <c:pt idx="2544">
                  <c:v>1.7666666666666666</c:v>
                </c:pt>
                <c:pt idx="2545">
                  <c:v>1.7673611111111112</c:v>
                </c:pt>
                <c:pt idx="2546">
                  <c:v>1.7680555555555557</c:v>
                </c:pt>
                <c:pt idx="2547">
                  <c:v>1.76875</c:v>
                </c:pt>
                <c:pt idx="2548">
                  <c:v>1.7694444444444442</c:v>
                </c:pt>
                <c:pt idx="2549">
                  <c:v>1.7701388888888889</c:v>
                </c:pt>
                <c:pt idx="2550">
                  <c:v>1.7708333333333333</c:v>
                </c:pt>
                <c:pt idx="2551">
                  <c:v>1.7715277777777778</c:v>
                </c:pt>
                <c:pt idx="2552">
                  <c:v>1.7722222222222219</c:v>
                </c:pt>
                <c:pt idx="2553">
                  <c:v>1.7729166666666667</c:v>
                </c:pt>
                <c:pt idx="2554">
                  <c:v>1.773611111111111</c:v>
                </c:pt>
                <c:pt idx="2555">
                  <c:v>1.7743055555555558</c:v>
                </c:pt>
                <c:pt idx="2556">
                  <c:v>1.7749999999999997</c:v>
                </c:pt>
                <c:pt idx="2557">
                  <c:v>1.775694444444444</c:v>
                </c:pt>
                <c:pt idx="2558">
                  <c:v>1.776388888888889</c:v>
                </c:pt>
                <c:pt idx="2559">
                  <c:v>1.7770833333333333</c:v>
                </c:pt>
                <c:pt idx="2560">
                  <c:v>1.7777777777777777</c:v>
                </c:pt>
                <c:pt idx="2561">
                  <c:v>1.7784722222222222</c:v>
                </c:pt>
                <c:pt idx="2562">
                  <c:v>1.7791666666666666</c:v>
                </c:pt>
                <c:pt idx="2563">
                  <c:v>1.7798611111111109</c:v>
                </c:pt>
                <c:pt idx="2564">
                  <c:v>1.7805555555555557</c:v>
                </c:pt>
                <c:pt idx="2565">
                  <c:v>1.78125</c:v>
                </c:pt>
                <c:pt idx="2566">
                  <c:v>1.7819444444444443</c:v>
                </c:pt>
                <c:pt idx="2567">
                  <c:v>1.7826388888888889</c:v>
                </c:pt>
                <c:pt idx="2568">
                  <c:v>1.7833333333333334</c:v>
                </c:pt>
                <c:pt idx="2569">
                  <c:v>1.784027777777778</c:v>
                </c:pt>
                <c:pt idx="2570">
                  <c:v>1.7847222222222221</c:v>
                </c:pt>
                <c:pt idx="2571">
                  <c:v>1.7854166666666667</c:v>
                </c:pt>
                <c:pt idx="2572">
                  <c:v>1.7861111111111114</c:v>
                </c:pt>
                <c:pt idx="2573">
                  <c:v>1.7868055555555555</c:v>
                </c:pt>
                <c:pt idx="2574">
                  <c:v>1.7874999999999999</c:v>
                </c:pt>
                <c:pt idx="2575">
                  <c:v>1.7881944444444442</c:v>
                </c:pt>
                <c:pt idx="2576">
                  <c:v>1.7888888888888892</c:v>
                </c:pt>
                <c:pt idx="2577">
                  <c:v>1.7895833333333333</c:v>
                </c:pt>
                <c:pt idx="2578">
                  <c:v>1.7902777777777781</c:v>
                </c:pt>
                <c:pt idx="2579">
                  <c:v>1.7909722222222222</c:v>
                </c:pt>
                <c:pt idx="2580">
                  <c:v>1.7916666666666665</c:v>
                </c:pt>
                <c:pt idx="2581">
                  <c:v>1.7923611111111111</c:v>
                </c:pt>
                <c:pt idx="2582">
                  <c:v>1.7930555555555558</c:v>
                </c:pt>
                <c:pt idx="2583">
                  <c:v>1.79375</c:v>
                </c:pt>
                <c:pt idx="2584">
                  <c:v>1.7944444444444443</c:v>
                </c:pt>
                <c:pt idx="2585">
                  <c:v>1.7951388888888888</c:v>
                </c:pt>
                <c:pt idx="2586">
                  <c:v>1.7958333333333334</c:v>
                </c:pt>
                <c:pt idx="2587">
                  <c:v>1.7965277777777777</c:v>
                </c:pt>
                <c:pt idx="2588">
                  <c:v>1.7972222222222221</c:v>
                </c:pt>
                <c:pt idx="2589">
                  <c:v>1.7979166666666666</c:v>
                </c:pt>
                <c:pt idx="2590">
                  <c:v>1.7986111111111114</c:v>
                </c:pt>
                <c:pt idx="2591">
                  <c:v>1.7993055555555555</c:v>
                </c:pt>
                <c:pt idx="2592">
                  <c:v>1.8</c:v>
                </c:pt>
                <c:pt idx="2593">
                  <c:v>1.8006944444444442</c:v>
                </c:pt>
                <c:pt idx="2594">
                  <c:v>1.8013888888888889</c:v>
                </c:pt>
                <c:pt idx="2595">
                  <c:v>1.8020833333333335</c:v>
                </c:pt>
                <c:pt idx="2596">
                  <c:v>1.802777777777778</c:v>
                </c:pt>
                <c:pt idx="2597">
                  <c:v>1.8034722222222219</c:v>
                </c:pt>
                <c:pt idx="2598">
                  <c:v>1.8041666666666667</c:v>
                </c:pt>
                <c:pt idx="2599">
                  <c:v>1.804861111111111</c:v>
                </c:pt>
                <c:pt idx="2600">
                  <c:v>1.8055555555555558</c:v>
                </c:pt>
                <c:pt idx="2601">
                  <c:v>1.8062499999999999</c:v>
                </c:pt>
                <c:pt idx="2602">
                  <c:v>1.8069444444444442</c:v>
                </c:pt>
                <c:pt idx="2603">
                  <c:v>1.8076388888888888</c:v>
                </c:pt>
                <c:pt idx="2604">
                  <c:v>1.8083333333333333</c:v>
                </c:pt>
                <c:pt idx="2605">
                  <c:v>1.8090277777777777</c:v>
                </c:pt>
                <c:pt idx="2606">
                  <c:v>1.809722222222222</c:v>
                </c:pt>
                <c:pt idx="2607">
                  <c:v>1.8104166666666668</c:v>
                </c:pt>
                <c:pt idx="2608">
                  <c:v>1.8111111111111111</c:v>
                </c:pt>
                <c:pt idx="2609">
                  <c:v>1.8118055555555554</c:v>
                </c:pt>
                <c:pt idx="2610">
                  <c:v>1.8125</c:v>
                </c:pt>
                <c:pt idx="2611">
                  <c:v>1.8131944444444443</c:v>
                </c:pt>
                <c:pt idx="2612">
                  <c:v>1.8138888888888889</c:v>
                </c:pt>
                <c:pt idx="2613">
                  <c:v>1.8145833333333337</c:v>
                </c:pt>
                <c:pt idx="2614">
                  <c:v>1.815277777777778</c:v>
                </c:pt>
                <c:pt idx="2615">
                  <c:v>1.8159722222222221</c:v>
                </c:pt>
                <c:pt idx="2616">
                  <c:v>1.8166666666666667</c:v>
                </c:pt>
                <c:pt idx="2617">
                  <c:v>1.8173611111111112</c:v>
                </c:pt>
                <c:pt idx="2618">
                  <c:v>1.8180555555555558</c:v>
                </c:pt>
                <c:pt idx="2619">
                  <c:v>1.8187500000000001</c:v>
                </c:pt>
                <c:pt idx="2620">
                  <c:v>1.8194444444444442</c:v>
                </c:pt>
                <c:pt idx="2621">
                  <c:v>1.8201388888888892</c:v>
                </c:pt>
                <c:pt idx="2622">
                  <c:v>1.8208333333333333</c:v>
                </c:pt>
                <c:pt idx="2623">
                  <c:v>1.8215277777777779</c:v>
                </c:pt>
                <c:pt idx="2624">
                  <c:v>1.8222222222222222</c:v>
                </c:pt>
                <c:pt idx="2625">
                  <c:v>1.8229166666666667</c:v>
                </c:pt>
                <c:pt idx="2626">
                  <c:v>1.8236111111111111</c:v>
                </c:pt>
                <c:pt idx="2627">
                  <c:v>1.8243055555555558</c:v>
                </c:pt>
                <c:pt idx="2628">
                  <c:v>1.825</c:v>
                </c:pt>
                <c:pt idx="2629">
                  <c:v>1.8256944444444441</c:v>
                </c:pt>
                <c:pt idx="2630">
                  <c:v>1.8263888888888891</c:v>
                </c:pt>
                <c:pt idx="2631">
                  <c:v>1.8270833333333336</c:v>
                </c:pt>
                <c:pt idx="2632">
                  <c:v>1.8277777777777777</c:v>
                </c:pt>
                <c:pt idx="2633">
                  <c:v>1.8284722222222223</c:v>
                </c:pt>
                <c:pt idx="2634">
                  <c:v>1.8291666666666666</c:v>
                </c:pt>
                <c:pt idx="2635">
                  <c:v>1.8298611111111112</c:v>
                </c:pt>
                <c:pt idx="2636">
                  <c:v>1.8305555555555557</c:v>
                </c:pt>
                <c:pt idx="2637">
                  <c:v>1.83125</c:v>
                </c:pt>
                <c:pt idx="2638">
                  <c:v>1.8319444444444442</c:v>
                </c:pt>
                <c:pt idx="2639">
                  <c:v>1.8326388888888889</c:v>
                </c:pt>
                <c:pt idx="2640">
                  <c:v>1.8333333333333333</c:v>
                </c:pt>
                <c:pt idx="2641">
                  <c:v>1.834027777777778</c:v>
                </c:pt>
                <c:pt idx="2642">
                  <c:v>1.8347222222222219</c:v>
                </c:pt>
                <c:pt idx="2643">
                  <c:v>1.8354166666666667</c:v>
                </c:pt>
                <c:pt idx="2644">
                  <c:v>1.8361111111111112</c:v>
                </c:pt>
                <c:pt idx="2645">
                  <c:v>1.8368055555555558</c:v>
                </c:pt>
                <c:pt idx="2646">
                  <c:v>1.8374999999999997</c:v>
                </c:pt>
                <c:pt idx="2647">
                  <c:v>1.8381944444444442</c:v>
                </c:pt>
                <c:pt idx="2648">
                  <c:v>1.838888888888889</c:v>
                </c:pt>
                <c:pt idx="2649">
                  <c:v>1.8395833333333333</c:v>
                </c:pt>
                <c:pt idx="2650">
                  <c:v>1.8402777777777779</c:v>
                </c:pt>
                <c:pt idx="2651">
                  <c:v>1.8409722222222222</c:v>
                </c:pt>
                <c:pt idx="2652">
                  <c:v>1.8416666666666666</c:v>
                </c:pt>
                <c:pt idx="2653">
                  <c:v>1.8423611111111111</c:v>
                </c:pt>
                <c:pt idx="2654">
                  <c:v>1.8430555555555557</c:v>
                </c:pt>
                <c:pt idx="2655">
                  <c:v>1.84375</c:v>
                </c:pt>
                <c:pt idx="2656">
                  <c:v>1.8444444444444446</c:v>
                </c:pt>
                <c:pt idx="2657">
                  <c:v>1.8451388888888889</c:v>
                </c:pt>
                <c:pt idx="2658">
                  <c:v>1.8458333333333334</c:v>
                </c:pt>
                <c:pt idx="2659">
                  <c:v>1.846527777777778</c:v>
                </c:pt>
                <c:pt idx="2660">
                  <c:v>1.8472222222222221</c:v>
                </c:pt>
                <c:pt idx="2661">
                  <c:v>1.8479166666666667</c:v>
                </c:pt>
                <c:pt idx="2662">
                  <c:v>1.8486111111111114</c:v>
                </c:pt>
                <c:pt idx="2663">
                  <c:v>1.8493055555555555</c:v>
                </c:pt>
                <c:pt idx="2664">
                  <c:v>1.85</c:v>
                </c:pt>
                <c:pt idx="2665">
                  <c:v>1.8506944444444442</c:v>
                </c:pt>
                <c:pt idx="2666">
                  <c:v>1.8513888888888892</c:v>
                </c:pt>
                <c:pt idx="2667">
                  <c:v>1.8520833333333335</c:v>
                </c:pt>
                <c:pt idx="2668">
                  <c:v>1.8527777777777781</c:v>
                </c:pt>
                <c:pt idx="2669">
                  <c:v>1.8534722222222222</c:v>
                </c:pt>
                <c:pt idx="2670">
                  <c:v>1.8541666666666667</c:v>
                </c:pt>
                <c:pt idx="2671">
                  <c:v>1.8548611111111111</c:v>
                </c:pt>
                <c:pt idx="2672">
                  <c:v>1.8555555555555558</c:v>
                </c:pt>
                <c:pt idx="2673">
                  <c:v>1.8562500000000002</c:v>
                </c:pt>
                <c:pt idx="2674">
                  <c:v>1.8569444444444443</c:v>
                </c:pt>
                <c:pt idx="2675">
                  <c:v>1.8576388888888888</c:v>
                </c:pt>
                <c:pt idx="2676">
                  <c:v>1.8583333333333336</c:v>
                </c:pt>
                <c:pt idx="2677">
                  <c:v>1.8590277777777777</c:v>
                </c:pt>
                <c:pt idx="2678">
                  <c:v>1.8597222222222221</c:v>
                </c:pt>
                <c:pt idx="2679">
                  <c:v>1.8604166666666668</c:v>
                </c:pt>
                <c:pt idx="2680">
                  <c:v>1.8611111111111114</c:v>
                </c:pt>
                <c:pt idx="2681">
                  <c:v>1.8618055555555555</c:v>
                </c:pt>
                <c:pt idx="2682">
                  <c:v>1.8625</c:v>
                </c:pt>
                <c:pt idx="2683">
                  <c:v>1.8631944444444442</c:v>
                </c:pt>
                <c:pt idx="2684">
                  <c:v>1.8638888888888889</c:v>
                </c:pt>
                <c:pt idx="2685">
                  <c:v>1.8645833333333335</c:v>
                </c:pt>
                <c:pt idx="2686">
                  <c:v>1.865277777777778</c:v>
                </c:pt>
                <c:pt idx="2687">
                  <c:v>1.8659722222222219</c:v>
                </c:pt>
                <c:pt idx="2688">
                  <c:v>1.8666666666666667</c:v>
                </c:pt>
                <c:pt idx="2689">
                  <c:v>1.867361111111111</c:v>
                </c:pt>
                <c:pt idx="2690">
                  <c:v>1.868055555555556</c:v>
                </c:pt>
                <c:pt idx="2691">
                  <c:v>1.8687499999999999</c:v>
                </c:pt>
                <c:pt idx="2692">
                  <c:v>1.8694444444444442</c:v>
                </c:pt>
                <c:pt idx="2693">
                  <c:v>1.870138888888889</c:v>
                </c:pt>
                <c:pt idx="2694">
                  <c:v>1.8708333333333333</c:v>
                </c:pt>
                <c:pt idx="2695">
                  <c:v>1.8715277777777777</c:v>
                </c:pt>
                <c:pt idx="2696">
                  <c:v>1.8722222222222222</c:v>
                </c:pt>
                <c:pt idx="2697">
                  <c:v>1.8729166666666668</c:v>
                </c:pt>
                <c:pt idx="2698">
                  <c:v>1.8736111111111111</c:v>
                </c:pt>
                <c:pt idx="2699">
                  <c:v>1.8743055555555557</c:v>
                </c:pt>
                <c:pt idx="2700">
                  <c:v>1.875</c:v>
                </c:pt>
                <c:pt idx="2701">
                  <c:v>1.8756944444444443</c:v>
                </c:pt>
                <c:pt idx="2702">
                  <c:v>1.8763888888888891</c:v>
                </c:pt>
                <c:pt idx="2703">
                  <c:v>1.8770833333333337</c:v>
                </c:pt>
                <c:pt idx="2704">
                  <c:v>1.877777777777778</c:v>
                </c:pt>
                <c:pt idx="2705">
                  <c:v>1.8784722222222223</c:v>
                </c:pt>
                <c:pt idx="2706">
                  <c:v>1.8791666666666667</c:v>
                </c:pt>
                <c:pt idx="2707">
                  <c:v>1.8798611111111112</c:v>
                </c:pt>
                <c:pt idx="2708">
                  <c:v>1.8805555555555558</c:v>
                </c:pt>
                <c:pt idx="2709">
                  <c:v>1.8812500000000001</c:v>
                </c:pt>
                <c:pt idx="2710">
                  <c:v>1.8819444444444442</c:v>
                </c:pt>
                <c:pt idx="2711">
                  <c:v>1.8826388888888892</c:v>
                </c:pt>
                <c:pt idx="2712">
                  <c:v>1.8833333333333333</c:v>
                </c:pt>
                <c:pt idx="2713">
                  <c:v>1.8840277777777781</c:v>
                </c:pt>
                <c:pt idx="2714">
                  <c:v>1.8847222222222222</c:v>
                </c:pt>
                <c:pt idx="2715">
                  <c:v>1.8854166666666667</c:v>
                </c:pt>
                <c:pt idx="2716">
                  <c:v>1.8861111111111113</c:v>
                </c:pt>
                <c:pt idx="2717">
                  <c:v>1.8868055555555558</c:v>
                </c:pt>
                <c:pt idx="2718">
                  <c:v>1.8875</c:v>
                </c:pt>
                <c:pt idx="2719">
                  <c:v>1.8881944444444443</c:v>
                </c:pt>
                <c:pt idx="2720">
                  <c:v>1.8888888888888891</c:v>
                </c:pt>
                <c:pt idx="2721">
                  <c:v>1.8895833333333336</c:v>
                </c:pt>
                <c:pt idx="2722">
                  <c:v>1.8902777777777779</c:v>
                </c:pt>
                <c:pt idx="2723">
                  <c:v>1.8909722222222223</c:v>
                </c:pt>
                <c:pt idx="2724">
                  <c:v>1.8916666666666666</c:v>
                </c:pt>
                <c:pt idx="2725">
                  <c:v>1.8923611111111114</c:v>
                </c:pt>
                <c:pt idx="2726">
                  <c:v>1.8930555555555557</c:v>
                </c:pt>
                <c:pt idx="2727">
                  <c:v>1.89375</c:v>
                </c:pt>
                <c:pt idx="2728">
                  <c:v>1.8944444444444444</c:v>
                </c:pt>
                <c:pt idx="2729">
                  <c:v>1.8951388888888889</c:v>
                </c:pt>
                <c:pt idx="2730">
                  <c:v>1.8958333333333333</c:v>
                </c:pt>
                <c:pt idx="2731">
                  <c:v>1.896527777777778</c:v>
                </c:pt>
                <c:pt idx="2732">
                  <c:v>1.8972222222222219</c:v>
                </c:pt>
                <c:pt idx="2733">
                  <c:v>1.8979166666666667</c:v>
                </c:pt>
                <c:pt idx="2734">
                  <c:v>1.8986111111111112</c:v>
                </c:pt>
                <c:pt idx="2735">
                  <c:v>1.8993055555555558</c:v>
                </c:pt>
                <c:pt idx="2736">
                  <c:v>1.9000000000000001</c:v>
                </c:pt>
                <c:pt idx="2737">
                  <c:v>1.9006944444444442</c:v>
                </c:pt>
                <c:pt idx="2738">
                  <c:v>1.901388888888889</c:v>
                </c:pt>
                <c:pt idx="2739">
                  <c:v>1.9020833333333336</c:v>
                </c:pt>
                <c:pt idx="2740">
                  <c:v>1.9027777777777779</c:v>
                </c:pt>
                <c:pt idx="2741">
                  <c:v>1.9034722222222222</c:v>
                </c:pt>
                <c:pt idx="2742">
                  <c:v>1.9041666666666668</c:v>
                </c:pt>
                <c:pt idx="2743">
                  <c:v>1.9048611111111111</c:v>
                </c:pt>
                <c:pt idx="2744">
                  <c:v>1.9055555555555557</c:v>
                </c:pt>
                <c:pt idx="2745">
                  <c:v>1.9062500000000002</c:v>
                </c:pt>
                <c:pt idx="2746">
                  <c:v>1.9069444444444446</c:v>
                </c:pt>
                <c:pt idx="2747">
                  <c:v>1.9076388888888889</c:v>
                </c:pt>
                <c:pt idx="2748">
                  <c:v>1.9083333333333337</c:v>
                </c:pt>
                <c:pt idx="2749">
                  <c:v>1.909027777777778</c:v>
                </c:pt>
                <c:pt idx="2750">
                  <c:v>1.9097222222222221</c:v>
                </c:pt>
                <c:pt idx="2751">
                  <c:v>1.9104166666666669</c:v>
                </c:pt>
                <c:pt idx="2752">
                  <c:v>1.9111111111111114</c:v>
                </c:pt>
                <c:pt idx="2753">
                  <c:v>1.9118055555555555</c:v>
                </c:pt>
                <c:pt idx="2754">
                  <c:v>1.9125000000000001</c:v>
                </c:pt>
                <c:pt idx="2755">
                  <c:v>1.9131944444444442</c:v>
                </c:pt>
                <c:pt idx="2756">
                  <c:v>1.9138888888888892</c:v>
                </c:pt>
                <c:pt idx="2757">
                  <c:v>1.9145833333333335</c:v>
                </c:pt>
                <c:pt idx="2758">
                  <c:v>1.9152777777777781</c:v>
                </c:pt>
                <c:pt idx="2759">
                  <c:v>1.9159722222222222</c:v>
                </c:pt>
                <c:pt idx="2760">
                  <c:v>1.9166666666666667</c:v>
                </c:pt>
                <c:pt idx="2761">
                  <c:v>1.9173611111111111</c:v>
                </c:pt>
                <c:pt idx="2762">
                  <c:v>1.9180555555555561</c:v>
                </c:pt>
                <c:pt idx="2763">
                  <c:v>1.9187500000000002</c:v>
                </c:pt>
                <c:pt idx="2764">
                  <c:v>1.9194444444444443</c:v>
                </c:pt>
                <c:pt idx="2765">
                  <c:v>1.9201388888888891</c:v>
                </c:pt>
                <c:pt idx="2766">
                  <c:v>1.9208333333333336</c:v>
                </c:pt>
                <c:pt idx="2767">
                  <c:v>1.9215277777777777</c:v>
                </c:pt>
                <c:pt idx="2768">
                  <c:v>1.9222222222222223</c:v>
                </c:pt>
                <c:pt idx="2769">
                  <c:v>1.9229166666666668</c:v>
                </c:pt>
                <c:pt idx="2770">
                  <c:v>1.9236111111111114</c:v>
                </c:pt>
                <c:pt idx="2771">
                  <c:v>1.9243055555555557</c:v>
                </c:pt>
                <c:pt idx="2772">
                  <c:v>1.925</c:v>
                </c:pt>
                <c:pt idx="2773">
                  <c:v>1.9256944444444442</c:v>
                </c:pt>
                <c:pt idx="2774">
                  <c:v>1.9263888888888892</c:v>
                </c:pt>
                <c:pt idx="2775">
                  <c:v>1.9270833333333335</c:v>
                </c:pt>
                <c:pt idx="2776">
                  <c:v>1.927777777777778</c:v>
                </c:pt>
                <c:pt idx="2777">
                  <c:v>1.9284722222222221</c:v>
                </c:pt>
                <c:pt idx="2778">
                  <c:v>1.9291666666666667</c:v>
                </c:pt>
                <c:pt idx="2779">
                  <c:v>1.929861111111111</c:v>
                </c:pt>
                <c:pt idx="2780">
                  <c:v>1.930555555555556</c:v>
                </c:pt>
                <c:pt idx="2781">
                  <c:v>1.9312499999999999</c:v>
                </c:pt>
                <c:pt idx="2782">
                  <c:v>1.9319444444444442</c:v>
                </c:pt>
                <c:pt idx="2783">
                  <c:v>1.932638888888889</c:v>
                </c:pt>
                <c:pt idx="2784">
                  <c:v>1.9333333333333333</c:v>
                </c:pt>
                <c:pt idx="2785">
                  <c:v>1.9340277777777779</c:v>
                </c:pt>
                <c:pt idx="2786">
                  <c:v>1.9347222222222222</c:v>
                </c:pt>
                <c:pt idx="2787">
                  <c:v>1.9354166666666668</c:v>
                </c:pt>
                <c:pt idx="2788">
                  <c:v>1.9361111111111113</c:v>
                </c:pt>
                <c:pt idx="2789">
                  <c:v>1.9368055555555557</c:v>
                </c:pt>
                <c:pt idx="2790">
                  <c:v>1.9375</c:v>
                </c:pt>
                <c:pt idx="2791">
                  <c:v>1.9381944444444446</c:v>
                </c:pt>
                <c:pt idx="2792">
                  <c:v>1.9388888888888891</c:v>
                </c:pt>
                <c:pt idx="2793">
                  <c:v>1.9395833333333337</c:v>
                </c:pt>
                <c:pt idx="2794">
                  <c:v>1.9402777777777782</c:v>
                </c:pt>
                <c:pt idx="2795">
                  <c:v>1.9409722222222223</c:v>
                </c:pt>
                <c:pt idx="2796">
                  <c:v>1.9416666666666667</c:v>
                </c:pt>
                <c:pt idx="2797">
                  <c:v>1.9423611111111114</c:v>
                </c:pt>
                <c:pt idx="2798">
                  <c:v>1.9430555555555558</c:v>
                </c:pt>
                <c:pt idx="2799">
                  <c:v>1.9437500000000001</c:v>
                </c:pt>
                <c:pt idx="2800">
                  <c:v>1.9444444444444444</c:v>
                </c:pt>
                <c:pt idx="2801">
                  <c:v>1.9451388888888892</c:v>
                </c:pt>
                <c:pt idx="2802">
                  <c:v>1.9458333333333333</c:v>
                </c:pt>
                <c:pt idx="2803">
                  <c:v>1.9465277777777781</c:v>
                </c:pt>
                <c:pt idx="2804">
                  <c:v>1.9472222222222222</c:v>
                </c:pt>
                <c:pt idx="2805">
                  <c:v>1.9479166666666667</c:v>
                </c:pt>
                <c:pt idx="2806">
                  <c:v>1.9486111111111113</c:v>
                </c:pt>
                <c:pt idx="2807">
                  <c:v>1.9493055555555558</c:v>
                </c:pt>
                <c:pt idx="2808">
                  <c:v>1.9500000000000002</c:v>
                </c:pt>
                <c:pt idx="2809">
                  <c:v>1.9506944444444443</c:v>
                </c:pt>
                <c:pt idx="2810">
                  <c:v>1.9513888888888891</c:v>
                </c:pt>
                <c:pt idx="2811">
                  <c:v>1.9520833333333338</c:v>
                </c:pt>
                <c:pt idx="2812">
                  <c:v>1.9527777777777779</c:v>
                </c:pt>
                <c:pt idx="2813">
                  <c:v>1.9534722222222223</c:v>
                </c:pt>
                <c:pt idx="2814">
                  <c:v>1.9541666666666668</c:v>
                </c:pt>
                <c:pt idx="2815">
                  <c:v>1.9548611111111114</c:v>
                </c:pt>
                <c:pt idx="2816">
                  <c:v>1.9555555555555557</c:v>
                </c:pt>
                <c:pt idx="2817">
                  <c:v>1.9562500000000003</c:v>
                </c:pt>
                <c:pt idx="2818">
                  <c:v>1.9569444444444444</c:v>
                </c:pt>
                <c:pt idx="2819">
                  <c:v>1.9576388888888889</c:v>
                </c:pt>
                <c:pt idx="2820">
                  <c:v>1.9583333333333335</c:v>
                </c:pt>
                <c:pt idx="2821">
                  <c:v>1.959027777777778</c:v>
                </c:pt>
                <c:pt idx="2822">
                  <c:v>1.9597222222222219</c:v>
                </c:pt>
                <c:pt idx="2823">
                  <c:v>1.9604166666666669</c:v>
                </c:pt>
                <c:pt idx="2824">
                  <c:v>1.9611111111111112</c:v>
                </c:pt>
                <c:pt idx="2825">
                  <c:v>1.9618055555555558</c:v>
                </c:pt>
                <c:pt idx="2826">
                  <c:v>1.9624999999999999</c:v>
                </c:pt>
                <c:pt idx="2827">
                  <c:v>1.9631944444444442</c:v>
                </c:pt>
                <c:pt idx="2828">
                  <c:v>1.963888888888889</c:v>
                </c:pt>
                <c:pt idx="2829">
                  <c:v>1.9645833333333336</c:v>
                </c:pt>
                <c:pt idx="2830">
                  <c:v>1.9652777777777779</c:v>
                </c:pt>
                <c:pt idx="2831">
                  <c:v>1.9659722222222222</c:v>
                </c:pt>
                <c:pt idx="2832">
                  <c:v>1.9666666666666668</c:v>
                </c:pt>
                <c:pt idx="2833">
                  <c:v>1.9673611111111111</c:v>
                </c:pt>
                <c:pt idx="2834">
                  <c:v>1.9680555555555559</c:v>
                </c:pt>
                <c:pt idx="2835">
                  <c:v>1.9687500000000002</c:v>
                </c:pt>
                <c:pt idx="2836">
                  <c:v>1.9694444444444446</c:v>
                </c:pt>
                <c:pt idx="2837">
                  <c:v>1.9701388888888891</c:v>
                </c:pt>
                <c:pt idx="2838">
                  <c:v>1.9708333333333337</c:v>
                </c:pt>
                <c:pt idx="2839">
                  <c:v>1.971527777777778</c:v>
                </c:pt>
                <c:pt idx="2840">
                  <c:v>1.9722222222222223</c:v>
                </c:pt>
                <c:pt idx="2841">
                  <c:v>1.9729166666666669</c:v>
                </c:pt>
                <c:pt idx="2842">
                  <c:v>1.9736111111111114</c:v>
                </c:pt>
                <c:pt idx="2843">
                  <c:v>1.9743055555555558</c:v>
                </c:pt>
                <c:pt idx="2844">
                  <c:v>1.9750000000000001</c:v>
                </c:pt>
                <c:pt idx="2845">
                  <c:v>1.9756944444444442</c:v>
                </c:pt>
                <c:pt idx="2846">
                  <c:v>1.9763888888888894</c:v>
                </c:pt>
                <c:pt idx="2847">
                  <c:v>1.9770833333333335</c:v>
                </c:pt>
                <c:pt idx="2848">
                  <c:v>1.9777777777777781</c:v>
                </c:pt>
                <c:pt idx="2849">
                  <c:v>1.9784722222222224</c:v>
                </c:pt>
                <c:pt idx="2850">
                  <c:v>1.9791666666666667</c:v>
                </c:pt>
                <c:pt idx="2851">
                  <c:v>1.9798611111111111</c:v>
                </c:pt>
                <c:pt idx="2852">
                  <c:v>1.9805555555555561</c:v>
                </c:pt>
                <c:pt idx="2853">
                  <c:v>1.9812500000000002</c:v>
                </c:pt>
                <c:pt idx="2854">
                  <c:v>1.9819444444444443</c:v>
                </c:pt>
                <c:pt idx="2855">
                  <c:v>1.9826388888888891</c:v>
                </c:pt>
                <c:pt idx="2856">
                  <c:v>1.9833333333333336</c:v>
                </c:pt>
                <c:pt idx="2857">
                  <c:v>1.9840277777777779</c:v>
                </c:pt>
                <c:pt idx="2858">
                  <c:v>1.9847222222222223</c:v>
                </c:pt>
                <c:pt idx="2859">
                  <c:v>1.9854166666666668</c:v>
                </c:pt>
                <c:pt idx="2860">
                  <c:v>1.9861111111111116</c:v>
                </c:pt>
                <c:pt idx="2861">
                  <c:v>1.9868055555555557</c:v>
                </c:pt>
                <c:pt idx="2862">
                  <c:v>1.9875</c:v>
                </c:pt>
                <c:pt idx="2863">
                  <c:v>1.9881944444444444</c:v>
                </c:pt>
                <c:pt idx="2864">
                  <c:v>1.9888888888888892</c:v>
                </c:pt>
                <c:pt idx="2865">
                  <c:v>1.9895833333333335</c:v>
                </c:pt>
                <c:pt idx="2866">
                  <c:v>1.9902777777777783</c:v>
                </c:pt>
                <c:pt idx="2867">
                  <c:v>1.9909722222222221</c:v>
                </c:pt>
                <c:pt idx="2868">
                  <c:v>1.9916666666666667</c:v>
                </c:pt>
                <c:pt idx="2869">
                  <c:v>1.9923611111111112</c:v>
                </c:pt>
                <c:pt idx="2870">
                  <c:v>1.993055555555556</c:v>
                </c:pt>
                <c:pt idx="2871">
                  <c:v>1.9937499999999999</c:v>
                </c:pt>
                <c:pt idx="2872">
                  <c:v>1.9944444444444445</c:v>
                </c:pt>
                <c:pt idx="2873">
                  <c:v>1.995138888888889</c:v>
                </c:pt>
                <c:pt idx="2874">
                  <c:v>1.9958333333333333</c:v>
                </c:pt>
                <c:pt idx="2875">
                  <c:v>1.9965277777777779</c:v>
                </c:pt>
                <c:pt idx="2876">
                  <c:v>1.9972222222222222</c:v>
                </c:pt>
                <c:pt idx="2877">
                  <c:v>1.9979166666666668</c:v>
                </c:pt>
                <c:pt idx="2878">
                  <c:v>1.9986111111111113</c:v>
                </c:pt>
                <c:pt idx="2879">
                  <c:v>1.9993055555555557</c:v>
                </c:pt>
                <c:pt idx="2880">
                  <c:v>2</c:v>
                </c:pt>
                <c:pt idx="2881">
                  <c:v>2.0034722222222228</c:v>
                </c:pt>
                <c:pt idx="2882">
                  <c:v>2.0069444444444442</c:v>
                </c:pt>
                <c:pt idx="2883">
                  <c:v>2.0104166666666665</c:v>
                </c:pt>
                <c:pt idx="2884">
                  <c:v>2.0138888888888884</c:v>
                </c:pt>
                <c:pt idx="2885">
                  <c:v>2.0173611111111112</c:v>
                </c:pt>
                <c:pt idx="2886">
                  <c:v>2.0208333333333335</c:v>
                </c:pt>
                <c:pt idx="2887">
                  <c:v>2.0243055555555558</c:v>
                </c:pt>
                <c:pt idx="2888">
                  <c:v>2.027777777777779</c:v>
                </c:pt>
                <c:pt idx="2889">
                  <c:v>2.0312499999999996</c:v>
                </c:pt>
                <c:pt idx="2890">
                  <c:v>2.0347222222222228</c:v>
                </c:pt>
                <c:pt idx="2891">
                  <c:v>2.0381944444444446</c:v>
                </c:pt>
                <c:pt idx="2892">
                  <c:v>2.0416666666666665</c:v>
                </c:pt>
                <c:pt idx="2893">
                  <c:v>2.0451388888888888</c:v>
                </c:pt>
                <c:pt idx="2894">
                  <c:v>2.0486111111111112</c:v>
                </c:pt>
                <c:pt idx="2895">
                  <c:v>2.052083333333333</c:v>
                </c:pt>
                <c:pt idx="2896">
                  <c:v>2.0555555555555554</c:v>
                </c:pt>
                <c:pt idx="2897">
                  <c:v>2.0590277777777786</c:v>
                </c:pt>
                <c:pt idx="2898">
                  <c:v>2.0625</c:v>
                </c:pt>
                <c:pt idx="2899">
                  <c:v>2.0659722222222228</c:v>
                </c:pt>
                <c:pt idx="2900">
                  <c:v>2.0694444444444442</c:v>
                </c:pt>
                <c:pt idx="2901">
                  <c:v>2.0729166666666665</c:v>
                </c:pt>
                <c:pt idx="2902">
                  <c:v>2.0763888888888884</c:v>
                </c:pt>
                <c:pt idx="2903">
                  <c:v>2.0798611111111107</c:v>
                </c:pt>
                <c:pt idx="2904">
                  <c:v>2.0833333333333339</c:v>
                </c:pt>
                <c:pt idx="2905">
                  <c:v>2.0868055555555554</c:v>
                </c:pt>
                <c:pt idx="2906">
                  <c:v>2.0902777777777786</c:v>
                </c:pt>
                <c:pt idx="2907">
                  <c:v>2.09375</c:v>
                </c:pt>
                <c:pt idx="2908">
                  <c:v>2.0972222222222228</c:v>
                </c:pt>
                <c:pt idx="2909">
                  <c:v>2.1006944444444446</c:v>
                </c:pt>
                <c:pt idx="2910">
                  <c:v>2.104166666666667</c:v>
                </c:pt>
                <c:pt idx="2911">
                  <c:v>2.1076388888888888</c:v>
                </c:pt>
                <c:pt idx="2912">
                  <c:v>2.1111111111111112</c:v>
                </c:pt>
                <c:pt idx="2913">
                  <c:v>2.1145833333333335</c:v>
                </c:pt>
                <c:pt idx="2914">
                  <c:v>2.1180555555555554</c:v>
                </c:pt>
                <c:pt idx="2915">
                  <c:v>2.121527777777779</c:v>
                </c:pt>
                <c:pt idx="2916">
                  <c:v>2.125</c:v>
                </c:pt>
                <c:pt idx="2917">
                  <c:v>2.1284722222222228</c:v>
                </c:pt>
                <c:pt idx="2918">
                  <c:v>2.1319444444444442</c:v>
                </c:pt>
                <c:pt idx="2919">
                  <c:v>2.1354166666666665</c:v>
                </c:pt>
                <c:pt idx="2920">
                  <c:v>2.1388888888888884</c:v>
                </c:pt>
                <c:pt idx="2921">
                  <c:v>2.1423611111111112</c:v>
                </c:pt>
                <c:pt idx="2922">
                  <c:v>2.1458333333333335</c:v>
                </c:pt>
                <c:pt idx="2923">
                  <c:v>2.1493055555555558</c:v>
                </c:pt>
                <c:pt idx="2924">
                  <c:v>2.1527777777777786</c:v>
                </c:pt>
                <c:pt idx="2925">
                  <c:v>2.1562499999999996</c:v>
                </c:pt>
                <c:pt idx="2926">
                  <c:v>2.1597222222222228</c:v>
                </c:pt>
                <c:pt idx="2927">
                  <c:v>2.1631944444444451</c:v>
                </c:pt>
                <c:pt idx="2928">
                  <c:v>2.1666666666666665</c:v>
                </c:pt>
                <c:pt idx="2929">
                  <c:v>2.1701388888888888</c:v>
                </c:pt>
                <c:pt idx="2930">
                  <c:v>2.1736111111111112</c:v>
                </c:pt>
                <c:pt idx="2931">
                  <c:v>2.1770833333333335</c:v>
                </c:pt>
                <c:pt idx="2932">
                  <c:v>2.1805555555555558</c:v>
                </c:pt>
                <c:pt idx="2933">
                  <c:v>2.184027777777779</c:v>
                </c:pt>
                <c:pt idx="2934">
                  <c:v>2.1875000000000004</c:v>
                </c:pt>
                <c:pt idx="2935">
                  <c:v>2.1909722222222228</c:v>
                </c:pt>
                <c:pt idx="2936">
                  <c:v>2.1944444444444442</c:v>
                </c:pt>
                <c:pt idx="2937">
                  <c:v>2.197916666666667</c:v>
                </c:pt>
                <c:pt idx="2938">
                  <c:v>2.2013888888888888</c:v>
                </c:pt>
                <c:pt idx="2939">
                  <c:v>2.2048611111111112</c:v>
                </c:pt>
                <c:pt idx="2940">
                  <c:v>2.2083333333333339</c:v>
                </c:pt>
                <c:pt idx="2941">
                  <c:v>2.2118055555555554</c:v>
                </c:pt>
                <c:pt idx="2942">
                  <c:v>2.2152777777777786</c:v>
                </c:pt>
                <c:pt idx="2943">
                  <c:v>2.21875</c:v>
                </c:pt>
                <c:pt idx="2944">
                  <c:v>2.2222222222222228</c:v>
                </c:pt>
                <c:pt idx="2945">
                  <c:v>2.2256944444444446</c:v>
                </c:pt>
                <c:pt idx="2946">
                  <c:v>2.229166666666667</c:v>
                </c:pt>
                <c:pt idx="2947">
                  <c:v>2.2326388888888884</c:v>
                </c:pt>
                <c:pt idx="2948">
                  <c:v>2.2361111111111112</c:v>
                </c:pt>
                <c:pt idx="2949">
                  <c:v>2.2395833333333335</c:v>
                </c:pt>
                <c:pt idx="2950">
                  <c:v>2.2430555555555558</c:v>
                </c:pt>
                <c:pt idx="2951">
                  <c:v>2.246527777777779</c:v>
                </c:pt>
                <c:pt idx="2952">
                  <c:v>2.25</c:v>
                </c:pt>
                <c:pt idx="2953">
                  <c:v>2.2534722222222228</c:v>
                </c:pt>
                <c:pt idx="2954">
                  <c:v>2.2569444444444442</c:v>
                </c:pt>
                <c:pt idx="2955">
                  <c:v>2.260416666666667</c:v>
                </c:pt>
                <c:pt idx="2956">
                  <c:v>2.2638888888888888</c:v>
                </c:pt>
                <c:pt idx="2957">
                  <c:v>2.2673611111111116</c:v>
                </c:pt>
                <c:pt idx="2958">
                  <c:v>2.2708333333333335</c:v>
                </c:pt>
                <c:pt idx="2959">
                  <c:v>2.2743055555555558</c:v>
                </c:pt>
                <c:pt idx="2960">
                  <c:v>2.277777777777779</c:v>
                </c:pt>
                <c:pt idx="2961">
                  <c:v>2.28125</c:v>
                </c:pt>
                <c:pt idx="2962">
                  <c:v>2.2847222222222232</c:v>
                </c:pt>
                <c:pt idx="2963">
                  <c:v>2.2881944444444451</c:v>
                </c:pt>
                <c:pt idx="2964">
                  <c:v>2.2916666666666665</c:v>
                </c:pt>
                <c:pt idx="2965">
                  <c:v>2.2951388888888888</c:v>
                </c:pt>
                <c:pt idx="2966">
                  <c:v>2.2986111111111112</c:v>
                </c:pt>
                <c:pt idx="2967">
                  <c:v>2.302083333333333</c:v>
                </c:pt>
                <c:pt idx="2968">
                  <c:v>2.3055555555555554</c:v>
                </c:pt>
                <c:pt idx="2969">
                  <c:v>2.3090277777777786</c:v>
                </c:pt>
                <c:pt idx="2970">
                  <c:v>2.3124999999999996</c:v>
                </c:pt>
                <c:pt idx="2971">
                  <c:v>2.3159722222222223</c:v>
                </c:pt>
                <c:pt idx="2972">
                  <c:v>2.3194444444444438</c:v>
                </c:pt>
                <c:pt idx="2973">
                  <c:v>2.3229166666666665</c:v>
                </c:pt>
                <c:pt idx="2974">
                  <c:v>2.3263888888888884</c:v>
                </c:pt>
                <c:pt idx="2975">
                  <c:v>2.3298611111111107</c:v>
                </c:pt>
                <c:pt idx="2976">
                  <c:v>2.3333333333333335</c:v>
                </c:pt>
                <c:pt idx="2977">
                  <c:v>2.3368055555555549</c:v>
                </c:pt>
                <c:pt idx="2978">
                  <c:v>2.3402777777777786</c:v>
                </c:pt>
                <c:pt idx="2979">
                  <c:v>2.34375</c:v>
                </c:pt>
                <c:pt idx="2980">
                  <c:v>2.3472222222222228</c:v>
                </c:pt>
                <c:pt idx="2981">
                  <c:v>2.3506944444444442</c:v>
                </c:pt>
                <c:pt idx="2982">
                  <c:v>2.3541666666666665</c:v>
                </c:pt>
                <c:pt idx="2983">
                  <c:v>2.3576388888888884</c:v>
                </c:pt>
                <c:pt idx="2984">
                  <c:v>2.3611111111111112</c:v>
                </c:pt>
                <c:pt idx="2985">
                  <c:v>2.3645833333333335</c:v>
                </c:pt>
                <c:pt idx="2986">
                  <c:v>2.3680555555555554</c:v>
                </c:pt>
                <c:pt idx="2987">
                  <c:v>2.3715277777777786</c:v>
                </c:pt>
                <c:pt idx="2988">
                  <c:v>2.3749999999999996</c:v>
                </c:pt>
                <c:pt idx="2989">
                  <c:v>2.3784722222222223</c:v>
                </c:pt>
                <c:pt idx="2990">
                  <c:v>2.3819444444444442</c:v>
                </c:pt>
                <c:pt idx="2991">
                  <c:v>2.3854166666666665</c:v>
                </c:pt>
                <c:pt idx="2992">
                  <c:v>2.3888888888888884</c:v>
                </c:pt>
                <c:pt idx="2993">
                  <c:v>2.3923611111111107</c:v>
                </c:pt>
                <c:pt idx="2994">
                  <c:v>2.395833333333333</c:v>
                </c:pt>
                <c:pt idx="2995">
                  <c:v>2.3993055555555554</c:v>
                </c:pt>
                <c:pt idx="2996">
                  <c:v>2.4027777777777786</c:v>
                </c:pt>
                <c:pt idx="2997">
                  <c:v>2.4062499999999996</c:v>
                </c:pt>
                <c:pt idx="2998">
                  <c:v>2.4097222222222228</c:v>
                </c:pt>
                <c:pt idx="2999">
                  <c:v>2.4131944444444446</c:v>
                </c:pt>
                <c:pt idx="3000">
                  <c:v>2.4166666666666661</c:v>
                </c:pt>
                <c:pt idx="3001">
                  <c:v>2.4201388888888888</c:v>
                </c:pt>
                <c:pt idx="3002">
                  <c:v>2.4236111111111112</c:v>
                </c:pt>
                <c:pt idx="3003">
                  <c:v>2.4270833333333335</c:v>
                </c:pt>
                <c:pt idx="3004">
                  <c:v>2.4305555555555554</c:v>
                </c:pt>
                <c:pt idx="3005">
                  <c:v>2.4340277777777786</c:v>
                </c:pt>
                <c:pt idx="3006">
                  <c:v>2.4375</c:v>
                </c:pt>
                <c:pt idx="3007">
                  <c:v>2.4409722222222228</c:v>
                </c:pt>
                <c:pt idx="3008">
                  <c:v>2.4444444444444442</c:v>
                </c:pt>
                <c:pt idx="3009">
                  <c:v>2.447916666666667</c:v>
                </c:pt>
                <c:pt idx="3010">
                  <c:v>2.4513888888888884</c:v>
                </c:pt>
                <c:pt idx="3011">
                  <c:v>2.4548611111111107</c:v>
                </c:pt>
                <c:pt idx="3012">
                  <c:v>2.4583333333333335</c:v>
                </c:pt>
                <c:pt idx="3013">
                  <c:v>2.4618055555555554</c:v>
                </c:pt>
                <c:pt idx="3014">
                  <c:v>2.4652777777777786</c:v>
                </c:pt>
                <c:pt idx="3015">
                  <c:v>2.46875</c:v>
                </c:pt>
                <c:pt idx="3016">
                  <c:v>2.4722222222222223</c:v>
                </c:pt>
                <c:pt idx="3017">
                  <c:v>2.4756944444444442</c:v>
                </c:pt>
                <c:pt idx="3018">
                  <c:v>2.4791666666666665</c:v>
                </c:pt>
                <c:pt idx="3019">
                  <c:v>2.4826388888888884</c:v>
                </c:pt>
                <c:pt idx="3020">
                  <c:v>2.4861111111111112</c:v>
                </c:pt>
                <c:pt idx="3021">
                  <c:v>2.4895833333333335</c:v>
                </c:pt>
                <c:pt idx="3022">
                  <c:v>2.4930555555555554</c:v>
                </c:pt>
                <c:pt idx="3023">
                  <c:v>2.4965277777777786</c:v>
                </c:pt>
                <c:pt idx="3024">
                  <c:v>2.5</c:v>
                </c:pt>
                <c:pt idx="3025">
                  <c:v>2.5034722222222228</c:v>
                </c:pt>
                <c:pt idx="3026">
                  <c:v>2.5069444444444442</c:v>
                </c:pt>
                <c:pt idx="3027">
                  <c:v>2.5104166666666665</c:v>
                </c:pt>
                <c:pt idx="3028">
                  <c:v>2.5138888888888884</c:v>
                </c:pt>
                <c:pt idx="3029">
                  <c:v>2.5173611111111112</c:v>
                </c:pt>
                <c:pt idx="3030">
                  <c:v>2.5208333333333335</c:v>
                </c:pt>
                <c:pt idx="3031">
                  <c:v>2.5243055555555558</c:v>
                </c:pt>
                <c:pt idx="3032">
                  <c:v>2.527777777777779</c:v>
                </c:pt>
                <c:pt idx="3033">
                  <c:v>2.5312499999999996</c:v>
                </c:pt>
                <c:pt idx="3034">
                  <c:v>2.5347222222222228</c:v>
                </c:pt>
                <c:pt idx="3035">
                  <c:v>2.5381944444444446</c:v>
                </c:pt>
                <c:pt idx="3036">
                  <c:v>2.5416666666666665</c:v>
                </c:pt>
                <c:pt idx="3037">
                  <c:v>2.5451388888888888</c:v>
                </c:pt>
                <c:pt idx="3038">
                  <c:v>2.5486111111111112</c:v>
                </c:pt>
                <c:pt idx="3039">
                  <c:v>2.552083333333333</c:v>
                </c:pt>
                <c:pt idx="3040">
                  <c:v>2.5555555555555554</c:v>
                </c:pt>
                <c:pt idx="3041">
                  <c:v>2.5590277777777786</c:v>
                </c:pt>
                <c:pt idx="3042">
                  <c:v>2.5625</c:v>
                </c:pt>
                <c:pt idx="3043">
                  <c:v>2.5659722222222228</c:v>
                </c:pt>
                <c:pt idx="3044">
                  <c:v>2.5694444444444442</c:v>
                </c:pt>
                <c:pt idx="3045">
                  <c:v>2.5729166666666665</c:v>
                </c:pt>
                <c:pt idx="3046">
                  <c:v>2.5763888888888884</c:v>
                </c:pt>
                <c:pt idx="3047">
                  <c:v>2.5798611111111107</c:v>
                </c:pt>
                <c:pt idx="3048">
                  <c:v>2.5833333333333339</c:v>
                </c:pt>
                <c:pt idx="3049">
                  <c:v>2.5868055555555554</c:v>
                </c:pt>
                <c:pt idx="3050">
                  <c:v>2.5902777777777786</c:v>
                </c:pt>
                <c:pt idx="3051">
                  <c:v>2.59375</c:v>
                </c:pt>
                <c:pt idx="3052">
                  <c:v>2.5972222222222228</c:v>
                </c:pt>
                <c:pt idx="3053">
                  <c:v>2.6006944444444446</c:v>
                </c:pt>
                <c:pt idx="3054">
                  <c:v>2.604166666666667</c:v>
                </c:pt>
                <c:pt idx="3055">
                  <c:v>2.6076388888888888</c:v>
                </c:pt>
                <c:pt idx="3056">
                  <c:v>2.6111111111111112</c:v>
                </c:pt>
                <c:pt idx="3057">
                  <c:v>2.6145833333333335</c:v>
                </c:pt>
                <c:pt idx="3058">
                  <c:v>2.6180555555555554</c:v>
                </c:pt>
                <c:pt idx="3059">
                  <c:v>2.621527777777779</c:v>
                </c:pt>
                <c:pt idx="3060">
                  <c:v>2.625</c:v>
                </c:pt>
                <c:pt idx="3061">
                  <c:v>2.6284722222222228</c:v>
                </c:pt>
                <c:pt idx="3062">
                  <c:v>2.6319444444444442</c:v>
                </c:pt>
                <c:pt idx="3063">
                  <c:v>2.6354166666666665</c:v>
                </c:pt>
                <c:pt idx="3064">
                  <c:v>2.6388888888888884</c:v>
                </c:pt>
                <c:pt idx="3065">
                  <c:v>2.6423611111111112</c:v>
                </c:pt>
                <c:pt idx="3066">
                  <c:v>2.6458333333333335</c:v>
                </c:pt>
                <c:pt idx="3067">
                  <c:v>2.6493055555555558</c:v>
                </c:pt>
                <c:pt idx="3068">
                  <c:v>2.6527777777777786</c:v>
                </c:pt>
                <c:pt idx="3069">
                  <c:v>2.6562499999999996</c:v>
                </c:pt>
                <c:pt idx="3070">
                  <c:v>2.6597222222222228</c:v>
                </c:pt>
                <c:pt idx="3071">
                  <c:v>2.6631944444444451</c:v>
                </c:pt>
                <c:pt idx="3072">
                  <c:v>2.6666666666666665</c:v>
                </c:pt>
                <c:pt idx="3073">
                  <c:v>2.6701388888888888</c:v>
                </c:pt>
                <c:pt idx="3074">
                  <c:v>2.6736111111111112</c:v>
                </c:pt>
                <c:pt idx="3075">
                  <c:v>2.6770833333333335</c:v>
                </c:pt>
                <c:pt idx="3076">
                  <c:v>2.6805555555555558</c:v>
                </c:pt>
                <c:pt idx="3077">
                  <c:v>2.684027777777779</c:v>
                </c:pt>
                <c:pt idx="3078">
                  <c:v>2.6875000000000004</c:v>
                </c:pt>
                <c:pt idx="3079">
                  <c:v>2.6909722222222228</c:v>
                </c:pt>
                <c:pt idx="3080">
                  <c:v>2.6944444444444442</c:v>
                </c:pt>
                <c:pt idx="3081">
                  <c:v>2.697916666666667</c:v>
                </c:pt>
                <c:pt idx="3082">
                  <c:v>2.7013888888888888</c:v>
                </c:pt>
                <c:pt idx="3083">
                  <c:v>2.7048611111111112</c:v>
                </c:pt>
                <c:pt idx="3084">
                  <c:v>2.7083333333333339</c:v>
                </c:pt>
                <c:pt idx="3085">
                  <c:v>2.7118055555555554</c:v>
                </c:pt>
                <c:pt idx="3086">
                  <c:v>2.7152777777777786</c:v>
                </c:pt>
                <c:pt idx="3087">
                  <c:v>2.71875</c:v>
                </c:pt>
                <c:pt idx="3088">
                  <c:v>2.7222222222222228</c:v>
                </c:pt>
                <c:pt idx="3089">
                  <c:v>2.7256944444444446</c:v>
                </c:pt>
                <c:pt idx="3090">
                  <c:v>2.729166666666667</c:v>
                </c:pt>
                <c:pt idx="3091">
                  <c:v>2.7326388888888884</c:v>
                </c:pt>
                <c:pt idx="3092">
                  <c:v>2.7361111111111112</c:v>
                </c:pt>
                <c:pt idx="3093">
                  <c:v>2.7395833333333335</c:v>
                </c:pt>
                <c:pt idx="3094">
                  <c:v>2.7430555555555558</c:v>
                </c:pt>
                <c:pt idx="3095">
                  <c:v>2.746527777777779</c:v>
                </c:pt>
                <c:pt idx="3096">
                  <c:v>2.75</c:v>
                </c:pt>
                <c:pt idx="3097">
                  <c:v>2.7534722222222228</c:v>
                </c:pt>
                <c:pt idx="3098">
                  <c:v>2.7569444444444442</c:v>
                </c:pt>
                <c:pt idx="3099">
                  <c:v>2.760416666666667</c:v>
                </c:pt>
                <c:pt idx="3100">
                  <c:v>2.7638888888888888</c:v>
                </c:pt>
                <c:pt idx="3101">
                  <c:v>2.7673611111111116</c:v>
                </c:pt>
                <c:pt idx="3102">
                  <c:v>2.7708333333333335</c:v>
                </c:pt>
                <c:pt idx="3103">
                  <c:v>2.7743055555555558</c:v>
                </c:pt>
                <c:pt idx="3104">
                  <c:v>2.777777777777779</c:v>
                </c:pt>
                <c:pt idx="3105">
                  <c:v>2.78125</c:v>
                </c:pt>
                <c:pt idx="3106">
                  <c:v>2.7847222222222232</c:v>
                </c:pt>
                <c:pt idx="3107">
                  <c:v>2.7881944444444451</c:v>
                </c:pt>
                <c:pt idx="3108">
                  <c:v>2.7916666666666665</c:v>
                </c:pt>
                <c:pt idx="3109">
                  <c:v>2.7951388888888888</c:v>
                </c:pt>
                <c:pt idx="3110">
                  <c:v>2.7986111111111112</c:v>
                </c:pt>
                <c:pt idx="3111">
                  <c:v>2.802083333333333</c:v>
                </c:pt>
                <c:pt idx="3112">
                  <c:v>2.8055555555555554</c:v>
                </c:pt>
                <c:pt idx="3113">
                  <c:v>2.8090277777777786</c:v>
                </c:pt>
                <c:pt idx="3114">
                  <c:v>2.8124999999999996</c:v>
                </c:pt>
                <c:pt idx="3115">
                  <c:v>2.8159722222222223</c:v>
                </c:pt>
                <c:pt idx="3116">
                  <c:v>2.8194444444444438</c:v>
                </c:pt>
                <c:pt idx="3117">
                  <c:v>2.8229166666666665</c:v>
                </c:pt>
                <c:pt idx="3118">
                  <c:v>2.8263888888888884</c:v>
                </c:pt>
                <c:pt idx="3119">
                  <c:v>2.8298611111111107</c:v>
                </c:pt>
                <c:pt idx="3120">
                  <c:v>2.8333333333333335</c:v>
                </c:pt>
                <c:pt idx="3121">
                  <c:v>2.8368055555555549</c:v>
                </c:pt>
                <c:pt idx="3122">
                  <c:v>2.8402777777777786</c:v>
                </c:pt>
                <c:pt idx="3123">
                  <c:v>2.84375</c:v>
                </c:pt>
                <c:pt idx="3124">
                  <c:v>2.8472222222222228</c:v>
                </c:pt>
                <c:pt idx="3125">
                  <c:v>2.8506944444444442</c:v>
                </c:pt>
                <c:pt idx="3126">
                  <c:v>2.8541666666666665</c:v>
                </c:pt>
                <c:pt idx="3127">
                  <c:v>2.8576388888888884</c:v>
                </c:pt>
                <c:pt idx="3128">
                  <c:v>2.8611111111111112</c:v>
                </c:pt>
                <c:pt idx="3129">
                  <c:v>2.8645833333333335</c:v>
                </c:pt>
                <c:pt idx="3130">
                  <c:v>2.8680555555555554</c:v>
                </c:pt>
                <c:pt idx="3131">
                  <c:v>2.8715277777777786</c:v>
                </c:pt>
                <c:pt idx="3132">
                  <c:v>2.8749999999999996</c:v>
                </c:pt>
                <c:pt idx="3133">
                  <c:v>2.8784722222222223</c:v>
                </c:pt>
                <c:pt idx="3134">
                  <c:v>2.8819444444444442</c:v>
                </c:pt>
                <c:pt idx="3135">
                  <c:v>2.8854166666666665</c:v>
                </c:pt>
                <c:pt idx="3136">
                  <c:v>2.8888888888888884</c:v>
                </c:pt>
                <c:pt idx="3137">
                  <c:v>2.8923611111111107</c:v>
                </c:pt>
                <c:pt idx="3138">
                  <c:v>2.895833333333333</c:v>
                </c:pt>
                <c:pt idx="3139">
                  <c:v>2.8993055555555554</c:v>
                </c:pt>
                <c:pt idx="3140">
                  <c:v>2.9027777777777786</c:v>
                </c:pt>
                <c:pt idx="3141">
                  <c:v>2.9062499999999996</c:v>
                </c:pt>
                <c:pt idx="3142">
                  <c:v>2.9097222222222228</c:v>
                </c:pt>
                <c:pt idx="3143">
                  <c:v>2.9131944444444446</c:v>
                </c:pt>
                <c:pt idx="3144">
                  <c:v>2.9166666666666661</c:v>
                </c:pt>
                <c:pt idx="3145">
                  <c:v>2.9201388888888888</c:v>
                </c:pt>
                <c:pt idx="3146">
                  <c:v>2.9236111111111112</c:v>
                </c:pt>
                <c:pt idx="3147">
                  <c:v>2.9270833333333335</c:v>
                </c:pt>
                <c:pt idx="3148">
                  <c:v>2.9305555555555554</c:v>
                </c:pt>
                <c:pt idx="3149">
                  <c:v>2.9340277777777786</c:v>
                </c:pt>
                <c:pt idx="3150">
                  <c:v>2.9375</c:v>
                </c:pt>
                <c:pt idx="3151">
                  <c:v>2.9409722222222228</c:v>
                </c:pt>
                <c:pt idx="3152">
                  <c:v>2.9444444444444442</c:v>
                </c:pt>
                <c:pt idx="3153">
                  <c:v>2.947916666666667</c:v>
                </c:pt>
                <c:pt idx="3154">
                  <c:v>2.9513888888888884</c:v>
                </c:pt>
                <c:pt idx="3155">
                  <c:v>2.9548611111111107</c:v>
                </c:pt>
                <c:pt idx="3156">
                  <c:v>2.9583333333333335</c:v>
                </c:pt>
                <c:pt idx="3157">
                  <c:v>2.9618055555555554</c:v>
                </c:pt>
                <c:pt idx="3158">
                  <c:v>2.9652777777777786</c:v>
                </c:pt>
                <c:pt idx="3159">
                  <c:v>2.96875</c:v>
                </c:pt>
                <c:pt idx="3160">
                  <c:v>2.9722222222222223</c:v>
                </c:pt>
                <c:pt idx="3161">
                  <c:v>2.9756944444444442</c:v>
                </c:pt>
                <c:pt idx="3162">
                  <c:v>2.9791666666666665</c:v>
                </c:pt>
                <c:pt idx="3163">
                  <c:v>2.9826388888888884</c:v>
                </c:pt>
                <c:pt idx="3164">
                  <c:v>2.9861111111111112</c:v>
                </c:pt>
                <c:pt idx="3165">
                  <c:v>2.9895833333333335</c:v>
                </c:pt>
                <c:pt idx="3166">
                  <c:v>2.9930555555555554</c:v>
                </c:pt>
                <c:pt idx="3167">
                  <c:v>2.9965277777777786</c:v>
                </c:pt>
                <c:pt idx="3168">
                  <c:v>3</c:v>
                </c:pt>
                <c:pt idx="3169">
                  <c:v>3.0034722222222228</c:v>
                </c:pt>
                <c:pt idx="3170">
                  <c:v>3.0069444444444442</c:v>
                </c:pt>
                <c:pt idx="3171">
                  <c:v>3.0104166666666665</c:v>
                </c:pt>
                <c:pt idx="3172">
                  <c:v>3.0138888888888884</c:v>
                </c:pt>
                <c:pt idx="3173">
                  <c:v>3.0173611111111112</c:v>
                </c:pt>
                <c:pt idx="3174">
                  <c:v>3.0208333333333335</c:v>
                </c:pt>
                <c:pt idx="3175">
                  <c:v>3.0243055555555558</c:v>
                </c:pt>
                <c:pt idx="3176">
                  <c:v>3.027777777777779</c:v>
                </c:pt>
                <c:pt idx="3177">
                  <c:v>3.0312499999999996</c:v>
                </c:pt>
                <c:pt idx="3178">
                  <c:v>3.0347222222222228</c:v>
                </c:pt>
                <c:pt idx="3179">
                  <c:v>3.0381944444444446</c:v>
                </c:pt>
                <c:pt idx="3180">
                  <c:v>3.0416666666666665</c:v>
                </c:pt>
                <c:pt idx="3181">
                  <c:v>3.0451388888888888</c:v>
                </c:pt>
                <c:pt idx="3182">
                  <c:v>3.0486111111111112</c:v>
                </c:pt>
                <c:pt idx="3183">
                  <c:v>3.052083333333333</c:v>
                </c:pt>
                <c:pt idx="3184">
                  <c:v>3.0555555555555554</c:v>
                </c:pt>
                <c:pt idx="3185">
                  <c:v>3.0590277777777786</c:v>
                </c:pt>
                <c:pt idx="3186">
                  <c:v>3.0625</c:v>
                </c:pt>
                <c:pt idx="3187">
                  <c:v>3.0659722222222228</c:v>
                </c:pt>
                <c:pt idx="3188">
                  <c:v>3.0694444444444442</c:v>
                </c:pt>
                <c:pt idx="3189">
                  <c:v>3.0729166666666665</c:v>
                </c:pt>
                <c:pt idx="3190">
                  <c:v>3.0763888888888884</c:v>
                </c:pt>
                <c:pt idx="3191">
                  <c:v>3.0798611111111107</c:v>
                </c:pt>
                <c:pt idx="3192">
                  <c:v>3.0833333333333339</c:v>
                </c:pt>
                <c:pt idx="3193">
                  <c:v>3.0868055555555554</c:v>
                </c:pt>
                <c:pt idx="3194">
                  <c:v>3.0902777777777786</c:v>
                </c:pt>
                <c:pt idx="3195">
                  <c:v>3.09375</c:v>
                </c:pt>
                <c:pt idx="3196">
                  <c:v>3.0972222222222228</c:v>
                </c:pt>
                <c:pt idx="3197">
                  <c:v>3.1006944444444446</c:v>
                </c:pt>
                <c:pt idx="3198">
                  <c:v>3.104166666666667</c:v>
                </c:pt>
                <c:pt idx="3199">
                  <c:v>3.1076388888888888</c:v>
                </c:pt>
                <c:pt idx="3200">
                  <c:v>3.1111111111111112</c:v>
                </c:pt>
                <c:pt idx="3201">
                  <c:v>3.1145833333333335</c:v>
                </c:pt>
                <c:pt idx="3202">
                  <c:v>3.1180555555555554</c:v>
                </c:pt>
                <c:pt idx="3203">
                  <c:v>3.121527777777779</c:v>
                </c:pt>
                <c:pt idx="3204">
                  <c:v>3.125</c:v>
                </c:pt>
                <c:pt idx="3205">
                  <c:v>3.1284722222222228</c:v>
                </c:pt>
                <c:pt idx="3206">
                  <c:v>3.1319444444444442</c:v>
                </c:pt>
                <c:pt idx="3207">
                  <c:v>3.1354166666666665</c:v>
                </c:pt>
                <c:pt idx="3208">
                  <c:v>3.1388888888888884</c:v>
                </c:pt>
                <c:pt idx="3209">
                  <c:v>3.1423611111111112</c:v>
                </c:pt>
                <c:pt idx="3210">
                  <c:v>3.1458333333333335</c:v>
                </c:pt>
                <c:pt idx="3211">
                  <c:v>3.1493055555555558</c:v>
                </c:pt>
                <c:pt idx="3212">
                  <c:v>3.1527777777777786</c:v>
                </c:pt>
                <c:pt idx="3213">
                  <c:v>3.1562499999999996</c:v>
                </c:pt>
                <c:pt idx="3214">
                  <c:v>3.1597222222222228</c:v>
                </c:pt>
                <c:pt idx="3215">
                  <c:v>3.1631944444444451</c:v>
                </c:pt>
                <c:pt idx="3216">
                  <c:v>3.1666666666666665</c:v>
                </c:pt>
                <c:pt idx="3217">
                  <c:v>3.1701388888888888</c:v>
                </c:pt>
                <c:pt idx="3218">
                  <c:v>3.1736111111111112</c:v>
                </c:pt>
                <c:pt idx="3219">
                  <c:v>3.1770833333333335</c:v>
                </c:pt>
                <c:pt idx="3220">
                  <c:v>3.1805555555555558</c:v>
                </c:pt>
                <c:pt idx="3221">
                  <c:v>3.184027777777779</c:v>
                </c:pt>
                <c:pt idx="3222">
                  <c:v>3.1875000000000004</c:v>
                </c:pt>
                <c:pt idx="3223">
                  <c:v>3.1909722222222228</c:v>
                </c:pt>
                <c:pt idx="3224">
                  <c:v>3.1944444444444442</c:v>
                </c:pt>
                <c:pt idx="3225">
                  <c:v>3.197916666666667</c:v>
                </c:pt>
                <c:pt idx="3226">
                  <c:v>3.2013888888888888</c:v>
                </c:pt>
                <c:pt idx="3227">
                  <c:v>3.2048611111111112</c:v>
                </c:pt>
                <c:pt idx="3228">
                  <c:v>3.2083333333333339</c:v>
                </c:pt>
                <c:pt idx="3229">
                  <c:v>3.2118055555555554</c:v>
                </c:pt>
                <c:pt idx="3230">
                  <c:v>3.2152777777777786</c:v>
                </c:pt>
                <c:pt idx="3231">
                  <c:v>3.21875</c:v>
                </c:pt>
                <c:pt idx="3232">
                  <c:v>3.2222222222222228</c:v>
                </c:pt>
                <c:pt idx="3233">
                  <c:v>3.2256944444444446</c:v>
                </c:pt>
                <c:pt idx="3234">
                  <c:v>3.229166666666667</c:v>
                </c:pt>
                <c:pt idx="3235">
                  <c:v>3.2326388888888884</c:v>
                </c:pt>
                <c:pt idx="3236">
                  <c:v>3.2361111111111112</c:v>
                </c:pt>
                <c:pt idx="3237">
                  <c:v>3.2395833333333335</c:v>
                </c:pt>
                <c:pt idx="3238">
                  <c:v>3.2430555555555558</c:v>
                </c:pt>
                <c:pt idx="3239">
                  <c:v>3.246527777777779</c:v>
                </c:pt>
                <c:pt idx="3240">
                  <c:v>3.25</c:v>
                </c:pt>
                <c:pt idx="3241">
                  <c:v>3.2534722222222228</c:v>
                </c:pt>
                <c:pt idx="3242">
                  <c:v>3.2569444444444442</c:v>
                </c:pt>
                <c:pt idx="3243">
                  <c:v>3.260416666666667</c:v>
                </c:pt>
                <c:pt idx="3244">
                  <c:v>3.2638888888888888</c:v>
                </c:pt>
                <c:pt idx="3245">
                  <c:v>3.2673611111111116</c:v>
                </c:pt>
                <c:pt idx="3246">
                  <c:v>3.2708333333333335</c:v>
                </c:pt>
                <c:pt idx="3247">
                  <c:v>3.2743055555555558</c:v>
                </c:pt>
                <c:pt idx="3248">
                  <c:v>3.277777777777779</c:v>
                </c:pt>
                <c:pt idx="3249">
                  <c:v>3.28125</c:v>
                </c:pt>
                <c:pt idx="3250">
                  <c:v>3.2847222222222232</c:v>
                </c:pt>
                <c:pt idx="3251">
                  <c:v>3.2881944444444451</c:v>
                </c:pt>
                <c:pt idx="3252">
                  <c:v>3.2916666666666665</c:v>
                </c:pt>
                <c:pt idx="3253">
                  <c:v>3.2951388888888888</c:v>
                </c:pt>
                <c:pt idx="3254">
                  <c:v>3.2986111111111112</c:v>
                </c:pt>
                <c:pt idx="3255">
                  <c:v>3.302083333333333</c:v>
                </c:pt>
                <c:pt idx="3256">
                  <c:v>3.3055555555555554</c:v>
                </c:pt>
                <c:pt idx="3257">
                  <c:v>3.3090277777777786</c:v>
                </c:pt>
                <c:pt idx="3258">
                  <c:v>3.3124999999999996</c:v>
                </c:pt>
                <c:pt idx="3259">
                  <c:v>3.3159722222222223</c:v>
                </c:pt>
                <c:pt idx="3260">
                  <c:v>3.3194444444444438</c:v>
                </c:pt>
                <c:pt idx="3261">
                  <c:v>3.3229166666666665</c:v>
                </c:pt>
                <c:pt idx="3262">
                  <c:v>3.3263888888888884</c:v>
                </c:pt>
                <c:pt idx="3263">
                  <c:v>3.3298611111111107</c:v>
                </c:pt>
                <c:pt idx="3264">
                  <c:v>3.3333333333333335</c:v>
                </c:pt>
                <c:pt idx="3265">
                  <c:v>3.3368055555555549</c:v>
                </c:pt>
                <c:pt idx="3266">
                  <c:v>3.3402777777777786</c:v>
                </c:pt>
                <c:pt idx="3267">
                  <c:v>3.34375</c:v>
                </c:pt>
                <c:pt idx="3268">
                  <c:v>3.3472222222222228</c:v>
                </c:pt>
                <c:pt idx="3269">
                  <c:v>3.3506944444444442</c:v>
                </c:pt>
                <c:pt idx="3270">
                  <c:v>3.3541666666666665</c:v>
                </c:pt>
                <c:pt idx="3271">
                  <c:v>3.3576388888888884</c:v>
                </c:pt>
                <c:pt idx="3272">
                  <c:v>3.3611111111111112</c:v>
                </c:pt>
                <c:pt idx="3273">
                  <c:v>3.3645833333333335</c:v>
                </c:pt>
                <c:pt idx="3274">
                  <c:v>3.3680555555555554</c:v>
                </c:pt>
                <c:pt idx="3275">
                  <c:v>3.3715277777777786</c:v>
                </c:pt>
                <c:pt idx="3276">
                  <c:v>3.3749999999999996</c:v>
                </c:pt>
                <c:pt idx="3277">
                  <c:v>3.3784722222222223</c:v>
                </c:pt>
                <c:pt idx="3278">
                  <c:v>3.3819444444444442</c:v>
                </c:pt>
                <c:pt idx="3279">
                  <c:v>3.3854166666666665</c:v>
                </c:pt>
                <c:pt idx="3280">
                  <c:v>3.3888888888888884</c:v>
                </c:pt>
                <c:pt idx="3281">
                  <c:v>3.3923611111111107</c:v>
                </c:pt>
                <c:pt idx="3282">
                  <c:v>3.395833333333333</c:v>
                </c:pt>
                <c:pt idx="3283">
                  <c:v>3.3993055555555554</c:v>
                </c:pt>
                <c:pt idx="3284">
                  <c:v>3.4027777777777786</c:v>
                </c:pt>
                <c:pt idx="3285">
                  <c:v>3.4062499999999996</c:v>
                </c:pt>
                <c:pt idx="3286">
                  <c:v>3.4097222222222228</c:v>
                </c:pt>
                <c:pt idx="3287">
                  <c:v>3.4131944444444446</c:v>
                </c:pt>
                <c:pt idx="3288">
                  <c:v>3.4166666666666661</c:v>
                </c:pt>
                <c:pt idx="3289">
                  <c:v>3.4201388888888888</c:v>
                </c:pt>
                <c:pt idx="3290">
                  <c:v>3.4236111111111112</c:v>
                </c:pt>
                <c:pt idx="3291">
                  <c:v>3.4270833333333335</c:v>
                </c:pt>
                <c:pt idx="3292">
                  <c:v>3.4305555555555554</c:v>
                </c:pt>
                <c:pt idx="3293">
                  <c:v>3.4340277777777786</c:v>
                </c:pt>
                <c:pt idx="3294">
                  <c:v>3.4375</c:v>
                </c:pt>
                <c:pt idx="3295">
                  <c:v>3.4409722222222228</c:v>
                </c:pt>
                <c:pt idx="3296">
                  <c:v>3.4444444444444442</c:v>
                </c:pt>
                <c:pt idx="3297">
                  <c:v>3.447916666666667</c:v>
                </c:pt>
                <c:pt idx="3298">
                  <c:v>3.4513888888888884</c:v>
                </c:pt>
                <c:pt idx="3299">
                  <c:v>3.4548611111111107</c:v>
                </c:pt>
                <c:pt idx="3300">
                  <c:v>3.4583333333333335</c:v>
                </c:pt>
                <c:pt idx="3301">
                  <c:v>3.4618055555555554</c:v>
                </c:pt>
                <c:pt idx="3302">
                  <c:v>3.4652777777777786</c:v>
                </c:pt>
                <c:pt idx="3303">
                  <c:v>3.46875</c:v>
                </c:pt>
                <c:pt idx="3304">
                  <c:v>3.4722222222222223</c:v>
                </c:pt>
                <c:pt idx="3305">
                  <c:v>3.4756944444444442</c:v>
                </c:pt>
                <c:pt idx="3306">
                  <c:v>3.4791666666666665</c:v>
                </c:pt>
                <c:pt idx="3307">
                  <c:v>3.4826388888888884</c:v>
                </c:pt>
                <c:pt idx="3308">
                  <c:v>3.4861111111111112</c:v>
                </c:pt>
                <c:pt idx="3309">
                  <c:v>3.4895833333333335</c:v>
                </c:pt>
                <c:pt idx="3310">
                  <c:v>3.4930555555555554</c:v>
                </c:pt>
                <c:pt idx="3311">
                  <c:v>3.4965277777777786</c:v>
                </c:pt>
                <c:pt idx="3312">
                  <c:v>3.5</c:v>
                </c:pt>
                <c:pt idx="3313">
                  <c:v>3.5034722222222228</c:v>
                </c:pt>
                <c:pt idx="3314">
                  <c:v>3.5069444444444442</c:v>
                </c:pt>
                <c:pt idx="3315">
                  <c:v>3.5104166666666665</c:v>
                </c:pt>
                <c:pt idx="3316">
                  <c:v>3.5138888888888884</c:v>
                </c:pt>
                <c:pt idx="3317">
                  <c:v>3.5173611111111112</c:v>
                </c:pt>
                <c:pt idx="3318">
                  <c:v>3.5208333333333335</c:v>
                </c:pt>
                <c:pt idx="3319">
                  <c:v>3.5243055555555558</c:v>
                </c:pt>
                <c:pt idx="3320">
                  <c:v>3.527777777777779</c:v>
                </c:pt>
                <c:pt idx="3321">
                  <c:v>3.5312499999999996</c:v>
                </c:pt>
                <c:pt idx="3322">
                  <c:v>3.5347222222222228</c:v>
                </c:pt>
                <c:pt idx="3323">
                  <c:v>3.5381944444444446</c:v>
                </c:pt>
                <c:pt idx="3324">
                  <c:v>3.5416666666666665</c:v>
                </c:pt>
                <c:pt idx="3325">
                  <c:v>3.5451388888888888</c:v>
                </c:pt>
                <c:pt idx="3326">
                  <c:v>3.5486111111111112</c:v>
                </c:pt>
                <c:pt idx="3327">
                  <c:v>3.552083333333333</c:v>
                </c:pt>
                <c:pt idx="3328">
                  <c:v>3.5555555555555554</c:v>
                </c:pt>
                <c:pt idx="3329">
                  <c:v>3.5590277777777786</c:v>
                </c:pt>
                <c:pt idx="3330">
                  <c:v>3.5625</c:v>
                </c:pt>
                <c:pt idx="3331">
                  <c:v>3.5659722222222228</c:v>
                </c:pt>
                <c:pt idx="3332">
                  <c:v>3.5694444444444442</c:v>
                </c:pt>
                <c:pt idx="3333">
                  <c:v>3.5729166666666665</c:v>
                </c:pt>
                <c:pt idx="3334">
                  <c:v>3.5763888888888884</c:v>
                </c:pt>
                <c:pt idx="3335">
                  <c:v>3.5798611111111107</c:v>
                </c:pt>
                <c:pt idx="3336">
                  <c:v>3.5833333333333339</c:v>
                </c:pt>
                <c:pt idx="3337">
                  <c:v>3.5868055555555554</c:v>
                </c:pt>
                <c:pt idx="3338">
                  <c:v>3.5902777777777786</c:v>
                </c:pt>
                <c:pt idx="3339">
                  <c:v>3.59375</c:v>
                </c:pt>
                <c:pt idx="3340">
                  <c:v>3.5972222222222228</c:v>
                </c:pt>
                <c:pt idx="3341">
                  <c:v>3.6006944444444446</c:v>
                </c:pt>
                <c:pt idx="3342">
                  <c:v>3.604166666666667</c:v>
                </c:pt>
                <c:pt idx="3343">
                  <c:v>3.6076388888888888</c:v>
                </c:pt>
                <c:pt idx="3344">
                  <c:v>3.6111111111111112</c:v>
                </c:pt>
                <c:pt idx="3345">
                  <c:v>3.6145833333333335</c:v>
                </c:pt>
                <c:pt idx="3346">
                  <c:v>3.6180555555555554</c:v>
                </c:pt>
                <c:pt idx="3347">
                  <c:v>3.621527777777779</c:v>
                </c:pt>
                <c:pt idx="3348">
                  <c:v>3.625</c:v>
                </c:pt>
                <c:pt idx="3349">
                  <c:v>3.6284722222222228</c:v>
                </c:pt>
                <c:pt idx="3350">
                  <c:v>3.6319444444444442</c:v>
                </c:pt>
                <c:pt idx="3351">
                  <c:v>3.6354166666666665</c:v>
                </c:pt>
                <c:pt idx="3352">
                  <c:v>3.6388888888888884</c:v>
                </c:pt>
                <c:pt idx="3353">
                  <c:v>3.6423611111111112</c:v>
                </c:pt>
                <c:pt idx="3354">
                  <c:v>3.6458333333333335</c:v>
                </c:pt>
                <c:pt idx="3355">
                  <c:v>3.6493055555555558</c:v>
                </c:pt>
                <c:pt idx="3356">
                  <c:v>3.6527777777777786</c:v>
                </c:pt>
                <c:pt idx="3357">
                  <c:v>3.6562499999999996</c:v>
                </c:pt>
                <c:pt idx="3358">
                  <c:v>3.6597222222222228</c:v>
                </c:pt>
                <c:pt idx="3359">
                  <c:v>3.6631944444444451</c:v>
                </c:pt>
                <c:pt idx="3360">
                  <c:v>3.6666666666666665</c:v>
                </c:pt>
                <c:pt idx="3361">
                  <c:v>3.6701388888888888</c:v>
                </c:pt>
                <c:pt idx="3362">
                  <c:v>3.6736111111111112</c:v>
                </c:pt>
                <c:pt idx="3363">
                  <c:v>3.6770833333333335</c:v>
                </c:pt>
                <c:pt idx="3364">
                  <c:v>3.6805555555555558</c:v>
                </c:pt>
                <c:pt idx="3365">
                  <c:v>3.684027777777779</c:v>
                </c:pt>
                <c:pt idx="3366">
                  <c:v>3.6875000000000004</c:v>
                </c:pt>
                <c:pt idx="3367">
                  <c:v>3.6909722222222228</c:v>
                </c:pt>
                <c:pt idx="3368">
                  <c:v>3.6944444444444442</c:v>
                </c:pt>
                <c:pt idx="3369">
                  <c:v>3.697916666666667</c:v>
                </c:pt>
                <c:pt idx="3370">
                  <c:v>3.7013888888888888</c:v>
                </c:pt>
                <c:pt idx="3371">
                  <c:v>3.7048611111111112</c:v>
                </c:pt>
                <c:pt idx="3372">
                  <c:v>3.7083333333333339</c:v>
                </c:pt>
                <c:pt idx="3373">
                  <c:v>3.7118055555555554</c:v>
                </c:pt>
                <c:pt idx="3374">
                  <c:v>3.7152777777777786</c:v>
                </c:pt>
                <c:pt idx="3375">
                  <c:v>3.71875</c:v>
                </c:pt>
                <c:pt idx="3376">
                  <c:v>3.7222222222222228</c:v>
                </c:pt>
                <c:pt idx="3377">
                  <c:v>3.7256944444444446</c:v>
                </c:pt>
                <c:pt idx="3378">
                  <c:v>3.729166666666667</c:v>
                </c:pt>
                <c:pt idx="3379">
                  <c:v>3.7326388888888884</c:v>
                </c:pt>
                <c:pt idx="3380">
                  <c:v>3.7361111111111112</c:v>
                </c:pt>
                <c:pt idx="3381">
                  <c:v>3.7395833333333335</c:v>
                </c:pt>
                <c:pt idx="3382">
                  <c:v>3.7430555555555558</c:v>
                </c:pt>
                <c:pt idx="3383">
                  <c:v>3.746527777777779</c:v>
                </c:pt>
                <c:pt idx="3384">
                  <c:v>3.75</c:v>
                </c:pt>
                <c:pt idx="3385">
                  <c:v>3.7534722222222228</c:v>
                </c:pt>
                <c:pt idx="3386">
                  <c:v>3.7569444444444442</c:v>
                </c:pt>
                <c:pt idx="3387">
                  <c:v>3.760416666666667</c:v>
                </c:pt>
                <c:pt idx="3388">
                  <c:v>3.7638888888888888</c:v>
                </c:pt>
                <c:pt idx="3389">
                  <c:v>3.7673611111111116</c:v>
                </c:pt>
                <c:pt idx="3390">
                  <c:v>3.7708333333333335</c:v>
                </c:pt>
                <c:pt idx="3391">
                  <c:v>3.7743055555555558</c:v>
                </c:pt>
                <c:pt idx="3392">
                  <c:v>3.777777777777779</c:v>
                </c:pt>
                <c:pt idx="3393">
                  <c:v>3.78125</c:v>
                </c:pt>
                <c:pt idx="3394">
                  <c:v>3.7847222222222232</c:v>
                </c:pt>
                <c:pt idx="3395">
                  <c:v>3.7881944444444451</c:v>
                </c:pt>
                <c:pt idx="3396">
                  <c:v>3.7916666666666665</c:v>
                </c:pt>
                <c:pt idx="3397">
                  <c:v>3.7951388888888888</c:v>
                </c:pt>
                <c:pt idx="3398">
                  <c:v>3.7986111111111112</c:v>
                </c:pt>
                <c:pt idx="3399">
                  <c:v>3.802083333333333</c:v>
                </c:pt>
                <c:pt idx="3400">
                  <c:v>3.8055555555555554</c:v>
                </c:pt>
                <c:pt idx="3401">
                  <c:v>3.8090277777777786</c:v>
                </c:pt>
                <c:pt idx="3402">
                  <c:v>3.8124999999999996</c:v>
                </c:pt>
                <c:pt idx="3403">
                  <c:v>3.8159722222222223</c:v>
                </c:pt>
                <c:pt idx="3404">
                  <c:v>3.8194444444444438</c:v>
                </c:pt>
                <c:pt idx="3405">
                  <c:v>3.8229166666666665</c:v>
                </c:pt>
                <c:pt idx="3406">
                  <c:v>3.8263888888888884</c:v>
                </c:pt>
                <c:pt idx="3407">
                  <c:v>3.8298611111111107</c:v>
                </c:pt>
                <c:pt idx="3408">
                  <c:v>3.8333333333333335</c:v>
                </c:pt>
                <c:pt idx="3409">
                  <c:v>3.8368055555555549</c:v>
                </c:pt>
                <c:pt idx="3410">
                  <c:v>3.8402777777777786</c:v>
                </c:pt>
                <c:pt idx="3411">
                  <c:v>3.84375</c:v>
                </c:pt>
                <c:pt idx="3412">
                  <c:v>3.8472222222222228</c:v>
                </c:pt>
                <c:pt idx="3413">
                  <c:v>3.8506944444444442</c:v>
                </c:pt>
                <c:pt idx="3414">
                  <c:v>3.8541666666666665</c:v>
                </c:pt>
                <c:pt idx="3415">
                  <c:v>3.8576388888888884</c:v>
                </c:pt>
                <c:pt idx="3416">
                  <c:v>3.8611111111111112</c:v>
                </c:pt>
                <c:pt idx="3417">
                  <c:v>3.8645833333333335</c:v>
                </c:pt>
                <c:pt idx="3418">
                  <c:v>3.8680555555555554</c:v>
                </c:pt>
                <c:pt idx="3419">
                  <c:v>3.8715277777777786</c:v>
                </c:pt>
                <c:pt idx="3420">
                  <c:v>3.8749999999999996</c:v>
                </c:pt>
                <c:pt idx="3421">
                  <c:v>3.8784722222222223</c:v>
                </c:pt>
                <c:pt idx="3422">
                  <c:v>3.8819444444444442</c:v>
                </c:pt>
                <c:pt idx="3423">
                  <c:v>3.8854166666666665</c:v>
                </c:pt>
                <c:pt idx="3424">
                  <c:v>3.8888888888888884</c:v>
                </c:pt>
                <c:pt idx="3425">
                  <c:v>3.8923611111111107</c:v>
                </c:pt>
                <c:pt idx="3426">
                  <c:v>3.895833333333333</c:v>
                </c:pt>
                <c:pt idx="3427">
                  <c:v>3.8993055555555554</c:v>
                </c:pt>
                <c:pt idx="3428">
                  <c:v>3.9027777777777786</c:v>
                </c:pt>
                <c:pt idx="3429">
                  <c:v>3.9062499999999996</c:v>
                </c:pt>
                <c:pt idx="3430">
                  <c:v>3.9097222222222228</c:v>
                </c:pt>
                <c:pt idx="3431">
                  <c:v>3.9131944444444446</c:v>
                </c:pt>
                <c:pt idx="3432">
                  <c:v>3.9166666666666661</c:v>
                </c:pt>
                <c:pt idx="3433">
                  <c:v>3.9201388888888888</c:v>
                </c:pt>
                <c:pt idx="3434">
                  <c:v>3.9236111111111112</c:v>
                </c:pt>
                <c:pt idx="3435">
                  <c:v>3.9270833333333335</c:v>
                </c:pt>
                <c:pt idx="3436">
                  <c:v>3.9305555555555554</c:v>
                </c:pt>
                <c:pt idx="3437">
                  <c:v>3.9340277777777786</c:v>
                </c:pt>
                <c:pt idx="3438">
                  <c:v>3.9375</c:v>
                </c:pt>
                <c:pt idx="3439">
                  <c:v>3.9409722222222228</c:v>
                </c:pt>
                <c:pt idx="3440">
                  <c:v>3.9444444444444442</c:v>
                </c:pt>
                <c:pt idx="3441">
                  <c:v>3.947916666666667</c:v>
                </c:pt>
                <c:pt idx="3442">
                  <c:v>3.9513888888888884</c:v>
                </c:pt>
                <c:pt idx="3443">
                  <c:v>3.9548611111111107</c:v>
                </c:pt>
                <c:pt idx="3444">
                  <c:v>3.9583333333333335</c:v>
                </c:pt>
                <c:pt idx="3445">
                  <c:v>3.9618055555555554</c:v>
                </c:pt>
                <c:pt idx="3446">
                  <c:v>3.9652777777777786</c:v>
                </c:pt>
                <c:pt idx="3447">
                  <c:v>3.96875</c:v>
                </c:pt>
                <c:pt idx="3448">
                  <c:v>3.9722222222222223</c:v>
                </c:pt>
                <c:pt idx="3449">
                  <c:v>3.9756944444444442</c:v>
                </c:pt>
                <c:pt idx="3450">
                  <c:v>3.9791666666666665</c:v>
                </c:pt>
                <c:pt idx="3451">
                  <c:v>3.9826388888888884</c:v>
                </c:pt>
                <c:pt idx="3452">
                  <c:v>3.9861111111111112</c:v>
                </c:pt>
                <c:pt idx="3453">
                  <c:v>3.9895833333333335</c:v>
                </c:pt>
                <c:pt idx="3454">
                  <c:v>3.9930555555555554</c:v>
                </c:pt>
                <c:pt idx="3455">
                  <c:v>3.9965277777777786</c:v>
                </c:pt>
                <c:pt idx="3456">
                  <c:v>4</c:v>
                </c:pt>
                <c:pt idx="3457">
                  <c:v>4.0034722222222223</c:v>
                </c:pt>
                <c:pt idx="3458">
                  <c:v>4.0069444444444455</c:v>
                </c:pt>
                <c:pt idx="3459">
                  <c:v>4.0104166666666661</c:v>
                </c:pt>
                <c:pt idx="3460">
                  <c:v>4.0138888888888884</c:v>
                </c:pt>
                <c:pt idx="3461">
                  <c:v>4.0173611111111116</c:v>
                </c:pt>
                <c:pt idx="3462">
                  <c:v>4.020833333333333</c:v>
                </c:pt>
                <c:pt idx="3463">
                  <c:v>4.0243055555555536</c:v>
                </c:pt>
                <c:pt idx="3464">
                  <c:v>4.0277777777777768</c:v>
                </c:pt>
                <c:pt idx="3465">
                  <c:v>4.0312500000000009</c:v>
                </c:pt>
                <c:pt idx="3466">
                  <c:v>4.0347222222222223</c:v>
                </c:pt>
                <c:pt idx="3467">
                  <c:v>4.0381944444444455</c:v>
                </c:pt>
                <c:pt idx="3468">
                  <c:v>4.0416666666666679</c:v>
                </c:pt>
                <c:pt idx="3469">
                  <c:v>4.0451388888888884</c:v>
                </c:pt>
                <c:pt idx="3470">
                  <c:v>4.0486111111111116</c:v>
                </c:pt>
                <c:pt idx="3471">
                  <c:v>4.052083333333333</c:v>
                </c:pt>
                <c:pt idx="3472">
                  <c:v>4.0555555555555536</c:v>
                </c:pt>
                <c:pt idx="3473">
                  <c:v>4.0590277777777777</c:v>
                </c:pt>
                <c:pt idx="3474">
                  <c:v>4.0624999999999991</c:v>
                </c:pt>
                <c:pt idx="3475">
                  <c:v>4.0659722222222214</c:v>
                </c:pt>
                <c:pt idx="3476">
                  <c:v>4.0694444444444455</c:v>
                </c:pt>
                <c:pt idx="3477">
                  <c:v>4.0729166666666661</c:v>
                </c:pt>
                <c:pt idx="3478">
                  <c:v>4.0763888888888893</c:v>
                </c:pt>
                <c:pt idx="3479">
                  <c:v>4.0798611111111125</c:v>
                </c:pt>
                <c:pt idx="3480">
                  <c:v>4.0833333333333339</c:v>
                </c:pt>
                <c:pt idx="3481">
                  <c:v>4.0868055555555545</c:v>
                </c:pt>
                <c:pt idx="3482">
                  <c:v>4.0902777777777777</c:v>
                </c:pt>
                <c:pt idx="3483">
                  <c:v>4.09375</c:v>
                </c:pt>
                <c:pt idx="3484">
                  <c:v>4.0972222222222223</c:v>
                </c:pt>
                <c:pt idx="3485">
                  <c:v>4.1006944444444455</c:v>
                </c:pt>
                <c:pt idx="3486">
                  <c:v>4.1041666666666661</c:v>
                </c:pt>
                <c:pt idx="3487">
                  <c:v>4.1076388888888884</c:v>
                </c:pt>
                <c:pt idx="3488">
                  <c:v>4.1111111111111107</c:v>
                </c:pt>
                <c:pt idx="3489">
                  <c:v>4.1145833333333321</c:v>
                </c:pt>
                <c:pt idx="3490">
                  <c:v>4.1180555555555536</c:v>
                </c:pt>
                <c:pt idx="3491">
                  <c:v>4.1215277777777768</c:v>
                </c:pt>
                <c:pt idx="3492">
                  <c:v>4.1249999999999991</c:v>
                </c:pt>
                <c:pt idx="3493">
                  <c:v>4.1284722222222214</c:v>
                </c:pt>
                <c:pt idx="3494">
                  <c:v>4.1319444444444455</c:v>
                </c:pt>
                <c:pt idx="3495">
                  <c:v>4.1354166666666661</c:v>
                </c:pt>
                <c:pt idx="3496">
                  <c:v>4.1388888888888884</c:v>
                </c:pt>
                <c:pt idx="3497">
                  <c:v>4.1423611111111116</c:v>
                </c:pt>
                <c:pt idx="3498">
                  <c:v>4.145833333333333</c:v>
                </c:pt>
                <c:pt idx="3499">
                  <c:v>4.1493055555555545</c:v>
                </c:pt>
                <c:pt idx="3500">
                  <c:v>4.1527777777777768</c:v>
                </c:pt>
                <c:pt idx="3501">
                  <c:v>4.15625</c:v>
                </c:pt>
                <c:pt idx="3502">
                  <c:v>4.1597222222222223</c:v>
                </c:pt>
                <c:pt idx="3503">
                  <c:v>4.1631944444444446</c:v>
                </c:pt>
                <c:pt idx="3504">
                  <c:v>4.166666666666667</c:v>
                </c:pt>
                <c:pt idx="3505">
                  <c:v>4.1701388888888884</c:v>
                </c:pt>
                <c:pt idx="3506">
                  <c:v>4.1736111111111116</c:v>
                </c:pt>
                <c:pt idx="3507">
                  <c:v>4.177083333333333</c:v>
                </c:pt>
                <c:pt idx="3508">
                  <c:v>4.1805555555555536</c:v>
                </c:pt>
                <c:pt idx="3509">
                  <c:v>4.1840277777777768</c:v>
                </c:pt>
                <c:pt idx="3510">
                  <c:v>4.1874999999999991</c:v>
                </c:pt>
                <c:pt idx="3511">
                  <c:v>4.1909722222222214</c:v>
                </c:pt>
                <c:pt idx="3512">
                  <c:v>4.1944444444444446</c:v>
                </c:pt>
                <c:pt idx="3513">
                  <c:v>4.1979166666666652</c:v>
                </c:pt>
                <c:pt idx="3514">
                  <c:v>4.2013888888888893</c:v>
                </c:pt>
                <c:pt idx="3515">
                  <c:v>4.2048611111111116</c:v>
                </c:pt>
                <c:pt idx="3516">
                  <c:v>4.2083333333333339</c:v>
                </c:pt>
                <c:pt idx="3517">
                  <c:v>4.2118055555555545</c:v>
                </c:pt>
                <c:pt idx="3518">
                  <c:v>4.2152777777777777</c:v>
                </c:pt>
                <c:pt idx="3519">
                  <c:v>4.21875</c:v>
                </c:pt>
                <c:pt idx="3520">
                  <c:v>4.2222222222222223</c:v>
                </c:pt>
                <c:pt idx="3521">
                  <c:v>4.2256944444444455</c:v>
                </c:pt>
                <c:pt idx="3522">
                  <c:v>4.229166666666667</c:v>
                </c:pt>
                <c:pt idx="3523">
                  <c:v>4.2326388888888893</c:v>
                </c:pt>
                <c:pt idx="3524">
                  <c:v>4.2361111111111116</c:v>
                </c:pt>
                <c:pt idx="3525">
                  <c:v>4.2395833333333339</c:v>
                </c:pt>
                <c:pt idx="3526">
                  <c:v>4.2430555555555545</c:v>
                </c:pt>
                <c:pt idx="3527">
                  <c:v>4.2465277777777777</c:v>
                </c:pt>
                <c:pt idx="3528">
                  <c:v>4.25</c:v>
                </c:pt>
                <c:pt idx="3529">
                  <c:v>4.2534722222222223</c:v>
                </c:pt>
                <c:pt idx="3530">
                  <c:v>4.2569444444444455</c:v>
                </c:pt>
                <c:pt idx="3531">
                  <c:v>4.2604166666666661</c:v>
                </c:pt>
                <c:pt idx="3532">
                  <c:v>4.2638888888888884</c:v>
                </c:pt>
                <c:pt idx="3533">
                  <c:v>4.2673611111111116</c:v>
                </c:pt>
                <c:pt idx="3534">
                  <c:v>4.2708333333333339</c:v>
                </c:pt>
                <c:pt idx="3535">
                  <c:v>4.2743055555555545</c:v>
                </c:pt>
                <c:pt idx="3536">
                  <c:v>4.2777777777777777</c:v>
                </c:pt>
                <c:pt idx="3537">
                  <c:v>4.2812500000000009</c:v>
                </c:pt>
                <c:pt idx="3538">
                  <c:v>4.2847222222222223</c:v>
                </c:pt>
                <c:pt idx="3539">
                  <c:v>4.2881944444444455</c:v>
                </c:pt>
                <c:pt idx="3540">
                  <c:v>4.2916666666666679</c:v>
                </c:pt>
                <c:pt idx="3541">
                  <c:v>4.2951388888888884</c:v>
                </c:pt>
                <c:pt idx="3542">
                  <c:v>4.2986111111111116</c:v>
                </c:pt>
                <c:pt idx="3543">
                  <c:v>4.302083333333333</c:v>
                </c:pt>
                <c:pt idx="3544">
                  <c:v>4.3055555555555536</c:v>
                </c:pt>
                <c:pt idx="3545">
                  <c:v>4.3090277777777777</c:v>
                </c:pt>
                <c:pt idx="3546">
                  <c:v>4.3124999999999991</c:v>
                </c:pt>
                <c:pt idx="3547">
                  <c:v>4.3159722222222214</c:v>
                </c:pt>
                <c:pt idx="3548">
                  <c:v>4.3194444444444455</c:v>
                </c:pt>
                <c:pt idx="3549">
                  <c:v>4.3229166666666652</c:v>
                </c:pt>
                <c:pt idx="3550">
                  <c:v>4.3263888888888884</c:v>
                </c:pt>
                <c:pt idx="3551">
                  <c:v>4.3298611111111116</c:v>
                </c:pt>
                <c:pt idx="3552">
                  <c:v>4.3333333333333339</c:v>
                </c:pt>
                <c:pt idx="3553">
                  <c:v>4.3368055555555545</c:v>
                </c:pt>
                <c:pt idx="3554">
                  <c:v>4.3402777777777777</c:v>
                </c:pt>
                <c:pt idx="3555">
                  <c:v>4.34375</c:v>
                </c:pt>
                <c:pt idx="3556">
                  <c:v>4.3472222222222223</c:v>
                </c:pt>
                <c:pt idx="3557">
                  <c:v>4.3506944444444455</c:v>
                </c:pt>
                <c:pt idx="3558">
                  <c:v>4.3541666666666661</c:v>
                </c:pt>
                <c:pt idx="3559">
                  <c:v>4.3576388888888884</c:v>
                </c:pt>
                <c:pt idx="3560">
                  <c:v>4.3611111111111107</c:v>
                </c:pt>
                <c:pt idx="3561">
                  <c:v>4.3645833333333321</c:v>
                </c:pt>
                <c:pt idx="3562">
                  <c:v>4.3680555555555536</c:v>
                </c:pt>
                <c:pt idx="3563">
                  <c:v>4.3715277777777777</c:v>
                </c:pt>
                <c:pt idx="3564">
                  <c:v>4.375</c:v>
                </c:pt>
                <c:pt idx="3565">
                  <c:v>4.3784722222222223</c:v>
                </c:pt>
                <c:pt idx="3566">
                  <c:v>4.3819444444444455</c:v>
                </c:pt>
                <c:pt idx="3567">
                  <c:v>4.3854166666666661</c:v>
                </c:pt>
                <c:pt idx="3568">
                  <c:v>4.3888888888888884</c:v>
                </c:pt>
                <c:pt idx="3569">
                  <c:v>4.3923611111111116</c:v>
                </c:pt>
                <c:pt idx="3570">
                  <c:v>4.395833333333333</c:v>
                </c:pt>
                <c:pt idx="3571">
                  <c:v>4.3993055555555545</c:v>
                </c:pt>
                <c:pt idx="3572">
                  <c:v>4.4027777777777777</c:v>
                </c:pt>
                <c:pt idx="3573">
                  <c:v>4.4062500000000009</c:v>
                </c:pt>
                <c:pt idx="3574">
                  <c:v>4.4097222222222232</c:v>
                </c:pt>
                <c:pt idx="3575">
                  <c:v>4.4131944444444455</c:v>
                </c:pt>
                <c:pt idx="3576">
                  <c:v>4.4166666666666679</c:v>
                </c:pt>
                <c:pt idx="3577">
                  <c:v>4.4201388888888884</c:v>
                </c:pt>
                <c:pt idx="3578">
                  <c:v>4.4236111111111116</c:v>
                </c:pt>
                <c:pt idx="3579">
                  <c:v>4.427083333333333</c:v>
                </c:pt>
                <c:pt idx="3580">
                  <c:v>4.4305555555555545</c:v>
                </c:pt>
                <c:pt idx="3581">
                  <c:v>4.4340277777777777</c:v>
                </c:pt>
                <c:pt idx="3582">
                  <c:v>4.4375</c:v>
                </c:pt>
                <c:pt idx="3583">
                  <c:v>4.4409722222222223</c:v>
                </c:pt>
                <c:pt idx="3584">
                  <c:v>4.4444444444444455</c:v>
                </c:pt>
                <c:pt idx="3585">
                  <c:v>4.4479166666666661</c:v>
                </c:pt>
                <c:pt idx="3586">
                  <c:v>4.4513888888888893</c:v>
                </c:pt>
                <c:pt idx="3587">
                  <c:v>4.4548611111111116</c:v>
                </c:pt>
                <c:pt idx="3588">
                  <c:v>4.4583333333333339</c:v>
                </c:pt>
                <c:pt idx="3589">
                  <c:v>4.4618055555555545</c:v>
                </c:pt>
                <c:pt idx="3590">
                  <c:v>4.4652777777777777</c:v>
                </c:pt>
                <c:pt idx="3591">
                  <c:v>4.46875</c:v>
                </c:pt>
                <c:pt idx="3592">
                  <c:v>4.4722222222222232</c:v>
                </c:pt>
                <c:pt idx="3593">
                  <c:v>4.4756944444444464</c:v>
                </c:pt>
                <c:pt idx="3594">
                  <c:v>4.4791666666666679</c:v>
                </c:pt>
                <c:pt idx="3595">
                  <c:v>4.4826388888888893</c:v>
                </c:pt>
                <c:pt idx="3596">
                  <c:v>4.4861111111111116</c:v>
                </c:pt>
                <c:pt idx="3597">
                  <c:v>4.4895833333333339</c:v>
                </c:pt>
                <c:pt idx="3598">
                  <c:v>4.4930555555555545</c:v>
                </c:pt>
                <c:pt idx="3599">
                  <c:v>4.4965277777777777</c:v>
                </c:pt>
                <c:pt idx="3600">
                  <c:v>4.5</c:v>
                </c:pt>
                <c:pt idx="3601">
                  <c:v>4.5034722222222223</c:v>
                </c:pt>
                <c:pt idx="3602">
                  <c:v>4.5069444444444455</c:v>
                </c:pt>
                <c:pt idx="3603">
                  <c:v>4.5104166666666661</c:v>
                </c:pt>
                <c:pt idx="3604">
                  <c:v>4.5138888888888884</c:v>
                </c:pt>
                <c:pt idx="3605">
                  <c:v>4.5173611111111116</c:v>
                </c:pt>
                <c:pt idx="3606">
                  <c:v>4.520833333333333</c:v>
                </c:pt>
                <c:pt idx="3607">
                  <c:v>4.5243055555555536</c:v>
                </c:pt>
                <c:pt idx="3608">
                  <c:v>4.5277777777777768</c:v>
                </c:pt>
                <c:pt idx="3609">
                  <c:v>4.5312500000000009</c:v>
                </c:pt>
                <c:pt idx="3610">
                  <c:v>4.5347222222222223</c:v>
                </c:pt>
                <c:pt idx="3611">
                  <c:v>4.5381944444444455</c:v>
                </c:pt>
                <c:pt idx="3612">
                  <c:v>4.5416666666666679</c:v>
                </c:pt>
                <c:pt idx="3613">
                  <c:v>4.5451388888888884</c:v>
                </c:pt>
                <c:pt idx="3614">
                  <c:v>4.5486111111111116</c:v>
                </c:pt>
                <c:pt idx="3615">
                  <c:v>4.552083333333333</c:v>
                </c:pt>
                <c:pt idx="3616">
                  <c:v>4.5555555555555536</c:v>
                </c:pt>
                <c:pt idx="3617">
                  <c:v>4.5590277777777777</c:v>
                </c:pt>
                <c:pt idx="3618">
                  <c:v>4.5624999999999991</c:v>
                </c:pt>
                <c:pt idx="3619">
                  <c:v>4.5659722222222214</c:v>
                </c:pt>
                <c:pt idx="3620">
                  <c:v>4.5694444444444455</c:v>
                </c:pt>
                <c:pt idx="3621">
                  <c:v>4.5729166666666661</c:v>
                </c:pt>
                <c:pt idx="3622">
                  <c:v>4.5763888888888893</c:v>
                </c:pt>
                <c:pt idx="3623">
                  <c:v>4.5798611111111125</c:v>
                </c:pt>
                <c:pt idx="3624">
                  <c:v>4.5833333333333339</c:v>
                </c:pt>
                <c:pt idx="3625">
                  <c:v>4.5868055555555545</c:v>
                </c:pt>
                <c:pt idx="3626">
                  <c:v>4.5902777777777777</c:v>
                </c:pt>
                <c:pt idx="3627">
                  <c:v>4.59375</c:v>
                </c:pt>
                <c:pt idx="3628">
                  <c:v>4.5972222222222223</c:v>
                </c:pt>
                <c:pt idx="3629">
                  <c:v>4.6006944444444455</c:v>
                </c:pt>
                <c:pt idx="3630">
                  <c:v>4.6041666666666661</c:v>
                </c:pt>
                <c:pt idx="3631">
                  <c:v>4.6076388888888884</c:v>
                </c:pt>
                <c:pt idx="3632">
                  <c:v>4.6111111111111107</c:v>
                </c:pt>
                <c:pt idx="3633">
                  <c:v>4.6145833333333321</c:v>
                </c:pt>
                <c:pt idx="3634">
                  <c:v>4.6180555555555536</c:v>
                </c:pt>
                <c:pt idx="3635">
                  <c:v>4.6215277777777768</c:v>
                </c:pt>
                <c:pt idx="3636">
                  <c:v>4.6249999999999991</c:v>
                </c:pt>
                <c:pt idx="3637">
                  <c:v>4.6284722222222214</c:v>
                </c:pt>
                <c:pt idx="3638">
                  <c:v>4.6319444444444455</c:v>
                </c:pt>
                <c:pt idx="3639">
                  <c:v>4.6354166666666661</c:v>
                </c:pt>
                <c:pt idx="3640">
                  <c:v>4.6388888888888884</c:v>
                </c:pt>
                <c:pt idx="3641">
                  <c:v>4.6423611111111116</c:v>
                </c:pt>
                <c:pt idx="3642">
                  <c:v>4.645833333333333</c:v>
                </c:pt>
                <c:pt idx="3643">
                  <c:v>4.6493055555555545</c:v>
                </c:pt>
                <c:pt idx="3644">
                  <c:v>4.6527777777777768</c:v>
                </c:pt>
                <c:pt idx="3645">
                  <c:v>4.65625</c:v>
                </c:pt>
                <c:pt idx="3646">
                  <c:v>4.6597222222222223</c:v>
                </c:pt>
                <c:pt idx="3647">
                  <c:v>4.6631944444444446</c:v>
                </c:pt>
                <c:pt idx="3648">
                  <c:v>4.666666666666667</c:v>
                </c:pt>
                <c:pt idx="3649">
                  <c:v>4.6701388888888884</c:v>
                </c:pt>
                <c:pt idx="3650">
                  <c:v>4.6736111111111116</c:v>
                </c:pt>
                <c:pt idx="3651">
                  <c:v>4.677083333333333</c:v>
                </c:pt>
                <c:pt idx="3652">
                  <c:v>4.6805555555555536</c:v>
                </c:pt>
                <c:pt idx="3653">
                  <c:v>4.6840277777777768</c:v>
                </c:pt>
                <c:pt idx="3654">
                  <c:v>4.6874999999999991</c:v>
                </c:pt>
                <c:pt idx="3655">
                  <c:v>4.6909722222222214</c:v>
                </c:pt>
                <c:pt idx="3656">
                  <c:v>4.6944444444444446</c:v>
                </c:pt>
                <c:pt idx="3657">
                  <c:v>4.6979166666666652</c:v>
                </c:pt>
                <c:pt idx="3658">
                  <c:v>4.7013888888888893</c:v>
                </c:pt>
                <c:pt idx="3659">
                  <c:v>4.7048611111111116</c:v>
                </c:pt>
                <c:pt idx="3660">
                  <c:v>4.7083333333333339</c:v>
                </c:pt>
                <c:pt idx="3661">
                  <c:v>4.7118055555555545</c:v>
                </c:pt>
                <c:pt idx="3662">
                  <c:v>4.7152777777777777</c:v>
                </c:pt>
                <c:pt idx="3663">
                  <c:v>4.71875</c:v>
                </c:pt>
                <c:pt idx="3664">
                  <c:v>4.7222222222222223</c:v>
                </c:pt>
                <c:pt idx="3665">
                  <c:v>4.7256944444444455</c:v>
                </c:pt>
                <c:pt idx="3666">
                  <c:v>4.729166666666667</c:v>
                </c:pt>
                <c:pt idx="3667">
                  <c:v>4.7326388888888893</c:v>
                </c:pt>
                <c:pt idx="3668">
                  <c:v>4.7361111111111116</c:v>
                </c:pt>
                <c:pt idx="3669">
                  <c:v>4.7395833333333339</c:v>
                </c:pt>
                <c:pt idx="3670">
                  <c:v>4.7430555555555545</c:v>
                </c:pt>
                <c:pt idx="3671">
                  <c:v>4.7465277777777777</c:v>
                </c:pt>
                <c:pt idx="3672">
                  <c:v>4.75</c:v>
                </c:pt>
                <c:pt idx="3673">
                  <c:v>4.7534722222222223</c:v>
                </c:pt>
                <c:pt idx="3674">
                  <c:v>4.7569444444444455</c:v>
                </c:pt>
                <c:pt idx="3675">
                  <c:v>4.7604166666666661</c:v>
                </c:pt>
                <c:pt idx="3676">
                  <c:v>4.7638888888888884</c:v>
                </c:pt>
                <c:pt idx="3677">
                  <c:v>4.7673611111111116</c:v>
                </c:pt>
                <c:pt idx="3678">
                  <c:v>4.7708333333333339</c:v>
                </c:pt>
                <c:pt idx="3679">
                  <c:v>4.7743055555555545</c:v>
                </c:pt>
                <c:pt idx="3680">
                  <c:v>4.7777777777777777</c:v>
                </c:pt>
                <c:pt idx="3681">
                  <c:v>4.7812500000000009</c:v>
                </c:pt>
                <c:pt idx="3682">
                  <c:v>4.7847222222222223</c:v>
                </c:pt>
                <c:pt idx="3683">
                  <c:v>4.7881944444444455</c:v>
                </c:pt>
                <c:pt idx="3684">
                  <c:v>4.7916666666666679</c:v>
                </c:pt>
                <c:pt idx="3685">
                  <c:v>4.7951388888888884</c:v>
                </c:pt>
                <c:pt idx="3686">
                  <c:v>4.7986111111111116</c:v>
                </c:pt>
                <c:pt idx="3687">
                  <c:v>4.802083333333333</c:v>
                </c:pt>
                <c:pt idx="3688">
                  <c:v>4.8055555555555536</c:v>
                </c:pt>
                <c:pt idx="3689">
                  <c:v>4.8090277777777777</c:v>
                </c:pt>
                <c:pt idx="3690">
                  <c:v>4.8124999999999991</c:v>
                </c:pt>
                <c:pt idx="3691">
                  <c:v>4.8159722222222214</c:v>
                </c:pt>
                <c:pt idx="3692">
                  <c:v>4.8194444444444455</c:v>
                </c:pt>
                <c:pt idx="3693">
                  <c:v>4.8229166666666652</c:v>
                </c:pt>
                <c:pt idx="3694">
                  <c:v>4.8263888888888884</c:v>
                </c:pt>
                <c:pt idx="3695">
                  <c:v>4.8298611111111116</c:v>
                </c:pt>
                <c:pt idx="3696">
                  <c:v>4.8333333333333339</c:v>
                </c:pt>
                <c:pt idx="3697">
                  <c:v>4.8368055555555545</c:v>
                </c:pt>
                <c:pt idx="3698">
                  <c:v>4.8402777777777777</c:v>
                </c:pt>
                <c:pt idx="3699">
                  <c:v>4.84375</c:v>
                </c:pt>
                <c:pt idx="3700">
                  <c:v>4.8472222222222223</c:v>
                </c:pt>
                <c:pt idx="3701">
                  <c:v>4.8506944444444455</c:v>
                </c:pt>
                <c:pt idx="3702">
                  <c:v>4.8541666666666661</c:v>
                </c:pt>
                <c:pt idx="3703">
                  <c:v>4.8576388888888884</c:v>
                </c:pt>
                <c:pt idx="3704">
                  <c:v>4.8611111111111107</c:v>
                </c:pt>
                <c:pt idx="3705">
                  <c:v>4.8645833333333321</c:v>
                </c:pt>
                <c:pt idx="3706">
                  <c:v>4.8680555555555536</c:v>
                </c:pt>
                <c:pt idx="3707">
                  <c:v>4.8715277777777777</c:v>
                </c:pt>
                <c:pt idx="3708">
                  <c:v>4.875</c:v>
                </c:pt>
                <c:pt idx="3709">
                  <c:v>4.8784722222222223</c:v>
                </c:pt>
                <c:pt idx="3710">
                  <c:v>4.8819444444444455</c:v>
                </c:pt>
                <c:pt idx="3711">
                  <c:v>4.8854166666666661</c:v>
                </c:pt>
                <c:pt idx="3712">
                  <c:v>4.8888888888888884</c:v>
                </c:pt>
                <c:pt idx="3713">
                  <c:v>4.8923611111111116</c:v>
                </c:pt>
                <c:pt idx="3714">
                  <c:v>4.895833333333333</c:v>
                </c:pt>
                <c:pt idx="3715">
                  <c:v>4.8993055555555545</c:v>
                </c:pt>
                <c:pt idx="3716">
                  <c:v>4.9027777777777777</c:v>
                </c:pt>
                <c:pt idx="3717">
                  <c:v>4.9062500000000009</c:v>
                </c:pt>
                <c:pt idx="3718">
                  <c:v>4.9097222222222232</c:v>
                </c:pt>
                <c:pt idx="3719">
                  <c:v>4.9131944444444455</c:v>
                </c:pt>
                <c:pt idx="3720">
                  <c:v>4.9166666666666679</c:v>
                </c:pt>
                <c:pt idx="3721">
                  <c:v>4.9201388888888884</c:v>
                </c:pt>
                <c:pt idx="3722">
                  <c:v>4.9236111111111116</c:v>
                </c:pt>
                <c:pt idx="3723">
                  <c:v>4.927083333333333</c:v>
                </c:pt>
                <c:pt idx="3724">
                  <c:v>4.9305555555555545</c:v>
                </c:pt>
                <c:pt idx="3725">
                  <c:v>4.9340277777777777</c:v>
                </c:pt>
                <c:pt idx="3726">
                  <c:v>4.9375</c:v>
                </c:pt>
                <c:pt idx="3727">
                  <c:v>4.9409722222222223</c:v>
                </c:pt>
                <c:pt idx="3728">
                  <c:v>4.9444444444444455</c:v>
                </c:pt>
                <c:pt idx="3729">
                  <c:v>4.9479166666666661</c:v>
                </c:pt>
                <c:pt idx="3730">
                  <c:v>4.9513888888888893</c:v>
                </c:pt>
                <c:pt idx="3731">
                  <c:v>4.9548611111111116</c:v>
                </c:pt>
                <c:pt idx="3732">
                  <c:v>4.9583333333333339</c:v>
                </c:pt>
                <c:pt idx="3733">
                  <c:v>4.9618055555555545</c:v>
                </c:pt>
                <c:pt idx="3734">
                  <c:v>4.9652777777777777</c:v>
                </c:pt>
                <c:pt idx="3735">
                  <c:v>4.96875</c:v>
                </c:pt>
                <c:pt idx="3736">
                  <c:v>4.9722222222222232</c:v>
                </c:pt>
                <c:pt idx="3737">
                  <c:v>4.9756944444444464</c:v>
                </c:pt>
                <c:pt idx="3738">
                  <c:v>4.9791666666666679</c:v>
                </c:pt>
                <c:pt idx="3739">
                  <c:v>4.9826388888888893</c:v>
                </c:pt>
                <c:pt idx="3740">
                  <c:v>4.9861111111111116</c:v>
                </c:pt>
                <c:pt idx="3741">
                  <c:v>4.9895833333333339</c:v>
                </c:pt>
                <c:pt idx="3742">
                  <c:v>4.9930555555555545</c:v>
                </c:pt>
                <c:pt idx="3743">
                  <c:v>4.9965277777777777</c:v>
                </c:pt>
                <c:pt idx="3744">
                  <c:v>5</c:v>
                </c:pt>
                <c:pt idx="3745">
                  <c:v>5.0034722222222223</c:v>
                </c:pt>
                <c:pt idx="3746">
                  <c:v>5.0069444444444455</c:v>
                </c:pt>
                <c:pt idx="3747">
                  <c:v>5.0104166666666661</c:v>
                </c:pt>
                <c:pt idx="3748">
                  <c:v>5.0138888888888884</c:v>
                </c:pt>
                <c:pt idx="3749">
                  <c:v>5.0173611111111116</c:v>
                </c:pt>
                <c:pt idx="3750">
                  <c:v>5.020833333333333</c:v>
                </c:pt>
                <c:pt idx="3751">
                  <c:v>5.0243055555555536</c:v>
                </c:pt>
                <c:pt idx="3752">
                  <c:v>5.0277777777777768</c:v>
                </c:pt>
                <c:pt idx="3753">
                  <c:v>5.0312500000000009</c:v>
                </c:pt>
                <c:pt idx="3754">
                  <c:v>5.0347222222222223</c:v>
                </c:pt>
                <c:pt idx="3755">
                  <c:v>5.0381944444444455</c:v>
                </c:pt>
                <c:pt idx="3756">
                  <c:v>5.0416666666666679</c:v>
                </c:pt>
                <c:pt idx="3757">
                  <c:v>5.0451388888888884</c:v>
                </c:pt>
                <c:pt idx="3758">
                  <c:v>5.0486111111111116</c:v>
                </c:pt>
                <c:pt idx="3759">
                  <c:v>5.052083333333333</c:v>
                </c:pt>
                <c:pt idx="3760">
                  <c:v>5.0555555555555536</c:v>
                </c:pt>
                <c:pt idx="3761">
                  <c:v>5.0590277777777777</c:v>
                </c:pt>
                <c:pt idx="3762">
                  <c:v>5.0624999999999991</c:v>
                </c:pt>
                <c:pt idx="3763">
                  <c:v>5.0659722222222214</c:v>
                </c:pt>
                <c:pt idx="3764">
                  <c:v>5.0694444444444455</c:v>
                </c:pt>
                <c:pt idx="3765">
                  <c:v>5.0729166666666661</c:v>
                </c:pt>
                <c:pt idx="3766">
                  <c:v>5.0763888888888893</c:v>
                </c:pt>
                <c:pt idx="3767">
                  <c:v>5.0798611111111125</c:v>
                </c:pt>
                <c:pt idx="3768">
                  <c:v>5.0833333333333339</c:v>
                </c:pt>
                <c:pt idx="3769">
                  <c:v>5.0868055555555545</c:v>
                </c:pt>
                <c:pt idx="3770">
                  <c:v>5.0902777777777777</c:v>
                </c:pt>
                <c:pt idx="3771">
                  <c:v>5.09375</c:v>
                </c:pt>
                <c:pt idx="3772">
                  <c:v>5.0972222222222223</c:v>
                </c:pt>
                <c:pt idx="3773">
                  <c:v>5.1006944444444455</c:v>
                </c:pt>
                <c:pt idx="3774">
                  <c:v>5.1041666666666661</c:v>
                </c:pt>
                <c:pt idx="3775">
                  <c:v>5.1076388888888884</c:v>
                </c:pt>
                <c:pt idx="3776">
                  <c:v>5.1111111111111107</c:v>
                </c:pt>
                <c:pt idx="3777">
                  <c:v>5.1145833333333321</c:v>
                </c:pt>
                <c:pt idx="3778">
                  <c:v>5.1180555555555536</c:v>
                </c:pt>
                <c:pt idx="3779">
                  <c:v>5.1215277777777768</c:v>
                </c:pt>
                <c:pt idx="3780">
                  <c:v>5.1249999999999991</c:v>
                </c:pt>
                <c:pt idx="3781">
                  <c:v>5.1284722222222214</c:v>
                </c:pt>
                <c:pt idx="3782">
                  <c:v>5.1319444444444455</c:v>
                </c:pt>
                <c:pt idx="3783">
                  <c:v>5.1354166666666661</c:v>
                </c:pt>
                <c:pt idx="3784">
                  <c:v>5.1388888888888884</c:v>
                </c:pt>
                <c:pt idx="3785">
                  <c:v>5.1423611111111116</c:v>
                </c:pt>
                <c:pt idx="3786">
                  <c:v>5.145833333333333</c:v>
                </c:pt>
                <c:pt idx="3787">
                  <c:v>5.1493055555555545</c:v>
                </c:pt>
                <c:pt idx="3788">
                  <c:v>5.1527777777777768</c:v>
                </c:pt>
                <c:pt idx="3789">
                  <c:v>5.15625</c:v>
                </c:pt>
                <c:pt idx="3790">
                  <c:v>5.1597222222222223</c:v>
                </c:pt>
                <c:pt idx="3791">
                  <c:v>5.1631944444444446</c:v>
                </c:pt>
                <c:pt idx="3792">
                  <c:v>5.166666666666667</c:v>
                </c:pt>
                <c:pt idx="3793">
                  <c:v>5.1701388888888884</c:v>
                </c:pt>
                <c:pt idx="3794">
                  <c:v>5.1736111111111116</c:v>
                </c:pt>
                <c:pt idx="3795">
                  <c:v>5.177083333333333</c:v>
                </c:pt>
                <c:pt idx="3796">
                  <c:v>5.1805555555555536</c:v>
                </c:pt>
                <c:pt idx="3797">
                  <c:v>5.1840277777777768</c:v>
                </c:pt>
                <c:pt idx="3798">
                  <c:v>5.1874999999999991</c:v>
                </c:pt>
                <c:pt idx="3799">
                  <c:v>5.1909722222222214</c:v>
                </c:pt>
                <c:pt idx="3800">
                  <c:v>5.1944444444444446</c:v>
                </c:pt>
                <c:pt idx="3801">
                  <c:v>5.1979166666666652</c:v>
                </c:pt>
                <c:pt idx="3802">
                  <c:v>5.2013888888888893</c:v>
                </c:pt>
                <c:pt idx="3803">
                  <c:v>5.2048611111111116</c:v>
                </c:pt>
                <c:pt idx="3804">
                  <c:v>5.2083333333333339</c:v>
                </c:pt>
                <c:pt idx="3805">
                  <c:v>5.2118055555555545</c:v>
                </c:pt>
                <c:pt idx="3806">
                  <c:v>5.2152777777777777</c:v>
                </c:pt>
                <c:pt idx="3807">
                  <c:v>5.21875</c:v>
                </c:pt>
                <c:pt idx="3808">
                  <c:v>5.2222222222222223</c:v>
                </c:pt>
                <c:pt idx="3809">
                  <c:v>5.2256944444444455</c:v>
                </c:pt>
                <c:pt idx="3810">
                  <c:v>5.229166666666667</c:v>
                </c:pt>
                <c:pt idx="3811">
                  <c:v>5.2326388888888893</c:v>
                </c:pt>
                <c:pt idx="3812">
                  <c:v>5.2361111111111116</c:v>
                </c:pt>
                <c:pt idx="3813">
                  <c:v>5.2395833333333339</c:v>
                </c:pt>
                <c:pt idx="3814">
                  <c:v>5.2430555555555545</c:v>
                </c:pt>
                <c:pt idx="3815">
                  <c:v>5.2465277777777777</c:v>
                </c:pt>
                <c:pt idx="3816">
                  <c:v>5.25</c:v>
                </c:pt>
                <c:pt idx="3817">
                  <c:v>5.2534722222222223</c:v>
                </c:pt>
                <c:pt idx="3818">
                  <c:v>5.2569444444444455</c:v>
                </c:pt>
                <c:pt idx="3819">
                  <c:v>5.2604166666666661</c:v>
                </c:pt>
                <c:pt idx="3820">
                  <c:v>5.2638888888888884</c:v>
                </c:pt>
                <c:pt idx="3821">
                  <c:v>5.2673611111111116</c:v>
                </c:pt>
                <c:pt idx="3822">
                  <c:v>5.2708333333333339</c:v>
                </c:pt>
                <c:pt idx="3823">
                  <c:v>5.2743055555555545</c:v>
                </c:pt>
                <c:pt idx="3824">
                  <c:v>5.2777777777777777</c:v>
                </c:pt>
                <c:pt idx="3825">
                  <c:v>5.2812500000000009</c:v>
                </c:pt>
                <c:pt idx="3826">
                  <c:v>5.2847222222222223</c:v>
                </c:pt>
                <c:pt idx="3827">
                  <c:v>5.2881944444444455</c:v>
                </c:pt>
                <c:pt idx="3828">
                  <c:v>5.2916666666666679</c:v>
                </c:pt>
                <c:pt idx="3829">
                  <c:v>5.2951388888888884</c:v>
                </c:pt>
                <c:pt idx="3830">
                  <c:v>5.2986111111111116</c:v>
                </c:pt>
                <c:pt idx="3831">
                  <c:v>5.302083333333333</c:v>
                </c:pt>
                <c:pt idx="3832">
                  <c:v>5.3055555555555536</c:v>
                </c:pt>
                <c:pt idx="3833">
                  <c:v>5.3090277777777777</c:v>
                </c:pt>
                <c:pt idx="3834">
                  <c:v>5.3124999999999991</c:v>
                </c:pt>
                <c:pt idx="3835">
                  <c:v>5.3159722222222214</c:v>
                </c:pt>
                <c:pt idx="3836">
                  <c:v>5.3194444444444455</c:v>
                </c:pt>
                <c:pt idx="3837">
                  <c:v>5.3229166666666652</c:v>
                </c:pt>
                <c:pt idx="3838">
                  <c:v>5.3263888888888884</c:v>
                </c:pt>
                <c:pt idx="3839">
                  <c:v>5.3298611111111116</c:v>
                </c:pt>
                <c:pt idx="3840">
                  <c:v>5.3333333333333339</c:v>
                </c:pt>
                <c:pt idx="3841">
                  <c:v>5.3368055555555545</c:v>
                </c:pt>
                <c:pt idx="3842">
                  <c:v>5.3402777777777777</c:v>
                </c:pt>
                <c:pt idx="3843">
                  <c:v>5.34375</c:v>
                </c:pt>
                <c:pt idx="3844">
                  <c:v>5.3472222222222223</c:v>
                </c:pt>
                <c:pt idx="3845">
                  <c:v>5.3506944444444455</c:v>
                </c:pt>
                <c:pt idx="3846">
                  <c:v>5.3541666666666661</c:v>
                </c:pt>
                <c:pt idx="3847">
                  <c:v>5.3576388888888884</c:v>
                </c:pt>
                <c:pt idx="3848">
                  <c:v>5.3611111111111107</c:v>
                </c:pt>
                <c:pt idx="3849">
                  <c:v>5.3645833333333321</c:v>
                </c:pt>
                <c:pt idx="3850">
                  <c:v>5.3680555555555536</c:v>
                </c:pt>
                <c:pt idx="3851">
                  <c:v>5.3715277777777777</c:v>
                </c:pt>
                <c:pt idx="3852">
                  <c:v>5.375</c:v>
                </c:pt>
                <c:pt idx="3853">
                  <c:v>5.3784722222222223</c:v>
                </c:pt>
                <c:pt idx="3854">
                  <c:v>5.3819444444444455</c:v>
                </c:pt>
                <c:pt idx="3855">
                  <c:v>5.3854166666666661</c:v>
                </c:pt>
                <c:pt idx="3856">
                  <c:v>5.3888888888888884</c:v>
                </c:pt>
                <c:pt idx="3857">
                  <c:v>5.3923611111111116</c:v>
                </c:pt>
                <c:pt idx="3858">
                  <c:v>5.395833333333333</c:v>
                </c:pt>
                <c:pt idx="3859">
                  <c:v>5.3993055555555545</c:v>
                </c:pt>
                <c:pt idx="3860">
                  <c:v>5.4027777777777777</c:v>
                </c:pt>
                <c:pt idx="3861">
                  <c:v>5.4062500000000009</c:v>
                </c:pt>
                <c:pt idx="3862">
                  <c:v>5.4097222222222232</c:v>
                </c:pt>
                <c:pt idx="3863">
                  <c:v>5.4131944444444455</c:v>
                </c:pt>
                <c:pt idx="3864">
                  <c:v>5.4166666666666679</c:v>
                </c:pt>
                <c:pt idx="3865">
                  <c:v>5.4201388888888884</c:v>
                </c:pt>
                <c:pt idx="3866">
                  <c:v>5.4236111111111116</c:v>
                </c:pt>
                <c:pt idx="3867">
                  <c:v>5.427083333333333</c:v>
                </c:pt>
                <c:pt idx="3868">
                  <c:v>5.4305555555555545</c:v>
                </c:pt>
                <c:pt idx="3869">
                  <c:v>5.4340277777777777</c:v>
                </c:pt>
                <c:pt idx="3870">
                  <c:v>5.4375</c:v>
                </c:pt>
                <c:pt idx="3871">
                  <c:v>5.4409722222222223</c:v>
                </c:pt>
                <c:pt idx="3872">
                  <c:v>5.4444444444444455</c:v>
                </c:pt>
                <c:pt idx="3873">
                  <c:v>5.4479166666666661</c:v>
                </c:pt>
                <c:pt idx="3874">
                  <c:v>5.4513888888888893</c:v>
                </c:pt>
                <c:pt idx="3875">
                  <c:v>5.4548611111111116</c:v>
                </c:pt>
                <c:pt idx="3876">
                  <c:v>5.4583333333333339</c:v>
                </c:pt>
                <c:pt idx="3877">
                  <c:v>5.4618055555555545</c:v>
                </c:pt>
                <c:pt idx="3878">
                  <c:v>5.4652777777777777</c:v>
                </c:pt>
                <c:pt idx="3879">
                  <c:v>5.46875</c:v>
                </c:pt>
                <c:pt idx="3880">
                  <c:v>5.4722222222222232</c:v>
                </c:pt>
                <c:pt idx="3881">
                  <c:v>5.4756944444444464</c:v>
                </c:pt>
                <c:pt idx="3882">
                  <c:v>5.4791666666666679</c:v>
                </c:pt>
                <c:pt idx="3883">
                  <c:v>5.4826388888888893</c:v>
                </c:pt>
                <c:pt idx="3884">
                  <c:v>5.4861111111111116</c:v>
                </c:pt>
                <c:pt idx="3885">
                  <c:v>5.4895833333333339</c:v>
                </c:pt>
                <c:pt idx="3886">
                  <c:v>5.4930555555555545</c:v>
                </c:pt>
                <c:pt idx="3887">
                  <c:v>5.4965277777777777</c:v>
                </c:pt>
                <c:pt idx="3888">
                  <c:v>5.5</c:v>
                </c:pt>
                <c:pt idx="3889">
                  <c:v>5.5034722222222223</c:v>
                </c:pt>
                <c:pt idx="3890">
                  <c:v>5.5069444444444455</c:v>
                </c:pt>
                <c:pt idx="3891">
                  <c:v>5.5104166666666661</c:v>
                </c:pt>
                <c:pt idx="3892">
                  <c:v>5.5138888888888884</c:v>
                </c:pt>
                <c:pt idx="3893">
                  <c:v>5.5173611111111116</c:v>
                </c:pt>
                <c:pt idx="3894">
                  <c:v>5.520833333333333</c:v>
                </c:pt>
                <c:pt idx="3895">
                  <c:v>5.5243055555555536</c:v>
                </c:pt>
                <c:pt idx="3896">
                  <c:v>5.5277777777777768</c:v>
                </c:pt>
                <c:pt idx="3897">
                  <c:v>5.5312500000000009</c:v>
                </c:pt>
                <c:pt idx="3898">
                  <c:v>5.5347222222222223</c:v>
                </c:pt>
                <c:pt idx="3899">
                  <c:v>5.5381944444444455</c:v>
                </c:pt>
                <c:pt idx="3900">
                  <c:v>5.5416666666666679</c:v>
                </c:pt>
                <c:pt idx="3901">
                  <c:v>5.5451388888888884</c:v>
                </c:pt>
                <c:pt idx="3902">
                  <c:v>5.5486111111111116</c:v>
                </c:pt>
                <c:pt idx="3903">
                  <c:v>5.552083333333333</c:v>
                </c:pt>
                <c:pt idx="3904">
                  <c:v>5.5555555555555536</c:v>
                </c:pt>
                <c:pt idx="3905">
                  <c:v>5.5590277777777777</c:v>
                </c:pt>
                <c:pt idx="3906">
                  <c:v>5.5624999999999991</c:v>
                </c:pt>
                <c:pt idx="3907">
                  <c:v>5.5659722222222214</c:v>
                </c:pt>
                <c:pt idx="3908">
                  <c:v>5.5694444444444455</c:v>
                </c:pt>
                <c:pt idx="3909">
                  <c:v>5.5729166666666661</c:v>
                </c:pt>
                <c:pt idx="3910">
                  <c:v>5.5763888888888893</c:v>
                </c:pt>
                <c:pt idx="3911">
                  <c:v>5.5798611111111125</c:v>
                </c:pt>
                <c:pt idx="3912">
                  <c:v>5.5833333333333339</c:v>
                </c:pt>
                <c:pt idx="3913">
                  <c:v>5.5868055555555545</c:v>
                </c:pt>
                <c:pt idx="3914">
                  <c:v>5.5902777777777777</c:v>
                </c:pt>
                <c:pt idx="3915">
                  <c:v>5.59375</c:v>
                </c:pt>
                <c:pt idx="3916">
                  <c:v>5.5972222222222223</c:v>
                </c:pt>
                <c:pt idx="3917">
                  <c:v>5.6006944444444455</c:v>
                </c:pt>
                <c:pt idx="3918">
                  <c:v>5.6041666666666661</c:v>
                </c:pt>
                <c:pt idx="3919">
                  <c:v>5.6076388888888884</c:v>
                </c:pt>
                <c:pt idx="3920">
                  <c:v>5.6111111111111107</c:v>
                </c:pt>
                <c:pt idx="3921">
                  <c:v>5.6145833333333321</c:v>
                </c:pt>
                <c:pt idx="3922">
                  <c:v>5.6180555555555536</c:v>
                </c:pt>
                <c:pt idx="3923">
                  <c:v>5.6215277777777768</c:v>
                </c:pt>
                <c:pt idx="3924">
                  <c:v>5.6249999999999991</c:v>
                </c:pt>
                <c:pt idx="3925">
                  <c:v>5.6284722222222214</c:v>
                </c:pt>
                <c:pt idx="3926">
                  <c:v>5.6319444444444455</c:v>
                </c:pt>
                <c:pt idx="3927">
                  <c:v>5.6354166666666661</c:v>
                </c:pt>
                <c:pt idx="3928">
                  <c:v>5.6388888888888884</c:v>
                </c:pt>
                <c:pt idx="3929">
                  <c:v>5.6423611111111116</c:v>
                </c:pt>
                <c:pt idx="3930">
                  <c:v>5.645833333333333</c:v>
                </c:pt>
                <c:pt idx="3931">
                  <c:v>5.6493055555555545</c:v>
                </c:pt>
                <c:pt idx="3932">
                  <c:v>5.6527777777777768</c:v>
                </c:pt>
                <c:pt idx="3933">
                  <c:v>5.65625</c:v>
                </c:pt>
                <c:pt idx="3934">
                  <c:v>5.6597222222222223</c:v>
                </c:pt>
                <c:pt idx="3935">
                  <c:v>5.6631944444444446</c:v>
                </c:pt>
                <c:pt idx="3936">
                  <c:v>5.666666666666667</c:v>
                </c:pt>
                <c:pt idx="3937">
                  <c:v>5.6701388888888884</c:v>
                </c:pt>
                <c:pt idx="3938">
                  <c:v>5.6736111111111116</c:v>
                </c:pt>
                <c:pt idx="3939">
                  <c:v>5.677083333333333</c:v>
                </c:pt>
                <c:pt idx="3940">
                  <c:v>5.6805555555555536</c:v>
                </c:pt>
                <c:pt idx="3941">
                  <c:v>5.6840277777777768</c:v>
                </c:pt>
                <c:pt idx="3942">
                  <c:v>5.6874999999999991</c:v>
                </c:pt>
                <c:pt idx="3943">
                  <c:v>5.6909722222222214</c:v>
                </c:pt>
                <c:pt idx="3944">
                  <c:v>5.6944444444444446</c:v>
                </c:pt>
                <c:pt idx="3945">
                  <c:v>5.6979166666666652</c:v>
                </c:pt>
                <c:pt idx="3946">
                  <c:v>5.7013888888888893</c:v>
                </c:pt>
                <c:pt idx="3947">
                  <c:v>5.7048611111111116</c:v>
                </c:pt>
                <c:pt idx="3948">
                  <c:v>5.7083333333333339</c:v>
                </c:pt>
                <c:pt idx="3949">
                  <c:v>5.7118055555555545</c:v>
                </c:pt>
                <c:pt idx="3950">
                  <c:v>5.7152777777777777</c:v>
                </c:pt>
                <c:pt idx="3951">
                  <c:v>5.71875</c:v>
                </c:pt>
                <c:pt idx="3952">
                  <c:v>5.7222222222222223</c:v>
                </c:pt>
                <c:pt idx="3953">
                  <c:v>5.7256944444444455</c:v>
                </c:pt>
                <c:pt idx="3954">
                  <c:v>5.729166666666667</c:v>
                </c:pt>
                <c:pt idx="3955">
                  <c:v>5.7326388888888893</c:v>
                </c:pt>
                <c:pt idx="3956">
                  <c:v>5.7361111111111116</c:v>
                </c:pt>
                <c:pt idx="3957">
                  <c:v>5.7395833333333339</c:v>
                </c:pt>
                <c:pt idx="3958">
                  <c:v>5.7430555555555545</c:v>
                </c:pt>
                <c:pt idx="3959">
                  <c:v>5.7465277777777777</c:v>
                </c:pt>
                <c:pt idx="3960">
                  <c:v>5.75</c:v>
                </c:pt>
                <c:pt idx="3961">
                  <c:v>5.7534722222222223</c:v>
                </c:pt>
                <c:pt idx="3962">
                  <c:v>5.7569444444444455</c:v>
                </c:pt>
                <c:pt idx="3963">
                  <c:v>5.7604166666666661</c:v>
                </c:pt>
                <c:pt idx="3964">
                  <c:v>5.7638888888888884</c:v>
                </c:pt>
                <c:pt idx="3965">
                  <c:v>5.7673611111111116</c:v>
                </c:pt>
                <c:pt idx="3966">
                  <c:v>5.7708333333333339</c:v>
                </c:pt>
                <c:pt idx="3967">
                  <c:v>5.7743055555555545</c:v>
                </c:pt>
                <c:pt idx="3968">
                  <c:v>5.7777777777777777</c:v>
                </c:pt>
                <c:pt idx="3969">
                  <c:v>5.7812500000000009</c:v>
                </c:pt>
                <c:pt idx="3970">
                  <c:v>5.7847222222222223</c:v>
                </c:pt>
                <c:pt idx="3971">
                  <c:v>5.7881944444444455</c:v>
                </c:pt>
                <c:pt idx="3972">
                  <c:v>5.7916666666666679</c:v>
                </c:pt>
                <c:pt idx="3973">
                  <c:v>5.7951388888888884</c:v>
                </c:pt>
                <c:pt idx="3974">
                  <c:v>5.7986111111111116</c:v>
                </c:pt>
                <c:pt idx="3975">
                  <c:v>5.802083333333333</c:v>
                </c:pt>
                <c:pt idx="3976">
                  <c:v>5.8055555555555536</c:v>
                </c:pt>
                <c:pt idx="3977">
                  <c:v>5.8090277777777777</c:v>
                </c:pt>
                <c:pt idx="3978">
                  <c:v>5.8124999999999991</c:v>
                </c:pt>
                <c:pt idx="3979">
                  <c:v>5.8159722222222214</c:v>
                </c:pt>
                <c:pt idx="3980">
                  <c:v>5.8194444444444455</c:v>
                </c:pt>
                <c:pt idx="3981">
                  <c:v>5.8229166666666652</c:v>
                </c:pt>
                <c:pt idx="3982">
                  <c:v>5.8263888888888884</c:v>
                </c:pt>
                <c:pt idx="3983">
                  <c:v>5.8298611111111116</c:v>
                </c:pt>
                <c:pt idx="3984">
                  <c:v>5.8333333333333339</c:v>
                </c:pt>
                <c:pt idx="3985">
                  <c:v>5.8368055555555545</c:v>
                </c:pt>
                <c:pt idx="3986">
                  <c:v>5.8402777777777777</c:v>
                </c:pt>
                <c:pt idx="3987">
                  <c:v>5.84375</c:v>
                </c:pt>
                <c:pt idx="3988">
                  <c:v>5.8472222222222223</c:v>
                </c:pt>
                <c:pt idx="3989">
                  <c:v>5.8506944444444455</c:v>
                </c:pt>
                <c:pt idx="3990">
                  <c:v>5.8541666666666661</c:v>
                </c:pt>
                <c:pt idx="3991">
                  <c:v>5.8576388888888884</c:v>
                </c:pt>
                <c:pt idx="3992">
                  <c:v>5.8611111111111107</c:v>
                </c:pt>
                <c:pt idx="3993">
                  <c:v>5.8645833333333321</c:v>
                </c:pt>
                <c:pt idx="3994">
                  <c:v>5.8680555555555536</c:v>
                </c:pt>
                <c:pt idx="3995">
                  <c:v>5.8715277777777777</c:v>
                </c:pt>
                <c:pt idx="3996">
                  <c:v>5.875</c:v>
                </c:pt>
                <c:pt idx="3997">
                  <c:v>5.8784722222222223</c:v>
                </c:pt>
                <c:pt idx="3998">
                  <c:v>5.8819444444444455</c:v>
                </c:pt>
                <c:pt idx="3999">
                  <c:v>5.8854166666666661</c:v>
                </c:pt>
                <c:pt idx="4000">
                  <c:v>5.8888888888888884</c:v>
                </c:pt>
                <c:pt idx="4001">
                  <c:v>5.8923611111111116</c:v>
                </c:pt>
                <c:pt idx="4002">
                  <c:v>5.895833333333333</c:v>
                </c:pt>
                <c:pt idx="4003">
                  <c:v>5.8993055555555545</c:v>
                </c:pt>
                <c:pt idx="4004">
                  <c:v>5.9027777777777777</c:v>
                </c:pt>
                <c:pt idx="4005">
                  <c:v>5.9062500000000009</c:v>
                </c:pt>
                <c:pt idx="4006">
                  <c:v>5.9097222222222232</c:v>
                </c:pt>
                <c:pt idx="4007">
                  <c:v>5.9131944444444455</c:v>
                </c:pt>
                <c:pt idx="4008">
                  <c:v>5.9166666666666679</c:v>
                </c:pt>
                <c:pt idx="4009">
                  <c:v>5.9201388888888884</c:v>
                </c:pt>
                <c:pt idx="4010">
                  <c:v>5.9236111111111116</c:v>
                </c:pt>
                <c:pt idx="4011">
                  <c:v>5.927083333333333</c:v>
                </c:pt>
                <c:pt idx="4012">
                  <c:v>5.9305555555555545</c:v>
                </c:pt>
                <c:pt idx="4013">
                  <c:v>5.9340277777777777</c:v>
                </c:pt>
                <c:pt idx="4014">
                  <c:v>5.9375</c:v>
                </c:pt>
                <c:pt idx="4015">
                  <c:v>5.9409722222222223</c:v>
                </c:pt>
                <c:pt idx="4016">
                  <c:v>5.9444444444444455</c:v>
                </c:pt>
                <c:pt idx="4017">
                  <c:v>5.9479166666666661</c:v>
                </c:pt>
                <c:pt idx="4018">
                  <c:v>5.9513888888888893</c:v>
                </c:pt>
                <c:pt idx="4019">
                  <c:v>5.9548611111111116</c:v>
                </c:pt>
                <c:pt idx="4020">
                  <c:v>5.9583333333333339</c:v>
                </c:pt>
                <c:pt idx="4021">
                  <c:v>5.9618055555555545</c:v>
                </c:pt>
                <c:pt idx="4022">
                  <c:v>5.9652777777777777</c:v>
                </c:pt>
                <c:pt idx="4023">
                  <c:v>5.96875</c:v>
                </c:pt>
                <c:pt idx="4024">
                  <c:v>5.9722222222222232</c:v>
                </c:pt>
                <c:pt idx="4025">
                  <c:v>5.9756944444444464</c:v>
                </c:pt>
                <c:pt idx="4026">
                  <c:v>5.9791666666666679</c:v>
                </c:pt>
                <c:pt idx="4027">
                  <c:v>5.9826388888888893</c:v>
                </c:pt>
                <c:pt idx="4028">
                  <c:v>5.9861111111111116</c:v>
                </c:pt>
                <c:pt idx="4029">
                  <c:v>5.9895833333333339</c:v>
                </c:pt>
                <c:pt idx="4030">
                  <c:v>5.9930555555555545</c:v>
                </c:pt>
                <c:pt idx="4031">
                  <c:v>5.9965277777777777</c:v>
                </c:pt>
                <c:pt idx="4032">
                  <c:v>6</c:v>
                </c:pt>
                <c:pt idx="4033">
                  <c:v>6.0034722222222223</c:v>
                </c:pt>
                <c:pt idx="4034">
                  <c:v>6.0069444444444455</c:v>
                </c:pt>
                <c:pt idx="4035">
                  <c:v>6.0104166666666661</c:v>
                </c:pt>
                <c:pt idx="4036">
                  <c:v>6.0138888888888884</c:v>
                </c:pt>
                <c:pt idx="4037">
                  <c:v>6.0173611111111116</c:v>
                </c:pt>
                <c:pt idx="4038">
                  <c:v>6.020833333333333</c:v>
                </c:pt>
                <c:pt idx="4039">
                  <c:v>6.0243055555555536</c:v>
                </c:pt>
                <c:pt idx="4040">
                  <c:v>6.0277777777777768</c:v>
                </c:pt>
                <c:pt idx="4041">
                  <c:v>6.0312500000000009</c:v>
                </c:pt>
                <c:pt idx="4042">
                  <c:v>6.0347222222222223</c:v>
                </c:pt>
                <c:pt idx="4043">
                  <c:v>6.0381944444444455</c:v>
                </c:pt>
                <c:pt idx="4044">
                  <c:v>6.0416666666666679</c:v>
                </c:pt>
                <c:pt idx="4045">
                  <c:v>6.0451388888888884</c:v>
                </c:pt>
                <c:pt idx="4046">
                  <c:v>6.0486111111111116</c:v>
                </c:pt>
                <c:pt idx="4047">
                  <c:v>6.052083333333333</c:v>
                </c:pt>
                <c:pt idx="4048">
                  <c:v>6.0555555555555536</c:v>
                </c:pt>
                <c:pt idx="4049">
                  <c:v>6.0590277777777777</c:v>
                </c:pt>
                <c:pt idx="4050">
                  <c:v>6.0624999999999991</c:v>
                </c:pt>
                <c:pt idx="4051">
                  <c:v>6.0659722222222214</c:v>
                </c:pt>
                <c:pt idx="4052">
                  <c:v>6.0694444444444455</c:v>
                </c:pt>
                <c:pt idx="4053">
                  <c:v>6.0729166666666661</c:v>
                </c:pt>
                <c:pt idx="4054">
                  <c:v>6.0763888888888893</c:v>
                </c:pt>
                <c:pt idx="4055">
                  <c:v>6.0798611111111125</c:v>
                </c:pt>
                <c:pt idx="4056">
                  <c:v>6.0833333333333339</c:v>
                </c:pt>
                <c:pt idx="4057">
                  <c:v>6.0868055555555545</c:v>
                </c:pt>
                <c:pt idx="4058">
                  <c:v>6.0902777777777777</c:v>
                </c:pt>
                <c:pt idx="4059">
                  <c:v>6.09375</c:v>
                </c:pt>
                <c:pt idx="4060">
                  <c:v>6.0972222222222223</c:v>
                </c:pt>
                <c:pt idx="4061">
                  <c:v>6.1006944444444455</c:v>
                </c:pt>
                <c:pt idx="4062">
                  <c:v>6.1041666666666661</c:v>
                </c:pt>
                <c:pt idx="4063">
                  <c:v>6.1076388888888884</c:v>
                </c:pt>
                <c:pt idx="4064">
                  <c:v>6.1111111111111107</c:v>
                </c:pt>
                <c:pt idx="4065">
                  <c:v>6.1145833333333321</c:v>
                </c:pt>
                <c:pt idx="4066">
                  <c:v>6.1180555555555536</c:v>
                </c:pt>
                <c:pt idx="4067">
                  <c:v>6.1215277777777768</c:v>
                </c:pt>
                <c:pt idx="4068">
                  <c:v>6.1249999999999991</c:v>
                </c:pt>
                <c:pt idx="4069">
                  <c:v>6.1284722222222214</c:v>
                </c:pt>
                <c:pt idx="4070">
                  <c:v>6.1319444444444455</c:v>
                </c:pt>
                <c:pt idx="4071">
                  <c:v>6.1354166666666661</c:v>
                </c:pt>
                <c:pt idx="4072">
                  <c:v>6.1388888888888884</c:v>
                </c:pt>
                <c:pt idx="4073">
                  <c:v>6.1423611111111116</c:v>
                </c:pt>
                <c:pt idx="4074">
                  <c:v>6.145833333333333</c:v>
                </c:pt>
                <c:pt idx="4075">
                  <c:v>6.1493055555555545</c:v>
                </c:pt>
                <c:pt idx="4076">
                  <c:v>6.1527777777777768</c:v>
                </c:pt>
                <c:pt idx="4077">
                  <c:v>6.15625</c:v>
                </c:pt>
                <c:pt idx="4078">
                  <c:v>6.1597222222222223</c:v>
                </c:pt>
                <c:pt idx="4079">
                  <c:v>6.1631944444444446</c:v>
                </c:pt>
                <c:pt idx="4080">
                  <c:v>6.166666666666667</c:v>
                </c:pt>
                <c:pt idx="4081">
                  <c:v>6.1701388888888884</c:v>
                </c:pt>
                <c:pt idx="4082">
                  <c:v>6.1736111111111116</c:v>
                </c:pt>
                <c:pt idx="4083">
                  <c:v>6.177083333333333</c:v>
                </c:pt>
                <c:pt idx="4084">
                  <c:v>6.1805555555555536</c:v>
                </c:pt>
                <c:pt idx="4085">
                  <c:v>6.1840277777777768</c:v>
                </c:pt>
                <c:pt idx="4086">
                  <c:v>6.1874999999999991</c:v>
                </c:pt>
                <c:pt idx="4087">
                  <c:v>6.1909722222222214</c:v>
                </c:pt>
                <c:pt idx="4088">
                  <c:v>6.1944444444444446</c:v>
                </c:pt>
                <c:pt idx="4089">
                  <c:v>6.1979166666666652</c:v>
                </c:pt>
                <c:pt idx="4090">
                  <c:v>6.2013888888888893</c:v>
                </c:pt>
                <c:pt idx="4091">
                  <c:v>6.2048611111111116</c:v>
                </c:pt>
                <c:pt idx="4092">
                  <c:v>6.2083333333333339</c:v>
                </c:pt>
                <c:pt idx="4093">
                  <c:v>6.2118055555555545</c:v>
                </c:pt>
                <c:pt idx="4094">
                  <c:v>6.2152777777777777</c:v>
                </c:pt>
                <c:pt idx="4095">
                  <c:v>6.21875</c:v>
                </c:pt>
                <c:pt idx="4096">
                  <c:v>6.2222222222222223</c:v>
                </c:pt>
                <c:pt idx="4097">
                  <c:v>6.2256944444444455</c:v>
                </c:pt>
                <c:pt idx="4098">
                  <c:v>6.229166666666667</c:v>
                </c:pt>
                <c:pt idx="4099">
                  <c:v>6.2326388888888893</c:v>
                </c:pt>
                <c:pt idx="4100">
                  <c:v>6.2361111111111116</c:v>
                </c:pt>
                <c:pt idx="4101">
                  <c:v>6.2395833333333339</c:v>
                </c:pt>
                <c:pt idx="4102">
                  <c:v>6.2430555555555545</c:v>
                </c:pt>
                <c:pt idx="4103">
                  <c:v>6.2465277777777777</c:v>
                </c:pt>
                <c:pt idx="4104">
                  <c:v>6.25</c:v>
                </c:pt>
                <c:pt idx="4105">
                  <c:v>6.2534722222222223</c:v>
                </c:pt>
                <c:pt idx="4106">
                  <c:v>6.2569444444444455</c:v>
                </c:pt>
                <c:pt idx="4107">
                  <c:v>6.2604166666666661</c:v>
                </c:pt>
                <c:pt idx="4108">
                  <c:v>6.2638888888888884</c:v>
                </c:pt>
                <c:pt idx="4109">
                  <c:v>6.2673611111111116</c:v>
                </c:pt>
                <c:pt idx="4110">
                  <c:v>6.2708333333333339</c:v>
                </c:pt>
                <c:pt idx="4111">
                  <c:v>6.2743055555555545</c:v>
                </c:pt>
                <c:pt idx="4112">
                  <c:v>6.2777777777777777</c:v>
                </c:pt>
                <c:pt idx="4113">
                  <c:v>6.2812500000000009</c:v>
                </c:pt>
                <c:pt idx="4114">
                  <c:v>6.2847222222222223</c:v>
                </c:pt>
                <c:pt idx="4115">
                  <c:v>6.2881944444444455</c:v>
                </c:pt>
                <c:pt idx="4116">
                  <c:v>6.2916666666666679</c:v>
                </c:pt>
                <c:pt idx="4117">
                  <c:v>6.2951388888888884</c:v>
                </c:pt>
                <c:pt idx="4118">
                  <c:v>6.2986111111111116</c:v>
                </c:pt>
                <c:pt idx="4119">
                  <c:v>6.302083333333333</c:v>
                </c:pt>
                <c:pt idx="4120">
                  <c:v>6.3055555555555536</c:v>
                </c:pt>
                <c:pt idx="4121">
                  <c:v>6.3090277777777777</c:v>
                </c:pt>
                <c:pt idx="4122">
                  <c:v>6.3124999999999991</c:v>
                </c:pt>
                <c:pt idx="4123">
                  <c:v>6.3159722222222214</c:v>
                </c:pt>
                <c:pt idx="4124">
                  <c:v>6.3194444444444455</c:v>
                </c:pt>
                <c:pt idx="4125">
                  <c:v>6.3229166666666652</c:v>
                </c:pt>
                <c:pt idx="4126">
                  <c:v>6.3263888888888884</c:v>
                </c:pt>
                <c:pt idx="4127">
                  <c:v>6.3298611111111116</c:v>
                </c:pt>
                <c:pt idx="4128">
                  <c:v>6.3333333333333339</c:v>
                </c:pt>
                <c:pt idx="4129">
                  <c:v>6.3368055555555545</c:v>
                </c:pt>
                <c:pt idx="4130">
                  <c:v>6.3402777777777777</c:v>
                </c:pt>
                <c:pt idx="4131">
                  <c:v>6.34375</c:v>
                </c:pt>
                <c:pt idx="4132">
                  <c:v>6.3472222222222223</c:v>
                </c:pt>
                <c:pt idx="4133">
                  <c:v>6.3506944444444455</c:v>
                </c:pt>
                <c:pt idx="4134">
                  <c:v>6.3541666666666661</c:v>
                </c:pt>
                <c:pt idx="4135">
                  <c:v>6.3576388888888884</c:v>
                </c:pt>
                <c:pt idx="4136">
                  <c:v>6.3611111111111107</c:v>
                </c:pt>
                <c:pt idx="4137">
                  <c:v>6.3645833333333321</c:v>
                </c:pt>
                <c:pt idx="4138">
                  <c:v>6.3680555555555536</c:v>
                </c:pt>
                <c:pt idx="4139">
                  <c:v>6.3715277777777777</c:v>
                </c:pt>
                <c:pt idx="4140">
                  <c:v>6.375</c:v>
                </c:pt>
                <c:pt idx="4141">
                  <c:v>6.3784722222222223</c:v>
                </c:pt>
                <c:pt idx="4142">
                  <c:v>6.3819444444444455</c:v>
                </c:pt>
                <c:pt idx="4143">
                  <c:v>6.3854166666666661</c:v>
                </c:pt>
                <c:pt idx="4144">
                  <c:v>6.3888888888888884</c:v>
                </c:pt>
                <c:pt idx="4145">
                  <c:v>6.3923611111111116</c:v>
                </c:pt>
                <c:pt idx="4146">
                  <c:v>6.395833333333333</c:v>
                </c:pt>
                <c:pt idx="4147">
                  <c:v>6.3993055555555545</c:v>
                </c:pt>
                <c:pt idx="4148">
                  <c:v>6.4027777777777777</c:v>
                </c:pt>
                <c:pt idx="4149">
                  <c:v>6.4062500000000009</c:v>
                </c:pt>
                <c:pt idx="4150">
                  <c:v>6.4097222222222232</c:v>
                </c:pt>
                <c:pt idx="4151">
                  <c:v>6.4131944444444455</c:v>
                </c:pt>
                <c:pt idx="4152">
                  <c:v>6.4166666666666679</c:v>
                </c:pt>
                <c:pt idx="4153">
                  <c:v>6.4201388888888884</c:v>
                </c:pt>
                <c:pt idx="4154">
                  <c:v>6.4236111111111116</c:v>
                </c:pt>
                <c:pt idx="4155">
                  <c:v>6.427083333333333</c:v>
                </c:pt>
                <c:pt idx="4156">
                  <c:v>6.4305555555555545</c:v>
                </c:pt>
                <c:pt idx="4157">
                  <c:v>6.4340277777777777</c:v>
                </c:pt>
                <c:pt idx="4158">
                  <c:v>6.4375</c:v>
                </c:pt>
                <c:pt idx="4159">
                  <c:v>6.4409722222222223</c:v>
                </c:pt>
                <c:pt idx="4160">
                  <c:v>6.4444444444444455</c:v>
                </c:pt>
                <c:pt idx="4161">
                  <c:v>6.4479166666666661</c:v>
                </c:pt>
                <c:pt idx="4162">
                  <c:v>6.4513888888888893</c:v>
                </c:pt>
                <c:pt idx="4163">
                  <c:v>6.4548611111111116</c:v>
                </c:pt>
                <c:pt idx="4164">
                  <c:v>6.4583333333333339</c:v>
                </c:pt>
                <c:pt idx="4165">
                  <c:v>6.4618055555555545</c:v>
                </c:pt>
                <c:pt idx="4166">
                  <c:v>6.4652777777777777</c:v>
                </c:pt>
                <c:pt idx="4167">
                  <c:v>6.46875</c:v>
                </c:pt>
                <c:pt idx="4168">
                  <c:v>6.4722222222222232</c:v>
                </c:pt>
                <c:pt idx="4169">
                  <c:v>6.4756944444444464</c:v>
                </c:pt>
                <c:pt idx="4170">
                  <c:v>6.4791666666666679</c:v>
                </c:pt>
                <c:pt idx="4171">
                  <c:v>6.4826388888888893</c:v>
                </c:pt>
                <c:pt idx="4172">
                  <c:v>6.4861111111111116</c:v>
                </c:pt>
                <c:pt idx="4173">
                  <c:v>6.4895833333333339</c:v>
                </c:pt>
                <c:pt idx="4174">
                  <c:v>6.4930555555555545</c:v>
                </c:pt>
                <c:pt idx="4175">
                  <c:v>6.4965277777777777</c:v>
                </c:pt>
                <c:pt idx="4176">
                  <c:v>6.5</c:v>
                </c:pt>
                <c:pt idx="4177">
                  <c:v>6.5034722222222223</c:v>
                </c:pt>
                <c:pt idx="4178">
                  <c:v>6.5069444444444455</c:v>
                </c:pt>
                <c:pt idx="4179">
                  <c:v>6.5104166666666661</c:v>
                </c:pt>
                <c:pt idx="4180">
                  <c:v>6.5138888888888884</c:v>
                </c:pt>
                <c:pt idx="4181">
                  <c:v>6.5173611111111116</c:v>
                </c:pt>
                <c:pt idx="4182">
                  <c:v>6.520833333333333</c:v>
                </c:pt>
                <c:pt idx="4183">
                  <c:v>6.5243055555555536</c:v>
                </c:pt>
                <c:pt idx="4184">
                  <c:v>6.5277777777777768</c:v>
                </c:pt>
                <c:pt idx="4185">
                  <c:v>6.5312500000000009</c:v>
                </c:pt>
                <c:pt idx="4186">
                  <c:v>6.5347222222222223</c:v>
                </c:pt>
                <c:pt idx="4187">
                  <c:v>6.5381944444444455</c:v>
                </c:pt>
                <c:pt idx="4188">
                  <c:v>6.5416666666666679</c:v>
                </c:pt>
                <c:pt idx="4189">
                  <c:v>6.5451388888888884</c:v>
                </c:pt>
                <c:pt idx="4190">
                  <c:v>6.5486111111111116</c:v>
                </c:pt>
                <c:pt idx="4191">
                  <c:v>6.552083333333333</c:v>
                </c:pt>
                <c:pt idx="4192">
                  <c:v>6.5555555555555536</c:v>
                </c:pt>
                <c:pt idx="4193">
                  <c:v>6.5590277777777777</c:v>
                </c:pt>
                <c:pt idx="4194">
                  <c:v>6.5624999999999991</c:v>
                </c:pt>
                <c:pt idx="4195">
                  <c:v>6.5659722222222214</c:v>
                </c:pt>
                <c:pt idx="4196">
                  <c:v>6.5694444444444455</c:v>
                </c:pt>
                <c:pt idx="4197">
                  <c:v>6.5729166666666661</c:v>
                </c:pt>
                <c:pt idx="4198">
                  <c:v>6.5763888888888893</c:v>
                </c:pt>
                <c:pt idx="4199">
                  <c:v>6.5798611111111125</c:v>
                </c:pt>
                <c:pt idx="4200">
                  <c:v>6.5833333333333339</c:v>
                </c:pt>
                <c:pt idx="4201">
                  <c:v>6.5868055555555545</c:v>
                </c:pt>
                <c:pt idx="4202">
                  <c:v>6.5902777777777777</c:v>
                </c:pt>
                <c:pt idx="4203">
                  <c:v>6.59375</c:v>
                </c:pt>
                <c:pt idx="4204">
                  <c:v>6.5972222222222223</c:v>
                </c:pt>
                <c:pt idx="4205">
                  <c:v>6.6006944444444455</c:v>
                </c:pt>
                <c:pt idx="4206">
                  <c:v>6.6041666666666661</c:v>
                </c:pt>
                <c:pt idx="4207">
                  <c:v>6.6076388888888884</c:v>
                </c:pt>
                <c:pt idx="4208">
                  <c:v>6.6111111111111107</c:v>
                </c:pt>
                <c:pt idx="4209">
                  <c:v>6.6145833333333321</c:v>
                </c:pt>
                <c:pt idx="4210">
                  <c:v>6.6180555555555536</c:v>
                </c:pt>
                <c:pt idx="4211">
                  <c:v>6.6215277777777768</c:v>
                </c:pt>
                <c:pt idx="4212">
                  <c:v>6.6249999999999991</c:v>
                </c:pt>
                <c:pt idx="4213">
                  <c:v>6.6284722222222214</c:v>
                </c:pt>
                <c:pt idx="4214">
                  <c:v>6.6319444444444455</c:v>
                </c:pt>
                <c:pt idx="4215">
                  <c:v>6.6354166666666661</c:v>
                </c:pt>
                <c:pt idx="4216">
                  <c:v>6.6388888888888884</c:v>
                </c:pt>
                <c:pt idx="4217">
                  <c:v>6.6423611111111116</c:v>
                </c:pt>
                <c:pt idx="4218">
                  <c:v>6.645833333333333</c:v>
                </c:pt>
                <c:pt idx="4219">
                  <c:v>6.6493055555555545</c:v>
                </c:pt>
                <c:pt idx="4220">
                  <c:v>6.6527777777777768</c:v>
                </c:pt>
                <c:pt idx="4221">
                  <c:v>6.65625</c:v>
                </c:pt>
                <c:pt idx="4222">
                  <c:v>6.6597222222222223</c:v>
                </c:pt>
                <c:pt idx="4223">
                  <c:v>6.6631944444444446</c:v>
                </c:pt>
                <c:pt idx="4224">
                  <c:v>6.666666666666667</c:v>
                </c:pt>
                <c:pt idx="4225">
                  <c:v>6.6701388888888884</c:v>
                </c:pt>
                <c:pt idx="4226">
                  <c:v>6.6736111111111116</c:v>
                </c:pt>
                <c:pt idx="4227">
                  <c:v>6.677083333333333</c:v>
                </c:pt>
                <c:pt idx="4228">
                  <c:v>6.6805555555555536</c:v>
                </c:pt>
                <c:pt idx="4229">
                  <c:v>6.6840277777777768</c:v>
                </c:pt>
                <c:pt idx="4230">
                  <c:v>6.6874999999999991</c:v>
                </c:pt>
                <c:pt idx="4231">
                  <c:v>6.6909722222222214</c:v>
                </c:pt>
                <c:pt idx="4232">
                  <c:v>6.6944444444444446</c:v>
                </c:pt>
                <c:pt idx="4233">
                  <c:v>6.6979166666666652</c:v>
                </c:pt>
                <c:pt idx="4234">
                  <c:v>6.7013888888888893</c:v>
                </c:pt>
                <c:pt idx="4235">
                  <c:v>6.7048611111111116</c:v>
                </c:pt>
                <c:pt idx="4236">
                  <c:v>6.7083333333333339</c:v>
                </c:pt>
                <c:pt idx="4237">
                  <c:v>6.7118055555555545</c:v>
                </c:pt>
                <c:pt idx="4238">
                  <c:v>6.7152777777777777</c:v>
                </c:pt>
                <c:pt idx="4239">
                  <c:v>6.71875</c:v>
                </c:pt>
                <c:pt idx="4240">
                  <c:v>6.7222222222222223</c:v>
                </c:pt>
                <c:pt idx="4241">
                  <c:v>6.7256944444444455</c:v>
                </c:pt>
                <c:pt idx="4242">
                  <c:v>6.729166666666667</c:v>
                </c:pt>
                <c:pt idx="4243">
                  <c:v>6.7326388888888893</c:v>
                </c:pt>
                <c:pt idx="4244">
                  <c:v>6.7361111111111116</c:v>
                </c:pt>
                <c:pt idx="4245">
                  <c:v>6.7395833333333339</c:v>
                </c:pt>
                <c:pt idx="4246">
                  <c:v>6.7430555555555545</c:v>
                </c:pt>
                <c:pt idx="4247">
                  <c:v>6.7465277777777777</c:v>
                </c:pt>
                <c:pt idx="4248">
                  <c:v>6.75</c:v>
                </c:pt>
                <c:pt idx="4249">
                  <c:v>6.7534722222222223</c:v>
                </c:pt>
                <c:pt idx="4250">
                  <c:v>6.7569444444444455</c:v>
                </c:pt>
                <c:pt idx="4251">
                  <c:v>6.7604166666666661</c:v>
                </c:pt>
                <c:pt idx="4252">
                  <c:v>6.7638888888888884</c:v>
                </c:pt>
                <c:pt idx="4253">
                  <c:v>6.7673611111111116</c:v>
                </c:pt>
                <c:pt idx="4254">
                  <c:v>6.7708333333333339</c:v>
                </c:pt>
                <c:pt idx="4255">
                  <c:v>6.7743055555555545</c:v>
                </c:pt>
                <c:pt idx="4256">
                  <c:v>6.7777777777777777</c:v>
                </c:pt>
                <c:pt idx="4257">
                  <c:v>6.7812500000000009</c:v>
                </c:pt>
                <c:pt idx="4258">
                  <c:v>6.7847222222222223</c:v>
                </c:pt>
                <c:pt idx="4259">
                  <c:v>6.7881944444444455</c:v>
                </c:pt>
                <c:pt idx="4260">
                  <c:v>6.7916666666666679</c:v>
                </c:pt>
                <c:pt idx="4261">
                  <c:v>6.7951388888888884</c:v>
                </c:pt>
                <c:pt idx="4262">
                  <c:v>6.7986111111111116</c:v>
                </c:pt>
                <c:pt idx="4263">
                  <c:v>6.802083333333333</c:v>
                </c:pt>
                <c:pt idx="4264">
                  <c:v>6.8055555555555536</c:v>
                </c:pt>
                <c:pt idx="4265">
                  <c:v>6.8090277777777777</c:v>
                </c:pt>
                <c:pt idx="4266">
                  <c:v>6.8124999999999991</c:v>
                </c:pt>
                <c:pt idx="4267">
                  <c:v>6.8159722222222214</c:v>
                </c:pt>
                <c:pt idx="4268">
                  <c:v>6.8194444444444455</c:v>
                </c:pt>
                <c:pt idx="4269">
                  <c:v>6.8229166666666652</c:v>
                </c:pt>
                <c:pt idx="4270">
                  <c:v>6.8263888888888884</c:v>
                </c:pt>
                <c:pt idx="4271">
                  <c:v>6.8298611111111116</c:v>
                </c:pt>
                <c:pt idx="4272">
                  <c:v>6.8333333333333339</c:v>
                </c:pt>
                <c:pt idx="4273">
                  <c:v>6.8368055555555545</c:v>
                </c:pt>
                <c:pt idx="4274">
                  <c:v>6.8402777777777777</c:v>
                </c:pt>
                <c:pt idx="4275">
                  <c:v>6.84375</c:v>
                </c:pt>
                <c:pt idx="4276">
                  <c:v>6.8472222222222223</c:v>
                </c:pt>
                <c:pt idx="4277">
                  <c:v>6.8506944444444455</c:v>
                </c:pt>
                <c:pt idx="4278">
                  <c:v>6.8541666666666661</c:v>
                </c:pt>
                <c:pt idx="4279">
                  <c:v>6.8576388888888884</c:v>
                </c:pt>
                <c:pt idx="4280">
                  <c:v>6.8611111111111107</c:v>
                </c:pt>
                <c:pt idx="4281">
                  <c:v>6.8645833333333321</c:v>
                </c:pt>
                <c:pt idx="4282">
                  <c:v>6.8680555555555536</c:v>
                </c:pt>
                <c:pt idx="4283">
                  <c:v>6.8715277777777777</c:v>
                </c:pt>
                <c:pt idx="4284">
                  <c:v>6.875</c:v>
                </c:pt>
                <c:pt idx="4285">
                  <c:v>6.8784722222222223</c:v>
                </c:pt>
                <c:pt idx="4286">
                  <c:v>6.8819444444444455</c:v>
                </c:pt>
                <c:pt idx="4287">
                  <c:v>6.8854166666666661</c:v>
                </c:pt>
                <c:pt idx="4288">
                  <c:v>6.8888888888888884</c:v>
                </c:pt>
                <c:pt idx="4289">
                  <c:v>6.8923611111111116</c:v>
                </c:pt>
                <c:pt idx="4290">
                  <c:v>6.895833333333333</c:v>
                </c:pt>
                <c:pt idx="4291">
                  <c:v>6.8993055555555545</c:v>
                </c:pt>
                <c:pt idx="4292">
                  <c:v>6.9027777777777777</c:v>
                </c:pt>
                <c:pt idx="4293">
                  <c:v>6.9062500000000009</c:v>
                </c:pt>
                <c:pt idx="4294">
                  <c:v>6.9097222222222232</c:v>
                </c:pt>
                <c:pt idx="4295">
                  <c:v>6.9131944444444455</c:v>
                </c:pt>
                <c:pt idx="4296">
                  <c:v>6.9166666666666679</c:v>
                </c:pt>
                <c:pt idx="4297">
                  <c:v>6.9201388888888884</c:v>
                </c:pt>
                <c:pt idx="4298">
                  <c:v>6.9236111111111116</c:v>
                </c:pt>
                <c:pt idx="4299">
                  <c:v>6.927083333333333</c:v>
                </c:pt>
                <c:pt idx="4300">
                  <c:v>6.9305555555555545</c:v>
                </c:pt>
                <c:pt idx="4301">
                  <c:v>6.9340277777777777</c:v>
                </c:pt>
                <c:pt idx="4302">
                  <c:v>6.9375</c:v>
                </c:pt>
                <c:pt idx="4303">
                  <c:v>6.9409722222222223</c:v>
                </c:pt>
                <c:pt idx="4304">
                  <c:v>6.9444444444444455</c:v>
                </c:pt>
                <c:pt idx="4305">
                  <c:v>6.9479166666666661</c:v>
                </c:pt>
                <c:pt idx="4306">
                  <c:v>6.9513888888888893</c:v>
                </c:pt>
                <c:pt idx="4307">
                  <c:v>6.9548611111111116</c:v>
                </c:pt>
                <c:pt idx="4308">
                  <c:v>6.9583333333333339</c:v>
                </c:pt>
                <c:pt idx="4309">
                  <c:v>6.9618055555555545</c:v>
                </c:pt>
                <c:pt idx="4310">
                  <c:v>6.9652777777777777</c:v>
                </c:pt>
              </c:numCache>
            </c:numRef>
          </c:xVal>
          <c:yVal>
            <c:numRef>
              <c:f>'Raw data'!$AH$3:$AH$4313</c:f>
              <c:numCache>
                <c:formatCode>0</c:formatCode>
                <c:ptCount val="4311"/>
                <c:pt idx="0">
                  <c:v>2.5769522656672386E-3</c:v>
                </c:pt>
                <c:pt idx="1">
                  <c:v>5.3726339068409394E-2</c:v>
                </c:pt>
                <c:pt idx="2">
                  <c:v>0.1806095373760013</c:v>
                </c:pt>
                <c:pt idx="3">
                  <c:v>0.35674606667309922</c:v>
                </c:pt>
                <c:pt idx="4">
                  <c:v>0.55631875533645758</c:v>
                </c:pt>
                <c:pt idx="5">
                  <c:v>0.76498319791952563</c:v>
                </c:pt>
                <c:pt idx="6">
                  <c:v>0.97378293166454089</c:v>
                </c:pt>
                <c:pt idx="7">
                  <c:v>1.1762646504708567</c:v>
                </c:pt>
                <c:pt idx="8">
                  <c:v>1.3680260192952653</c:v>
                </c:pt>
                <c:pt idx="9">
                  <c:v>1.5472685692346191</c:v>
                </c:pt>
                <c:pt idx="10">
                  <c:v>1.7129559611183218</c:v>
                </c:pt>
                <c:pt idx="11">
                  <c:v>1.8656844717556831</c:v>
                </c:pt>
                <c:pt idx="12">
                  <c:v>2.0066835329371226</c:v>
                </c:pt>
                <c:pt idx="13">
                  <c:v>2.1357681656186824</c:v>
                </c:pt>
                <c:pt idx="14">
                  <c:v>2.2546578986657693</c:v>
                </c:pt>
                <c:pt idx="15">
                  <c:v>2.3639621947745142</c:v>
                </c:pt>
                <c:pt idx="16">
                  <c:v>2.4649087943980938</c:v>
                </c:pt>
                <c:pt idx="17">
                  <c:v>2.5583426441559665</c:v>
                </c:pt>
                <c:pt idx="18">
                  <c:v>2.6448385414137943</c:v>
                </c:pt>
                <c:pt idx="19">
                  <c:v>2.7254417549872594</c:v>
                </c:pt>
                <c:pt idx="20">
                  <c:v>2.8006667850530218</c:v>
                </c:pt>
                <c:pt idx="21">
                  <c:v>2.8711081365463431</c:v>
                </c:pt>
                <c:pt idx="22">
                  <c:v>2.9372889021263409</c:v>
                </c:pt>
                <c:pt idx="23">
                  <c:v>2.9996249541518671</c:v>
                </c:pt>
                <c:pt idx="24">
                  <c:v>3.0585404190813863</c:v>
                </c:pt>
                <c:pt idx="25">
                  <c:v>3.1144654492415138</c:v>
                </c:pt>
                <c:pt idx="26">
                  <c:v>3.1674989412190091</c:v>
                </c:pt>
                <c:pt idx="27">
                  <c:v>3.2180155321376116</c:v>
                </c:pt>
                <c:pt idx="28">
                  <c:v>3.2661785561840277</c:v>
                </c:pt>
                <c:pt idx="29">
                  <c:v>3.3123379718618007</c:v>
                </c:pt>
                <c:pt idx="30">
                  <c:v>3.3565343634801907</c:v>
                </c:pt>
                <c:pt idx="31">
                  <c:v>3.3990558592563751</c:v>
                </c:pt>
                <c:pt idx="32">
                  <c:v>3.4398938490131568</c:v>
                </c:pt>
                <c:pt idx="33">
                  <c:v>3.479248736570431</c:v>
                </c:pt>
                <c:pt idx="34">
                  <c:v>3.5172960115384031</c:v>
                </c:pt>
                <c:pt idx="35">
                  <c:v>3.5540400590494827</c:v>
                </c:pt>
                <c:pt idx="36">
                  <c:v>3.5896601797366814</c:v>
                </c:pt>
                <c:pt idx="37">
                  <c:v>3.6241319430584285</c:v>
                </c:pt>
                <c:pt idx="38">
                  <c:v>3.6576543958176426</c:v>
                </c:pt>
                <c:pt idx="39">
                  <c:v>3.69026213129708</c:v>
                </c:pt>
                <c:pt idx="40">
                  <c:v>3.7219554231056913</c:v>
                </c:pt>
                <c:pt idx="41">
                  <c:v>3.752796680324777</c:v>
                </c:pt>
                <c:pt idx="42">
                  <c:v>3.7828477819672086</c:v>
                </c:pt>
                <c:pt idx="43">
                  <c:v>3.8121186555675721</c:v>
                </c:pt>
                <c:pt idx="44">
                  <c:v>3.8407518810122121</c:v>
                </c:pt>
                <c:pt idx="45">
                  <c:v>3.8687659566902948</c:v>
                </c:pt>
                <c:pt idx="46">
                  <c:v>3.8961341660237241</c:v>
                </c:pt>
                <c:pt idx="47">
                  <c:v>3.9228834981901062</c:v>
                </c:pt>
                <c:pt idx="48">
                  <c:v>3.9491004099072908</c:v>
                </c:pt>
                <c:pt idx="49">
                  <c:v>3.9748976048541067</c:v>
                </c:pt>
                <c:pt idx="50">
                  <c:v>4.0001263926771378</c:v>
                </c:pt>
                <c:pt idx="51">
                  <c:v>4.0248798593879904</c:v>
                </c:pt>
                <c:pt idx="52">
                  <c:v>4.049150912564051</c:v>
                </c:pt>
                <c:pt idx="53">
                  <c:v>4.0730213221787555</c:v>
                </c:pt>
                <c:pt idx="54">
                  <c:v>4.096493258445796</c:v>
                </c:pt>
                <c:pt idx="55">
                  <c:v>4.1194883134763876</c:v>
                </c:pt>
                <c:pt idx="56">
                  <c:v>4.1422638311050317</c:v>
                </c:pt>
                <c:pt idx="57">
                  <c:v>4.1645851640292397</c:v>
                </c:pt>
                <c:pt idx="58">
                  <c:v>4.1865742808120885</c:v>
                </c:pt>
                <c:pt idx="59">
                  <c:v>4.2082098777016386</c:v>
                </c:pt>
                <c:pt idx="60">
                  <c:v>4.2295749652862931</c:v>
                </c:pt>
                <c:pt idx="61">
                  <c:v>4.2505820208612395</c:v>
                </c:pt>
                <c:pt idx="62">
                  <c:v>4.2714013121235848</c:v>
                </c:pt>
                <c:pt idx="63">
                  <c:v>4.2918990049823638</c:v>
                </c:pt>
                <c:pt idx="64">
                  <c:v>4.3121130641114709</c:v>
                </c:pt>
                <c:pt idx="65">
                  <c:v>4.3320666544026878</c:v>
                </c:pt>
                <c:pt idx="66">
                  <c:v>4.3518251784210262</c:v>
                </c:pt>
                <c:pt idx="67">
                  <c:v>4.3712920403019728</c:v>
                </c:pt>
                <c:pt idx="68">
                  <c:v>4.3905246703266654</c:v>
                </c:pt>
                <c:pt idx="69">
                  <c:v>4.4095553764264217</c:v>
                </c:pt>
                <c:pt idx="70">
                  <c:v>4.4283593001121897</c:v>
                </c:pt>
                <c:pt idx="71">
                  <c:v>4.447015526808352</c:v>
                </c:pt>
                <c:pt idx="72">
                  <c:v>4.4654111327243298</c:v>
                </c:pt>
                <c:pt idx="73">
                  <c:v>4.4835987856095203</c:v>
                </c:pt>
                <c:pt idx="74">
                  <c:v>4.501691962094907</c:v>
                </c:pt>
                <c:pt idx="75">
                  <c:v>4.5195605781362103</c:v>
                </c:pt>
                <c:pt idx="76">
                  <c:v>4.5372158452690776</c:v>
                </c:pt>
                <c:pt idx="77">
                  <c:v>4.5547246473202305</c:v>
                </c:pt>
                <c:pt idx="78">
                  <c:v>4.5720714624130272</c:v>
                </c:pt>
                <c:pt idx="79">
                  <c:v>4.5893124274523132</c:v>
                </c:pt>
                <c:pt idx="80">
                  <c:v>4.6063548127175089</c:v>
                </c:pt>
                <c:pt idx="81">
                  <c:v>4.6232374967112984</c:v>
                </c:pt>
                <c:pt idx="82">
                  <c:v>4.6400180795564019</c:v>
                </c:pt>
                <c:pt idx="83">
                  <c:v>4.6567186139950465</c:v>
                </c:pt>
                <c:pt idx="84">
                  <c:v>4.6731901426821336</c:v>
                </c:pt>
                <c:pt idx="85">
                  <c:v>4.6895634343995933</c:v>
                </c:pt>
                <c:pt idx="86">
                  <c:v>4.7057956263348171</c:v>
                </c:pt>
                <c:pt idx="87">
                  <c:v>4.721997643587855</c:v>
                </c:pt>
                <c:pt idx="88">
                  <c:v>4.7380191051793696</c:v>
                </c:pt>
                <c:pt idx="89">
                  <c:v>4.7539223723009263</c:v>
                </c:pt>
                <c:pt idx="90">
                  <c:v>4.7697218543378543</c:v>
                </c:pt>
                <c:pt idx="91">
                  <c:v>4.7854429544199739</c:v>
                </c:pt>
                <c:pt idx="92">
                  <c:v>4.8010074032749479</c:v>
                </c:pt>
                <c:pt idx="93">
                  <c:v>4.8164777277339264</c:v>
                </c:pt>
                <c:pt idx="94">
                  <c:v>4.8318994202439063</c:v>
                </c:pt>
                <c:pt idx="95">
                  <c:v>4.8472936043557073</c:v>
                </c:pt>
                <c:pt idx="96">
                  <c:v>4.8624954235247486</c:v>
                </c:pt>
                <c:pt idx="97">
                  <c:v>4.8776021619944059</c:v>
                </c:pt>
                <c:pt idx="98">
                  <c:v>4.8927089004640614</c:v>
                </c:pt>
                <c:pt idx="99">
                  <c:v>4.9077429024689314</c:v>
                </c:pt>
                <c:pt idx="100">
                  <c:v>4.9227029047183217</c:v>
                </c:pt>
                <c:pt idx="101">
                  <c:v>4.9375517018974353</c:v>
                </c:pt>
                <c:pt idx="102">
                  <c:v>4.9523550952296818</c:v>
                </c:pt>
                <c:pt idx="103">
                  <c:v>4.9671190006752894</c:v>
                </c:pt>
                <c:pt idx="104">
                  <c:v>4.9818282423254674</c:v>
                </c:pt>
                <c:pt idx="105">
                  <c:v>4.9964508964866878</c:v>
                </c:pt>
                <c:pt idx="106">
                  <c:v>5.0109825922505387</c:v>
                </c:pt>
                <c:pt idx="107">
                  <c:v>5.0254864714052347</c:v>
                </c:pt>
                <c:pt idx="108">
                  <c:v>5.0399624387419868</c:v>
                </c:pt>
                <c:pt idx="109">
                  <c:v>5.0543940913420631</c:v>
                </c:pt>
                <c:pt idx="110">
                  <c:v>5.0687627435137852</c:v>
                </c:pt>
                <c:pt idx="111">
                  <c:v>5.0830847005511473</c:v>
                </c:pt>
                <c:pt idx="112">
                  <c:v>5.0973788990983149</c:v>
                </c:pt>
                <c:pt idx="113">
                  <c:v>5.111630205539349</c:v>
                </c:pt>
                <c:pt idx="114">
                  <c:v>5.1258480856696904</c:v>
                </c:pt>
                <c:pt idx="115">
                  <c:v>5.1400417886703789</c:v>
                </c:pt>
                <c:pt idx="116">
                  <c:v>5.154202675316677</c:v>
                </c:pt>
                <c:pt idx="117">
                  <c:v>5.1683322022554785</c:v>
                </c:pt>
                <c:pt idx="118">
                  <c:v>5.182445231511867</c:v>
                </c:pt>
                <c:pt idx="119">
                  <c:v>5.1965362063703333</c:v>
                </c:pt>
                <c:pt idx="120">
                  <c:v>5.2106027494825033</c:v>
                </c:pt>
                <c:pt idx="121">
                  <c:v>5.2246588215876226</c:v>
                </c:pt>
                <c:pt idx="122">
                  <c:v>5.2386914506485978</c:v>
                </c:pt>
                <c:pt idx="123">
                  <c:v>5.2527143241362175</c:v>
                </c:pt>
                <c:pt idx="124">
                  <c:v>5.2667269327299042</c:v>
                </c:pt>
                <c:pt idx="125">
                  <c:v>5.2807304742814996</c:v>
                </c:pt>
                <c:pt idx="126">
                  <c:v>5.2947277409923021</c:v>
                </c:pt>
                <c:pt idx="127">
                  <c:v>5.308719100551861</c:v>
                </c:pt>
                <c:pt idx="128">
                  <c:v>5.3227090604518956</c:v>
                </c:pt>
                <c:pt idx="129">
                  <c:v>5.3366994230685911</c:v>
                </c:pt>
                <c:pt idx="130">
                  <c:v>5.3506870950737779</c:v>
                </c:pt>
                <c:pt idx="131">
                  <c:v>5.3646748204549075</c:v>
                </c:pt>
                <c:pt idx="132">
                  <c:v>5.37867105965063</c:v>
                </c:pt>
                <c:pt idx="133">
                  <c:v>5.3926736431417668</c:v>
                </c:pt>
                <c:pt idx="134">
                  <c:v>5.4066915570461349</c:v>
                </c:pt>
                <c:pt idx="135">
                  <c:v>5.4207170443957855</c:v>
                </c:pt>
                <c:pt idx="136">
                  <c:v>5.4347475106906877</c:v>
                </c:pt>
                <c:pt idx="137">
                  <c:v>5.4488002359635566</c:v>
                </c:pt>
                <c:pt idx="138">
                  <c:v>5.4628690059889102</c:v>
                </c:pt>
                <c:pt idx="139">
                  <c:v>5.4769638969769305</c:v>
                </c:pt>
                <c:pt idx="140">
                  <c:v>5.4910764784447919</c:v>
                </c:pt>
                <c:pt idx="141">
                  <c:v>5.5052021613088424</c:v>
                </c:pt>
                <c:pt idx="142">
                  <c:v>5.5193485719972122</c:v>
                </c:pt>
                <c:pt idx="143">
                  <c:v>5.5335234499486408</c:v>
                </c:pt>
                <c:pt idx="144">
                  <c:v>5.5477140201636983</c:v>
                </c:pt>
                <c:pt idx="145">
                  <c:v>5.5619474585816464</c:v>
                </c:pt>
                <c:pt idx="146">
                  <c:v>5.5762146305010356</c:v>
                </c:pt>
                <c:pt idx="147">
                  <c:v>5.5905169742548404</c:v>
                </c:pt>
                <c:pt idx="148">
                  <c:v>5.6048231988282913</c:v>
                </c:pt>
                <c:pt idx="149">
                  <c:v>5.6191503152093496</c:v>
                </c:pt>
                <c:pt idx="150">
                  <c:v>5.6335221198880916</c:v>
                </c:pt>
                <c:pt idx="151">
                  <c:v>5.6479333659148425</c:v>
                </c:pt>
                <c:pt idx="152">
                  <c:v>5.6623803106020558</c:v>
                </c:pt>
                <c:pt idx="153">
                  <c:v>5.6768710833049427</c:v>
                </c:pt>
                <c:pt idx="154">
                  <c:v>5.691400127177678</c:v>
                </c:pt>
                <c:pt idx="155">
                  <c:v>5.7059890097548838</c:v>
                </c:pt>
                <c:pt idx="156">
                  <c:v>5.7206353978926385</c:v>
                </c:pt>
                <c:pt idx="157">
                  <c:v>5.7352838566737967</c:v>
                </c:pt>
                <c:pt idx="158">
                  <c:v>5.7499654088701524</c:v>
                </c:pt>
                <c:pt idx="159">
                  <c:v>5.7646821458640058</c:v>
                </c:pt>
                <c:pt idx="160">
                  <c:v>5.779446144189734</c:v>
                </c:pt>
                <c:pt idx="161">
                  <c:v>5.7942538067045</c:v>
                </c:pt>
                <c:pt idx="162">
                  <c:v>5.8091129600356028</c:v>
                </c:pt>
                <c:pt idx="163">
                  <c:v>5.8240761917953883</c:v>
                </c:pt>
                <c:pt idx="164">
                  <c:v>5.8390811555584463</c:v>
                </c:pt>
                <c:pt idx="165">
                  <c:v>5.8541206788524711</c:v>
                </c:pt>
                <c:pt idx="166">
                  <c:v>5.8692570407975531</c:v>
                </c:pt>
                <c:pt idx="167">
                  <c:v>5.8844981216811458</c:v>
                </c:pt>
                <c:pt idx="168">
                  <c:v>5.899810813934625</c:v>
                </c:pt>
                <c:pt idx="169">
                  <c:v>5.9151913584462479</c:v>
                </c:pt>
                <c:pt idx="170">
                  <c:v>5.9306273331767789</c:v>
                </c:pt>
                <c:pt idx="171">
                  <c:v>5.9461824548519324</c:v>
                </c:pt>
                <c:pt idx="172">
                  <c:v>5.9618767794001721</c:v>
                </c:pt>
                <c:pt idx="173">
                  <c:v>5.9776680439152168</c:v>
                </c:pt>
                <c:pt idx="174">
                  <c:v>5.993584712169886</c:v>
                </c:pt>
                <c:pt idx="175">
                  <c:v>6.009624711552255</c:v>
                </c:pt>
                <c:pt idx="176">
                  <c:v>6.0257908240532068</c:v>
                </c:pt>
                <c:pt idx="177">
                  <c:v>6.0420657730195311</c:v>
                </c:pt>
                <c:pt idx="178">
                  <c:v>6.0584426878009454</c:v>
                </c:pt>
                <c:pt idx="179">
                  <c:v>6.0750319330270752</c:v>
                </c:pt>
                <c:pt idx="180">
                  <c:v>6.0916720856330748</c:v>
                </c:pt>
                <c:pt idx="181">
                  <c:v>6.1084377666117771</c:v>
                </c:pt>
                <c:pt idx="182">
                  <c:v>6.1253360978350884</c:v>
                </c:pt>
                <c:pt idx="183">
                  <c:v>6.1423934110202376</c:v>
                </c:pt>
                <c:pt idx="184">
                  <c:v>6.1595796788761694</c:v>
                </c:pt>
                <c:pt idx="185">
                  <c:v>6.176874919734308</c:v>
                </c:pt>
                <c:pt idx="186">
                  <c:v>6.1943380618165298</c:v>
                </c:pt>
                <c:pt idx="187">
                  <c:v>6.2120079181301469</c:v>
                </c:pt>
                <c:pt idx="188">
                  <c:v>6.2297881184557475</c:v>
                </c:pt>
                <c:pt idx="189">
                  <c:v>6.247662939580243</c:v>
                </c:pt>
                <c:pt idx="190">
                  <c:v>6.2656608991225866</c:v>
                </c:pt>
                <c:pt idx="191">
                  <c:v>6.2837893617747262</c:v>
                </c:pt>
                <c:pt idx="192">
                  <c:v>6.3021207803337367</c:v>
                </c:pt>
                <c:pt idx="193">
                  <c:v>6.3205690427636858</c:v>
                </c:pt>
                <c:pt idx="194">
                  <c:v>6.3391656558574105</c:v>
                </c:pt>
                <c:pt idx="195">
                  <c:v>6.3578979374234557</c:v>
                </c:pt>
                <c:pt idx="196">
                  <c:v>6.3768212595820097</c:v>
                </c:pt>
                <c:pt idx="197">
                  <c:v>6.3958216133505426</c:v>
                </c:pt>
                <c:pt idx="198">
                  <c:v>6.4150021212305539</c:v>
                </c:pt>
                <c:pt idx="199">
                  <c:v>6.4342903203240045</c:v>
                </c:pt>
                <c:pt idx="200">
                  <c:v>6.4537887090314001</c:v>
                </c:pt>
                <c:pt idx="201">
                  <c:v>6.4734069851971192</c:v>
                </c:pt>
                <c:pt idx="202">
                  <c:v>6.4931466046459221</c:v>
                </c:pt>
                <c:pt idx="203">
                  <c:v>6.5129513027192774</c:v>
                </c:pt>
                <c:pt idx="204">
                  <c:v>6.5329271269281008</c:v>
                </c:pt>
                <c:pt idx="205">
                  <c:v>6.5529509985181376</c:v>
                </c:pt>
                <c:pt idx="206">
                  <c:v>6.5732758283384927</c:v>
                </c:pt>
                <c:pt idx="207">
                  <c:v>6.5936280153847999</c:v>
                </c:pt>
                <c:pt idx="208">
                  <c:v>6.614120209074227</c:v>
                </c:pt>
                <c:pt idx="209">
                  <c:v>6.634715132600923</c:v>
                </c:pt>
                <c:pt idx="210">
                  <c:v>6.6554978335229507</c:v>
                </c:pt>
                <c:pt idx="211">
                  <c:v>6.6764271535135817</c:v>
                </c:pt>
                <c:pt idx="212">
                  <c:v>6.6974853689184828</c:v>
                </c:pt>
                <c:pt idx="213">
                  <c:v>6.7186321657091783</c:v>
                </c:pt>
                <c:pt idx="214">
                  <c:v>6.7399786697348096</c:v>
                </c:pt>
                <c:pt idx="215">
                  <c:v>6.7613862613613058</c:v>
                </c:pt>
                <c:pt idx="216">
                  <c:v>6.7828661207030345</c:v>
                </c:pt>
                <c:pt idx="217">
                  <c:v>6.8045740459174215</c:v>
                </c:pt>
                <c:pt idx="218">
                  <c:v>6.8263137509506855</c:v>
                </c:pt>
                <c:pt idx="219">
                  <c:v>6.8482336481945856</c:v>
                </c:pt>
                <c:pt idx="220">
                  <c:v>6.8703124055600595</c:v>
                </c:pt>
                <c:pt idx="221">
                  <c:v>6.8925760628449346</c:v>
                </c:pt>
                <c:pt idx="222">
                  <c:v>6.9148896108944209</c:v>
                </c:pt>
                <c:pt idx="223">
                  <c:v>6.9372781537163011</c:v>
                </c:pt>
                <c:pt idx="224">
                  <c:v>6.9598230238587471</c:v>
                </c:pt>
                <c:pt idx="225">
                  <c:v>6.9825405690770328</c:v>
                </c:pt>
                <c:pt idx="226">
                  <c:v>7.0053460863878767</c:v>
                </c:pt>
                <c:pt idx="227">
                  <c:v>7.0283271027773697</c:v>
                </c:pt>
                <c:pt idx="228">
                  <c:v>7.0514835566387966</c:v>
                </c:pt>
                <c:pt idx="229">
                  <c:v>7.0747420941990908</c:v>
                </c:pt>
                <c:pt idx="230">
                  <c:v>7.0980054284061653</c:v>
                </c:pt>
                <c:pt idx="231">
                  <c:v>7.1214508887735057</c:v>
                </c:pt>
                <c:pt idx="232">
                  <c:v>7.145123843566795</c:v>
                </c:pt>
                <c:pt idx="233">
                  <c:v>7.1688440591869371</c:v>
                </c:pt>
                <c:pt idx="234">
                  <c:v>7.192706287624155</c:v>
                </c:pt>
                <c:pt idx="235">
                  <c:v>7.2166759258568325</c:v>
                </c:pt>
                <c:pt idx="236">
                  <c:v>7.2407567006851394</c:v>
                </c:pt>
                <c:pt idx="237">
                  <c:v>7.2650180868105227</c:v>
                </c:pt>
                <c:pt idx="238">
                  <c:v>7.2893829111610033</c:v>
                </c:pt>
                <c:pt idx="239">
                  <c:v>7.3139171258288913</c:v>
                </c:pt>
                <c:pt idx="240">
                  <c:v>7.3385573548081826</c:v>
                </c:pt>
                <c:pt idx="241">
                  <c:v>7.3634022630419507</c:v>
                </c:pt>
                <c:pt idx="242">
                  <c:v>7.3883361258843037</c:v>
                </c:pt>
                <c:pt idx="243">
                  <c:v>7.4133962941202114</c:v>
                </c:pt>
                <c:pt idx="244">
                  <c:v>7.4387221494308848</c:v>
                </c:pt>
                <c:pt idx="245">
                  <c:v>7.4641965155148071</c:v>
                </c:pt>
                <c:pt idx="246">
                  <c:v>7.4897431103207506</c:v>
                </c:pt>
                <c:pt idx="247">
                  <c:v>7.5153705765960499</c:v>
                </c:pt>
                <c:pt idx="248">
                  <c:v>7.5410461320275761</c:v>
                </c:pt>
                <c:pt idx="249">
                  <c:v>7.5667999788177385</c:v>
                </c:pt>
                <c:pt idx="250">
                  <c:v>7.5925738702607619</c:v>
                </c:pt>
                <c:pt idx="251">
                  <c:v>7.6185987656481267</c:v>
                </c:pt>
                <c:pt idx="252">
                  <c:v>7.6449070047804826</c:v>
                </c:pt>
                <c:pt idx="253">
                  <c:v>7.6712971692381489</c:v>
                </c:pt>
                <c:pt idx="254">
                  <c:v>7.6978254566924145</c:v>
                </c:pt>
                <c:pt idx="255">
                  <c:v>7.7245065487032756</c:v>
                </c:pt>
                <c:pt idx="256">
                  <c:v>7.7513619533950493</c:v>
                </c:pt>
                <c:pt idx="257">
                  <c:v>7.7783394409627524</c:v>
                </c:pt>
                <c:pt idx="258">
                  <c:v>7.8053780454780313</c:v>
                </c:pt>
                <c:pt idx="259">
                  <c:v>7.8326415653299417</c:v>
                </c:pt>
                <c:pt idx="260">
                  <c:v>7.8600360208146185</c:v>
                </c:pt>
                <c:pt idx="261">
                  <c:v>7.8876101360589432</c:v>
                </c:pt>
                <c:pt idx="262">
                  <c:v>7.9154064320737794</c:v>
                </c:pt>
                <c:pt idx="263">
                  <c:v>7.9432574933132392</c:v>
                </c:pt>
                <c:pt idx="264">
                  <c:v>7.9711666701052071</c:v>
                </c:pt>
                <c:pt idx="265">
                  <c:v>7.9992480864831252</c:v>
                </c:pt>
                <c:pt idx="266">
                  <c:v>8.0273611526267832</c:v>
                </c:pt>
                <c:pt idx="267">
                  <c:v>8.0557557654844842</c:v>
                </c:pt>
                <c:pt idx="268">
                  <c:v>8.0842717558346742</c:v>
                </c:pt>
                <c:pt idx="269">
                  <c:v>8.1129732040031683</c:v>
                </c:pt>
                <c:pt idx="270">
                  <c:v>8.1418186431694242</c:v>
                </c:pt>
                <c:pt idx="271">
                  <c:v>8.1708142321591168</c:v>
                </c:pt>
                <c:pt idx="272">
                  <c:v>8.199940564563132</c:v>
                </c:pt>
                <c:pt idx="273">
                  <c:v>8.2292046336896369</c:v>
                </c:pt>
                <c:pt idx="274">
                  <c:v>8.2586453635096646</c:v>
                </c:pt>
                <c:pt idx="275">
                  <c:v>8.2882455835184476</c:v>
                </c:pt>
                <c:pt idx="276">
                  <c:v>8.3179866421481616</c:v>
                </c:pt>
                <c:pt idx="277">
                  <c:v>8.3478627918588533</c:v>
                </c:pt>
                <c:pt idx="278">
                  <c:v>8.3778961200558744</c:v>
                </c:pt>
                <c:pt idx="279">
                  <c:v>8.4081208655074686</c:v>
                </c:pt>
                <c:pt idx="280">
                  <c:v>8.4384436348996701</c:v>
                </c:pt>
                <c:pt idx="281">
                  <c:v>8.4689911038452443</c:v>
                </c:pt>
                <c:pt idx="282">
                  <c:v>8.4996304434704832</c:v>
                </c:pt>
                <c:pt idx="283">
                  <c:v>8.5303939561989726</c:v>
                </c:pt>
                <c:pt idx="284">
                  <c:v>8.5614050330614724</c:v>
                </c:pt>
                <c:pt idx="285">
                  <c:v>8.5926092151866733</c:v>
                </c:pt>
                <c:pt idx="286">
                  <c:v>8.6239310221140197</c:v>
                </c:pt>
                <c:pt idx="287">
                  <c:v>8.6552811444435918</c:v>
                </c:pt>
                <c:pt idx="288">
                  <c:v>8.68681760726124</c:v>
                </c:pt>
                <c:pt idx="289">
                  <c:v>8.7186320285668906</c:v>
                </c:pt>
                <c:pt idx="290">
                  <c:v>8.7504761875522661</c:v>
                </c:pt>
                <c:pt idx="291">
                  <c:v>8.7824362740743069</c:v>
                </c:pt>
                <c:pt idx="292">
                  <c:v>8.8146641027318875</c:v>
                </c:pt>
                <c:pt idx="293">
                  <c:v>8.847036009442748</c:v>
                </c:pt>
                <c:pt idx="294">
                  <c:v>8.8795638506583874</c:v>
                </c:pt>
                <c:pt idx="295">
                  <c:v>8.9122296884317418</c:v>
                </c:pt>
                <c:pt idx="296">
                  <c:v>8.9450806995364527</c:v>
                </c:pt>
                <c:pt idx="297">
                  <c:v>8.977993426790011</c:v>
                </c:pt>
                <c:pt idx="298">
                  <c:v>9.0111561900521231</c:v>
                </c:pt>
                <c:pt idx="299">
                  <c:v>9.0444411442654751</c:v>
                </c:pt>
                <c:pt idx="300">
                  <c:v>9.0778780788848401</c:v>
                </c:pt>
                <c:pt idx="301">
                  <c:v>9.1115141271876965</c:v>
                </c:pt>
                <c:pt idx="302">
                  <c:v>9.1452725489380047</c:v>
                </c:pt>
                <c:pt idx="303">
                  <c:v>9.1791305624093393</c:v>
                </c:pt>
                <c:pt idx="304">
                  <c:v>9.2132127248487059</c:v>
                </c:pt>
                <c:pt idx="305">
                  <c:v>9.2474081694020356</c:v>
                </c:pt>
                <c:pt idx="306">
                  <c:v>9.2818045259502426</c:v>
                </c:pt>
                <c:pt idx="307">
                  <c:v>9.3163063519186995</c:v>
                </c:pt>
                <c:pt idx="308">
                  <c:v>9.3510434652167849</c:v>
                </c:pt>
                <c:pt idx="309">
                  <c:v>9.3859069571669007</c:v>
                </c:pt>
                <c:pt idx="310">
                  <c:v>9.4208194939265013</c:v>
                </c:pt>
                <c:pt idx="311">
                  <c:v>9.4559395844721301</c:v>
                </c:pt>
                <c:pt idx="312">
                  <c:v>9.4912318270204121</c:v>
                </c:pt>
                <c:pt idx="313">
                  <c:v>9.5266632260762343</c:v>
                </c:pt>
                <c:pt idx="314">
                  <c:v>9.5623740325300517</c:v>
                </c:pt>
                <c:pt idx="315">
                  <c:v>9.5981119721498551</c:v>
                </c:pt>
                <c:pt idx="316">
                  <c:v>9.6340174032258741</c:v>
                </c:pt>
                <c:pt idx="317">
                  <c:v>9.6700629465336956</c:v>
                </c:pt>
                <c:pt idx="318">
                  <c:v>9.7062242606430491</c:v>
                </c:pt>
                <c:pt idx="319">
                  <c:v>9.7425545406468714</c:v>
                </c:pt>
                <c:pt idx="320">
                  <c:v>9.7790726523058549</c:v>
                </c:pt>
                <c:pt idx="321">
                  <c:v>9.8157341154246911</c:v>
                </c:pt>
                <c:pt idx="322">
                  <c:v>9.8525746080474566</c:v>
                </c:pt>
                <c:pt idx="323">
                  <c:v>9.8896650446211449</c:v>
                </c:pt>
                <c:pt idx="324">
                  <c:v>9.9267638642644691</c:v>
                </c:pt>
                <c:pt idx="325">
                  <c:v>9.964039443078283</c:v>
                </c:pt>
                <c:pt idx="326">
                  <c:v>10.001432318314912</c:v>
                </c:pt>
                <c:pt idx="327">
                  <c:v>10.038957602931861</c:v>
                </c:pt>
                <c:pt idx="328">
                  <c:v>10.07666191143762</c:v>
                </c:pt>
                <c:pt idx="329">
                  <c:v>10.114446942541573</c:v>
                </c:pt>
                <c:pt idx="330">
                  <c:v>10.152483576398405</c:v>
                </c:pt>
                <c:pt idx="331">
                  <c:v>10.190723062285857</c:v>
                </c:pt>
                <c:pt idx="332">
                  <c:v>10.22906925371937</c:v>
                </c:pt>
                <c:pt idx="333">
                  <c:v>10.267476852821931</c:v>
                </c:pt>
                <c:pt idx="334">
                  <c:v>10.306306700571696</c:v>
                </c:pt>
                <c:pt idx="335">
                  <c:v>10.345207215790003</c:v>
                </c:pt>
                <c:pt idx="336">
                  <c:v>10.384121309755024</c:v>
                </c:pt>
                <c:pt idx="337">
                  <c:v>10.42303540372005</c:v>
                </c:pt>
                <c:pt idx="338">
                  <c:v>10.462091320684436</c:v>
                </c:pt>
                <c:pt idx="339">
                  <c:v>10.501458821857785</c:v>
                </c:pt>
                <c:pt idx="340">
                  <c:v>10.540979399827632</c:v>
                </c:pt>
                <c:pt idx="341">
                  <c:v>10.580663032523992</c:v>
                </c:pt>
                <c:pt idx="342">
                  <c:v>10.620523613001209</c:v>
                </c:pt>
                <c:pt idx="343">
                  <c:v>10.660472870574154</c:v>
                </c:pt>
                <c:pt idx="344">
                  <c:v>10.700605867752223</c:v>
                </c:pt>
                <c:pt idx="345">
                  <c:v>10.740923355341687</c:v>
                </c:pt>
                <c:pt idx="346">
                  <c:v>10.781361255941983</c:v>
                </c:pt>
                <c:pt idx="347">
                  <c:v>10.821910752937708</c:v>
                </c:pt>
                <c:pt idx="348">
                  <c:v>10.862658360047309</c:v>
                </c:pt>
                <c:pt idx="349">
                  <c:v>10.903564280650459</c:v>
                </c:pt>
                <c:pt idx="350">
                  <c:v>10.94457298704897</c:v>
                </c:pt>
                <c:pt idx="351">
                  <c:v>10.985774477657221</c:v>
                </c:pt>
                <c:pt idx="352">
                  <c:v>11.027066984228117</c:v>
                </c:pt>
                <c:pt idx="353">
                  <c:v>11.06855864900867</c:v>
                </c:pt>
                <c:pt idx="354">
                  <c:v>11.11018877022939</c:v>
                </c:pt>
                <c:pt idx="355">
                  <c:v>11.152043042252389</c:v>
                </c:pt>
                <c:pt idx="356">
                  <c:v>11.193925004599897</c:v>
                </c:pt>
                <c:pt idx="357">
                  <c:v>11.235987165180223</c:v>
                </c:pt>
                <c:pt idx="358">
                  <c:v>11.278210065594688</c:v>
                </c:pt>
                <c:pt idx="359">
                  <c:v>11.320593650855686</c:v>
                </c:pt>
                <c:pt idx="360">
                  <c:v>11.363160562825168</c:v>
                </c:pt>
                <c:pt idx="361">
                  <c:v>11.405858335607375</c:v>
                </c:pt>
                <c:pt idx="362">
                  <c:v>11.448610182367753</c:v>
                </c:pt>
                <c:pt idx="363">
                  <c:v>11.491574130425992</c:v>
                </c:pt>
                <c:pt idx="364">
                  <c:v>11.53471681245235</c:v>
                </c:pt>
                <c:pt idx="365">
                  <c:v>11.577915790779</c:v>
                </c:pt>
                <c:pt idx="366">
                  <c:v>11.621367412857964</c:v>
                </c:pt>
                <c:pt idx="367">
                  <c:v>11.664948666805898</c:v>
                </c:pt>
                <c:pt idx="368">
                  <c:v>11.708696771795388</c:v>
                </c:pt>
                <c:pt idx="369">
                  <c:v>11.752527303009886</c:v>
                </c:pt>
                <c:pt idx="370">
                  <c:v>11.796493948435725</c:v>
                </c:pt>
                <c:pt idx="371">
                  <c:v>11.840589486788341</c:v>
                </c:pt>
                <c:pt idx="372">
                  <c:v>11.884863945243772</c:v>
                </c:pt>
                <c:pt idx="373">
                  <c:v>11.929296810126219</c:v>
                </c:pt>
                <c:pt idx="374">
                  <c:v>11.973865414986948</c:v>
                </c:pt>
                <c:pt idx="375">
                  <c:v>12.018620754368861</c:v>
                </c:pt>
                <c:pt idx="376">
                  <c:v>12.063567053962148</c:v>
                </c:pt>
                <c:pt idx="377">
                  <c:v>12.10863192937391</c:v>
                </c:pt>
                <c:pt idx="378">
                  <c:v>12.153749067842005</c:v>
                </c:pt>
                <c:pt idx="379">
                  <c:v>12.198982821805474</c:v>
                </c:pt>
                <c:pt idx="380">
                  <c:v>12.244533217071874</c:v>
                </c:pt>
                <c:pt idx="381">
                  <c:v>12.290169895156183</c:v>
                </c:pt>
                <c:pt idx="382">
                  <c:v>12.335883452166998</c:v>
                </c:pt>
                <c:pt idx="383">
                  <c:v>12.381677196054577</c:v>
                </c:pt>
                <c:pt idx="384">
                  <c:v>12.427758090706401</c:v>
                </c:pt>
                <c:pt idx="385">
                  <c:v>12.473902383816425</c:v>
                </c:pt>
                <c:pt idx="386">
                  <c:v>12.520213209620588</c:v>
                </c:pt>
                <c:pt idx="387">
                  <c:v>12.566691276054637</c:v>
                </c:pt>
                <c:pt idx="388">
                  <c:v>12.613286760675598</c:v>
                </c:pt>
                <c:pt idx="389">
                  <c:v>12.660060224263193</c:v>
                </c:pt>
                <c:pt idx="390">
                  <c:v>12.706942573905051</c:v>
                </c:pt>
                <c:pt idx="391">
                  <c:v>12.753969283733975</c:v>
                </c:pt>
                <c:pt idx="392">
                  <c:v>12.801163438186116</c:v>
                </c:pt>
                <c:pt idx="393">
                  <c:v>12.848474494904092</c:v>
                </c:pt>
                <c:pt idx="394">
                  <c:v>12.895854002544505</c:v>
                </c:pt>
                <c:pt idx="395">
                  <c:v>12.943409231035657</c:v>
                </c:pt>
                <c:pt idx="396">
                  <c:v>12.991143905739616</c:v>
                </c:pt>
                <c:pt idx="397">
                  <c:v>13.039033190112548</c:v>
                </c:pt>
                <c:pt idx="398">
                  <c:v>13.087057246000748</c:v>
                </c:pt>
                <c:pt idx="399">
                  <c:v>13.135178346433838</c:v>
                </c:pt>
                <c:pt idx="400">
                  <c:v>13.183367485826023</c:v>
                </c:pt>
                <c:pt idx="401">
                  <c:v>13.23171864264949</c:v>
                </c:pt>
                <c:pt idx="402">
                  <c:v>13.280243374820554</c:v>
                </c:pt>
                <c:pt idx="403">
                  <c:v>13.328961102653269</c:v>
                </c:pt>
                <c:pt idx="404">
                  <c:v>13.377810156883504</c:v>
                </c:pt>
                <c:pt idx="405">
                  <c:v>13.426784709041003</c:v>
                </c:pt>
                <c:pt idx="406">
                  <c:v>13.47583114647604</c:v>
                </c:pt>
                <c:pt idx="407">
                  <c:v>13.524988616081437</c:v>
                </c:pt>
                <c:pt idx="408">
                  <c:v>13.574176871536995</c:v>
                </c:pt>
                <c:pt idx="409">
                  <c:v>13.623648389780771</c:v>
                </c:pt>
                <c:pt idx="410">
                  <c:v>13.673213248239055</c:v>
                </c:pt>
                <c:pt idx="411">
                  <c:v>13.722979068690334</c:v>
                </c:pt>
                <c:pt idx="412">
                  <c:v>13.772866764715145</c:v>
                </c:pt>
                <c:pt idx="413">
                  <c:v>13.822788043548437</c:v>
                </c:pt>
                <c:pt idx="414">
                  <c:v>13.87287147663028</c:v>
                </c:pt>
                <c:pt idx="415">
                  <c:v>13.92312946679635</c:v>
                </c:pt>
                <c:pt idx="416">
                  <c:v>13.973532187307672</c:v>
                </c:pt>
                <c:pt idx="417">
                  <c:v>14.024073398238743</c:v>
                </c:pt>
                <c:pt idx="418">
                  <c:v>14.074651165391542</c:v>
                </c:pt>
                <c:pt idx="419">
                  <c:v>14.125394108967015</c:v>
                </c:pt>
                <c:pt idx="420">
                  <c:v>14.176283221795464</c:v>
                </c:pt>
                <c:pt idx="421">
                  <c:v>14.22735836412042</c:v>
                </c:pt>
                <c:pt idx="422">
                  <c:v>14.278492318701929</c:v>
                </c:pt>
                <c:pt idx="423">
                  <c:v>14.329767420221883</c:v>
                </c:pt>
                <c:pt idx="424">
                  <c:v>14.381156703075073</c:v>
                </c:pt>
                <c:pt idx="425">
                  <c:v>14.432680873529476</c:v>
                </c:pt>
                <c:pt idx="426">
                  <c:v>14.484374919235647</c:v>
                </c:pt>
                <c:pt idx="427">
                  <c:v>14.536132001013025</c:v>
                </c:pt>
                <c:pt idx="428">
                  <c:v>14.588030684685572</c:v>
                </c:pt>
                <c:pt idx="429">
                  <c:v>14.640190405032763</c:v>
                </c:pt>
                <c:pt idx="430">
                  <c:v>14.692472492691708</c:v>
                </c:pt>
                <c:pt idx="431">
                  <c:v>14.744782497172702</c:v>
                </c:pt>
                <c:pt idx="432">
                  <c:v>14.797200774595417</c:v>
                </c:pt>
                <c:pt idx="433">
                  <c:v>14.849620582553435</c:v>
                </c:pt>
                <c:pt idx="434">
                  <c:v>14.902149898612937</c:v>
                </c:pt>
                <c:pt idx="435">
                  <c:v>14.954712000251805</c:v>
                </c:pt>
                <c:pt idx="436">
                  <c:v>15.007570989777898</c:v>
                </c:pt>
                <c:pt idx="437">
                  <c:v>15.060525569100077</c:v>
                </c:pt>
                <c:pt idx="438">
                  <c:v>15.113617521655254</c:v>
                </c:pt>
                <c:pt idx="439">
                  <c:v>15.166874649517016</c:v>
                </c:pt>
                <c:pt idx="440">
                  <c:v>15.220239809423983</c:v>
                </c:pt>
                <c:pt idx="441">
                  <c:v>15.27367394411664</c:v>
                </c:pt>
                <c:pt idx="442">
                  <c:v>15.327292585724523</c:v>
                </c:pt>
                <c:pt idx="443">
                  <c:v>15.381020269673732</c:v>
                </c:pt>
                <c:pt idx="444">
                  <c:v>15.434821623818612</c:v>
                </c:pt>
                <c:pt idx="445">
                  <c:v>15.488720488359922</c:v>
                </c:pt>
                <c:pt idx="446">
                  <c:v>15.542755117397192</c:v>
                </c:pt>
                <c:pt idx="447">
                  <c:v>15.59689658972316</c:v>
                </c:pt>
                <c:pt idx="448">
                  <c:v>15.651148622769695</c:v>
                </c:pt>
                <c:pt idx="449">
                  <c:v>15.705507913739892</c:v>
                </c:pt>
                <c:pt idx="450">
                  <c:v>15.760045918726206</c:v>
                </c:pt>
                <c:pt idx="451">
                  <c:v>15.814647295558897</c:v>
                </c:pt>
                <c:pt idx="452">
                  <c:v>15.869343822135725</c:v>
                </c:pt>
                <c:pt idx="453">
                  <c:v>15.924118492956026</c:v>
                </c:pt>
                <c:pt idx="454">
                  <c:v>15.979070973659137</c:v>
                </c:pt>
                <c:pt idx="455">
                  <c:v>16.034081514993442</c:v>
                </c:pt>
                <c:pt idx="456">
                  <c:v>16.089232769427998</c:v>
                </c:pt>
                <c:pt idx="457">
                  <c:v>16.144495540231841</c:v>
                </c:pt>
                <c:pt idx="458">
                  <c:v>16.199878784484113</c:v>
                </c:pt>
                <c:pt idx="459">
                  <c:v>16.255373280312483</c:v>
                </c:pt>
                <c:pt idx="460">
                  <c:v>16.310927578842438</c:v>
                </c:pt>
                <c:pt idx="461">
                  <c:v>16.366589091741673</c:v>
                </c:pt>
                <c:pt idx="462">
                  <c:v>16.422378294348263</c:v>
                </c:pt>
                <c:pt idx="463">
                  <c:v>16.478294138619759</c:v>
                </c:pt>
                <c:pt idx="464">
                  <c:v>16.534289656646731</c:v>
                </c:pt>
                <c:pt idx="465">
                  <c:v>16.590321733841801</c:v>
                </c:pt>
                <c:pt idx="466">
                  <c:v>16.646507918845288</c:v>
                </c:pt>
                <c:pt idx="467">
                  <c:v>16.702800430486374</c:v>
                </c:pt>
                <c:pt idx="468">
                  <c:v>16.759227128240688</c:v>
                </c:pt>
                <c:pt idx="469">
                  <c:v>16.815731905423757</c:v>
                </c:pt>
                <c:pt idx="470">
                  <c:v>16.872284902136812</c:v>
                </c:pt>
                <c:pt idx="471">
                  <c:v>16.92897452411971</c:v>
                </c:pt>
                <c:pt idx="472">
                  <c:v>16.985766012139912</c:v>
                </c:pt>
                <c:pt idx="473">
                  <c:v>17.042643866321512</c:v>
                </c:pt>
                <c:pt idx="474">
                  <c:v>17.099726013309866</c:v>
                </c:pt>
                <c:pt idx="475">
                  <c:v>17.156811934882416</c:v>
                </c:pt>
                <c:pt idx="476">
                  <c:v>17.213953684197364</c:v>
                </c:pt>
                <c:pt idx="477">
                  <c:v>17.271162978235076</c:v>
                </c:pt>
                <c:pt idx="478">
                  <c:v>17.328506211954558</c:v>
                </c:pt>
                <c:pt idx="479">
                  <c:v>17.385937588932084</c:v>
                </c:pt>
                <c:pt idx="480">
                  <c:v>17.443477244468454</c:v>
                </c:pt>
                <c:pt idx="481">
                  <c:v>17.501119786591094</c:v>
                </c:pt>
                <c:pt idx="482">
                  <c:v>17.558845433520393</c:v>
                </c:pt>
                <c:pt idx="483">
                  <c:v>17.616659268665551</c:v>
                </c:pt>
                <c:pt idx="484">
                  <c:v>17.674559080340796</c:v>
                </c:pt>
                <c:pt idx="485">
                  <c:v>17.732567350771003</c:v>
                </c:pt>
                <c:pt idx="486">
                  <c:v>17.790681989522401</c:v>
                </c:pt>
                <c:pt idx="487">
                  <c:v>17.848814838274198</c:v>
                </c:pt>
                <c:pt idx="488">
                  <c:v>17.907050050100516</c:v>
                </c:pt>
                <c:pt idx="489">
                  <c:v>17.965379960798639</c:v>
                </c:pt>
                <c:pt idx="490">
                  <c:v>18.023822777298367</c:v>
                </c:pt>
                <c:pt idx="491">
                  <c:v>18.082306263337607</c:v>
                </c:pt>
                <c:pt idx="492">
                  <c:v>18.140901756636371</c:v>
                </c:pt>
                <c:pt idx="493">
                  <c:v>18.199569050549751</c:v>
                </c:pt>
                <c:pt idx="494">
                  <c:v>18.2583295623498</c:v>
                </c:pt>
                <c:pt idx="495">
                  <c:v>18.317144856538171</c:v>
                </c:pt>
                <c:pt idx="496">
                  <c:v>18.376096774500553</c:v>
                </c:pt>
                <c:pt idx="497">
                  <c:v>18.435122244024264</c:v>
                </c:pt>
                <c:pt idx="498">
                  <c:v>18.494147713547989</c:v>
                </c:pt>
                <c:pt idx="499">
                  <c:v>18.553275569680345</c:v>
                </c:pt>
                <c:pt idx="500">
                  <c:v>18.612506847726582</c:v>
                </c:pt>
                <c:pt idx="501">
                  <c:v>18.671792682540929</c:v>
                </c:pt>
                <c:pt idx="502">
                  <c:v>18.731207782910296</c:v>
                </c:pt>
                <c:pt idx="503">
                  <c:v>18.790657625723721</c:v>
                </c:pt>
                <c:pt idx="504">
                  <c:v>18.850171459621251</c:v>
                </c:pt>
                <c:pt idx="505">
                  <c:v>18.909813411877458</c:v>
                </c:pt>
                <c:pt idx="506">
                  <c:v>18.969470245281926</c:v>
                </c:pt>
                <c:pt idx="507">
                  <c:v>19.029220783839893</c:v>
                </c:pt>
                <c:pt idx="508">
                  <c:v>19.089047612222277</c:v>
                </c:pt>
                <c:pt idx="509">
                  <c:v>19.148961462172547</c:v>
                </c:pt>
                <c:pt idx="510">
                  <c:v>19.208928587389885</c:v>
                </c:pt>
                <c:pt idx="511">
                  <c:v>19.269004791883614</c:v>
                </c:pt>
                <c:pt idx="512">
                  <c:v>19.329098011196479</c:v>
                </c:pt>
                <c:pt idx="513">
                  <c:v>19.389257034354081</c:v>
                </c:pt>
                <c:pt idx="514">
                  <c:v>19.44951283881344</c:v>
                </c:pt>
                <c:pt idx="515">
                  <c:v>19.509847881775684</c:v>
                </c:pt>
                <c:pt idx="516">
                  <c:v>19.57022581745737</c:v>
                </c:pt>
                <c:pt idx="517">
                  <c:v>19.630677713598018</c:v>
                </c:pt>
                <c:pt idx="518">
                  <c:v>19.691182771830292</c:v>
                </c:pt>
                <c:pt idx="519">
                  <c:v>19.751769319592221</c:v>
                </c:pt>
                <c:pt idx="520">
                  <c:v>19.812414749585074</c:v>
                </c:pt>
                <c:pt idx="521">
                  <c:v>19.873131910324393</c:v>
                </c:pt>
                <c:pt idx="522">
                  <c:v>19.933902535859183</c:v>
                </c:pt>
                <c:pt idx="523">
                  <c:v>19.994741514009267</c:v>
                </c:pt>
                <c:pt idx="524">
                  <c:v>20.055643477017316</c:v>
                </c:pt>
                <c:pt idx="525">
                  <c:v>20.11660604328592</c:v>
                </c:pt>
                <c:pt idx="526">
                  <c:v>20.177641242583483</c:v>
                </c:pt>
                <c:pt idx="527">
                  <c:v>20.238731651836037</c:v>
                </c:pt>
                <c:pt idx="528">
                  <c:v>20.299869825449157</c:v>
                </c:pt>
                <c:pt idx="529">
                  <c:v>20.361082177765283</c:v>
                </c:pt>
                <c:pt idx="530">
                  <c:v>20.422321411363939</c:v>
                </c:pt>
                <c:pt idx="531">
                  <c:v>20.483627700681286</c:v>
                </c:pt>
                <c:pt idx="532">
                  <c:v>20.54501897426675</c:v>
                </c:pt>
                <c:pt idx="533">
                  <c:v>20.606434825052691</c:v>
                </c:pt>
                <c:pt idx="534">
                  <c:v>20.667948287110523</c:v>
                </c:pt>
                <c:pt idx="535">
                  <c:v>20.7294946120326</c:v>
                </c:pt>
                <c:pt idx="536">
                  <c:v>20.791071683527992</c:v>
                </c:pt>
                <c:pt idx="537">
                  <c:v>20.852743359705169</c:v>
                </c:pt>
                <c:pt idx="538">
                  <c:v>20.914426098588187</c:v>
                </c:pt>
                <c:pt idx="539">
                  <c:v>20.976164320548726</c:v>
                </c:pt>
                <c:pt idx="540">
                  <c:v>21.037968397512195</c:v>
                </c:pt>
                <c:pt idx="541">
                  <c:v>21.099817707760288</c:v>
                </c:pt>
                <c:pt idx="542">
                  <c:v>21.161736097131723</c:v>
                </c:pt>
                <c:pt idx="543">
                  <c:v>21.223689950175604</c:v>
                </c:pt>
                <c:pt idx="544">
                  <c:v>21.285697966852251</c:v>
                </c:pt>
                <c:pt idx="545">
                  <c:v>21.347762246075899</c:v>
                </c:pt>
                <c:pt idx="546">
                  <c:v>21.409842740092678</c:v>
                </c:pt>
                <c:pt idx="547">
                  <c:v>21.47201380513625</c:v>
                </c:pt>
                <c:pt idx="548">
                  <c:v>21.534215741456418</c:v>
                </c:pt>
                <c:pt idx="549">
                  <c:v>21.596440344333011</c:v>
                </c:pt>
                <c:pt idx="550">
                  <c:v>21.658743810521756</c:v>
                </c:pt>
                <c:pt idx="551">
                  <c:v>21.721077984994544</c:v>
                </c:pt>
                <c:pt idx="552">
                  <c:v>21.783447759593464</c:v>
                </c:pt>
                <c:pt idx="553">
                  <c:v>21.845868788088975</c:v>
                </c:pt>
                <c:pt idx="554">
                  <c:v>21.90833390832816</c:v>
                </c:pt>
                <c:pt idx="555">
                  <c:v>21.970846177138487</c:v>
                </c:pt>
                <c:pt idx="556">
                  <c:v>22.033401214706117</c:v>
                </c:pt>
                <c:pt idx="557">
                  <c:v>22.09600397649649</c:v>
                </c:pt>
                <c:pt idx="558">
                  <c:v>22.158626592739697</c:v>
                </c:pt>
                <c:pt idx="559">
                  <c:v>22.221270765848516</c:v>
                </c:pt>
                <c:pt idx="560">
                  <c:v>22.283990145252847</c:v>
                </c:pt>
                <c:pt idx="561">
                  <c:v>22.346740495978214</c:v>
                </c:pt>
                <c:pt idx="562">
                  <c:v>22.40950784502715</c:v>
                </c:pt>
                <c:pt idx="563">
                  <c:v>22.472340066355319</c:v>
                </c:pt>
                <c:pt idx="564">
                  <c:v>22.535196167887307</c:v>
                </c:pt>
                <c:pt idx="565">
                  <c:v>22.598078626466041</c:v>
                </c:pt>
                <c:pt idx="566">
                  <c:v>22.66100898667737</c:v>
                </c:pt>
                <c:pt idx="567">
                  <c:v>22.723984346759011</c:v>
                </c:pt>
                <c:pt idx="568">
                  <c:v>22.786983009915417</c:v>
                </c:pt>
                <c:pt idx="569">
                  <c:v>22.850007484795288</c:v>
                </c:pt>
                <c:pt idx="570">
                  <c:v>22.913078213419865</c:v>
                </c:pt>
                <c:pt idx="571">
                  <c:v>22.976174304454354</c:v>
                </c:pt>
                <c:pt idx="572">
                  <c:v>23.039301272463728</c:v>
                </c:pt>
                <c:pt idx="573">
                  <c:v>23.102467550571486</c:v>
                </c:pt>
                <c:pt idx="574">
                  <c:v>23.165656353210721</c:v>
                </c:pt>
                <c:pt idx="575">
                  <c:v>23.228872819511661</c:v>
                </c:pt>
                <c:pt idx="576">
                  <c:v>23.292135250825524</c:v>
                </c:pt>
                <c:pt idx="577">
                  <c:v>23.355416708061671</c:v>
                </c:pt>
                <c:pt idx="578">
                  <c:v>23.418722498233308</c:v>
                </c:pt>
                <c:pt idx="579">
                  <c:v>23.482053308164424</c:v>
                </c:pt>
                <c:pt idx="580">
                  <c:v>23.545415885364076</c:v>
                </c:pt>
                <c:pt idx="581">
                  <c:v>23.608811428489574</c:v>
                </c:pt>
                <c:pt idx="582">
                  <c:v>23.672225709603431</c:v>
                </c:pt>
                <c:pt idx="583">
                  <c:v>23.735680218245822</c:v>
                </c:pt>
                <c:pt idx="584">
                  <c:v>23.799162375822139</c:v>
                </c:pt>
                <c:pt idx="585">
                  <c:v>23.862644533398456</c:v>
                </c:pt>
                <c:pt idx="586">
                  <c:v>23.926158865787926</c:v>
                </c:pt>
                <c:pt idx="587">
                  <c:v>23.989700155838563</c:v>
                </c:pt>
                <c:pt idx="588">
                  <c:v>24.053266295026237</c:v>
                </c:pt>
                <c:pt idx="589">
                  <c:v>24.11685798931758</c:v>
                </c:pt>
                <c:pt idx="590">
                  <c:v>24.180464507535486</c:v>
                </c:pt>
                <c:pt idx="591">
                  <c:v>24.244108169495391</c:v>
                </c:pt>
                <c:pt idx="592">
                  <c:v>24.307769240622822</c:v>
                </c:pt>
                <c:pt idx="593">
                  <c:v>24.371450845865752</c:v>
                </c:pt>
                <c:pt idx="594">
                  <c:v>24.435157722148041</c:v>
                </c:pt>
                <c:pt idx="595">
                  <c:v>24.498884275363004</c:v>
                </c:pt>
                <c:pt idx="596">
                  <c:v>24.562634573864425</c:v>
                </c:pt>
                <c:pt idx="597">
                  <c:v>24.626416240725597</c:v>
                </c:pt>
                <c:pt idx="598">
                  <c:v>24.690209186813032</c:v>
                </c:pt>
                <c:pt idx="599">
                  <c:v>24.754008704944546</c:v>
                </c:pt>
                <c:pt idx="600">
                  <c:v>24.817820246459057</c:v>
                </c:pt>
                <c:pt idx="601">
                  <c:v>24.88164262464532</c:v>
                </c:pt>
                <c:pt idx="602">
                  <c:v>24.94550328347681</c:v>
                </c:pt>
                <c:pt idx="603">
                  <c:v>25.00938365137732</c:v>
                </c:pt>
                <c:pt idx="604">
                  <c:v>25.073282910123389</c:v>
                </c:pt>
                <c:pt idx="605">
                  <c:v>25.137196557815535</c:v>
                </c:pt>
                <c:pt idx="606">
                  <c:v>25.201126854475898</c:v>
                </c:pt>
                <c:pt idx="607">
                  <c:v>25.265072092114114</c:v>
                </c:pt>
                <c:pt idx="608">
                  <c:v>25.329031980493639</c:v>
                </c:pt>
                <c:pt idx="609">
                  <c:v>25.393009164834968</c:v>
                </c:pt>
                <c:pt idx="610">
                  <c:v>25.456997861779112</c:v>
                </c:pt>
                <c:pt idx="611">
                  <c:v>25.521001067911662</c:v>
                </c:pt>
                <c:pt idx="612">
                  <c:v>25.585019919634984</c:v>
                </c:pt>
                <c:pt idx="613">
                  <c:v>25.649052504328264</c:v>
                </c:pt>
                <c:pt idx="614">
                  <c:v>25.713104644629642</c:v>
                </c:pt>
                <c:pt idx="615">
                  <c:v>25.777166042680314</c:v>
                </c:pt>
                <c:pt idx="616">
                  <c:v>25.841236605976071</c:v>
                </c:pt>
                <c:pt idx="617">
                  <c:v>25.905334691790866</c:v>
                </c:pt>
                <c:pt idx="618">
                  <c:v>25.969441912327035</c:v>
                </c:pt>
                <c:pt idx="619">
                  <c:v>26.03354958335661</c:v>
                </c:pt>
                <c:pt idx="620">
                  <c:v>26.097657254386188</c:v>
                </c:pt>
                <c:pt idx="621">
                  <c:v>26.161774412488757</c:v>
                </c:pt>
                <c:pt idx="622">
                  <c:v>26.225899118589986</c:v>
                </c:pt>
                <c:pt idx="623">
                  <c:v>26.290035818511253</c:v>
                </c:pt>
                <c:pt idx="624">
                  <c:v>26.354191910301093</c:v>
                </c:pt>
                <c:pt idx="625">
                  <c:v>26.418355427854735</c:v>
                </c:pt>
                <c:pt idx="626">
                  <c:v>26.48252177320915</c:v>
                </c:pt>
                <c:pt idx="627">
                  <c:v>26.546689057909624</c:v>
                </c:pt>
                <c:pt idx="628">
                  <c:v>26.61086133403407</c:v>
                </c:pt>
                <c:pt idx="629">
                  <c:v>26.675036627486911</c:v>
                </c:pt>
                <c:pt idx="630">
                  <c:v>26.739219631291842</c:v>
                </c:pt>
                <c:pt idx="631">
                  <c:v>26.803408108078031</c:v>
                </c:pt>
                <c:pt idx="632">
                  <c:v>26.867596584864206</c:v>
                </c:pt>
                <c:pt idx="633">
                  <c:v>26.93178683624792</c:v>
                </c:pt>
                <c:pt idx="634">
                  <c:v>26.995979518798233</c:v>
                </c:pt>
                <c:pt idx="635">
                  <c:v>27.060176345984516</c:v>
                </c:pt>
                <c:pt idx="636">
                  <c:v>27.124375465193996</c:v>
                </c:pt>
                <c:pt idx="637">
                  <c:v>27.188575675479292</c:v>
                </c:pt>
                <c:pt idx="638">
                  <c:v>27.252780724186326</c:v>
                </c:pt>
                <c:pt idx="639">
                  <c:v>27.316986802846195</c:v>
                </c:pt>
                <c:pt idx="640">
                  <c:v>27.381195570592187</c:v>
                </c:pt>
                <c:pt idx="641">
                  <c:v>27.445404992445678</c:v>
                </c:pt>
                <c:pt idx="642">
                  <c:v>27.509613304322972</c:v>
                </c:pt>
                <c:pt idx="643">
                  <c:v>27.573819208636763</c:v>
                </c:pt>
                <c:pt idx="644">
                  <c:v>27.638020930030091</c:v>
                </c:pt>
                <c:pt idx="645">
                  <c:v>27.702219504562525</c:v>
                </c:pt>
                <c:pt idx="646">
                  <c:v>27.766415506055463</c:v>
                </c:pt>
                <c:pt idx="647">
                  <c:v>27.830606742555702</c:v>
                </c:pt>
                <c:pt idx="648">
                  <c:v>27.894796836766769</c:v>
                </c:pt>
                <c:pt idx="649">
                  <c:v>27.958982727704999</c:v>
                </c:pt>
                <c:pt idx="650">
                  <c:v>28.02316561934926</c:v>
                </c:pt>
                <c:pt idx="651">
                  <c:v>28.087341944955046</c:v>
                </c:pt>
                <c:pt idx="652">
                  <c:v>28.151515581158879</c:v>
                </c:pt>
                <c:pt idx="653">
                  <c:v>28.215685057574593</c:v>
                </c:pt>
                <c:pt idx="654">
                  <c:v>28.279849409690208</c:v>
                </c:pt>
                <c:pt idx="655">
                  <c:v>28.344009364229262</c:v>
                </c:pt>
                <c:pt idx="656">
                  <c:v>28.408165813624937</c:v>
                </c:pt>
                <c:pt idx="657">
                  <c:v>28.472316046119687</c:v>
                </c:pt>
                <c:pt idx="658">
                  <c:v>28.53645748366559</c:v>
                </c:pt>
                <c:pt idx="659">
                  <c:v>28.600595224039068</c:v>
                </c:pt>
                <c:pt idx="660">
                  <c:v>28.664726935594889</c:v>
                </c:pt>
                <c:pt idx="661">
                  <c:v>28.728848784137266</c:v>
                </c:pt>
                <c:pt idx="662">
                  <c:v>28.792967787746665</c:v>
                </c:pt>
                <c:pt idx="663">
                  <c:v>28.857077586748353</c:v>
                </c:pt>
                <c:pt idx="664">
                  <c:v>28.921179171793231</c:v>
                </c:pt>
                <c:pt idx="665">
                  <c:v>28.985263662352793</c:v>
                </c:pt>
                <c:pt idx="666">
                  <c:v>29.049326466780965</c:v>
                </c:pt>
                <c:pt idx="667">
                  <c:v>29.113386086807211</c:v>
                </c:pt>
                <c:pt idx="668">
                  <c:v>29.177430710924529</c:v>
                </c:pt>
                <c:pt idx="669">
                  <c:v>29.241459614051827</c:v>
                </c:pt>
                <c:pt idx="670">
                  <c:v>29.305488517179121</c:v>
                </c:pt>
                <c:pt idx="671">
                  <c:v>29.369517420306426</c:v>
                </c:pt>
                <c:pt idx="672">
                  <c:v>29.43354632343372</c:v>
                </c:pt>
                <c:pt idx="673">
                  <c:v>29.497575226561022</c:v>
                </c:pt>
                <c:pt idx="674">
                  <c:v>29.561604129688323</c:v>
                </c:pt>
                <c:pt idx="675">
                  <c:v>29.62562737100421</c:v>
                </c:pt>
                <c:pt idx="676">
                  <c:v>29.689591950089422</c:v>
                </c:pt>
                <c:pt idx="677">
                  <c:v>29.75355045795763</c:v>
                </c:pt>
                <c:pt idx="678">
                  <c:v>29.817500539944174</c:v>
                </c:pt>
                <c:pt idx="679">
                  <c:v>29.881438014039681</c:v>
                </c:pt>
                <c:pt idx="680">
                  <c:v>29.945358531119108</c:v>
                </c:pt>
                <c:pt idx="681">
                  <c:v>30.009261314487336</c:v>
                </c:pt>
                <c:pt idx="682">
                  <c:v>30.073149681811056</c:v>
                </c:pt>
                <c:pt idx="683">
                  <c:v>30.137022370385189</c:v>
                </c:pt>
                <c:pt idx="684">
                  <c:v>30.20088297979499</c:v>
                </c:pt>
                <c:pt idx="685">
                  <c:v>30.264720506379398</c:v>
                </c:pt>
                <c:pt idx="686">
                  <c:v>30.328538473101283</c:v>
                </c:pt>
                <c:pt idx="687">
                  <c:v>30.392346647110781</c:v>
                </c:pt>
                <c:pt idx="688">
                  <c:v>30.456142528084786</c:v>
                </c:pt>
                <c:pt idx="689">
                  <c:v>30.519912312444262</c:v>
                </c:pt>
                <c:pt idx="690">
                  <c:v>30.583658639786872</c:v>
                </c:pt>
                <c:pt idx="691">
                  <c:v>30.647390934787282</c:v>
                </c:pt>
                <c:pt idx="692">
                  <c:v>30.71110185222609</c:v>
                </c:pt>
                <c:pt idx="693">
                  <c:v>30.774787598072017</c:v>
                </c:pt>
                <c:pt idx="694">
                  <c:v>30.838454409499761</c:v>
                </c:pt>
                <c:pt idx="695">
                  <c:v>30.902116145978589</c:v>
                </c:pt>
                <c:pt idx="696">
                  <c:v>30.965761879551913</c:v>
                </c:pt>
                <c:pt idx="697">
                  <c:v>31.029371878065557</c:v>
                </c:pt>
                <c:pt idx="698">
                  <c:v>31.092950948803448</c:v>
                </c:pt>
                <c:pt idx="699">
                  <c:v>31.156477424578355</c:v>
                </c:pt>
                <c:pt idx="700">
                  <c:v>31.219994088873626</c:v>
                </c:pt>
                <c:pt idx="701">
                  <c:v>31.283490861678533</c:v>
                </c:pt>
                <c:pt idx="702">
                  <c:v>31.346987634483447</c:v>
                </c:pt>
                <c:pt idx="703">
                  <c:v>31.410450747925218</c:v>
                </c:pt>
                <c:pt idx="704">
                  <c:v>31.473912081742238</c:v>
                </c:pt>
                <c:pt idx="705">
                  <c:v>31.537373415559269</c:v>
                </c:pt>
                <c:pt idx="706">
                  <c:v>31.600804734544173</c:v>
                </c:pt>
                <c:pt idx="707">
                  <c:v>31.66423101498383</c:v>
                </c:pt>
                <c:pt idx="708">
                  <c:v>31.727578043719618</c:v>
                </c:pt>
                <c:pt idx="709">
                  <c:v>31.790893333118486</c:v>
                </c:pt>
                <c:pt idx="710">
                  <c:v>31.854204636016231</c:v>
                </c:pt>
                <c:pt idx="711">
                  <c:v>31.917494004241345</c:v>
                </c:pt>
                <c:pt idx="712">
                  <c:v>31.980746886146633</c:v>
                </c:pt>
                <c:pt idx="713">
                  <c:v>32.043967120301204</c:v>
                </c:pt>
                <c:pt idx="714">
                  <c:v>32.107164849981281</c:v>
                </c:pt>
                <c:pt idx="715">
                  <c:v>32.170333470667295</c:v>
                </c:pt>
                <c:pt idx="716">
                  <c:v>32.233478246546234</c:v>
                </c:pt>
                <c:pt idx="717">
                  <c:v>32.296574487820372</c:v>
                </c:pt>
                <c:pt idx="718">
                  <c:v>32.359650473606941</c:v>
                </c:pt>
                <c:pt idx="719">
                  <c:v>32.422714459972696</c:v>
                </c:pt>
                <c:pt idx="720">
                  <c:v>32.485743999069584</c:v>
                </c:pt>
                <c:pt idx="721">
                  <c:v>32.548728875399881</c:v>
                </c:pt>
                <c:pt idx="722">
                  <c:v>32.611685376613487</c:v>
                </c:pt>
                <c:pt idx="723">
                  <c:v>32.674614775882617</c:v>
                </c:pt>
                <c:pt idx="724">
                  <c:v>32.737498090330831</c:v>
                </c:pt>
                <c:pt idx="725">
                  <c:v>32.80036134258259</c:v>
                </c:pt>
                <c:pt idx="726">
                  <c:v>32.863211679780854</c:v>
                </c:pt>
                <c:pt idx="727">
                  <c:v>32.925996034911513</c:v>
                </c:pt>
                <c:pt idx="728">
                  <c:v>32.98875277487415</c:v>
                </c:pt>
                <c:pt idx="729">
                  <c:v>33.051492049789346</c:v>
                </c:pt>
                <c:pt idx="730">
                  <c:v>33.114212474586672</c:v>
                </c:pt>
                <c:pt idx="731">
                  <c:v>33.176880636799496</c:v>
                </c:pt>
                <c:pt idx="732">
                  <c:v>33.239511305653664</c:v>
                </c:pt>
                <c:pt idx="733">
                  <c:v>33.302130249347556</c:v>
                </c:pt>
                <c:pt idx="734">
                  <c:v>33.364695220814014</c:v>
                </c:pt>
                <c:pt idx="735">
                  <c:v>33.427218793967278</c:v>
                </c:pt>
                <c:pt idx="736">
                  <c:v>33.489698771245124</c:v>
                </c:pt>
                <c:pt idx="737">
                  <c:v>33.552162004505888</c:v>
                </c:pt>
                <c:pt idx="738">
                  <c:v>33.614611539671991</c:v>
                </c:pt>
                <c:pt idx="739">
                  <c:v>33.676991015178722</c:v>
                </c:pt>
                <c:pt idx="740">
                  <c:v>33.739325494761452</c:v>
                </c:pt>
                <c:pt idx="741">
                  <c:v>33.801659974344169</c:v>
                </c:pt>
                <c:pt idx="742">
                  <c:v>33.863956650356009</c:v>
                </c:pt>
                <c:pt idx="743">
                  <c:v>33.926213149510758</c:v>
                </c:pt>
                <c:pt idx="744">
                  <c:v>33.988429591329457</c:v>
                </c:pt>
                <c:pt idx="745">
                  <c:v>34.050593188323759</c:v>
                </c:pt>
                <c:pt idx="746">
                  <c:v>34.112717650800398</c:v>
                </c:pt>
                <c:pt idx="747">
                  <c:v>34.174832877820421</c:v>
                </c:pt>
                <c:pt idx="748">
                  <c:v>34.236896636960871</c:v>
                </c:pt>
                <c:pt idx="749">
                  <c:v>34.298919918268574</c:v>
                </c:pt>
                <c:pt idx="750">
                  <c:v>34.360909192495086</c:v>
                </c:pt>
                <c:pt idx="751">
                  <c:v>34.422856060093956</c:v>
                </c:pt>
                <c:pt idx="752">
                  <c:v>34.484766274361469</c:v>
                </c:pt>
                <c:pt idx="753">
                  <c:v>34.546636125833984</c:v>
                </c:pt>
                <c:pt idx="754">
                  <c:v>34.608471994277842</c:v>
                </c:pt>
                <c:pt idx="755">
                  <c:v>34.670250858505561</c:v>
                </c:pt>
                <c:pt idx="756">
                  <c:v>34.732002677996547</c:v>
                </c:pt>
                <c:pt idx="757">
                  <c:v>34.793711891487433</c:v>
                </c:pt>
                <c:pt idx="758">
                  <c:v>34.855380267599998</c:v>
                </c:pt>
                <c:pt idx="759">
                  <c:v>34.91701508085724</c:v>
                </c:pt>
                <c:pt idx="760">
                  <c:v>34.978617330905372</c:v>
                </c:pt>
                <c:pt idx="761">
                  <c:v>35.040164619154602</c:v>
                </c:pt>
                <c:pt idx="762">
                  <c:v>35.101647203904882</c:v>
                </c:pt>
                <c:pt idx="763">
                  <c:v>35.163080039045646</c:v>
                </c:pt>
                <c:pt idx="764">
                  <c:v>35.224484322537258</c:v>
                </c:pt>
                <c:pt idx="765">
                  <c:v>35.285880884015327</c:v>
                </c:pt>
                <c:pt idx="766">
                  <c:v>35.347231021560638</c:v>
                </c:pt>
                <c:pt idx="767">
                  <c:v>35.408490229445654</c:v>
                </c:pt>
                <c:pt idx="768">
                  <c:v>35.469730544542458</c:v>
                </c:pt>
                <c:pt idx="769">
                  <c:v>35.530943198558738</c:v>
                </c:pt>
                <c:pt idx="770">
                  <c:v>35.592100683182437</c:v>
                </c:pt>
                <c:pt idx="771">
                  <c:v>35.653198806023632</c:v>
                </c:pt>
                <c:pt idx="772">
                  <c:v>35.714256819739376</c:v>
                </c:pt>
                <c:pt idx="773">
                  <c:v>35.775262754703554</c:v>
                </c:pt>
                <c:pt idx="774">
                  <c:v>35.836224806071215</c:v>
                </c:pt>
                <c:pt idx="775">
                  <c:v>35.897137101733527</c:v>
                </c:pt>
                <c:pt idx="776">
                  <c:v>35.957988310323316</c:v>
                </c:pt>
                <c:pt idx="777">
                  <c:v>36.018829007762577</c:v>
                </c:pt>
                <c:pt idx="778">
                  <c:v>36.079595392015754</c:v>
                </c:pt>
                <c:pt idx="779">
                  <c:v>36.140335193330316</c:v>
                </c:pt>
                <c:pt idx="780">
                  <c:v>36.201013415610255</c:v>
                </c:pt>
                <c:pt idx="781">
                  <c:v>36.261658777526691</c:v>
                </c:pt>
                <c:pt idx="782">
                  <c:v>36.322241128676843</c:v>
                </c:pt>
                <c:pt idx="783">
                  <c:v>36.382776408431084</c:v>
                </c:pt>
                <c:pt idx="784">
                  <c:v>36.44326298085366</c:v>
                </c:pt>
                <c:pt idx="785">
                  <c:v>36.503713014271945</c:v>
                </c:pt>
                <c:pt idx="786">
                  <c:v>36.564111627958013</c:v>
                </c:pt>
                <c:pt idx="787">
                  <c:v>36.62444099907642</c:v>
                </c:pt>
                <c:pt idx="788">
                  <c:v>36.684744395441975</c:v>
                </c:pt>
                <c:pt idx="789">
                  <c:v>36.744974769495535</c:v>
                </c:pt>
                <c:pt idx="790">
                  <c:v>36.80516922380869</c:v>
                </c:pt>
                <c:pt idx="791">
                  <c:v>36.865342684245256</c:v>
                </c:pt>
                <c:pt idx="792">
                  <c:v>36.92546118860168</c:v>
                </c:pt>
                <c:pt idx="793">
                  <c:v>36.985434373886307</c:v>
                </c:pt>
                <c:pt idx="794">
                  <c:v>37.045394272160166</c:v>
                </c:pt>
                <c:pt idx="795">
                  <c:v>37.105322632576396</c:v>
                </c:pt>
                <c:pt idx="796">
                  <c:v>37.165231683212248</c:v>
                </c:pt>
                <c:pt idx="797">
                  <c:v>37.225112490543779</c:v>
                </c:pt>
                <c:pt idx="798">
                  <c:v>37.284964669084644</c:v>
                </c:pt>
                <c:pt idx="799">
                  <c:v>37.344790699481692</c:v>
                </c:pt>
                <c:pt idx="800">
                  <c:v>37.404542809460295</c:v>
                </c:pt>
                <c:pt idx="801">
                  <c:v>37.46416640316918</c:v>
                </c:pt>
                <c:pt idx="802">
                  <c:v>37.52376474640748</c:v>
                </c:pt>
                <c:pt idx="803">
                  <c:v>37.583329778084305</c:v>
                </c:pt>
                <c:pt idx="804">
                  <c:v>37.64287650578995</c:v>
                </c:pt>
                <c:pt idx="805">
                  <c:v>37.702320148419588</c:v>
                </c:pt>
                <c:pt idx="806">
                  <c:v>37.761726234894084</c:v>
                </c:pt>
                <c:pt idx="807">
                  <c:v>37.821066994381596</c:v>
                </c:pt>
                <c:pt idx="808">
                  <c:v>37.880352051364099</c:v>
                </c:pt>
                <c:pt idx="809">
                  <c:v>37.939592512839035</c:v>
                </c:pt>
                <c:pt idx="810">
                  <c:v>37.998774207905363</c:v>
                </c:pt>
                <c:pt idx="811">
                  <c:v>38.057914202407424</c:v>
                </c:pt>
                <c:pt idx="812">
                  <c:v>38.116979252937114</c:v>
                </c:pt>
                <c:pt idx="813">
                  <c:v>38.176004589636698</c:v>
                </c:pt>
                <c:pt idx="814">
                  <c:v>38.234995196596572</c:v>
                </c:pt>
                <c:pt idx="815">
                  <c:v>38.293883439575609</c:v>
                </c:pt>
                <c:pt idx="816">
                  <c:v>38.352761164654055</c:v>
                </c:pt>
                <c:pt idx="817">
                  <c:v>38.411592370780546</c:v>
                </c:pt>
                <c:pt idx="818">
                  <c:v>38.470350956880203</c:v>
                </c:pt>
                <c:pt idx="819">
                  <c:v>38.529011025752062</c:v>
                </c:pt>
                <c:pt idx="820">
                  <c:v>38.587643214880757</c:v>
                </c:pt>
                <c:pt idx="821">
                  <c:v>38.646244349306009</c:v>
                </c:pt>
                <c:pt idx="822">
                  <c:v>38.704809020296636</c:v>
                </c:pt>
                <c:pt idx="823">
                  <c:v>38.76336351082076</c:v>
                </c:pt>
                <c:pt idx="824">
                  <c:v>38.82189123967364</c:v>
                </c:pt>
                <c:pt idx="825">
                  <c:v>38.880272520553056</c:v>
                </c:pt>
                <c:pt idx="826">
                  <c:v>38.938639663393957</c:v>
                </c:pt>
                <c:pt idx="827">
                  <c:v>38.996943311573894</c:v>
                </c:pt>
                <c:pt idx="828">
                  <c:v>39.055190276171608</c:v>
                </c:pt>
                <c:pt idx="829">
                  <c:v>39.113384679181266</c:v>
                </c:pt>
                <c:pt idx="830">
                  <c:v>39.171538369543001</c:v>
                </c:pt>
                <c:pt idx="831">
                  <c:v>39.229639800078019</c:v>
                </c:pt>
                <c:pt idx="832">
                  <c:v>39.287641586440238</c:v>
                </c:pt>
                <c:pt idx="833">
                  <c:v>39.345618282781707</c:v>
                </c:pt>
                <c:pt idx="834">
                  <c:v>39.403584281041098</c:v>
                </c:pt>
                <c:pt idx="835">
                  <c:v>39.461497668020947</c:v>
                </c:pt>
                <c:pt idx="836">
                  <c:v>39.519319949629988</c:v>
                </c:pt>
                <c:pt idx="837">
                  <c:v>39.577085303912874</c:v>
                </c:pt>
                <c:pt idx="838">
                  <c:v>39.63479383634062</c:v>
                </c:pt>
                <c:pt idx="839">
                  <c:v>39.692486207190967</c:v>
                </c:pt>
                <c:pt idx="840">
                  <c:v>39.750102458957251</c:v>
                </c:pt>
                <c:pt idx="841">
                  <c:v>39.807664515019184</c:v>
                </c:pt>
                <c:pt idx="842">
                  <c:v>39.865175528724542</c:v>
                </c:pt>
                <c:pt idx="843">
                  <c:v>39.922623623072106</c:v>
                </c:pt>
                <c:pt idx="844">
                  <c:v>39.980047258404014</c:v>
                </c:pt>
                <c:pt idx="845">
                  <c:v>40.037401058063693</c:v>
                </c:pt>
                <c:pt idx="846">
                  <c:v>40.094711294004036</c:v>
                </c:pt>
                <c:pt idx="847">
                  <c:v>40.151953177785757</c:v>
                </c:pt>
                <c:pt idx="848">
                  <c:v>40.209134343653631</c:v>
                </c:pt>
                <c:pt idx="849">
                  <c:v>40.266279518580397</c:v>
                </c:pt>
                <c:pt idx="850">
                  <c:v>40.323362252057223</c:v>
                </c:pt>
                <c:pt idx="851">
                  <c:v>40.380398222325667</c:v>
                </c:pt>
                <c:pt idx="852">
                  <c:v>40.437347729751231</c:v>
                </c:pt>
                <c:pt idx="853">
                  <c:v>40.494270201631956</c:v>
                </c:pt>
                <c:pt idx="854">
                  <c:v>40.551135120072203</c:v>
                </c:pt>
                <c:pt idx="855">
                  <c:v>40.607940201917444</c:v>
                </c:pt>
                <c:pt idx="856">
                  <c:v>40.664705194900371</c:v>
                </c:pt>
                <c:pt idx="857">
                  <c:v>40.721435012351073</c:v>
                </c:pt>
                <c:pt idx="858">
                  <c:v>40.778075500220112</c:v>
                </c:pt>
                <c:pt idx="859">
                  <c:v>40.834655433339492</c:v>
                </c:pt>
                <c:pt idx="860">
                  <c:v>40.891231360434851</c:v>
                </c:pt>
                <c:pt idx="861">
                  <c:v>40.947679425727927</c:v>
                </c:pt>
                <c:pt idx="862">
                  <c:v>41.004092115122752</c:v>
                </c:pt>
                <c:pt idx="863">
                  <c:v>41.060463845245074</c:v>
                </c:pt>
                <c:pt idx="864">
                  <c:v>41.116824674786827</c:v>
                </c:pt>
                <c:pt idx="865">
                  <c:v>41.173109574467055</c:v>
                </c:pt>
                <c:pt idx="866">
                  <c:v>41.229308894030844</c:v>
                </c:pt>
                <c:pt idx="867">
                  <c:v>41.28548220590546</c:v>
                </c:pt>
                <c:pt idx="868">
                  <c:v>41.341565812552474</c:v>
                </c:pt>
                <c:pt idx="869">
                  <c:v>41.397617426908027</c:v>
                </c:pt>
                <c:pt idx="870">
                  <c:v>41.453611807792917</c:v>
                </c:pt>
                <c:pt idx="871">
                  <c:v>41.509601216771863</c:v>
                </c:pt>
                <c:pt idx="872">
                  <c:v>41.565540519442777</c:v>
                </c:pt>
                <c:pt idx="873">
                  <c:v>41.62140485103064</c:v>
                </c:pt>
                <c:pt idx="874">
                  <c:v>41.677193820938633</c:v>
                </c:pt>
                <c:pt idx="875">
                  <c:v>41.732927428048271</c:v>
                </c:pt>
                <c:pt idx="876">
                  <c:v>41.788637510096024</c:v>
                </c:pt>
                <c:pt idx="877">
                  <c:v>41.844272085202377</c:v>
                </c:pt>
                <c:pt idx="878">
                  <c:v>41.899823656016217</c:v>
                </c:pt>
                <c:pt idx="879">
                  <c:v>41.955349814364396</c:v>
                </c:pt>
                <c:pt idx="880">
                  <c:v>42.010834355668798</c:v>
                </c:pt>
                <c:pt idx="881">
                  <c:v>42.066271104369036</c:v>
                </c:pt>
                <c:pt idx="882">
                  <c:v>42.121622360093603</c:v>
                </c:pt>
                <c:pt idx="883">
                  <c:v>42.176940280490051</c:v>
                </c:pt>
                <c:pt idx="884">
                  <c:v>42.232213962639761</c:v>
                </c:pt>
                <c:pt idx="885">
                  <c:v>42.287426938139845</c:v>
                </c:pt>
                <c:pt idx="886">
                  <c:v>42.342559290440441</c:v>
                </c:pt>
                <c:pt idx="887">
                  <c:v>42.397663084077564</c:v>
                </c:pt>
                <c:pt idx="888">
                  <c:v>42.452732029614275</c:v>
                </c:pt>
                <c:pt idx="889">
                  <c:v>42.507701523309834</c:v>
                </c:pt>
                <c:pt idx="890">
                  <c:v>42.562624614859033</c:v>
                </c:pt>
                <c:pt idx="891">
                  <c:v>42.617528605542169</c:v>
                </c:pt>
                <c:pt idx="892">
                  <c:v>42.672406916640604</c:v>
                </c:pt>
                <c:pt idx="893">
                  <c:v>42.727176735413416</c:v>
                </c:pt>
                <c:pt idx="894">
                  <c:v>42.781875109436925</c:v>
                </c:pt>
                <c:pt idx="895">
                  <c:v>42.836573483460434</c:v>
                </c:pt>
                <c:pt idx="896">
                  <c:v>42.891238458132193</c:v>
                </c:pt>
                <c:pt idx="897">
                  <c:v>42.945799391713571</c:v>
                </c:pt>
                <c:pt idx="898">
                  <c:v>43.000340811442548</c:v>
                </c:pt>
                <c:pt idx="899">
                  <c:v>43.054841531360211</c:v>
                </c:pt>
                <c:pt idx="900">
                  <c:v>43.109231910302782</c:v>
                </c:pt>
                <c:pt idx="901">
                  <c:v>43.163603572253372</c:v>
                </c:pt>
                <c:pt idx="902">
                  <c:v>43.217925476134106</c:v>
                </c:pt>
                <c:pt idx="903">
                  <c:v>43.272181745763255</c:v>
                </c:pt>
                <c:pt idx="904">
                  <c:v>43.326397718494377</c:v>
                </c:pt>
                <c:pt idx="905">
                  <c:v>43.380542864931833</c:v>
                </c:pt>
                <c:pt idx="906">
                  <c:v>43.434619255123174</c:v>
                </c:pt>
                <c:pt idx="907">
                  <c:v>43.488645322741235</c:v>
                </c:pt>
                <c:pt idx="908">
                  <c:v>43.542671390359281</c:v>
                </c:pt>
                <c:pt idx="909">
                  <c:v>43.596653217088914</c:v>
                </c:pt>
                <c:pt idx="910">
                  <c:v>43.650539501121528</c:v>
                </c:pt>
                <c:pt idx="911">
                  <c:v>43.704404846885943</c:v>
                </c:pt>
                <c:pt idx="912">
                  <c:v>43.758132465955612</c:v>
                </c:pt>
                <c:pt idx="913">
                  <c:v>43.811835377756744</c:v>
                </c:pt>
                <c:pt idx="914">
                  <c:v>43.865506469931901</c:v>
                </c:pt>
                <c:pt idx="915">
                  <c:v>43.91916034273612</c:v>
                </c:pt>
                <c:pt idx="916">
                  <c:v>43.972765611004249</c:v>
                </c:pt>
                <c:pt idx="917">
                  <c:v>44.026322552272227</c:v>
                </c:pt>
                <c:pt idx="918">
                  <c:v>44.079813698392613</c:v>
                </c:pt>
                <c:pt idx="919">
                  <c:v>44.133252424897037</c:v>
                </c:pt>
                <c:pt idx="920">
                  <c:v>44.186673885903758</c:v>
                </c:pt>
                <c:pt idx="921">
                  <c:v>44.240035055343363</c:v>
                </c:pt>
                <c:pt idx="922">
                  <c:v>44.293291213552138</c:v>
                </c:pt>
                <c:pt idx="923">
                  <c:v>44.346488431246563</c:v>
                </c:pt>
                <c:pt idx="924">
                  <c:v>44.399660174480999</c:v>
                </c:pt>
                <c:pt idx="925">
                  <c:v>44.452768045373595</c:v>
                </c:pt>
                <c:pt idx="926">
                  <c:v>44.505826311407198</c:v>
                </c:pt>
                <c:pt idx="927">
                  <c:v>44.558862607202066</c:v>
                </c:pt>
                <c:pt idx="928">
                  <c:v>44.611817100632415</c:v>
                </c:pt>
                <c:pt idx="929">
                  <c:v>44.664748252206728</c:v>
                </c:pt>
                <c:pt idx="930">
                  <c:v>44.71767940378102</c:v>
                </c:pt>
                <c:pt idx="931">
                  <c:v>44.770585150477913</c:v>
                </c:pt>
                <c:pt idx="932">
                  <c:v>44.823447766662383</c:v>
                </c:pt>
                <c:pt idx="933">
                  <c:v>44.876182533900206</c:v>
                </c:pt>
                <c:pt idx="934">
                  <c:v>44.928884566876242</c:v>
                </c:pt>
                <c:pt idx="935">
                  <c:v>44.981544693032106</c:v>
                </c:pt>
                <c:pt idx="936">
                  <c:v>45.034157856781498</c:v>
                </c:pt>
                <c:pt idx="937">
                  <c:v>45.086712166780167</c:v>
                </c:pt>
                <c:pt idx="938">
                  <c:v>45.13921950428729</c:v>
                </c:pt>
                <c:pt idx="939">
                  <c:v>45.191667161455193</c:v>
                </c:pt>
                <c:pt idx="940">
                  <c:v>45.244052087439968</c:v>
                </c:pt>
                <c:pt idx="941">
                  <c:v>45.296405267565312</c:v>
                </c:pt>
                <c:pt idx="942">
                  <c:v>45.348722634109322</c:v>
                </c:pt>
                <c:pt idx="943">
                  <c:v>45.400944650208849</c:v>
                </c:pt>
                <c:pt idx="944">
                  <c:v>45.453126147058761</c:v>
                </c:pt>
                <c:pt idx="945">
                  <c:v>45.505307643908672</c:v>
                </c:pt>
                <c:pt idx="946">
                  <c:v>45.557416091852794</c:v>
                </c:pt>
                <c:pt idx="947">
                  <c:v>45.609440248518112</c:v>
                </c:pt>
                <c:pt idx="948">
                  <c:v>45.661454392546503</c:v>
                </c:pt>
                <c:pt idx="949">
                  <c:v>45.713445295025579</c:v>
                </c:pt>
                <c:pt idx="950">
                  <c:v>45.765370180295029</c:v>
                </c:pt>
                <c:pt idx="951">
                  <c:v>45.817261208607427</c:v>
                </c:pt>
                <c:pt idx="952">
                  <c:v>45.869111725468635</c:v>
                </c:pt>
                <c:pt idx="953">
                  <c:v>45.920834586967466</c:v>
                </c:pt>
                <c:pt idx="954">
                  <c:v>45.97254675480648</c:v>
                </c:pt>
                <c:pt idx="955">
                  <c:v>46.024247494697143</c:v>
                </c:pt>
                <c:pt idx="956">
                  <c:v>46.075881144820443</c:v>
                </c:pt>
                <c:pt idx="957">
                  <c:v>46.127394203417822</c:v>
                </c:pt>
                <c:pt idx="958">
                  <c:v>46.178804997058101</c:v>
                </c:pt>
                <c:pt idx="959">
                  <c:v>46.230196968579122</c:v>
                </c:pt>
                <c:pt idx="960">
                  <c:v>46.281588940100121</c:v>
                </c:pt>
                <c:pt idx="961">
                  <c:v>46.332967647201293</c:v>
                </c:pt>
                <c:pt idx="962">
                  <c:v>46.384341489714913</c:v>
                </c:pt>
                <c:pt idx="963">
                  <c:v>46.435711933235105</c:v>
                </c:pt>
                <c:pt idx="964">
                  <c:v>46.486986161204783</c:v>
                </c:pt>
                <c:pt idx="965">
                  <c:v>46.538260389174482</c:v>
                </c:pt>
                <c:pt idx="966">
                  <c:v>46.589534617144174</c:v>
                </c:pt>
                <c:pt idx="967">
                  <c:v>46.640795979356646</c:v>
                </c:pt>
                <c:pt idx="968">
                  <c:v>46.69202521476128</c:v>
                </c:pt>
                <c:pt idx="969">
                  <c:v>46.743049682557029</c:v>
                </c:pt>
                <c:pt idx="970">
                  <c:v>46.794024385043649</c:v>
                </c:pt>
                <c:pt idx="971">
                  <c:v>46.844986441261057</c:v>
                </c:pt>
                <c:pt idx="972">
                  <c:v>46.895907185553625</c:v>
                </c:pt>
                <c:pt idx="973">
                  <c:v>46.946805402761399</c:v>
                </c:pt>
                <c:pt idx="974">
                  <c:v>46.997693651087992</c:v>
                </c:pt>
                <c:pt idx="975">
                  <c:v>47.048432774270353</c:v>
                </c:pt>
                <c:pt idx="976">
                  <c:v>47.099126366324789</c:v>
                </c:pt>
                <c:pt idx="977">
                  <c:v>47.149819958379219</c:v>
                </c:pt>
                <c:pt idx="978">
                  <c:v>47.200513550433655</c:v>
                </c:pt>
                <c:pt idx="979">
                  <c:v>47.251170327664823</c:v>
                </c:pt>
                <c:pt idx="980">
                  <c:v>47.301730907401932</c:v>
                </c:pt>
                <c:pt idx="981">
                  <c:v>47.352230427668239</c:v>
                </c:pt>
                <c:pt idx="982">
                  <c:v>47.40272994793456</c:v>
                </c:pt>
                <c:pt idx="983">
                  <c:v>47.453182428240289</c:v>
                </c:pt>
                <c:pt idx="984">
                  <c:v>47.503404467601705</c:v>
                </c:pt>
                <c:pt idx="985">
                  <c:v>47.553577544040294</c:v>
                </c:pt>
                <c:pt idx="986">
                  <c:v>47.60375062047887</c:v>
                </c:pt>
                <c:pt idx="987">
                  <c:v>47.653923696917424</c:v>
                </c:pt>
                <c:pt idx="988">
                  <c:v>47.704096773355992</c:v>
                </c:pt>
                <c:pt idx="989">
                  <c:v>47.754269849794568</c:v>
                </c:pt>
                <c:pt idx="990">
                  <c:v>47.804326554998447</c:v>
                </c:pt>
                <c:pt idx="991">
                  <c:v>47.854377049780865</c:v>
                </c:pt>
                <c:pt idx="992">
                  <c:v>47.904427544563269</c:v>
                </c:pt>
                <c:pt idx="993">
                  <c:v>47.954478039345695</c:v>
                </c:pt>
                <c:pt idx="994">
                  <c:v>48.004528534128127</c:v>
                </c:pt>
                <c:pt idx="995">
                  <c:v>48.054572781201315</c:v>
                </c:pt>
                <c:pt idx="996">
                  <c:v>48.104536308104571</c:v>
                </c:pt>
                <c:pt idx="997">
                  <c:v>48.154499716115708</c:v>
                </c:pt>
                <c:pt idx="998">
                  <c:v>48.204428214144336</c:v>
                </c:pt>
                <c:pt idx="999">
                  <c:v>48.254330091748876</c:v>
                </c:pt>
                <c:pt idx="1000">
                  <c:v>48.304040558893576</c:v>
                </c:pt>
                <c:pt idx="1001">
                  <c:v>48.353717464751078</c:v>
                </c:pt>
                <c:pt idx="1002">
                  <c:v>48.403346451020454</c:v>
                </c:pt>
                <c:pt idx="1003">
                  <c:v>48.452939560984447</c:v>
                </c:pt>
                <c:pt idx="1004">
                  <c:v>48.502483618044302</c:v>
                </c:pt>
                <c:pt idx="1005">
                  <c:v>48.551994756662125</c:v>
                </c:pt>
                <c:pt idx="1006">
                  <c:v>48.601465169057313</c:v>
                </c:pt>
                <c:pt idx="1007">
                  <c:v>48.650882671585279</c:v>
                </c:pt>
                <c:pt idx="1008">
                  <c:v>48.700269565843527</c:v>
                </c:pt>
                <c:pt idx="1009">
                  <c:v>48.749600161298993</c:v>
                </c:pt>
                <c:pt idx="1010">
                  <c:v>48.798909319580467</c:v>
                </c:pt>
                <c:pt idx="1011">
                  <c:v>48.848163477216801</c:v>
                </c:pt>
                <c:pt idx="1012">
                  <c:v>48.897386411527542</c:v>
                </c:pt>
                <c:pt idx="1013">
                  <c:v>48.946565204931318</c:v>
                </c:pt>
                <c:pt idx="1014">
                  <c:v>48.995692225030247</c:v>
                </c:pt>
                <c:pt idx="1015">
                  <c:v>49.044783070487327</c:v>
                </c:pt>
                <c:pt idx="1016">
                  <c:v>49.093855323330239</c:v>
                </c:pt>
                <c:pt idx="1017">
                  <c:v>49.142876566043199</c:v>
                </c:pt>
                <c:pt idx="1018">
                  <c:v>49.191857420571417</c:v>
                </c:pt>
                <c:pt idx="1019">
                  <c:v>49.240816133036077</c:v>
                </c:pt>
                <c:pt idx="1020">
                  <c:v>49.289689752289547</c:v>
                </c:pt>
                <c:pt idx="1021">
                  <c:v>49.338553067647901</c:v>
                </c:pt>
                <c:pt idx="1022">
                  <c:v>49.387387822156043</c:v>
                </c:pt>
                <c:pt idx="1023">
                  <c:v>49.436170680239236</c:v>
                </c:pt>
                <c:pt idx="1024">
                  <c:v>49.484902415582994</c:v>
                </c:pt>
                <c:pt idx="1025">
                  <c:v>49.533604634434482</c:v>
                </c:pt>
                <c:pt idx="1026">
                  <c:v>49.582259185481938</c:v>
                </c:pt>
                <c:pt idx="1027">
                  <c:v>49.63087265994497</c:v>
                </c:pt>
                <c:pt idx="1028">
                  <c:v>49.679457527372357</c:v>
                </c:pt>
                <c:pt idx="1029">
                  <c:v>49.727997592097054</c:v>
                </c:pt>
                <c:pt idx="1030">
                  <c:v>49.776493442044753</c:v>
                </c:pt>
                <c:pt idx="1031">
                  <c:v>49.824945019038942</c:v>
                </c:pt>
                <c:pt idx="1032">
                  <c:v>49.873357072160246</c:v>
                </c:pt>
                <c:pt idx="1033">
                  <c:v>49.921739173314528</c:v>
                </c:pt>
                <c:pt idx="1034">
                  <c:v>49.970100794517158</c:v>
                </c:pt>
                <c:pt idx="1035">
                  <c:v>50.01840384353202</c:v>
                </c:pt>
                <c:pt idx="1036">
                  <c:v>50.066657914032248</c:v>
                </c:pt>
                <c:pt idx="1037">
                  <c:v>50.114887240423862</c:v>
                </c:pt>
                <c:pt idx="1038">
                  <c:v>50.163066359341229</c:v>
                </c:pt>
                <c:pt idx="1039">
                  <c:v>50.211222170047471</c:v>
                </c:pt>
                <c:pt idx="1040">
                  <c:v>50.259329531414224</c:v>
                </c:pt>
                <c:pt idx="1041">
                  <c:v>50.307404769968763</c:v>
                </c:pt>
                <c:pt idx="1042">
                  <c:v>50.355442666924873</c:v>
                </c:pt>
                <c:pt idx="1043">
                  <c:v>50.403443156816522</c:v>
                </c:pt>
                <c:pt idx="1044">
                  <c:v>50.451407749026039</c:v>
                </c:pt>
                <c:pt idx="1045">
                  <c:v>50.499332519002358</c:v>
                </c:pt>
                <c:pt idx="1046">
                  <c:v>50.547214482741367</c:v>
                </c:pt>
                <c:pt idx="1047">
                  <c:v>50.595078108014739</c:v>
                </c:pt>
                <c:pt idx="1048">
                  <c:v>50.642889934973716</c:v>
                </c:pt>
                <c:pt idx="1049">
                  <c:v>50.6906626033634</c:v>
                </c:pt>
                <c:pt idx="1050">
                  <c:v>50.738382170073869</c:v>
                </c:pt>
                <c:pt idx="1051">
                  <c:v>50.786054062693971</c:v>
                </c:pt>
                <c:pt idx="1052">
                  <c:v>50.833723847192424</c:v>
                </c:pt>
                <c:pt idx="1053">
                  <c:v>50.881393631690855</c:v>
                </c:pt>
                <c:pt idx="1054">
                  <c:v>50.928982597698258</c:v>
                </c:pt>
                <c:pt idx="1055">
                  <c:v>50.976536542662835</c:v>
                </c:pt>
                <c:pt idx="1056">
                  <c:v>51.024063796253394</c:v>
                </c:pt>
                <c:pt idx="1057">
                  <c:v>51.071539149125392</c:v>
                </c:pt>
                <c:pt idx="1058">
                  <c:v>51.119002416128957</c:v>
                </c:pt>
                <c:pt idx="1059">
                  <c:v>51.166399003674982</c:v>
                </c:pt>
                <c:pt idx="1060">
                  <c:v>51.21377608237664</c:v>
                </c:pt>
                <c:pt idx="1061">
                  <c:v>51.261108949585122</c:v>
                </c:pt>
                <c:pt idx="1062">
                  <c:v>51.308404626461041</c:v>
                </c:pt>
                <c:pt idx="1063">
                  <c:v>51.355675685096017</c:v>
                </c:pt>
                <c:pt idx="1064">
                  <c:v>51.402904935928419</c:v>
                </c:pt>
                <c:pt idx="1065">
                  <c:v>51.450092176624601</c:v>
                </c:pt>
                <c:pt idx="1066">
                  <c:v>51.497252455321728</c:v>
                </c:pt>
                <c:pt idx="1067">
                  <c:v>51.544377730325031</c:v>
                </c:pt>
                <c:pt idx="1068">
                  <c:v>51.591466450865234</c:v>
                </c:pt>
                <c:pt idx="1069">
                  <c:v>51.638499440251003</c:v>
                </c:pt>
                <c:pt idx="1070">
                  <c:v>51.685518677982408</c:v>
                </c:pt>
                <c:pt idx="1071">
                  <c:v>51.732515045407979</c:v>
                </c:pt>
                <c:pt idx="1072">
                  <c:v>51.77946551062395</c:v>
                </c:pt>
                <c:pt idx="1073">
                  <c:v>51.826283604218084</c:v>
                </c:pt>
                <c:pt idx="1074">
                  <c:v>51.873079209255955</c:v>
                </c:pt>
                <c:pt idx="1075">
                  <c:v>51.919859652596749</c:v>
                </c:pt>
                <c:pt idx="1076">
                  <c:v>51.966599956366331</c:v>
                </c:pt>
                <c:pt idx="1077">
                  <c:v>52.013324370812448</c:v>
                </c:pt>
                <c:pt idx="1078">
                  <c:v>52.060048785258573</c:v>
                </c:pt>
                <c:pt idx="1079">
                  <c:v>52.106773199704691</c:v>
                </c:pt>
                <c:pt idx="1080">
                  <c:v>52.153445809126836</c:v>
                </c:pt>
                <c:pt idx="1081">
                  <c:v>52.2001021241472</c:v>
                </c:pt>
                <c:pt idx="1082">
                  <c:v>52.24675843916755</c:v>
                </c:pt>
                <c:pt idx="1083">
                  <c:v>52.293414754187928</c:v>
                </c:pt>
                <c:pt idx="1084">
                  <c:v>52.340031241950484</c:v>
                </c:pt>
                <c:pt idx="1085">
                  <c:v>52.38654117381364</c:v>
                </c:pt>
                <c:pt idx="1086">
                  <c:v>52.432941669223716</c:v>
                </c:pt>
                <c:pt idx="1087">
                  <c:v>52.479324491812889</c:v>
                </c:pt>
                <c:pt idx="1088">
                  <c:v>52.525691605126362</c:v>
                </c:pt>
                <c:pt idx="1089">
                  <c:v>52.572034823290686</c:v>
                </c:pt>
                <c:pt idx="1090">
                  <c:v>52.618366593644133</c:v>
                </c:pt>
                <c:pt idx="1091">
                  <c:v>52.664682226113051</c:v>
                </c:pt>
                <c:pt idx="1092">
                  <c:v>52.710981624532543</c:v>
                </c:pt>
                <c:pt idx="1093">
                  <c:v>52.757256010538832</c:v>
                </c:pt>
                <c:pt idx="1094">
                  <c:v>52.803465172234091</c:v>
                </c:pt>
                <c:pt idx="1095">
                  <c:v>52.849616399531328</c:v>
                </c:pt>
                <c:pt idx="1096">
                  <c:v>52.895737657305325</c:v>
                </c:pt>
                <c:pt idx="1097">
                  <c:v>52.941831088776986</c:v>
                </c:pt>
                <c:pt idx="1098">
                  <c:v>52.987887180529491</c:v>
                </c:pt>
                <c:pt idx="1099">
                  <c:v>53.033908691945165</c:v>
                </c:pt>
                <c:pt idx="1100">
                  <c:v>53.079895029445176</c:v>
                </c:pt>
                <c:pt idx="1101">
                  <c:v>53.125848998395206</c:v>
                </c:pt>
                <c:pt idx="1102">
                  <c:v>53.171764001813109</c:v>
                </c:pt>
                <c:pt idx="1103">
                  <c:v>53.217648241835008</c:v>
                </c:pt>
                <c:pt idx="1104">
                  <c:v>53.263501967633594</c:v>
                </c:pt>
                <c:pt idx="1105">
                  <c:v>53.309309471054974</c:v>
                </c:pt>
                <c:pt idx="1106">
                  <c:v>53.355093223173057</c:v>
                </c:pt>
                <c:pt idx="1107">
                  <c:v>53.400851544292479</c:v>
                </c:pt>
                <c:pt idx="1108">
                  <c:v>53.446599938867941</c:v>
                </c:pt>
                <c:pt idx="1109">
                  <c:v>53.492287737389873</c:v>
                </c:pt>
                <c:pt idx="1110">
                  <c:v>53.537936821267323</c:v>
                </c:pt>
                <c:pt idx="1111">
                  <c:v>53.583553337201366</c:v>
                </c:pt>
                <c:pt idx="1112">
                  <c:v>53.629148681934112</c:v>
                </c:pt>
                <c:pt idx="1113">
                  <c:v>53.674720718303334</c:v>
                </c:pt>
                <c:pt idx="1114">
                  <c:v>53.720249738811106</c:v>
                </c:pt>
                <c:pt idx="1115">
                  <c:v>53.76573663977787</c:v>
                </c:pt>
                <c:pt idx="1116">
                  <c:v>53.811192798259711</c:v>
                </c:pt>
                <c:pt idx="1117">
                  <c:v>53.856616011644078</c:v>
                </c:pt>
                <c:pt idx="1118">
                  <c:v>53.902005097101728</c:v>
                </c:pt>
                <c:pt idx="1119">
                  <c:v>53.947374968716446</c:v>
                </c:pt>
                <c:pt idx="1120">
                  <c:v>53.992696672312761</c:v>
                </c:pt>
                <c:pt idx="1121">
                  <c:v>54.037987739922848</c:v>
                </c:pt>
                <c:pt idx="1122">
                  <c:v>54.083261976814136</c:v>
                </c:pt>
                <c:pt idx="1123">
                  <c:v>54.128499269996361</c:v>
                </c:pt>
                <c:pt idx="1124">
                  <c:v>54.173692360788408</c:v>
                </c:pt>
                <c:pt idx="1125">
                  <c:v>54.218859964900403</c:v>
                </c:pt>
                <c:pt idx="1126">
                  <c:v>54.264010162634392</c:v>
                </c:pt>
                <c:pt idx="1127">
                  <c:v>54.309133646501849</c:v>
                </c:pt>
                <c:pt idx="1128">
                  <c:v>54.35421214105682</c:v>
                </c:pt>
                <c:pt idx="1129">
                  <c:v>54.399254539217317</c:v>
                </c:pt>
                <c:pt idx="1130">
                  <c:v>54.444262524907245</c:v>
                </c:pt>
                <c:pt idx="1131">
                  <c:v>54.489228485410429</c:v>
                </c:pt>
                <c:pt idx="1132">
                  <c:v>54.534191458776405</c:v>
                </c:pt>
                <c:pt idx="1133">
                  <c:v>54.579129035955582</c:v>
                </c:pt>
                <c:pt idx="1134">
                  <c:v>54.624008111607232</c:v>
                </c:pt>
                <c:pt idx="1135">
                  <c:v>54.668876854824831</c:v>
                </c:pt>
                <c:pt idx="1136">
                  <c:v>54.713701704299204</c:v>
                </c:pt>
                <c:pt idx="1137">
                  <c:v>54.758497507548093</c:v>
                </c:pt>
                <c:pt idx="1138">
                  <c:v>54.803267039000424</c:v>
                </c:pt>
                <c:pt idx="1139">
                  <c:v>54.848002574102011</c:v>
                </c:pt>
                <c:pt idx="1140">
                  <c:v>54.892711459698774</c:v>
                </c:pt>
                <c:pt idx="1141">
                  <c:v>54.937381429091957</c:v>
                </c:pt>
                <c:pt idx="1142">
                  <c:v>54.98202523141714</c:v>
                </c:pt>
                <c:pt idx="1143">
                  <c:v>55.026625484571362</c:v>
                </c:pt>
                <c:pt idx="1144">
                  <c:v>55.071200937755002</c:v>
                </c:pt>
                <c:pt idx="1145">
                  <c:v>55.115750112786131</c:v>
                </c:pt>
                <c:pt idx="1146">
                  <c:v>55.160280274533498</c:v>
                </c:pt>
                <c:pt idx="1147">
                  <c:v>55.204770688522018</c:v>
                </c:pt>
                <c:pt idx="1148">
                  <c:v>55.249231023694172</c:v>
                </c:pt>
                <c:pt idx="1149">
                  <c:v>55.293666396715381</c:v>
                </c:pt>
                <c:pt idx="1150">
                  <c:v>55.338067535459146</c:v>
                </c:pt>
                <c:pt idx="1151">
                  <c:v>55.382413137808406</c:v>
                </c:pt>
                <c:pt idx="1152">
                  <c:v>55.426740037492586</c:v>
                </c:pt>
                <c:pt idx="1153">
                  <c:v>55.471061800229009</c:v>
                </c:pt>
                <c:pt idx="1154">
                  <c:v>55.515355598326138</c:v>
                </c:pt>
                <c:pt idx="1155">
                  <c:v>55.55962684146467</c:v>
                </c:pt>
                <c:pt idx="1156">
                  <c:v>55.603822173977981</c:v>
                </c:pt>
                <c:pt idx="1157">
                  <c:v>55.647994424595652</c:v>
                </c:pt>
                <c:pt idx="1158">
                  <c:v>55.692152311988686</c:v>
                </c:pt>
                <c:pt idx="1159">
                  <c:v>55.736291038557283</c:v>
                </c:pt>
                <c:pt idx="1160">
                  <c:v>55.780377193705576</c:v>
                </c:pt>
                <c:pt idx="1161">
                  <c:v>55.824442433787873</c:v>
                </c:pt>
                <c:pt idx="1162">
                  <c:v>55.868484434759864</c:v>
                </c:pt>
                <c:pt idx="1163">
                  <c:v>55.912519056964172</c:v>
                </c:pt>
                <c:pt idx="1164">
                  <c:v>55.956515944983416</c:v>
                </c:pt>
                <c:pt idx="1165">
                  <c:v>56.000477306542642</c:v>
                </c:pt>
                <c:pt idx="1166">
                  <c:v>56.044416013923374</c:v>
                </c:pt>
                <c:pt idx="1167">
                  <c:v>56.088320213220122</c:v>
                </c:pt>
                <c:pt idx="1168">
                  <c:v>56.132210350955887</c:v>
                </c:pt>
                <c:pt idx="1169">
                  <c:v>56.176053859049716</c:v>
                </c:pt>
                <c:pt idx="1170">
                  <c:v>56.219864309732287</c:v>
                </c:pt>
                <c:pt idx="1171">
                  <c:v>56.263618007242258</c:v>
                </c:pt>
                <c:pt idx="1172">
                  <c:v>56.307353304967954</c:v>
                </c:pt>
                <c:pt idx="1173">
                  <c:v>56.35106832788059</c:v>
                </c:pt>
                <c:pt idx="1174">
                  <c:v>56.394771776672634</c:v>
                </c:pt>
                <c:pt idx="1175">
                  <c:v>56.438475225464678</c:v>
                </c:pt>
                <c:pt idx="1176">
                  <c:v>56.482151517210589</c:v>
                </c:pt>
                <c:pt idx="1177">
                  <c:v>56.525763732160037</c:v>
                </c:pt>
                <c:pt idx="1178">
                  <c:v>56.569349499713731</c:v>
                </c:pt>
                <c:pt idx="1179">
                  <c:v>56.612906371338603</c:v>
                </c:pt>
                <c:pt idx="1180">
                  <c:v>56.656433952355947</c:v>
                </c:pt>
                <c:pt idx="1181">
                  <c:v>56.699931444424742</c:v>
                </c:pt>
                <c:pt idx="1182">
                  <c:v>56.743392823327774</c:v>
                </c:pt>
                <c:pt idx="1183">
                  <c:v>56.786828715655631</c:v>
                </c:pt>
                <c:pt idx="1184">
                  <c:v>56.83021773329034</c:v>
                </c:pt>
                <c:pt idx="1185">
                  <c:v>56.873582040694501</c:v>
                </c:pt>
                <c:pt idx="1186">
                  <c:v>56.916930283341706</c:v>
                </c:pt>
                <c:pt idx="1187">
                  <c:v>56.960264490679776</c:v>
                </c:pt>
                <c:pt idx="1188">
                  <c:v>57.003580078616366</c:v>
                </c:pt>
                <c:pt idx="1189">
                  <c:v>57.046870012251105</c:v>
                </c:pt>
                <c:pt idx="1190">
                  <c:v>57.090114630400905</c:v>
                </c:pt>
                <c:pt idx="1191">
                  <c:v>57.133328833477286</c:v>
                </c:pt>
                <c:pt idx="1192">
                  <c:v>57.176515298747255</c:v>
                </c:pt>
                <c:pt idx="1193">
                  <c:v>57.219660195500445</c:v>
                </c:pt>
                <c:pt idx="1194">
                  <c:v>57.262780759941272</c:v>
                </c:pt>
                <c:pt idx="1195">
                  <c:v>57.305875485299552</c:v>
                </c:pt>
                <c:pt idx="1196">
                  <c:v>57.348921337745843</c:v>
                </c:pt>
                <c:pt idx="1197">
                  <c:v>57.391942700319355</c:v>
                </c:pt>
                <c:pt idx="1198">
                  <c:v>57.434948865295524</c:v>
                </c:pt>
                <c:pt idx="1199">
                  <c:v>57.477936769510045</c:v>
                </c:pt>
                <c:pt idx="1200">
                  <c:v>57.520899828244808</c:v>
                </c:pt>
                <c:pt idx="1201">
                  <c:v>57.563817516666241</c:v>
                </c:pt>
                <c:pt idx="1202">
                  <c:v>57.606713152499339</c:v>
                </c:pt>
                <c:pt idx="1203">
                  <c:v>57.649578198012271</c:v>
                </c:pt>
                <c:pt idx="1204">
                  <c:v>57.692414706994242</c:v>
                </c:pt>
                <c:pt idx="1205">
                  <c:v>57.735223320696093</c:v>
                </c:pt>
                <c:pt idx="1206">
                  <c:v>57.777998320158716</c:v>
                </c:pt>
                <c:pt idx="1207">
                  <c:v>57.820757667891129</c:v>
                </c:pt>
                <c:pt idx="1208">
                  <c:v>57.863487159369221</c:v>
                </c:pt>
                <c:pt idx="1209">
                  <c:v>57.906179445137205</c:v>
                </c:pt>
                <c:pt idx="1210">
                  <c:v>57.94884470905162</c:v>
                </c:pt>
                <c:pt idx="1211">
                  <c:v>57.991477828581047</c:v>
                </c:pt>
                <c:pt idx="1212">
                  <c:v>58.034069084574803</c:v>
                </c:pt>
                <c:pt idx="1213">
                  <c:v>58.07663388922424</c:v>
                </c:pt>
                <c:pt idx="1214">
                  <c:v>58.11918131193007</c:v>
                </c:pt>
                <c:pt idx="1215">
                  <c:v>58.161707893852032</c:v>
                </c:pt>
                <c:pt idx="1216">
                  <c:v>58.204209311011695</c:v>
                </c:pt>
                <c:pt idx="1217">
                  <c:v>58.246633182685969</c:v>
                </c:pt>
                <c:pt idx="1218">
                  <c:v>58.28903961085873</c:v>
                </c:pt>
                <c:pt idx="1219">
                  <c:v>58.331432678102807</c:v>
                </c:pt>
                <c:pt idx="1220">
                  <c:v>58.373811490052013</c:v>
                </c:pt>
                <c:pt idx="1221">
                  <c:v>58.416166469347836</c:v>
                </c:pt>
                <c:pt idx="1222">
                  <c:v>58.458515273615326</c:v>
                </c:pt>
                <c:pt idx="1223">
                  <c:v>58.500855716086107</c:v>
                </c:pt>
                <c:pt idx="1224">
                  <c:v>58.543185751883534</c:v>
                </c:pt>
                <c:pt idx="1225">
                  <c:v>58.585458236678114</c:v>
                </c:pt>
                <c:pt idx="1226">
                  <c:v>58.627678673413236</c:v>
                </c:pt>
                <c:pt idx="1227">
                  <c:v>58.669858645472893</c:v>
                </c:pt>
                <c:pt idx="1228">
                  <c:v>58.712011391900553</c:v>
                </c:pt>
                <c:pt idx="1229">
                  <c:v>58.754160821422225</c:v>
                </c:pt>
                <c:pt idx="1230">
                  <c:v>58.796304444698258</c:v>
                </c:pt>
                <c:pt idx="1231">
                  <c:v>58.838392468534323</c:v>
                </c:pt>
                <c:pt idx="1232">
                  <c:v>58.880448645865201</c:v>
                </c:pt>
                <c:pt idx="1233">
                  <c:v>58.922478757472376</c:v>
                </c:pt>
                <c:pt idx="1234">
                  <c:v>58.964480558826018</c:v>
                </c:pt>
                <c:pt idx="1235">
                  <c:v>59.006452293724166</c:v>
                </c:pt>
                <c:pt idx="1236">
                  <c:v>59.048409887136941</c:v>
                </c:pt>
                <c:pt idx="1237">
                  <c:v>59.090327549705385</c:v>
                </c:pt>
                <c:pt idx="1238">
                  <c:v>59.132217629201307</c:v>
                </c:pt>
                <c:pt idx="1239">
                  <c:v>59.17407623702735</c:v>
                </c:pt>
                <c:pt idx="1240">
                  <c:v>59.215909615073691</c:v>
                </c:pt>
                <c:pt idx="1241">
                  <c:v>59.257708156974111</c:v>
                </c:pt>
                <c:pt idx="1242">
                  <c:v>59.299496662238525</c:v>
                </c:pt>
                <c:pt idx="1243">
                  <c:v>59.341249375325241</c:v>
                </c:pt>
                <c:pt idx="1244">
                  <c:v>59.38298339416292</c:v>
                </c:pt>
                <c:pt idx="1245">
                  <c:v>59.424688533530741</c:v>
                </c:pt>
                <c:pt idx="1246">
                  <c:v>59.466368425158237</c:v>
                </c:pt>
                <c:pt idx="1247">
                  <c:v>59.508028754733154</c:v>
                </c:pt>
                <c:pt idx="1248">
                  <c:v>59.549639069880755</c:v>
                </c:pt>
                <c:pt idx="1249">
                  <c:v>59.591233078726304</c:v>
                </c:pt>
                <c:pt idx="1250">
                  <c:v>59.632802335440573</c:v>
                </c:pt>
                <c:pt idx="1251">
                  <c:v>59.674339046147686</c:v>
                </c:pt>
                <c:pt idx="1252">
                  <c:v>59.71585511577431</c:v>
                </c:pt>
                <c:pt idx="1253">
                  <c:v>59.757362308966442</c:v>
                </c:pt>
                <c:pt idx="1254">
                  <c:v>59.79878693484175</c:v>
                </c:pt>
                <c:pt idx="1255">
                  <c:v>59.840203044118731</c:v>
                </c:pt>
                <c:pt idx="1256">
                  <c:v>59.88160686866658</c:v>
                </c:pt>
                <c:pt idx="1257">
                  <c:v>59.922992778763913</c:v>
                </c:pt>
                <c:pt idx="1258">
                  <c:v>59.96437868886121</c:v>
                </c:pt>
                <c:pt idx="1259">
                  <c:v>60.005703719848817</c:v>
                </c:pt>
                <c:pt idx="1260">
                  <c:v>60.047006115993277</c:v>
                </c:pt>
                <c:pt idx="1261">
                  <c:v>60.088296197937602</c:v>
                </c:pt>
                <c:pt idx="1262">
                  <c:v>60.129542876350889</c:v>
                </c:pt>
                <c:pt idx="1263">
                  <c:v>60.170764761451743</c:v>
                </c:pt>
                <c:pt idx="1264">
                  <c:v>60.211968016707779</c:v>
                </c:pt>
                <c:pt idx="1265">
                  <c:v>60.253141564731116</c:v>
                </c:pt>
                <c:pt idx="1266">
                  <c:v>60.294284598997095</c:v>
                </c:pt>
                <c:pt idx="1267">
                  <c:v>60.335391463594547</c:v>
                </c:pt>
                <c:pt idx="1268">
                  <c:v>60.376498328192014</c:v>
                </c:pt>
                <c:pt idx="1269">
                  <c:v>60.417564364868824</c:v>
                </c:pt>
                <c:pt idx="1270">
                  <c:v>60.458612304116947</c:v>
                </c:pt>
                <c:pt idx="1271">
                  <c:v>60.499617299980848</c:v>
                </c:pt>
                <c:pt idx="1272">
                  <c:v>60.540606822623594</c:v>
                </c:pt>
                <c:pt idx="1273">
                  <c:v>60.581579528720226</c:v>
                </c:pt>
                <c:pt idx="1274">
                  <c:v>60.622524091737752</c:v>
                </c:pt>
                <c:pt idx="1275">
                  <c:v>60.663445708306554</c:v>
                </c:pt>
                <c:pt idx="1276">
                  <c:v>60.704329846723809</c:v>
                </c:pt>
                <c:pt idx="1277">
                  <c:v>60.745187835014207</c:v>
                </c:pt>
                <c:pt idx="1278">
                  <c:v>60.786045823304605</c:v>
                </c:pt>
                <c:pt idx="1279">
                  <c:v>60.826881011551443</c:v>
                </c:pt>
                <c:pt idx="1280">
                  <c:v>60.867686228521052</c:v>
                </c:pt>
                <c:pt idx="1281">
                  <c:v>60.908450377885792</c:v>
                </c:pt>
                <c:pt idx="1282">
                  <c:v>60.949169568461834</c:v>
                </c:pt>
                <c:pt idx="1283">
                  <c:v>60.989878508824326</c:v>
                </c:pt>
                <c:pt idx="1284">
                  <c:v>61.030569861625196</c:v>
                </c:pt>
                <c:pt idx="1285">
                  <c:v>61.071235526941038</c:v>
                </c:pt>
                <c:pt idx="1286">
                  <c:v>61.111856600232016</c:v>
                </c:pt>
                <c:pt idx="1287">
                  <c:v>61.152465869799066</c:v>
                </c:pt>
                <c:pt idx="1288">
                  <c:v>61.193060539763216</c:v>
                </c:pt>
                <c:pt idx="1289">
                  <c:v>61.233626174166531</c:v>
                </c:pt>
                <c:pt idx="1290">
                  <c:v>61.274149203617299</c:v>
                </c:pt>
                <c:pt idx="1291">
                  <c:v>61.314649872994821</c:v>
                </c:pt>
                <c:pt idx="1292">
                  <c:v>61.355126497501196</c:v>
                </c:pt>
                <c:pt idx="1293">
                  <c:v>61.395565078716508</c:v>
                </c:pt>
                <c:pt idx="1294">
                  <c:v>61.435980624625536</c:v>
                </c:pt>
                <c:pt idx="1295">
                  <c:v>61.476385446033376</c:v>
                </c:pt>
                <c:pt idx="1296">
                  <c:v>61.516766656794239</c:v>
                </c:pt>
                <c:pt idx="1297">
                  <c:v>61.557116631419888</c:v>
                </c:pt>
                <c:pt idx="1298">
                  <c:v>61.597436988588065</c:v>
                </c:pt>
                <c:pt idx="1299">
                  <c:v>61.637742321712203</c:v>
                </c:pt>
                <c:pt idx="1300">
                  <c:v>61.678004110601492</c:v>
                </c:pt>
                <c:pt idx="1301">
                  <c:v>61.718235636512283</c:v>
                </c:pt>
                <c:pt idx="1302">
                  <c:v>61.758467162423045</c:v>
                </c:pt>
                <c:pt idx="1303">
                  <c:v>61.798685701489909</c:v>
                </c:pt>
                <c:pt idx="1304">
                  <c:v>61.838882982298514</c:v>
                </c:pt>
                <c:pt idx="1305">
                  <c:v>61.879041404940097</c:v>
                </c:pt>
                <c:pt idx="1306">
                  <c:v>61.919173043699395</c:v>
                </c:pt>
                <c:pt idx="1307">
                  <c:v>61.959286326659821</c:v>
                </c:pt>
                <c:pt idx="1308">
                  <c:v>61.999386362170547</c:v>
                </c:pt>
                <c:pt idx="1309">
                  <c:v>62.039472250261902</c:v>
                </c:pt>
                <c:pt idx="1310">
                  <c:v>62.079555875556437</c:v>
                </c:pt>
                <c:pt idx="1311">
                  <c:v>62.119562318646985</c:v>
                </c:pt>
                <c:pt idx="1312">
                  <c:v>62.159557530724804</c:v>
                </c:pt>
                <c:pt idx="1313">
                  <c:v>62.199545024682052</c:v>
                </c:pt>
                <c:pt idx="1314">
                  <c:v>62.239516460536422</c:v>
                </c:pt>
                <c:pt idx="1315">
                  <c:v>62.279455725834758</c:v>
                </c:pt>
                <c:pt idx="1316">
                  <c:v>62.319366912114731</c:v>
                </c:pt>
                <c:pt idx="1317">
                  <c:v>62.359257742338123</c:v>
                </c:pt>
                <c:pt idx="1318">
                  <c:v>62.399118975188699</c:v>
                </c:pt>
                <c:pt idx="1319">
                  <c:v>62.438964396794375</c:v>
                </c:pt>
                <c:pt idx="1320">
                  <c:v>62.478781137950854</c:v>
                </c:pt>
                <c:pt idx="1321">
                  <c:v>62.518578470153642</c:v>
                </c:pt>
                <c:pt idx="1322">
                  <c:v>62.558350106187632</c:v>
                </c:pt>
                <c:pt idx="1323">
                  <c:v>62.598095062973719</c:v>
                </c:pt>
                <c:pt idx="1324">
                  <c:v>62.637827717780283</c:v>
                </c:pt>
                <c:pt idx="1325">
                  <c:v>62.677525205554382</c:v>
                </c:pt>
                <c:pt idx="1326">
                  <c:v>62.717193844627467</c:v>
                </c:pt>
                <c:pt idx="1327">
                  <c:v>62.756862483700544</c:v>
                </c:pt>
                <c:pt idx="1328">
                  <c:v>62.796514957323744</c:v>
                </c:pt>
                <c:pt idx="1329">
                  <c:v>62.836135276526917</c:v>
                </c:pt>
                <c:pt idx="1330">
                  <c:v>62.875724960703174</c:v>
                </c:pt>
                <c:pt idx="1331">
                  <c:v>62.91528974616682</c:v>
                </c:pt>
                <c:pt idx="1332">
                  <c:v>62.954851323641002</c:v>
                </c:pt>
                <c:pt idx="1333">
                  <c:v>62.99437583571401</c:v>
                </c:pt>
                <c:pt idx="1334">
                  <c:v>63.033878669784499</c:v>
                </c:pt>
                <c:pt idx="1335">
                  <c:v>63.073352818439659</c:v>
                </c:pt>
                <c:pt idx="1336">
                  <c:v>63.112804473224315</c:v>
                </c:pt>
                <c:pt idx="1337">
                  <c:v>63.152238585972903</c:v>
                </c:pt>
                <c:pt idx="1338">
                  <c:v>63.191645079062795</c:v>
                </c:pt>
                <c:pt idx="1339">
                  <c:v>63.231027482835707</c:v>
                </c:pt>
                <c:pt idx="1340">
                  <c:v>63.270391220971256</c:v>
                </c:pt>
                <c:pt idx="1341">
                  <c:v>63.309725359184284</c:v>
                </c:pt>
                <c:pt idx="1342">
                  <c:v>63.349039040335057</c:v>
                </c:pt>
                <c:pt idx="1343">
                  <c:v>63.388322668200281</c:v>
                </c:pt>
                <c:pt idx="1344">
                  <c:v>63.427573828830909</c:v>
                </c:pt>
                <c:pt idx="1345">
                  <c:v>63.466820124200474</c:v>
                </c:pt>
                <c:pt idx="1346">
                  <c:v>63.506056765491053</c:v>
                </c:pt>
                <c:pt idx="1347">
                  <c:v>63.545259697193245</c:v>
                </c:pt>
                <c:pt idx="1348">
                  <c:v>63.584431775889563</c:v>
                </c:pt>
                <c:pt idx="1349">
                  <c:v>63.623581457106759</c:v>
                </c:pt>
                <c:pt idx="1350">
                  <c:v>63.662716294499575</c:v>
                </c:pt>
                <c:pt idx="1351">
                  <c:v>63.701821319889206</c:v>
                </c:pt>
                <c:pt idx="1352">
                  <c:v>63.740905790768984</c:v>
                </c:pt>
                <c:pt idx="1353">
                  <c:v>63.779986565518129</c:v>
                </c:pt>
                <c:pt idx="1354">
                  <c:v>63.819018620143666</c:v>
                </c:pt>
                <c:pt idx="1355">
                  <c:v>63.858039074796714</c:v>
                </c:pt>
                <c:pt idx="1356">
                  <c:v>63.897022117124884</c:v>
                </c:pt>
                <c:pt idx="1357">
                  <c:v>63.935994580966515</c:v>
                </c:pt>
                <c:pt idx="1358">
                  <c:v>63.974966403785736</c:v>
                </c:pt>
                <c:pt idx="1359">
                  <c:v>64.013886825786258</c:v>
                </c:pt>
                <c:pt idx="1360">
                  <c:v>64.052791495562388</c:v>
                </c:pt>
                <c:pt idx="1361">
                  <c:v>64.091679284483135</c:v>
                </c:pt>
                <c:pt idx="1362">
                  <c:v>64.130526089126931</c:v>
                </c:pt>
                <c:pt idx="1363">
                  <c:v>64.169363664904864</c:v>
                </c:pt>
                <c:pt idx="1364">
                  <c:v>64.20817429674706</c:v>
                </c:pt>
                <c:pt idx="1365">
                  <c:v>64.24696311677863</c:v>
                </c:pt>
                <c:pt idx="1366">
                  <c:v>64.285726142220639</c:v>
                </c:pt>
                <c:pt idx="1367">
                  <c:v>64.324469317440688</c:v>
                </c:pt>
                <c:pt idx="1368">
                  <c:v>64.363179717763558</c:v>
                </c:pt>
                <c:pt idx="1369">
                  <c:v>64.401857124733112</c:v>
                </c:pt>
                <c:pt idx="1370">
                  <c:v>64.440514700221982</c:v>
                </c:pt>
                <c:pt idx="1371">
                  <c:v>64.479164281604014</c:v>
                </c:pt>
                <c:pt idx="1372">
                  <c:v>64.517804220540725</c:v>
                </c:pt>
                <c:pt idx="1373">
                  <c:v>64.556432612377989</c:v>
                </c:pt>
                <c:pt idx="1374">
                  <c:v>64.595027777850007</c:v>
                </c:pt>
                <c:pt idx="1375">
                  <c:v>64.633587931141761</c:v>
                </c:pt>
                <c:pt idx="1376">
                  <c:v>64.672134053238338</c:v>
                </c:pt>
                <c:pt idx="1377">
                  <c:v>64.710651211300956</c:v>
                </c:pt>
                <c:pt idx="1378">
                  <c:v>64.749146320816592</c:v>
                </c:pt>
                <c:pt idx="1379">
                  <c:v>64.787625631486733</c:v>
                </c:pt>
                <c:pt idx="1380">
                  <c:v>64.826076573742569</c:v>
                </c:pt>
                <c:pt idx="1381">
                  <c:v>64.864496924773164</c:v>
                </c:pt>
                <c:pt idx="1382">
                  <c:v>64.90288653297236</c:v>
                </c:pt>
                <c:pt idx="1383">
                  <c:v>64.941254359731531</c:v>
                </c:pt>
                <c:pt idx="1384">
                  <c:v>64.979609886305596</c:v>
                </c:pt>
                <c:pt idx="1385">
                  <c:v>65.01793238125552</c:v>
                </c:pt>
                <c:pt idx="1386">
                  <c:v>65.056234689265821</c:v>
                </c:pt>
                <c:pt idx="1387">
                  <c:v>65.094522937579882</c:v>
                </c:pt>
                <c:pt idx="1388">
                  <c:v>65.132784899033354</c:v>
                </c:pt>
                <c:pt idx="1389">
                  <c:v>65.171024290715053</c:v>
                </c:pt>
                <c:pt idx="1390">
                  <c:v>65.209241935644286</c:v>
                </c:pt>
                <c:pt idx="1391">
                  <c:v>65.247434562239633</c:v>
                </c:pt>
                <c:pt idx="1392">
                  <c:v>65.285603948216007</c:v>
                </c:pt>
                <c:pt idx="1393">
                  <c:v>65.323757347212876</c:v>
                </c:pt>
                <c:pt idx="1394">
                  <c:v>65.361892937717315</c:v>
                </c:pt>
                <c:pt idx="1395">
                  <c:v>65.399999801531877</c:v>
                </c:pt>
                <c:pt idx="1396">
                  <c:v>65.438069454650091</c:v>
                </c:pt>
                <c:pt idx="1397">
                  <c:v>65.476130361123182</c:v>
                </c:pt>
                <c:pt idx="1398">
                  <c:v>65.514167061966575</c:v>
                </c:pt>
                <c:pt idx="1399">
                  <c:v>65.552180214653049</c:v>
                </c:pt>
                <c:pt idx="1400">
                  <c:v>65.590167723110767</c:v>
                </c:pt>
                <c:pt idx="1401">
                  <c:v>65.628126123662625</c:v>
                </c:pt>
                <c:pt idx="1402">
                  <c:v>65.66606748653949</c:v>
                </c:pt>
                <c:pt idx="1403">
                  <c:v>65.703984954928586</c:v>
                </c:pt>
                <c:pt idx="1404">
                  <c:v>65.741879896850392</c:v>
                </c:pt>
                <c:pt idx="1405">
                  <c:v>65.779754490409019</c:v>
                </c:pt>
                <c:pt idx="1406">
                  <c:v>65.817604578559852</c:v>
                </c:pt>
                <c:pt idx="1407">
                  <c:v>65.855432325387028</c:v>
                </c:pt>
                <c:pt idx="1408">
                  <c:v>65.893230259177031</c:v>
                </c:pt>
                <c:pt idx="1409">
                  <c:v>65.9310131587564</c:v>
                </c:pt>
                <c:pt idx="1410">
                  <c:v>65.968787069767103</c:v>
                </c:pt>
                <c:pt idx="1411">
                  <c:v>66.0064976600612</c:v>
                </c:pt>
                <c:pt idx="1412">
                  <c:v>66.04420113967879</c:v>
                </c:pt>
                <c:pt idx="1413">
                  <c:v>66.081888343350698</c:v>
                </c:pt>
                <c:pt idx="1414">
                  <c:v>66.119555674874306</c:v>
                </c:pt>
                <c:pt idx="1415">
                  <c:v>66.157220802095281</c:v>
                </c:pt>
                <c:pt idx="1416">
                  <c:v>66.194872590956933</c:v>
                </c:pt>
                <c:pt idx="1417">
                  <c:v>66.232516788565732</c:v>
                </c:pt>
                <c:pt idx="1418">
                  <c:v>66.270112822727896</c:v>
                </c:pt>
                <c:pt idx="1419">
                  <c:v>66.307693696759941</c:v>
                </c:pt>
                <c:pt idx="1420">
                  <c:v>66.345255713398544</c:v>
                </c:pt>
                <c:pt idx="1421">
                  <c:v>66.382790200137009</c:v>
                </c:pt>
                <c:pt idx="1422">
                  <c:v>66.420298681324013</c:v>
                </c:pt>
                <c:pt idx="1423">
                  <c:v>66.457790461790793</c:v>
                </c:pt>
                <c:pt idx="1424">
                  <c:v>66.495259807334264</c:v>
                </c:pt>
                <c:pt idx="1425">
                  <c:v>66.53270684827578</c:v>
                </c:pt>
                <c:pt idx="1426">
                  <c:v>66.570130613701238</c:v>
                </c:pt>
                <c:pt idx="1427">
                  <c:v>66.607521432661258</c:v>
                </c:pt>
                <c:pt idx="1428">
                  <c:v>66.644899273812797</c:v>
                </c:pt>
                <c:pt idx="1429">
                  <c:v>66.682268039593367</c:v>
                </c:pt>
                <c:pt idx="1430">
                  <c:v>66.71958857212617</c:v>
                </c:pt>
                <c:pt idx="1431">
                  <c:v>66.756895689604065</c:v>
                </c:pt>
                <c:pt idx="1432">
                  <c:v>66.79419028891374</c:v>
                </c:pt>
                <c:pt idx="1433">
                  <c:v>66.831477550181987</c:v>
                </c:pt>
                <c:pt idx="1434">
                  <c:v>66.868755241770245</c:v>
                </c:pt>
                <c:pt idx="1435">
                  <c:v>66.906011666812077</c:v>
                </c:pt>
                <c:pt idx="1436">
                  <c:v>66.943240270023196</c:v>
                </c:pt>
                <c:pt idx="1437">
                  <c:v>66.980447016644533</c:v>
                </c:pt>
                <c:pt idx="1438">
                  <c:v>67.017615249956776</c:v>
                </c:pt>
                <c:pt idx="1439">
                  <c:v>67.054763511992974</c:v>
                </c:pt>
                <c:pt idx="1440">
                  <c:v>67.091901649950501</c:v>
                </c:pt>
                <c:pt idx="1441">
                  <c:v>67.129023531369285</c:v>
                </c:pt>
                <c:pt idx="1442">
                  <c:v>67.166137982755615</c:v>
                </c:pt>
                <c:pt idx="1443">
                  <c:v>67.203241916014022</c:v>
                </c:pt>
                <c:pt idx="1444">
                  <c:v>67.24031318135647</c:v>
                </c:pt>
                <c:pt idx="1445">
                  <c:v>67.277363897037787</c:v>
                </c:pt>
                <c:pt idx="1446">
                  <c:v>67.314386099654556</c:v>
                </c:pt>
                <c:pt idx="1447">
                  <c:v>67.351403005226643</c:v>
                </c:pt>
                <c:pt idx="1448">
                  <c:v>67.388403340738833</c:v>
                </c:pt>
                <c:pt idx="1449">
                  <c:v>67.425380409968213</c:v>
                </c:pt>
                <c:pt idx="1450">
                  <c:v>67.462352234787502</c:v>
                </c:pt>
                <c:pt idx="1451">
                  <c:v>67.499292332453763</c:v>
                </c:pt>
                <c:pt idx="1452">
                  <c:v>67.536218949796293</c:v>
                </c:pt>
                <c:pt idx="1453">
                  <c:v>67.573136032536382</c:v>
                </c:pt>
                <c:pt idx="1454">
                  <c:v>67.610015953296838</c:v>
                </c:pt>
                <c:pt idx="1455">
                  <c:v>67.646883755549482</c:v>
                </c:pt>
                <c:pt idx="1456">
                  <c:v>67.683745478438794</c:v>
                </c:pt>
                <c:pt idx="1457">
                  <c:v>67.720590595256851</c:v>
                </c:pt>
                <c:pt idx="1458">
                  <c:v>67.757411279977944</c:v>
                </c:pt>
                <c:pt idx="1459">
                  <c:v>67.79421218174555</c:v>
                </c:pt>
                <c:pt idx="1460">
                  <c:v>67.830990943680561</c:v>
                </c:pt>
                <c:pt idx="1461">
                  <c:v>67.867752595434595</c:v>
                </c:pt>
                <c:pt idx="1462">
                  <c:v>67.904497066654059</c:v>
                </c:pt>
                <c:pt idx="1463">
                  <c:v>67.941226481407256</c:v>
                </c:pt>
                <c:pt idx="1464">
                  <c:v>67.977931037790739</c:v>
                </c:pt>
                <c:pt idx="1465">
                  <c:v>68.014625142733266</c:v>
                </c:pt>
                <c:pt idx="1466">
                  <c:v>68.05129153452107</c:v>
                </c:pt>
                <c:pt idx="1467">
                  <c:v>68.08794929647425</c:v>
                </c:pt>
                <c:pt idx="1468">
                  <c:v>68.124577868351636</c:v>
                </c:pt>
                <c:pt idx="1469">
                  <c:v>68.16119092495417</c:v>
                </c:pt>
                <c:pt idx="1470">
                  <c:v>68.197799923577207</c:v>
                </c:pt>
                <c:pt idx="1471">
                  <c:v>68.234401990725047</c:v>
                </c:pt>
                <c:pt idx="1472">
                  <c:v>68.270993437792782</c:v>
                </c:pt>
                <c:pt idx="1473">
                  <c:v>68.30755222305892</c:v>
                </c:pt>
                <c:pt idx="1474">
                  <c:v>68.344097394982285</c:v>
                </c:pt>
                <c:pt idx="1475">
                  <c:v>68.380617865925473</c:v>
                </c:pt>
                <c:pt idx="1476">
                  <c:v>68.417125395957498</c:v>
                </c:pt>
                <c:pt idx="1477">
                  <c:v>68.453614831262669</c:v>
                </c:pt>
                <c:pt idx="1478">
                  <c:v>68.490093477621571</c:v>
                </c:pt>
                <c:pt idx="1479">
                  <c:v>68.526539386558795</c:v>
                </c:pt>
                <c:pt idx="1480">
                  <c:v>68.562970855828254</c:v>
                </c:pt>
                <c:pt idx="1481">
                  <c:v>68.599389008458246</c:v>
                </c:pt>
                <c:pt idx="1482">
                  <c:v>68.635801242088888</c:v>
                </c:pt>
                <c:pt idx="1483">
                  <c:v>68.672186373641765</c:v>
                </c:pt>
                <c:pt idx="1484">
                  <c:v>68.708549375224351</c:v>
                </c:pt>
                <c:pt idx="1485">
                  <c:v>68.744887453590863</c:v>
                </c:pt>
                <c:pt idx="1486">
                  <c:v>68.781213212350906</c:v>
                </c:pt>
                <c:pt idx="1487">
                  <c:v>68.817527088809513</c:v>
                </c:pt>
                <c:pt idx="1488">
                  <c:v>68.853830287530158</c:v>
                </c:pt>
                <c:pt idx="1489">
                  <c:v>68.890129835365087</c:v>
                </c:pt>
                <c:pt idx="1490">
                  <c:v>68.926402837448535</c:v>
                </c:pt>
                <c:pt idx="1491">
                  <c:v>68.962641985021563</c:v>
                </c:pt>
                <c:pt idx="1492">
                  <c:v>68.998864733319991</c:v>
                </c:pt>
                <c:pt idx="1493">
                  <c:v>69.035086560080259</c:v>
                </c:pt>
                <c:pt idx="1494">
                  <c:v>69.071289490014934</c:v>
                </c:pt>
                <c:pt idx="1495">
                  <c:v>69.107453899889919</c:v>
                </c:pt>
                <c:pt idx="1496">
                  <c:v>69.143610355872624</c:v>
                </c:pt>
                <c:pt idx="1497">
                  <c:v>69.179760154322977</c:v>
                </c:pt>
                <c:pt idx="1498">
                  <c:v>69.215898717679536</c:v>
                </c:pt>
                <c:pt idx="1499">
                  <c:v>69.252011277082048</c:v>
                </c:pt>
                <c:pt idx="1500">
                  <c:v>69.288085818372679</c:v>
                </c:pt>
                <c:pt idx="1501">
                  <c:v>69.324158861726218</c:v>
                </c:pt>
                <c:pt idx="1502">
                  <c:v>69.360224485045904</c:v>
                </c:pt>
                <c:pt idx="1503">
                  <c:v>69.396288962036778</c:v>
                </c:pt>
                <c:pt idx="1504">
                  <c:v>69.432318183695457</c:v>
                </c:pt>
                <c:pt idx="1505">
                  <c:v>69.468344940192154</c:v>
                </c:pt>
                <c:pt idx="1506">
                  <c:v>69.504344667214994</c:v>
                </c:pt>
                <c:pt idx="1507">
                  <c:v>69.540306302968759</c:v>
                </c:pt>
                <c:pt idx="1508">
                  <c:v>69.5762165752258</c:v>
                </c:pt>
                <c:pt idx="1509">
                  <c:v>69.612123981940513</c:v>
                </c:pt>
                <c:pt idx="1510">
                  <c:v>69.648017078968508</c:v>
                </c:pt>
                <c:pt idx="1511">
                  <c:v>69.683907089294109</c:v>
                </c:pt>
                <c:pt idx="1512">
                  <c:v>69.71979049679895</c:v>
                </c:pt>
                <c:pt idx="1513">
                  <c:v>69.755663803312927</c:v>
                </c:pt>
                <c:pt idx="1514">
                  <c:v>69.791529213862347</c:v>
                </c:pt>
                <c:pt idx="1515">
                  <c:v>69.827384482406657</c:v>
                </c:pt>
                <c:pt idx="1516">
                  <c:v>69.86323631736775</c:v>
                </c:pt>
                <c:pt idx="1517">
                  <c:v>69.899075744604019</c:v>
                </c:pt>
                <c:pt idx="1518">
                  <c:v>69.934911039022225</c:v>
                </c:pt>
                <c:pt idx="1519">
                  <c:v>69.970670987114005</c:v>
                </c:pt>
                <c:pt idx="1520">
                  <c:v>70.006421681508968</c:v>
                </c:pt>
                <c:pt idx="1521">
                  <c:v>70.042154350917428</c:v>
                </c:pt>
                <c:pt idx="1522">
                  <c:v>70.077869306214382</c:v>
                </c:pt>
                <c:pt idx="1523">
                  <c:v>70.113562492777262</c:v>
                </c:pt>
                <c:pt idx="1524">
                  <c:v>70.149237528752749</c:v>
                </c:pt>
                <c:pt idx="1525">
                  <c:v>70.184894599368263</c:v>
                </c:pt>
                <c:pt idx="1526">
                  <c:v>70.220540144440889</c:v>
                </c:pt>
                <c:pt idx="1527">
                  <c:v>70.256166382109555</c:v>
                </c:pt>
                <c:pt idx="1528">
                  <c:v>70.291781463325947</c:v>
                </c:pt>
                <c:pt idx="1529">
                  <c:v>70.327375700164879</c:v>
                </c:pt>
                <c:pt idx="1530">
                  <c:v>70.362951194699534</c:v>
                </c:pt>
                <c:pt idx="1531">
                  <c:v>70.398514460071027</c:v>
                </c:pt>
                <c:pt idx="1532">
                  <c:v>70.434053780979838</c:v>
                </c:pt>
                <c:pt idx="1533">
                  <c:v>70.469579191325622</c:v>
                </c:pt>
                <c:pt idx="1534">
                  <c:v>70.505085192673846</c:v>
                </c:pt>
                <c:pt idx="1535">
                  <c:v>70.540571621844535</c:v>
                </c:pt>
                <c:pt idx="1536">
                  <c:v>70.576049711385181</c:v>
                </c:pt>
                <c:pt idx="1537">
                  <c:v>70.611521196379201</c:v>
                </c:pt>
                <c:pt idx="1538">
                  <c:v>70.646966614060403</c:v>
                </c:pt>
                <c:pt idx="1539">
                  <c:v>70.682396538038915</c:v>
                </c:pt>
                <c:pt idx="1540">
                  <c:v>70.717802988361584</c:v>
                </c:pt>
                <c:pt idx="1541">
                  <c:v>70.753201177289</c:v>
                </c:pt>
                <c:pt idx="1542">
                  <c:v>70.788577625937066</c:v>
                </c:pt>
                <c:pt idx="1543">
                  <c:v>70.823942441149683</c:v>
                </c:pt>
                <c:pt idx="1544">
                  <c:v>70.859293606674072</c:v>
                </c:pt>
                <c:pt idx="1545">
                  <c:v>70.894635103026559</c:v>
                </c:pt>
                <c:pt idx="1546">
                  <c:v>70.929949763682174</c:v>
                </c:pt>
                <c:pt idx="1547">
                  <c:v>70.965252769210281</c:v>
                </c:pt>
                <c:pt idx="1548">
                  <c:v>71.000549141406722</c:v>
                </c:pt>
                <c:pt idx="1549">
                  <c:v>71.035834532471426</c:v>
                </c:pt>
                <c:pt idx="1550">
                  <c:v>71.07108561236015</c:v>
                </c:pt>
                <c:pt idx="1551">
                  <c:v>71.106316624862274</c:v>
                </c:pt>
                <c:pt idx="1552">
                  <c:v>71.141546700554827</c:v>
                </c:pt>
                <c:pt idx="1553">
                  <c:v>71.176769117068517</c:v>
                </c:pt>
                <c:pt idx="1554">
                  <c:v>71.211981032954242</c:v>
                </c:pt>
                <c:pt idx="1555">
                  <c:v>71.24714282607458</c:v>
                </c:pt>
                <c:pt idx="1556">
                  <c:v>71.282295035992163</c:v>
                </c:pt>
                <c:pt idx="1557">
                  <c:v>71.317440832663138</c:v>
                </c:pt>
                <c:pt idx="1558">
                  <c:v>71.352577094878868</c:v>
                </c:pt>
                <c:pt idx="1559">
                  <c:v>71.387700495887913</c:v>
                </c:pt>
                <c:pt idx="1560">
                  <c:v>71.422795153563101</c:v>
                </c:pt>
                <c:pt idx="1561">
                  <c:v>71.457876669020635</c:v>
                </c:pt>
                <c:pt idx="1562">
                  <c:v>71.492941523253663</c:v>
                </c:pt>
                <c:pt idx="1563">
                  <c:v>71.527986736112879</c:v>
                </c:pt>
                <c:pt idx="1564">
                  <c:v>71.563016480659584</c:v>
                </c:pt>
                <c:pt idx="1565">
                  <c:v>71.598041636486855</c:v>
                </c:pt>
                <c:pt idx="1566">
                  <c:v>71.633051940879312</c:v>
                </c:pt>
                <c:pt idx="1567">
                  <c:v>71.668036729207202</c:v>
                </c:pt>
                <c:pt idx="1568">
                  <c:v>71.703006651361676</c:v>
                </c:pt>
                <c:pt idx="1569">
                  <c:v>71.737963460177482</c:v>
                </c:pt>
                <c:pt idx="1570">
                  <c:v>71.772898839800078</c:v>
                </c:pt>
                <c:pt idx="1571">
                  <c:v>71.807827303489546</c:v>
                </c:pt>
                <c:pt idx="1572">
                  <c:v>71.842745067738107</c:v>
                </c:pt>
                <c:pt idx="1573">
                  <c:v>71.87763725434931</c:v>
                </c:pt>
                <c:pt idx="1574">
                  <c:v>71.912515448352977</c:v>
                </c:pt>
                <c:pt idx="1575">
                  <c:v>71.94737561276618</c:v>
                </c:pt>
                <c:pt idx="1576">
                  <c:v>71.982219108844561</c:v>
                </c:pt>
                <c:pt idx="1577">
                  <c:v>72.017041138374651</c:v>
                </c:pt>
                <c:pt idx="1578">
                  <c:v>72.051849825972184</c:v>
                </c:pt>
                <c:pt idx="1579">
                  <c:v>72.086649982123816</c:v>
                </c:pt>
                <c:pt idx="1580">
                  <c:v>72.121445428027769</c:v>
                </c:pt>
                <c:pt idx="1581">
                  <c:v>72.156218486286562</c:v>
                </c:pt>
                <c:pt idx="1582">
                  <c:v>72.190970242870961</c:v>
                </c:pt>
                <c:pt idx="1583">
                  <c:v>72.225697217074199</c:v>
                </c:pt>
                <c:pt idx="1584">
                  <c:v>72.26039384308622</c:v>
                </c:pt>
                <c:pt idx="1585">
                  <c:v>72.295069651549525</c:v>
                </c:pt>
                <c:pt idx="1586">
                  <c:v>72.329744949816671</c:v>
                </c:pt>
                <c:pt idx="1587">
                  <c:v>72.364401535305632</c:v>
                </c:pt>
                <c:pt idx="1588">
                  <c:v>72.399053166901211</c:v>
                </c:pt>
                <c:pt idx="1589">
                  <c:v>72.433699130503641</c:v>
                </c:pt>
                <c:pt idx="1590">
                  <c:v>72.468337497485564</c:v>
                </c:pt>
                <c:pt idx="1591">
                  <c:v>72.502970358687833</c:v>
                </c:pt>
                <c:pt idx="1592">
                  <c:v>72.537558619241892</c:v>
                </c:pt>
                <c:pt idx="1593">
                  <c:v>72.572129165470869</c:v>
                </c:pt>
                <c:pt idx="1594">
                  <c:v>72.606685935262433</c:v>
                </c:pt>
                <c:pt idx="1595">
                  <c:v>72.641233588968291</c:v>
                </c:pt>
                <c:pt idx="1596">
                  <c:v>72.675764106878901</c:v>
                </c:pt>
                <c:pt idx="1597">
                  <c:v>72.710276555334133</c:v>
                </c:pt>
                <c:pt idx="1598">
                  <c:v>72.744775964718244</c:v>
                </c:pt>
                <c:pt idx="1599">
                  <c:v>72.779257205875524</c:v>
                </c:pt>
                <c:pt idx="1600">
                  <c:v>72.813723569265534</c:v>
                </c:pt>
                <c:pt idx="1601">
                  <c:v>72.848174705893314</c:v>
                </c:pt>
                <c:pt idx="1602">
                  <c:v>72.882613519031352</c:v>
                </c:pt>
                <c:pt idx="1603">
                  <c:v>72.917034543700524</c:v>
                </c:pt>
                <c:pt idx="1604">
                  <c:v>72.951435279246425</c:v>
                </c:pt>
                <c:pt idx="1605">
                  <c:v>72.985831897470135</c:v>
                </c:pt>
                <c:pt idx="1606">
                  <c:v>73.020209105554699</c:v>
                </c:pt>
                <c:pt idx="1607">
                  <c:v>73.054576529648728</c:v>
                </c:pt>
                <c:pt idx="1608">
                  <c:v>73.088928537272082</c:v>
                </c:pt>
                <c:pt idx="1609">
                  <c:v>73.123258030028964</c:v>
                </c:pt>
                <c:pt idx="1610">
                  <c:v>73.157582038517489</c:v>
                </c:pt>
                <c:pt idx="1611">
                  <c:v>73.191888065249103</c:v>
                </c:pt>
                <c:pt idx="1612">
                  <c:v>73.226183401717947</c:v>
                </c:pt>
                <c:pt idx="1613">
                  <c:v>73.260477946949507</c:v>
                </c:pt>
                <c:pt idx="1614">
                  <c:v>73.294768793521555</c:v>
                </c:pt>
                <c:pt idx="1615">
                  <c:v>73.329053954587792</c:v>
                </c:pt>
                <c:pt idx="1616">
                  <c:v>73.363309962260161</c:v>
                </c:pt>
                <c:pt idx="1617">
                  <c:v>73.397550726874798</c:v>
                </c:pt>
                <c:pt idx="1618">
                  <c:v>73.431782859017375</c:v>
                </c:pt>
                <c:pt idx="1619">
                  <c:v>73.465993057835803</c:v>
                </c:pt>
                <c:pt idx="1620">
                  <c:v>73.50019409757985</c:v>
                </c:pt>
                <c:pt idx="1621">
                  <c:v>73.534384240385222</c:v>
                </c:pt>
                <c:pt idx="1622">
                  <c:v>73.568552527068263</c:v>
                </c:pt>
                <c:pt idx="1623">
                  <c:v>73.602711209439462</c:v>
                </c:pt>
                <c:pt idx="1624">
                  <c:v>73.636856078896599</c:v>
                </c:pt>
                <c:pt idx="1625">
                  <c:v>73.670980425390098</c:v>
                </c:pt>
                <c:pt idx="1626">
                  <c:v>73.705097119148348</c:v>
                </c:pt>
                <c:pt idx="1627">
                  <c:v>73.73921376742436</c:v>
                </c:pt>
                <c:pt idx="1628">
                  <c:v>73.773310072077209</c:v>
                </c:pt>
                <c:pt idx="1629">
                  <c:v>73.807384563625078</c:v>
                </c:pt>
                <c:pt idx="1630">
                  <c:v>73.841437149115023</c:v>
                </c:pt>
                <c:pt idx="1631">
                  <c:v>73.875471872705191</c:v>
                </c:pt>
                <c:pt idx="1632">
                  <c:v>73.909501244532933</c:v>
                </c:pt>
                <c:pt idx="1633">
                  <c:v>73.943517900586912</c:v>
                </c:pt>
                <c:pt idx="1634">
                  <c:v>73.977531152942277</c:v>
                </c:pt>
                <c:pt idx="1635">
                  <c:v>74.011513965347419</c:v>
                </c:pt>
                <c:pt idx="1636">
                  <c:v>74.045475133951612</c:v>
                </c:pt>
                <c:pt idx="1637">
                  <c:v>74.079436302555848</c:v>
                </c:pt>
                <c:pt idx="1638">
                  <c:v>74.113382109744038</c:v>
                </c:pt>
                <c:pt idx="1639">
                  <c:v>74.147306413593341</c:v>
                </c:pt>
                <c:pt idx="1640">
                  <c:v>74.181211291395357</c:v>
                </c:pt>
                <c:pt idx="1641">
                  <c:v>74.21510759615596</c:v>
                </c:pt>
                <c:pt idx="1642">
                  <c:v>74.248996034760083</c:v>
                </c:pt>
                <c:pt idx="1643">
                  <c:v>74.282853221577426</c:v>
                </c:pt>
                <c:pt idx="1644">
                  <c:v>74.316683585110709</c:v>
                </c:pt>
                <c:pt idx="1645">
                  <c:v>74.350510340313022</c:v>
                </c:pt>
                <c:pt idx="1646">
                  <c:v>74.384308496622978</c:v>
                </c:pt>
                <c:pt idx="1647">
                  <c:v>74.418106255019168</c:v>
                </c:pt>
                <c:pt idx="1648">
                  <c:v>74.451899419557435</c:v>
                </c:pt>
                <c:pt idx="1649">
                  <c:v>74.485666197348991</c:v>
                </c:pt>
                <c:pt idx="1650">
                  <c:v>74.519432975140546</c:v>
                </c:pt>
                <c:pt idx="1651">
                  <c:v>74.553192192325994</c:v>
                </c:pt>
                <c:pt idx="1652">
                  <c:v>74.586934982529627</c:v>
                </c:pt>
                <c:pt idx="1653">
                  <c:v>74.62062147093495</c:v>
                </c:pt>
                <c:pt idx="1654">
                  <c:v>74.654299829651407</c:v>
                </c:pt>
                <c:pt idx="1655">
                  <c:v>74.687965506819822</c:v>
                </c:pt>
                <c:pt idx="1656">
                  <c:v>74.721628535600161</c:v>
                </c:pt>
                <c:pt idx="1657">
                  <c:v>74.755285423218382</c:v>
                </c:pt>
                <c:pt idx="1658">
                  <c:v>74.788933116800905</c:v>
                </c:pt>
                <c:pt idx="1659">
                  <c:v>74.822556953258498</c:v>
                </c:pt>
                <c:pt idx="1660">
                  <c:v>74.856163042284152</c:v>
                </c:pt>
                <c:pt idx="1661">
                  <c:v>74.889751520898486</c:v>
                </c:pt>
                <c:pt idx="1662">
                  <c:v>74.923332471644315</c:v>
                </c:pt>
                <c:pt idx="1663">
                  <c:v>74.956890535419078</c:v>
                </c:pt>
                <c:pt idx="1664">
                  <c:v>74.990432548941257</c:v>
                </c:pt>
                <c:pt idx="1665">
                  <c:v>75.023962139097122</c:v>
                </c:pt>
                <c:pt idx="1666">
                  <c:v>75.057471076770653</c:v>
                </c:pt>
                <c:pt idx="1667">
                  <c:v>75.090967042880379</c:v>
                </c:pt>
                <c:pt idx="1668">
                  <c:v>75.124432350952134</c:v>
                </c:pt>
                <c:pt idx="1669">
                  <c:v>75.157896049070814</c:v>
                </c:pt>
                <c:pt idx="1670">
                  <c:v>75.191333554692847</c:v>
                </c:pt>
                <c:pt idx="1671">
                  <c:v>75.224752545155212</c:v>
                </c:pt>
                <c:pt idx="1672">
                  <c:v>75.258156292821624</c:v>
                </c:pt>
                <c:pt idx="1673">
                  <c:v>75.291544088558865</c:v>
                </c:pt>
                <c:pt idx="1674">
                  <c:v>75.324912993563132</c:v>
                </c:pt>
                <c:pt idx="1675">
                  <c:v>75.358266496882209</c:v>
                </c:pt>
                <c:pt idx="1676">
                  <c:v>75.391604845835687</c:v>
                </c:pt>
                <c:pt idx="1677">
                  <c:v>75.424927584179287</c:v>
                </c:pt>
                <c:pt idx="1678">
                  <c:v>75.458232018095302</c:v>
                </c:pt>
                <c:pt idx="1679">
                  <c:v>75.491517054279512</c:v>
                </c:pt>
                <c:pt idx="1680">
                  <c:v>75.524790230255476</c:v>
                </c:pt>
                <c:pt idx="1681">
                  <c:v>75.558051818028176</c:v>
                </c:pt>
                <c:pt idx="1682">
                  <c:v>75.591291966556838</c:v>
                </c:pt>
                <c:pt idx="1683">
                  <c:v>75.624516412048109</c:v>
                </c:pt>
                <c:pt idx="1684">
                  <c:v>75.657732853778413</c:v>
                </c:pt>
                <c:pt idx="1685">
                  <c:v>75.690918288288913</c:v>
                </c:pt>
                <c:pt idx="1686">
                  <c:v>75.724077580832542</c:v>
                </c:pt>
                <c:pt idx="1687">
                  <c:v>75.75720746111341</c:v>
                </c:pt>
                <c:pt idx="1688">
                  <c:v>75.790292138195184</c:v>
                </c:pt>
                <c:pt idx="1689">
                  <c:v>75.823360373874038</c:v>
                </c:pt>
                <c:pt idx="1690">
                  <c:v>75.856417959545013</c:v>
                </c:pt>
                <c:pt idx="1691">
                  <c:v>75.889472295929224</c:v>
                </c:pt>
                <c:pt idx="1692">
                  <c:v>75.922506568468748</c:v>
                </c:pt>
                <c:pt idx="1693">
                  <c:v>75.955540841008315</c:v>
                </c:pt>
                <c:pt idx="1694">
                  <c:v>75.988575113547839</c:v>
                </c:pt>
                <c:pt idx="1695">
                  <c:v>76.021574819227581</c:v>
                </c:pt>
                <c:pt idx="1696">
                  <c:v>76.054536685912282</c:v>
                </c:pt>
                <c:pt idx="1697">
                  <c:v>76.087484361422312</c:v>
                </c:pt>
                <c:pt idx="1698">
                  <c:v>76.120419847683394</c:v>
                </c:pt>
                <c:pt idx="1699">
                  <c:v>76.153334937415167</c:v>
                </c:pt>
                <c:pt idx="1700">
                  <c:v>76.186225040144336</c:v>
                </c:pt>
                <c:pt idx="1701">
                  <c:v>76.219097239462485</c:v>
                </c:pt>
                <c:pt idx="1702">
                  <c:v>76.251958556073802</c:v>
                </c:pt>
                <c:pt idx="1703">
                  <c:v>76.284807837935318</c:v>
                </c:pt>
                <c:pt idx="1704">
                  <c:v>76.317646340334477</c:v>
                </c:pt>
                <c:pt idx="1705">
                  <c:v>76.350460175708719</c:v>
                </c:pt>
                <c:pt idx="1706">
                  <c:v>76.383264523868633</c:v>
                </c:pt>
                <c:pt idx="1707">
                  <c:v>76.416051788011245</c:v>
                </c:pt>
                <c:pt idx="1708">
                  <c:v>76.448828056629154</c:v>
                </c:pt>
                <c:pt idx="1709">
                  <c:v>76.481596441138379</c:v>
                </c:pt>
                <c:pt idx="1710">
                  <c:v>76.514346399612492</c:v>
                </c:pt>
                <c:pt idx="1711">
                  <c:v>76.547075908351729</c:v>
                </c:pt>
                <c:pt idx="1712">
                  <c:v>76.579796626613316</c:v>
                </c:pt>
                <c:pt idx="1713">
                  <c:v>76.612516283163671</c:v>
                </c:pt>
                <c:pt idx="1714">
                  <c:v>76.645211360162705</c:v>
                </c:pt>
                <c:pt idx="1715">
                  <c:v>76.67789470625803</c:v>
                </c:pt>
                <c:pt idx="1716">
                  <c:v>76.710571105956092</c:v>
                </c:pt>
                <c:pt idx="1717">
                  <c:v>76.743243521533955</c:v>
                </c:pt>
                <c:pt idx="1718">
                  <c:v>76.775915937111762</c:v>
                </c:pt>
                <c:pt idx="1719">
                  <c:v>76.808563715833998</c:v>
                </c:pt>
                <c:pt idx="1720">
                  <c:v>76.841205014421448</c:v>
                </c:pt>
                <c:pt idx="1721">
                  <c:v>76.873836571508875</c:v>
                </c:pt>
                <c:pt idx="1722">
                  <c:v>76.906461689917052</c:v>
                </c:pt>
                <c:pt idx="1723">
                  <c:v>76.939079357046239</c:v>
                </c:pt>
                <c:pt idx="1724">
                  <c:v>76.971686642757447</c:v>
                </c:pt>
                <c:pt idx="1725">
                  <c:v>77.0042818039623</c:v>
                </c:pt>
                <c:pt idx="1726">
                  <c:v>77.036869345880916</c:v>
                </c:pt>
                <c:pt idx="1727">
                  <c:v>77.0694278788134</c:v>
                </c:pt>
                <c:pt idx="1728">
                  <c:v>77.101975444017796</c:v>
                </c:pt>
                <c:pt idx="1729">
                  <c:v>77.134516330462901</c:v>
                </c:pt>
                <c:pt idx="1730">
                  <c:v>77.167055485851293</c:v>
                </c:pt>
                <c:pt idx="1731">
                  <c:v>77.199594641239685</c:v>
                </c:pt>
                <c:pt idx="1732">
                  <c:v>77.232128193861598</c:v>
                </c:pt>
                <c:pt idx="1733">
                  <c:v>77.264654932252625</c:v>
                </c:pt>
                <c:pt idx="1734">
                  <c:v>77.29717584559495</c:v>
                </c:pt>
                <c:pt idx="1735">
                  <c:v>77.329690493468959</c:v>
                </c:pt>
                <c:pt idx="1736">
                  <c:v>77.362204290555241</c:v>
                </c:pt>
                <c:pt idx="1737">
                  <c:v>77.394711225678364</c:v>
                </c:pt>
                <c:pt idx="1738">
                  <c:v>77.427190855733528</c:v>
                </c:pt>
                <c:pt idx="1739">
                  <c:v>77.459660143743335</c:v>
                </c:pt>
                <c:pt idx="1740">
                  <c:v>77.492124363548427</c:v>
                </c:pt>
                <c:pt idx="1741">
                  <c:v>77.52458151194476</c:v>
                </c:pt>
                <c:pt idx="1742">
                  <c:v>77.557023331167045</c:v>
                </c:pt>
                <c:pt idx="1743">
                  <c:v>77.589453698124601</c:v>
                </c:pt>
                <c:pt idx="1744">
                  <c:v>77.621872936019045</c:v>
                </c:pt>
                <c:pt idx="1745">
                  <c:v>77.654282046463678</c:v>
                </c:pt>
                <c:pt idx="1746">
                  <c:v>77.686687228538858</c:v>
                </c:pt>
                <c:pt idx="1747">
                  <c:v>77.719081568865533</c:v>
                </c:pt>
                <c:pt idx="1748">
                  <c:v>77.751461748573234</c:v>
                </c:pt>
                <c:pt idx="1749">
                  <c:v>77.783834918296748</c:v>
                </c:pt>
                <c:pt idx="1750">
                  <c:v>77.816183999734037</c:v>
                </c:pt>
                <c:pt idx="1751">
                  <c:v>77.848530722181067</c:v>
                </c:pt>
                <c:pt idx="1752">
                  <c:v>77.880871842424298</c:v>
                </c:pt>
                <c:pt idx="1753">
                  <c:v>77.913207799201416</c:v>
                </c:pt>
                <c:pt idx="1754">
                  <c:v>77.945533914061201</c:v>
                </c:pt>
                <c:pt idx="1755">
                  <c:v>77.97783293374367</c:v>
                </c:pt>
                <c:pt idx="1756">
                  <c:v>78.010121902540376</c:v>
                </c:pt>
                <c:pt idx="1757">
                  <c:v>78.042405185278895</c:v>
                </c:pt>
                <c:pt idx="1758">
                  <c:v>78.074682793743378</c:v>
                </c:pt>
                <c:pt idx="1759">
                  <c:v>78.106948110043135</c:v>
                </c:pt>
                <c:pt idx="1760">
                  <c:v>78.139210378193511</c:v>
                </c:pt>
                <c:pt idx="1761">
                  <c:v>78.171462065658048</c:v>
                </c:pt>
                <c:pt idx="1762">
                  <c:v>78.203700830305351</c:v>
                </c:pt>
                <c:pt idx="1763">
                  <c:v>78.235918358369219</c:v>
                </c:pt>
                <c:pt idx="1764">
                  <c:v>78.268128687335334</c:v>
                </c:pt>
                <c:pt idx="1765">
                  <c:v>78.300335199446536</c:v>
                </c:pt>
                <c:pt idx="1766">
                  <c:v>78.332529173643309</c:v>
                </c:pt>
                <c:pt idx="1767">
                  <c:v>78.36470981735259</c:v>
                </c:pt>
                <c:pt idx="1768">
                  <c:v>78.396873815635558</c:v>
                </c:pt>
                <c:pt idx="1769">
                  <c:v>78.429027795252594</c:v>
                </c:pt>
                <c:pt idx="1770">
                  <c:v>78.461168580551032</c:v>
                </c:pt>
                <c:pt idx="1771">
                  <c:v>78.493298267003198</c:v>
                </c:pt>
                <c:pt idx="1772">
                  <c:v>78.525418344870218</c:v>
                </c:pt>
                <c:pt idx="1773">
                  <c:v>78.557526895131531</c:v>
                </c:pt>
                <c:pt idx="1774">
                  <c:v>78.589623277498276</c:v>
                </c:pt>
                <c:pt idx="1775">
                  <c:v>78.621713095365664</c:v>
                </c:pt>
                <c:pt idx="1776">
                  <c:v>78.65378909953823</c:v>
                </c:pt>
                <c:pt idx="1777">
                  <c:v>78.685850434619724</c:v>
                </c:pt>
                <c:pt idx="1778">
                  <c:v>78.717902714755169</c:v>
                </c:pt>
                <c:pt idx="1779">
                  <c:v>78.749937221580709</c:v>
                </c:pt>
                <c:pt idx="1780">
                  <c:v>78.781967259880744</c:v>
                </c:pt>
                <c:pt idx="1781">
                  <c:v>78.81397679082761</c:v>
                </c:pt>
                <c:pt idx="1782">
                  <c:v>78.845976129163503</c:v>
                </c:pt>
                <c:pt idx="1783">
                  <c:v>78.877963911457329</c:v>
                </c:pt>
                <c:pt idx="1784">
                  <c:v>78.909932025470908</c:v>
                </c:pt>
                <c:pt idx="1785">
                  <c:v>78.941892115442386</c:v>
                </c:pt>
                <c:pt idx="1786">
                  <c:v>78.973836817827845</c:v>
                </c:pt>
                <c:pt idx="1787">
                  <c:v>79.005773069713698</c:v>
                </c:pt>
                <c:pt idx="1788">
                  <c:v>79.037692441744255</c:v>
                </c:pt>
                <c:pt idx="1789">
                  <c:v>79.069602090074198</c:v>
                </c:pt>
                <c:pt idx="1790">
                  <c:v>79.101502227817292</c:v>
                </c:pt>
                <c:pt idx="1791">
                  <c:v>79.133383569932832</c:v>
                </c:pt>
                <c:pt idx="1792">
                  <c:v>79.165253919180003</c:v>
                </c:pt>
                <c:pt idx="1793">
                  <c:v>79.197109765541683</c:v>
                </c:pt>
                <c:pt idx="1794">
                  <c:v>79.228940843069935</c:v>
                </c:pt>
                <c:pt idx="1795">
                  <c:v>79.260758882954704</c:v>
                </c:pt>
                <c:pt idx="1796">
                  <c:v>79.292568693941973</c:v>
                </c:pt>
                <c:pt idx="1797">
                  <c:v>79.324373415793914</c:v>
                </c:pt>
                <c:pt idx="1798">
                  <c:v>79.356172993556825</c:v>
                </c:pt>
                <c:pt idx="1799">
                  <c:v>79.387967755562883</c:v>
                </c:pt>
                <c:pt idx="1800">
                  <c:v>79.419758815674015</c:v>
                </c:pt>
                <c:pt idx="1801">
                  <c:v>79.451536244849933</c:v>
                </c:pt>
                <c:pt idx="1802">
                  <c:v>79.483288830181394</c:v>
                </c:pt>
                <c:pt idx="1803">
                  <c:v>79.515022247146845</c:v>
                </c:pt>
                <c:pt idx="1804">
                  <c:v>79.546750546066406</c:v>
                </c:pt>
                <c:pt idx="1805">
                  <c:v>79.578470449922889</c:v>
                </c:pt>
                <c:pt idx="1806">
                  <c:v>79.610172230870091</c:v>
                </c:pt>
                <c:pt idx="1807">
                  <c:v>79.641864144012757</c:v>
                </c:pt>
                <c:pt idx="1808">
                  <c:v>79.67354619254489</c:v>
                </c:pt>
                <c:pt idx="1809">
                  <c:v>79.705215011674383</c:v>
                </c:pt>
                <c:pt idx="1810">
                  <c:v>79.736874430503079</c:v>
                </c:pt>
                <c:pt idx="1811">
                  <c:v>79.768515825817147</c:v>
                </c:pt>
                <c:pt idx="1812">
                  <c:v>79.800138759947316</c:v>
                </c:pt>
                <c:pt idx="1813">
                  <c:v>79.831756056794163</c:v>
                </c:pt>
                <c:pt idx="1814">
                  <c:v>79.863365290967096</c:v>
                </c:pt>
                <c:pt idx="1815">
                  <c:v>79.894967499340382</c:v>
                </c:pt>
                <c:pt idx="1816">
                  <c:v>79.92656925545451</c:v>
                </c:pt>
                <c:pt idx="1817">
                  <c:v>79.958135714308142</c:v>
                </c:pt>
                <c:pt idx="1818">
                  <c:v>79.989700780269402</c:v>
                </c:pt>
                <c:pt idx="1819">
                  <c:v>80.021256419398227</c:v>
                </c:pt>
                <c:pt idx="1820">
                  <c:v>80.052797966386265</c:v>
                </c:pt>
                <c:pt idx="1821">
                  <c:v>80.084322983912458</c:v>
                </c:pt>
                <c:pt idx="1822">
                  <c:v>80.115832470460475</c:v>
                </c:pt>
                <c:pt idx="1823">
                  <c:v>80.147332409001109</c:v>
                </c:pt>
                <c:pt idx="1824">
                  <c:v>80.178816075124871</c:v>
                </c:pt>
                <c:pt idx="1825">
                  <c:v>80.210293665581304</c:v>
                </c:pt>
                <c:pt idx="1826">
                  <c:v>80.24175627239498</c:v>
                </c:pt>
                <c:pt idx="1827">
                  <c:v>80.273210442606882</c:v>
                </c:pt>
                <c:pt idx="1828">
                  <c:v>80.304652081602157</c:v>
                </c:pt>
                <c:pt idx="1829">
                  <c:v>80.336083039374884</c:v>
                </c:pt>
                <c:pt idx="1830">
                  <c:v>80.367497918606446</c:v>
                </c:pt>
                <c:pt idx="1831">
                  <c:v>80.39890066749615</c:v>
                </c:pt>
                <c:pt idx="1832">
                  <c:v>80.43029894430218</c:v>
                </c:pt>
                <c:pt idx="1833">
                  <c:v>80.461676406369065</c:v>
                </c:pt>
                <c:pt idx="1834">
                  <c:v>80.49304826319063</c:v>
                </c:pt>
                <c:pt idx="1835">
                  <c:v>80.524404422444206</c:v>
                </c:pt>
                <c:pt idx="1836">
                  <c:v>80.555749785098072</c:v>
                </c:pt>
                <c:pt idx="1837">
                  <c:v>80.587077040188092</c:v>
                </c:pt>
                <c:pt idx="1838">
                  <c:v>80.618395961688293</c:v>
                </c:pt>
                <c:pt idx="1839">
                  <c:v>80.649699793875953</c:v>
                </c:pt>
                <c:pt idx="1840">
                  <c:v>80.680996796513639</c:v>
                </c:pt>
                <c:pt idx="1841">
                  <c:v>80.712275005408173</c:v>
                </c:pt>
                <c:pt idx="1842">
                  <c:v>80.743547355837265</c:v>
                </c:pt>
                <c:pt idx="1843">
                  <c:v>80.774804013841148</c:v>
                </c:pt>
                <c:pt idx="1844">
                  <c:v>80.806051378945313</c:v>
                </c:pt>
                <c:pt idx="1845">
                  <c:v>80.837295221087487</c:v>
                </c:pt>
                <c:pt idx="1846">
                  <c:v>80.868530417422718</c:v>
                </c:pt>
                <c:pt idx="1847">
                  <c:v>80.899745532029513</c:v>
                </c:pt>
                <c:pt idx="1848">
                  <c:v>80.93094886557185</c:v>
                </c:pt>
                <c:pt idx="1849">
                  <c:v>80.962140312303077</c:v>
                </c:pt>
                <c:pt idx="1850">
                  <c:v>80.993319105523213</c:v>
                </c:pt>
                <c:pt idx="1851">
                  <c:v>81.024488242578158</c:v>
                </c:pt>
                <c:pt idx="1852">
                  <c:v>81.055638309267209</c:v>
                </c:pt>
                <c:pt idx="1853">
                  <c:v>81.086788366946067</c:v>
                </c:pt>
                <c:pt idx="1854">
                  <c:v>81.117913459956071</c:v>
                </c:pt>
                <c:pt idx="1855">
                  <c:v>81.149031647662554</c:v>
                </c:pt>
                <c:pt idx="1856">
                  <c:v>81.18014321202709</c:v>
                </c:pt>
                <c:pt idx="1857">
                  <c:v>81.211253050600604</c:v>
                </c:pt>
                <c:pt idx="1858">
                  <c:v>81.242355554929688</c:v>
                </c:pt>
                <c:pt idx="1859">
                  <c:v>81.273432374721182</c:v>
                </c:pt>
                <c:pt idx="1860">
                  <c:v>81.304507216929238</c:v>
                </c:pt>
                <c:pt idx="1861">
                  <c:v>81.335561328071307</c:v>
                </c:pt>
                <c:pt idx="1862">
                  <c:v>81.366599627059102</c:v>
                </c:pt>
                <c:pt idx="1863">
                  <c:v>81.397626987818768</c:v>
                </c:pt>
                <c:pt idx="1864">
                  <c:v>81.42864473714387</c:v>
                </c:pt>
                <c:pt idx="1865">
                  <c:v>81.459660738212591</c:v>
                </c:pt>
                <c:pt idx="1866">
                  <c:v>81.490664641539539</c:v>
                </c:pt>
                <c:pt idx="1867">
                  <c:v>81.521653647039628</c:v>
                </c:pt>
                <c:pt idx="1868">
                  <c:v>81.552634909988456</c:v>
                </c:pt>
                <c:pt idx="1869">
                  <c:v>81.583604571903692</c:v>
                </c:pt>
                <c:pt idx="1870">
                  <c:v>81.61456889620608</c:v>
                </c:pt>
                <c:pt idx="1871">
                  <c:v>81.645519435467321</c:v>
                </c:pt>
                <c:pt idx="1872">
                  <c:v>81.676461857287507</c:v>
                </c:pt>
                <c:pt idx="1873">
                  <c:v>81.707393936385685</c:v>
                </c:pt>
                <c:pt idx="1874">
                  <c:v>81.738312467583796</c:v>
                </c:pt>
                <c:pt idx="1875">
                  <c:v>81.769215966441237</c:v>
                </c:pt>
                <c:pt idx="1876">
                  <c:v>81.800106456211282</c:v>
                </c:pt>
                <c:pt idx="1877">
                  <c:v>81.83098937694065</c:v>
                </c:pt>
                <c:pt idx="1878">
                  <c:v>81.861859742461789</c:v>
                </c:pt>
                <c:pt idx="1879">
                  <c:v>81.892723204464403</c:v>
                </c:pt>
                <c:pt idx="1880">
                  <c:v>81.923578750666906</c:v>
                </c:pt>
                <c:pt idx="1881">
                  <c:v>81.954419074835656</c:v>
                </c:pt>
                <c:pt idx="1882">
                  <c:v>81.985252156476918</c:v>
                </c:pt>
                <c:pt idx="1883">
                  <c:v>82.016073597725409</c:v>
                </c:pt>
                <c:pt idx="1884">
                  <c:v>82.046885021077117</c:v>
                </c:pt>
                <c:pt idx="1885">
                  <c:v>82.077687097592516</c:v>
                </c:pt>
                <c:pt idx="1886">
                  <c:v>82.108483016925405</c:v>
                </c:pt>
                <c:pt idx="1887">
                  <c:v>82.139255790898716</c:v>
                </c:pt>
                <c:pt idx="1888">
                  <c:v>82.170021533482824</c:v>
                </c:pt>
                <c:pt idx="1889">
                  <c:v>82.20078414394257</c:v>
                </c:pt>
                <c:pt idx="1890">
                  <c:v>82.231536878876639</c:v>
                </c:pt>
                <c:pt idx="1891">
                  <c:v>82.262284996460579</c:v>
                </c:pt>
                <c:pt idx="1892">
                  <c:v>82.293021591882621</c:v>
                </c:pt>
                <c:pt idx="1893">
                  <c:v>82.323734208080936</c:v>
                </c:pt>
                <c:pt idx="1894">
                  <c:v>82.354432063773473</c:v>
                </c:pt>
                <c:pt idx="1895">
                  <c:v>82.385129919466053</c:v>
                </c:pt>
                <c:pt idx="1896">
                  <c:v>82.41582777515859</c:v>
                </c:pt>
                <c:pt idx="1897">
                  <c:v>82.446518585224325</c:v>
                </c:pt>
                <c:pt idx="1898">
                  <c:v>82.477198227460278</c:v>
                </c:pt>
                <c:pt idx="1899">
                  <c:v>82.507859894949206</c:v>
                </c:pt>
                <c:pt idx="1900">
                  <c:v>82.53850633090876</c:v>
                </c:pt>
                <c:pt idx="1901">
                  <c:v>82.569145357264603</c:v>
                </c:pt>
                <c:pt idx="1902">
                  <c:v>82.599770141352252</c:v>
                </c:pt>
                <c:pt idx="1903">
                  <c:v>82.63038507817383</c:v>
                </c:pt>
                <c:pt idx="1904">
                  <c:v>82.660989669538068</c:v>
                </c:pt>
                <c:pt idx="1905">
                  <c:v>82.691581184580969</c:v>
                </c:pt>
                <c:pt idx="1906">
                  <c:v>82.722164715408454</c:v>
                </c:pt>
                <c:pt idx="1907">
                  <c:v>82.752739316263131</c:v>
                </c:pt>
                <c:pt idx="1908">
                  <c:v>82.783302100616197</c:v>
                </c:pt>
                <c:pt idx="1909">
                  <c:v>82.813854473900335</c:v>
                </c:pt>
                <c:pt idx="1910">
                  <c:v>82.844394675748632</c:v>
                </c:pt>
                <c:pt idx="1911">
                  <c:v>82.874912854320016</c:v>
                </c:pt>
                <c:pt idx="1912">
                  <c:v>82.905431032891414</c:v>
                </c:pt>
                <c:pt idx="1913">
                  <c:v>82.935944178727283</c:v>
                </c:pt>
                <c:pt idx="1914">
                  <c:v>82.966449882534462</c:v>
                </c:pt>
                <c:pt idx="1915">
                  <c:v>82.996939394847431</c:v>
                </c:pt>
                <c:pt idx="1916">
                  <c:v>83.027407632140381</c:v>
                </c:pt>
                <c:pt idx="1917">
                  <c:v>83.057874225373467</c:v>
                </c:pt>
                <c:pt idx="1918">
                  <c:v>83.088337890461318</c:v>
                </c:pt>
                <c:pt idx="1919">
                  <c:v>83.118787476156427</c:v>
                </c:pt>
                <c:pt idx="1920">
                  <c:v>83.149220798315071</c:v>
                </c:pt>
                <c:pt idx="1921">
                  <c:v>83.179644087544332</c:v>
                </c:pt>
                <c:pt idx="1922">
                  <c:v>83.210060068749002</c:v>
                </c:pt>
                <c:pt idx="1923">
                  <c:v>83.240470804785659</c:v>
                </c:pt>
                <c:pt idx="1924">
                  <c:v>83.270866146531304</c:v>
                </c:pt>
                <c:pt idx="1925">
                  <c:v>83.301255799279929</c:v>
                </c:pt>
                <c:pt idx="1926">
                  <c:v>83.331643092016463</c:v>
                </c:pt>
                <c:pt idx="1927">
                  <c:v>83.362029008014915</c:v>
                </c:pt>
                <c:pt idx="1928">
                  <c:v>83.392404215967815</c:v>
                </c:pt>
                <c:pt idx="1929">
                  <c:v>83.422761906045281</c:v>
                </c:pt>
                <c:pt idx="1930">
                  <c:v>83.453096702064784</c:v>
                </c:pt>
                <c:pt idx="1931">
                  <c:v>83.483424800377222</c:v>
                </c:pt>
                <c:pt idx="1932">
                  <c:v>83.513751944428478</c:v>
                </c:pt>
                <c:pt idx="1933">
                  <c:v>83.544076323979255</c:v>
                </c:pt>
                <c:pt idx="1934">
                  <c:v>83.574392929517202</c:v>
                </c:pt>
                <c:pt idx="1935">
                  <c:v>83.604704046790019</c:v>
                </c:pt>
                <c:pt idx="1936">
                  <c:v>83.635012314855032</c:v>
                </c:pt>
                <c:pt idx="1937">
                  <c:v>83.665317501979942</c:v>
                </c:pt>
                <c:pt idx="1938">
                  <c:v>83.695612178899339</c:v>
                </c:pt>
                <c:pt idx="1939">
                  <c:v>83.725900816227238</c:v>
                </c:pt>
                <c:pt idx="1940">
                  <c:v>83.756169143214763</c:v>
                </c:pt>
                <c:pt idx="1941">
                  <c:v>83.78642703216147</c:v>
                </c:pt>
                <c:pt idx="1942">
                  <c:v>83.816680421809224</c:v>
                </c:pt>
                <c:pt idx="1943">
                  <c:v>83.846918361018922</c:v>
                </c:pt>
                <c:pt idx="1944">
                  <c:v>83.87714540009658</c:v>
                </c:pt>
                <c:pt idx="1945">
                  <c:v>83.907367515278196</c:v>
                </c:pt>
                <c:pt idx="1946">
                  <c:v>83.937579154054148</c:v>
                </c:pt>
                <c:pt idx="1947">
                  <c:v>83.967782433250179</c:v>
                </c:pt>
                <c:pt idx="1948">
                  <c:v>83.997975981468542</c:v>
                </c:pt>
                <c:pt idx="1949">
                  <c:v>84.028162855429244</c:v>
                </c:pt>
                <c:pt idx="1950">
                  <c:v>84.058337208186813</c:v>
                </c:pt>
                <c:pt idx="1951">
                  <c:v>84.088501144265891</c:v>
                </c:pt>
                <c:pt idx="1952">
                  <c:v>84.118653995338434</c:v>
                </c:pt>
                <c:pt idx="1953">
                  <c:v>84.148790415896926</c:v>
                </c:pt>
                <c:pt idx="1954">
                  <c:v>84.178921972776777</c:v>
                </c:pt>
                <c:pt idx="1955">
                  <c:v>84.209038542543837</c:v>
                </c:pt>
                <c:pt idx="1956">
                  <c:v>84.239141281550232</c:v>
                </c:pt>
                <c:pt idx="1957">
                  <c:v>84.269236645671356</c:v>
                </c:pt>
                <c:pt idx="1958">
                  <c:v>84.299332009792479</c:v>
                </c:pt>
                <c:pt idx="1959">
                  <c:v>84.329425612635248</c:v>
                </c:pt>
                <c:pt idx="1960">
                  <c:v>84.359512272156067</c:v>
                </c:pt>
                <c:pt idx="1961">
                  <c:v>84.389576670559734</c:v>
                </c:pt>
                <c:pt idx="1962">
                  <c:v>84.419629964075796</c:v>
                </c:pt>
                <c:pt idx="1963">
                  <c:v>84.449671073108377</c:v>
                </c:pt>
                <c:pt idx="1964">
                  <c:v>84.479701227107157</c:v>
                </c:pt>
                <c:pt idx="1965">
                  <c:v>84.509720227317658</c:v>
                </c:pt>
                <c:pt idx="1966">
                  <c:v>84.539719510379769</c:v>
                </c:pt>
                <c:pt idx="1967">
                  <c:v>84.569712013150365</c:v>
                </c:pt>
                <c:pt idx="1968">
                  <c:v>84.599694371644517</c:v>
                </c:pt>
                <c:pt idx="1969">
                  <c:v>84.629662904727354</c:v>
                </c:pt>
                <c:pt idx="1970">
                  <c:v>84.659624890207027</c:v>
                </c:pt>
                <c:pt idx="1971">
                  <c:v>84.689567983592951</c:v>
                </c:pt>
                <c:pt idx="1972">
                  <c:v>84.719506906228872</c:v>
                </c:pt>
                <c:pt idx="1973">
                  <c:v>84.749430779868646</c:v>
                </c:pt>
                <c:pt idx="1974">
                  <c:v>84.77935233689675</c:v>
                </c:pt>
                <c:pt idx="1975">
                  <c:v>84.80923552941303</c:v>
                </c:pt>
                <c:pt idx="1976">
                  <c:v>84.839110126272544</c:v>
                </c:pt>
                <c:pt idx="1977">
                  <c:v>84.868984723132044</c:v>
                </c:pt>
                <c:pt idx="1978">
                  <c:v>84.898856728076808</c:v>
                </c:pt>
                <c:pt idx="1979">
                  <c:v>84.928698958163551</c:v>
                </c:pt>
                <c:pt idx="1980">
                  <c:v>84.95854118825028</c:v>
                </c:pt>
                <c:pt idx="1981">
                  <c:v>84.988383418337037</c:v>
                </c:pt>
                <c:pt idx="1982">
                  <c:v>85.018225648423794</c:v>
                </c:pt>
                <c:pt idx="1983">
                  <c:v>85.048067878510508</c:v>
                </c:pt>
                <c:pt idx="1984">
                  <c:v>85.077910108597251</c:v>
                </c:pt>
                <c:pt idx="1985">
                  <c:v>85.107752338683952</c:v>
                </c:pt>
                <c:pt idx="1986">
                  <c:v>85.137575643457581</c:v>
                </c:pt>
                <c:pt idx="1987">
                  <c:v>85.167391637094838</c:v>
                </c:pt>
                <c:pt idx="1988">
                  <c:v>85.197205888223266</c:v>
                </c:pt>
                <c:pt idx="1989">
                  <c:v>85.226969370983412</c:v>
                </c:pt>
                <c:pt idx="1990">
                  <c:v>85.256730241470081</c:v>
                </c:pt>
                <c:pt idx="1991">
                  <c:v>85.286483891094889</c:v>
                </c:pt>
                <c:pt idx="1992">
                  <c:v>85.316228967415114</c:v>
                </c:pt>
                <c:pt idx="1993">
                  <c:v>85.345971941034421</c:v>
                </c:pt>
                <c:pt idx="1994">
                  <c:v>85.375709669923651</c:v>
                </c:pt>
                <c:pt idx="1995">
                  <c:v>85.405441989514429</c:v>
                </c:pt>
                <c:pt idx="1996">
                  <c:v>85.435170583834505</c:v>
                </c:pt>
                <c:pt idx="1997">
                  <c:v>85.464883866671812</c:v>
                </c:pt>
                <c:pt idx="1998">
                  <c:v>85.494580230564651</c:v>
                </c:pt>
                <c:pt idx="1999">
                  <c:v>85.524259917208084</c:v>
                </c:pt>
                <c:pt idx="2000">
                  <c:v>85.553935711904401</c:v>
                </c:pt>
                <c:pt idx="2001">
                  <c:v>85.583605672321511</c:v>
                </c:pt>
                <c:pt idx="2002">
                  <c:v>85.613270530256173</c:v>
                </c:pt>
                <c:pt idx="2003">
                  <c:v>85.642921706643548</c:v>
                </c:pt>
                <c:pt idx="2004">
                  <c:v>85.672558463351876</c:v>
                </c:pt>
                <c:pt idx="2005">
                  <c:v>85.702190679076764</c:v>
                </c:pt>
                <c:pt idx="2006">
                  <c:v>85.731819218245434</c:v>
                </c:pt>
                <c:pt idx="2007">
                  <c:v>85.761437843986371</c:v>
                </c:pt>
                <c:pt idx="2008">
                  <c:v>85.791049094565722</c:v>
                </c:pt>
                <c:pt idx="2009">
                  <c:v>85.820648839167532</c:v>
                </c:pt>
                <c:pt idx="2010">
                  <c:v>85.850244912271293</c:v>
                </c:pt>
                <c:pt idx="2011">
                  <c:v>85.879836466004505</c:v>
                </c:pt>
                <c:pt idx="2012">
                  <c:v>85.909419144105684</c:v>
                </c:pt>
                <c:pt idx="2013">
                  <c:v>85.938990212900308</c:v>
                </c:pt>
                <c:pt idx="2014">
                  <c:v>85.968555889568364</c:v>
                </c:pt>
                <c:pt idx="2015">
                  <c:v>85.998118141973094</c:v>
                </c:pt>
                <c:pt idx="2016">
                  <c:v>86.027679717897314</c:v>
                </c:pt>
                <c:pt idx="2017">
                  <c:v>86.05723502749133</c:v>
                </c:pt>
                <c:pt idx="2018">
                  <c:v>86.086779389683741</c:v>
                </c:pt>
                <c:pt idx="2019">
                  <c:v>86.116312175554384</c:v>
                </c:pt>
                <c:pt idx="2020">
                  <c:v>86.145839736775599</c:v>
                </c:pt>
                <c:pt idx="2021">
                  <c:v>86.175360664046011</c:v>
                </c:pt>
                <c:pt idx="2022">
                  <c:v>86.204872393760766</c:v>
                </c:pt>
                <c:pt idx="2023">
                  <c:v>86.23437764799381</c:v>
                </c:pt>
                <c:pt idx="2024">
                  <c:v>86.26387564473184</c:v>
                </c:pt>
                <c:pt idx="2025">
                  <c:v>86.293364475575245</c:v>
                </c:pt>
                <c:pt idx="2026">
                  <c:v>86.322844263653337</c:v>
                </c:pt>
                <c:pt idx="2027">
                  <c:v>86.352315987256219</c:v>
                </c:pt>
                <c:pt idx="2028">
                  <c:v>86.381775996994463</c:v>
                </c:pt>
                <c:pt idx="2029">
                  <c:v>86.411230625925796</c:v>
                </c:pt>
                <c:pt idx="2030">
                  <c:v>86.440673901768974</c:v>
                </c:pt>
                <c:pt idx="2031">
                  <c:v>86.470109731167767</c:v>
                </c:pt>
                <c:pt idx="2032">
                  <c:v>86.499540055539669</c:v>
                </c:pt>
                <c:pt idx="2033">
                  <c:v>86.528964664986347</c:v>
                </c:pt>
                <c:pt idx="2034">
                  <c:v>86.558380221885514</c:v>
                </c:pt>
                <c:pt idx="2035">
                  <c:v>86.587785365669916</c:v>
                </c:pt>
                <c:pt idx="2036">
                  <c:v>86.617185654333369</c:v>
                </c:pt>
                <c:pt idx="2037">
                  <c:v>86.64658246352711</c:v>
                </c:pt>
                <c:pt idx="2038">
                  <c:v>86.675972807076761</c:v>
                </c:pt>
                <c:pt idx="2039">
                  <c:v>86.705347588674542</c:v>
                </c:pt>
                <c:pt idx="2040">
                  <c:v>86.734716943748893</c:v>
                </c:pt>
                <c:pt idx="2041">
                  <c:v>86.764077399644677</c:v>
                </c:pt>
                <c:pt idx="2042">
                  <c:v>86.793430080386983</c:v>
                </c:pt>
                <c:pt idx="2043">
                  <c:v>86.822778118643996</c:v>
                </c:pt>
                <c:pt idx="2044">
                  <c:v>86.852120832228508</c:v>
                </c:pt>
                <c:pt idx="2045">
                  <c:v>86.881452316430071</c:v>
                </c:pt>
                <c:pt idx="2046">
                  <c:v>86.910770605950745</c:v>
                </c:pt>
                <c:pt idx="2047">
                  <c:v>86.940086700615453</c:v>
                </c:pt>
                <c:pt idx="2048">
                  <c:v>86.969400656124392</c:v>
                </c:pt>
                <c:pt idx="2049">
                  <c:v>86.998699858690799</c:v>
                </c:pt>
                <c:pt idx="2050">
                  <c:v>87.027991174608559</c:v>
                </c:pt>
                <c:pt idx="2051">
                  <c:v>87.057274749778983</c:v>
                </c:pt>
                <c:pt idx="2052">
                  <c:v>87.086544055219292</c:v>
                </c:pt>
                <c:pt idx="2053">
                  <c:v>87.115807381673491</c:v>
                </c:pt>
                <c:pt idx="2054">
                  <c:v>87.14506167805142</c:v>
                </c:pt>
                <c:pt idx="2055">
                  <c:v>87.174310701143881</c:v>
                </c:pt>
                <c:pt idx="2056">
                  <c:v>87.203548909158684</c:v>
                </c:pt>
                <c:pt idx="2057">
                  <c:v>87.232781718522475</c:v>
                </c:pt>
                <c:pt idx="2058">
                  <c:v>87.262005651391362</c:v>
                </c:pt>
                <c:pt idx="2059">
                  <c:v>87.291226354630467</c:v>
                </c:pt>
                <c:pt idx="2060">
                  <c:v>87.320438617691721</c:v>
                </c:pt>
                <c:pt idx="2061">
                  <c:v>87.34964297946928</c:v>
                </c:pt>
                <c:pt idx="2062">
                  <c:v>87.378843547879555</c:v>
                </c:pt>
                <c:pt idx="2063">
                  <c:v>87.408037704628796</c:v>
                </c:pt>
                <c:pt idx="2064">
                  <c:v>87.437220551364135</c:v>
                </c:pt>
                <c:pt idx="2065">
                  <c:v>87.466396013795958</c:v>
                </c:pt>
                <c:pt idx="2066">
                  <c:v>87.495560187760304</c:v>
                </c:pt>
                <c:pt idx="2067">
                  <c:v>87.524719683657466</c:v>
                </c:pt>
                <c:pt idx="2068">
                  <c:v>87.553877187654479</c:v>
                </c:pt>
                <c:pt idx="2069">
                  <c:v>87.583025037827909</c:v>
                </c:pt>
                <c:pt idx="2070">
                  <c:v>87.612166866480877</c:v>
                </c:pt>
                <c:pt idx="2071">
                  <c:v>87.64130526565495</c:v>
                </c:pt>
                <c:pt idx="2072">
                  <c:v>87.670439123777626</c:v>
                </c:pt>
                <c:pt idx="2073">
                  <c:v>87.699564418109972</c:v>
                </c:pt>
                <c:pt idx="2074">
                  <c:v>87.72868856711186</c:v>
                </c:pt>
                <c:pt idx="2075">
                  <c:v>87.757798000418106</c:v>
                </c:pt>
                <c:pt idx="2076">
                  <c:v>87.786903643185454</c:v>
                </c:pt>
                <c:pt idx="2077">
                  <c:v>87.816008750776192</c:v>
                </c:pt>
                <c:pt idx="2078">
                  <c:v>87.845112074119712</c:v>
                </c:pt>
                <c:pt idx="2079">
                  <c:v>87.874209398233504</c:v>
                </c:pt>
                <c:pt idx="2080">
                  <c:v>87.903293748730079</c:v>
                </c:pt>
                <c:pt idx="2081">
                  <c:v>87.93237470725289</c:v>
                </c:pt>
                <c:pt idx="2082">
                  <c:v>87.961448111979706</c:v>
                </c:pt>
                <c:pt idx="2083">
                  <c:v>87.990511680606886</c:v>
                </c:pt>
                <c:pt idx="2084">
                  <c:v>88.019571671643291</c:v>
                </c:pt>
                <c:pt idx="2085">
                  <c:v>88.04862702193499</c:v>
                </c:pt>
                <c:pt idx="2086">
                  <c:v>88.077680012414447</c:v>
                </c:pt>
                <c:pt idx="2087">
                  <c:v>88.106730792244065</c:v>
                </c:pt>
                <c:pt idx="2088">
                  <c:v>88.135778390595121</c:v>
                </c:pt>
                <c:pt idx="2089">
                  <c:v>88.164818423853191</c:v>
                </c:pt>
                <c:pt idx="2090">
                  <c:v>88.193849483336621</c:v>
                </c:pt>
                <c:pt idx="2091">
                  <c:v>88.222872908981614</c:v>
                </c:pt>
                <c:pt idx="2092">
                  <c:v>88.25189226626722</c:v>
                </c:pt>
                <c:pt idx="2093">
                  <c:v>88.28090999607943</c:v>
                </c:pt>
                <c:pt idx="2094">
                  <c:v>88.309922397211906</c:v>
                </c:pt>
                <c:pt idx="2095">
                  <c:v>88.338930430021406</c:v>
                </c:pt>
                <c:pt idx="2096">
                  <c:v>88.367931540191478</c:v>
                </c:pt>
                <c:pt idx="2097">
                  <c:v>88.396928440702524</c:v>
                </c:pt>
                <c:pt idx="2098">
                  <c:v>88.425922811477477</c:v>
                </c:pt>
                <c:pt idx="2099">
                  <c:v>88.454895772645898</c:v>
                </c:pt>
                <c:pt idx="2100">
                  <c:v>88.483865182525008</c:v>
                </c:pt>
                <c:pt idx="2101">
                  <c:v>88.512833065927722</c:v>
                </c:pt>
                <c:pt idx="2102">
                  <c:v>88.541796394768852</c:v>
                </c:pt>
                <c:pt idx="2103">
                  <c:v>88.570757890943185</c:v>
                </c:pt>
                <c:pt idx="2104">
                  <c:v>88.599714344978963</c:v>
                </c:pt>
                <c:pt idx="2105">
                  <c:v>88.628664311106917</c:v>
                </c:pt>
                <c:pt idx="2106">
                  <c:v>88.657610853780739</c:v>
                </c:pt>
                <c:pt idx="2107">
                  <c:v>88.686554220106856</c:v>
                </c:pt>
                <c:pt idx="2108">
                  <c:v>88.715496766497949</c:v>
                </c:pt>
                <c:pt idx="2109">
                  <c:v>88.744418444231243</c:v>
                </c:pt>
                <c:pt idx="2110">
                  <c:v>88.773335894100555</c:v>
                </c:pt>
                <c:pt idx="2111">
                  <c:v>88.802241459551766</c:v>
                </c:pt>
                <c:pt idx="2112">
                  <c:v>88.831144381301897</c:v>
                </c:pt>
                <c:pt idx="2113">
                  <c:v>88.860043020108122</c:v>
                </c:pt>
                <c:pt idx="2114">
                  <c:v>88.888931986223838</c:v>
                </c:pt>
                <c:pt idx="2115">
                  <c:v>88.917814158795622</c:v>
                </c:pt>
                <c:pt idx="2116">
                  <c:v>88.946687600800843</c:v>
                </c:pt>
                <c:pt idx="2117">
                  <c:v>88.975552577601746</c:v>
                </c:pt>
                <c:pt idx="2118">
                  <c:v>89.004416831641223</c:v>
                </c:pt>
                <c:pt idx="2119">
                  <c:v>89.033271104434434</c:v>
                </c:pt>
                <c:pt idx="2120">
                  <c:v>89.062124089389727</c:v>
                </c:pt>
                <c:pt idx="2121">
                  <c:v>89.09097455107856</c:v>
                </c:pt>
                <c:pt idx="2122">
                  <c:v>89.119815561407464</c:v>
                </c:pt>
                <c:pt idx="2123">
                  <c:v>89.148650424093802</c:v>
                </c:pt>
                <c:pt idx="2124">
                  <c:v>89.17748506999358</c:v>
                </c:pt>
                <c:pt idx="2125">
                  <c:v>89.206311402549957</c:v>
                </c:pt>
                <c:pt idx="2126">
                  <c:v>89.235128132715019</c:v>
                </c:pt>
                <c:pt idx="2127">
                  <c:v>89.263943918240969</c:v>
                </c:pt>
                <c:pt idx="2128">
                  <c:v>89.292755574397177</c:v>
                </c:pt>
                <c:pt idx="2129">
                  <c:v>89.321560166654507</c:v>
                </c:pt>
                <c:pt idx="2130">
                  <c:v>89.350360941319195</c:v>
                </c:pt>
                <c:pt idx="2131">
                  <c:v>89.379155625838692</c:v>
                </c:pt>
                <c:pt idx="2132">
                  <c:v>89.4079476263516</c:v>
                </c:pt>
                <c:pt idx="2133">
                  <c:v>89.436732064614148</c:v>
                </c:pt>
                <c:pt idx="2134">
                  <c:v>89.465510252646482</c:v>
                </c:pt>
                <c:pt idx="2135">
                  <c:v>89.494286786910038</c:v>
                </c:pt>
                <c:pt idx="2136">
                  <c:v>89.523063240411233</c:v>
                </c:pt>
                <c:pt idx="2137">
                  <c:v>89.55183853501164</c:v>
                </c:pt>
                <c:pt idx="2138">
                  <c:v>89.58061439353888</c:v>
                </c:pt>
                <c:pt idx="2139">
                  <c:v>89.609395329020899</c:v>
                </c:pt>
                <c:pt idx="2140">
                  <c:v>89.638170741389189</c:v>
                </c:pt>
                <c:pt idx="2141">
                  <c:v>89.666940343931415</c:v>
                </c:pt>
                <c:pt idx="2142">
                  <c:v>89.69570916920361</c:v>
                </c:pt>
                <c:pt idx="2143">
                  <c:v>89.724477994475762</c:v>
                </c:pt>
                <c:pt idx="2144">
                  <c:v>89.753237740118095</c:v>
                </c:pt>
                <c:pt idx="2145">
                  <c:v>89.781986922516282</c:v>
                </c:pt>
                <c:pt idx="2146">
                  <c:v>89.810735302558072</c:v>
                </c:pt>
                <c:pt idx="2147">
                  <c:v>89.839480881356778</c:v>
                </c:pt>
                <c:pt idx="2148">
                  <c:v>89.868220364790233</c:v>
                </c:pt>
                <c:pt idx="2149">
                  <c:v>89.896952912057898</c:v>
                </c:pt>
                <c:pt idx="2150">
                  <c:v>89.925682631929632</c:v>
                </c:pt>
                <c:pt idx="2151">
                  <c:v>89.954407807428538</c:v>
                </c:pt>
                <c:pt idx="2152">
                  <c:v>89.983127205279956</c:v>
                </c:pt>
                <c:pt idx="2153">
                  <c:v>90.01184068759926</c:v>
                </c:pt>
                <c:pt idx="2154">
                  <c:v>90.040547757852352</c:v>
                </c:pt>
                <c:pt idx="2155">
                  <c:v>90.069250963903656</c:v>
                </c:pt>
                <c:pt idx="2156">
                  <c:v>90.097947607024381</c:v>
                </c:pt>
                <c:pt idx="2157">
                  <c:v>90.126642913588228</c:v>
                </c:pt>
                <c:pt idx="2158">
                  <c:v>90.155314255438995</c:v>
                </c:pt>
                <c:pt idx="2159">
                  <c:v>90.183984012940599</c:v>
                </c:pt>
                <c:pt idx="2160">
                  <c:v>90.212649879403983</c:v>
                </c:pt>
                <c:pt idx="2161">
                  <c:v>90.241314067811018</c:v>
                </c:pt>
                <c:pt idx="2162">
                  <c:v>90.269974864919675</c:v>
                </c:pt>
                <c:pt idx="2163">
                  <c:v>90.298634262257622</c:v>
                </c:pt>
                <c:pt idx="2164">
                  <c:v>90.327291649552492</c:v>
                </c:pt>
                <c:pt idx="2165">
                  <c:v>90.355947682296218</c:v>
                </c:pt>
                <c:pt idx="2166">
                  <c:v>90.384599246738162</c:v>
                </c:pt>
                <c:pt idx="2167">
                  <c:v>90.413231216817195</c:v>
                </c:pt>
                <c:pt idx="2168">
                  <c:v>90.441857193358516</c:v>
                </c:pt>
                <c:pt idx="2169">
                  <c:v>90.470480041527622</c:v>
                </c:pt>
                <c:pt idx="2170">
                  <c:v>90.499096777361473</c:v>
                </c:pt>
                <c:pt idx="2171">
                  <c:v>90.527704342441339</c:v>
                </c:pt>
                <c:pt idx="2172">
                  <c:v>90.556306512116379</c:v>
                </c:pt>
                <c:pt idx="2173">
                  <c:v>90.584900726820209</c:v>
                </c:pt>
                <c:pt idx="2174">
                  <c:v>90.613491159259297</c:v>
                </c:pt>
                <c:pt idx="2175">
                  <c:v>90.642076714761288</c:v>
                </c:pt>
                <c:pt idx="2176">
                  <c:v>90.670657656826918</c:v>
                </c:pt>
                <c:pt idx="2177">
                  <c:v>90.699232388316886</c:v>
                </c:pt>
                <c:pt idx="2178">
                  <c:v>90.727802821352711</c:v>
                </c:pt>
                <c:pt idx="2179">
                  <c:v>90.756372157456667</c:v>
                </c:pt>
                <c:pt idx="2180">
                  <c:v>90.784937831496961</c:v>
                </c:pt>
                <c:pt idx="2181">
                  <c:v>90.813495624928521</c:v>
                </c:pt>
                <c:pt idx="2182">
                  <c:v>90.84204349473616</c:v>
                </c:pt>
                <c:pt idx="2183">
                  <c:v>90.870585854248347</c:v>
                </c:pt>
                <c:pt idx="2184">
                  <c:v>90.89912773698984</c:v>
                </c:pt>
                <c:pt idx="2185">
                  <c:v>90.927667296796685</c:v>
                </c:pt>
                <c:pt idx="2186">
                  <c:v>90.956203890632793</c:v>
                </c:pt>
                <c:pt idx="2187">
                  <c:v>90.984737142472355</c:v>
                </c:pt>
                <c:pt idx="2188">
                  <c:v>91.013270394311945</c:v>
                </c:pt>
                <c:pt idx="2189">
                  <c:v>91.041780074943162</c:v>
                </c:pt>
                <c:pt idx="2190">
                  <c:v>91.070288050282471</c:v>
                </c:pt>
                <c:pt idx="2191">
                  <c:v>91.098795332991742</c:v>
                </c:pt>
                <c:pt idx="2192">
                  <c:v>91.127297037804297</c:v>
                </c:pt>
                <c:pt idx="2193">
                  <c:v>91.155796845498244</c:v>
                </c:pt>
                <c:pt idx="2194">
                  <c:v>91.18429282410321</c:v>
                </c:pt>
                <c:pt idx="2195">
                  <c:v>91.21278116113568</c:v>
                </c:pt>
                <c:pt idx="2196">
                  <c:v>91.241269498168222</c:v>
                </c:pt>
                <c:pt idx="2197">
                  <c:v>91.269749346918772</c:v>
                </c:pt>
                <c:pt idx="2198">
                  <c:v>91.298221530372288</c:v>
                </c:pt>
                <c:pt idx="2199">
                  <c:v>91.326691724332761</c:v>
                </c:pt>
                <c:pt idx="2200">
                  <c:v>91.355158762147553</c:v>
                </c:pt>
                <c:pt idx="2201">
                  <c:v>91.383621916404138</c:v>
                </c:pt>
                <c:pt idx="2202">
                  <c:v>91.412082397301191</c:v>
                </c:pt>
                <c:pt idx="2203">
                  <c:v>91.440538736752941</c:v>
                </c:pt>
                <c:pt idx="2204">
                  <c:v>91.468991748023711</c:v>
                </c:pt>
                <c:pt idx="2205">
                  <c:v>91.497443276660221</c:v>
                </c:pt>
                <c:pt idx="2206">
                  <c:v>91.525887371514003</c:v>
                </c:pt>
                <c:pt idx="2207">
                  <c:v>91.554330090204459</c:v>
                </c:pt>
                <c:pt idx="2208">
                  <c:v>91.582763357102749</c:v>
                </c:pt>
                <c:pt idx="2209">
                  <c:v>91.611193292741547</c:v>
                </c:pt>
                <c:pt idx="2210">
                  <c:v>91.639614433737833</c:v>
                </c:pt>
                <c:pt idx="2211">
                  <c:v>91.66803462722639</c:v>
                </c:pt>
                <c:pt idx="2212">
                  <c:v>91.696449896348682</c:v>
                </c:pt>
                <c:pt idx="2213">
                  <c:v>91.724856939617197</c:v>
                </c:pt>
                <c:pt idx="2214">
                  <c:v>91.75326023318128</c:v>
                </c:pt>
                <c:pt idx="2215">
                  <c:v>91.7816626242425</c:v>
                </c:pt>
                <c:pt idx="2216">
                  <c:v>91.810056977101098</c:v>
                </c:pt>
                <c:pt idx="2217">
                  <c:v>91.838442844333898</c:v>
                </c:pt>
                <c:pt idx="2218">
                  <c:v>91.866823750332486</c:v>
                </c:pt>
                <c:pt idx="2219">
                  <c:v>91.895204443611831</c:v>
                </c:pt>
                <c:pt idx="2220">
                  <c:v>91.923582567079222</c:v>
                </c:pt>
                <c:pt idx="2221">
                  <c:v>91.951951990308189</c:v>
                </c:pt>
                <c:pt idx="2222">
                  <c:v>91.980317990773216</c:v>
                </c:pt>
                <c:pt idx="2223">
                  <c:v>92.008677994579742</c:v>
                </c:pt>
                <c:pt idx="2224">
                  <c:v>92.037033623455557</c:v>
                </c:pt>
                <c:pt idx="2225">
                  <c:v>92.065388675313955</c:v>
                </c:pt>
                <c:pt idx="2226">
                  <c:v>92.093737396697165</c:v>
                </c:pt>
                <c:pt idx="2227">
                  <c:v>92.122075940745248</c:v>
                </c:pt>
                <c:pt idx="2228">
                  <c:v>92.150410702600439</c:v>
                </c:pt>
                <c:pt idx="2229">
                  <c:v>92.17874009840088</c:v>
                </c:pt>
                <c:pt idx="2230">
                  <c:v>92.207063525259528</c:v>
                </c:pt>
                <c:pt idx="2231">
                  <c:v>92.23538310777208</c:v>
                </c:pt>
                <c:pt idx="2232">
                  <c:v>92.263698823732909</c:v>
                </c:pt>
                <c:pt idx="2233">
                  <c:v>92.292011984561157</c:v>
                </c:pt>
                <c:pt idx="2234">
                  <c:v>92.320332414913366</c:v>
                </c:pt>
                <c:pt idx="2235">
                  <c:v>92.348660101431918</c:v>
                </c:pt>
                <c:pt idx="2236">
                  <c:v>92.376987929489204</c:v>
                </c:pt>
                <c:pt idx="2237">
                  <c:v>92.405317550897038</c:v>
                </c:pt>
                <c:pt idx="2238">
                  <c:v>92.433643455754492</c:v>
                </c:pt>
                <c:pt idx="2239">
                  <c:v>92.461966212989878</c:v>
                </c:pt>
                <c:pt idx="2240">
                  <c:v>92.490283868957491</c:v>
                </c:pt>
                <c:pt idx="2241">
                  <c:v>92.518598826424181</c:v>
                </c:pt>
                <c:pt idx="2242">
                  <c:v>92.546910095683387</c:v>
                </c:pt>
                <c:pt idx="2243">
                  <c:v>92.575217505442211</c:v>
                </c:pt>
                <c:pt idx="2244">
                  <c:v>92.603520660288666</c:v>
                </c:pt>
                <c:pt idx="2245">
                  <c:v>92.631815413346544</c:v>
                </c:pt>
                <c:pt idx="2246">
                  <c:v>92.660108746155885</c:v>
                </c:pt>
                <c:pt idx="2247">
                  <c:v>92.688399364244717</c:v>
                </c:pt>
                <c:pt idx="2248">
                  <c:v>92.716682028914832</c:v>
                </c:pt>
                <c:pt idx="2249">
                  <c:v>92.744962438454408</c:v>
                </c:pt>
                <c:pt idx="2250">
                  <c:v>92.773238503242581</c:v>
                </c:pt>
                <c:pt idx="2251">
                  <c:v>92.80151100296176</c:v>
                </c:pt>
                <c:pt idx="2252">
                  <c:v>92.829780965511262</c:v>
                </c:pt>
                <c:pt idx="2253">
                  <c:v>92.858044454624164</c:v>
                </c:pt>
                <c:pt idx="2254">
                  <c:v>92.886305095854794</c:v>
                </c:pt>
                <c:pt idx="2255">
                  <c:v>92.91456205254039</c:v>
                </c:pt>
                <c:pt idx="2256">
                  <c:v>92.942811011687311</c:v>
                </c:pt>
                <c:pt idx="2257">
                  <c:v>92.97105563052294</c:v>
                </c:pt>
                <c:pt idx="2258">
                  <c:v>92.999296683737342</c:v>
                </c:pt>
                <c:pt idx="2259">
                  <c:v>93.027534329956609</c:v>
                </c:pt>
                <c:pt idx="2260">
                  <c:v>93.055762975144958</c:v>
                </c:pt>
                <c:pt idx="2261">
                  <c:v>93.083989341465951</c:v>
                </c:pt>
                <c:pt idx="2262">
                  <c:v>93.112211953355569</c:v>
                </c:pt>
                <c:pt idx="2263">
                  <c:v>93.140429360995427</c:v>
                </c:pt>
                <c:pt idx="2264">
                  <c:v>93.168644535693218</c:v>
                </c:pt>
                <c:pt idx="2265">
                  <c:v>93.196858322861289</c:v>
                </c:pt>
                <c:pt idx="2266">
                  <c:v>93.225069738651442</c:v>
                </c:pt>
                <c:pt idx="2267">
                  <c:v>93.253276863015785</c:v>
                </c:pt>
                <c:pt idx="2268">
                  <c:v>93.281482019794694</c:v>
                </c:pt>
                <c:pt idx="2269">
                  <c:v>93.309685038045075</c:v>
                </c:pt>
                <c:pt idx="2270">
                  <c:v>93.337885070342523</c:v>
                </c:pt>
                <c:pt idx="2271">
                  <c:v>93.366076652812581</c:v>
                </c:pt>
                <c:pt idx="2272">
                  <c:v>93.394263477099187</c:v>
                </c:pt>
                <c:pt idx="2273">
                  <c:v>93.42244592327161</c:v>
                </c:pt>
                <c:pt idx="2274">
                  <c:v>93.450625257109166</c:v>
                </c:pt>
                <c:pt idx="2275">
                  <c:v>93.47880221325957</c:v>
                </c:pt>
                <c:pt idx="2276">
                  <c:v>93.506974724214302</c:v>
                </c:pt>
                <c:pt idx="2277">
                  <c:v>93.535142526566304</c:v>
                </c:pt>
                <c:pt idx="2278">
                  <c:v>93.563306963453755</c:v>
                </c:pt>
                <c:pt idx="2279">
                  <c:v>93.591466226341524</c:v>
                </c:pt>
                <c:pt idx="2280">
                  <c:v>93.61962463520608</c:v>
                </c:pt>
                <c:pt idx="2281">
                  <c:v>93.647776796701137</c:v>
                </c:pt>
                <c:pt idx="2282">
                  <c:v>93.675925014869165</c:v>
                </c:pt>
                <c:pt idx="2283">
                  <c:v>93.704072906444893</c:v>
                </c:pt>
                <c:pt idx="2284">
                  <c:v>93.732212824159021</c:v>
                </c:pt>
                <c:pt idx="2285">
                  <c:v>93.760349874529965</c:v>
                </c:pt>
                <c:pt idx="2286">
                  <c:v>93.788482806555123</c:v>
                </c:pt>
                <c:pt idx="2287">
                  <c:v>93.816611779944225</c:v>
                </c:pt>
                <c:pt idx="2288">
                  <c:v>93.84473662377853</c:v>
                </c:pt>
                <c:pt idx="2289">
                  <c:v>93.872859931049803</c:v>
                </c:pt>
                <c:pt idx="2290">
                  <c:v>93.900981728378312</c:v>
                </c:pt>
                <c:pt idx="2291">
                  <c:v>93.929098338712478</c:v>
                </c:pt>
                <c:pt idx="2292">
                  <c:v>93.957214569797586</c:v>
                </c:pt>
                <c:pt idx="2293">
                  <c:v>93.985328202144856</c:v>
                </c:pt>
                <c:pt idx="2294">
                  <c:v>94.013438436227418</c:v>
                </c:pt>
                <c:pt idx="2295">
                  <c:v>94.041542035050739</c:v>
                </c:pt>
                <c:pt idx="2296">
                  <c:v>94.069640002199478</c:v>
                </c:pt>
                <c:pt idx="2297">
                  <c:v>94.09773537542732</c:v>
                </c:pt>
                <c:pt idx="2298">
                  <c:v>94.125828540922072</c:v>
                </c:pt>
                <c:pt idx="2299">
                  <c:v>94.153919748789946</c:v>
                </c:pt>
                <c:pt idx="2300">
                  <c:v>94.182008010331373</c:v>
                </c:pt>
                <c:pt idx="2301">
                  <c:v>94.210094792273523</c:v>
                </c:pt>
                <c:pt idx="2302">
                  <c:v>94.238173871415469</c:v>
                </c:pt>
                <c:pt idx="2303">
                  <c:v>94.266251698061126</c:v>
                </c:pt>
                <c:pt idx="2304">
                  <c:v>94.294327687153924</c:v>
                </c:pt>
                <c:pt idx="2305">
                  <c:v>94.322403676246708</c:v>
                </c:pt>
                <c:pt idx="2306">
                  <c:v>94.350479665339506</c:v>
                </c:pt>
                <c:pt idx="2307">
                  <c:v>94.378555654432276</c:v>
                </c:pt>
                <c:pt idx="2308">
                  <c:v>94.406626751497882</c:v>
                </c:pt>
                <c:pt idx="2309">
                  <c:v>94.434696942701592</c:v>
                </c:pt>
                <c:pt idx="2310">
                  <c:v>94.462765997916193</c:v>
                </c:pt>
                <c:pt idx="2311">
                  <c:v>94.490829751056793</c:v>
                </c:pt>
                <c:pt idx="2312">
                  <c:v>94.518890718308143</c:v>
                </c:pt>
                <c:pt idx="2313">
                  <c:v>94.546948451667106</c:v>
                </c:pt>
                <c:pt idx="2314">
                  <c:v>94.575001743946558</c:v>
                </c:pt>
                <c:pt idx="2315">
                  <c:v>94.603054219673652</c:v>
                </c:pt>
                <c:pt idx="2316">
                  <c:v>94.631097636507249</c:v>
                </c:pt>
                <c:pt idx="2317">
                  <c:v>94.659139204778086</c:v>
                </c:pt>
                <c:pt idx="2318">
                  <c:v>94.687178298497457</c:v>
                </c:pt>
                <c:pt idx="2319">
                  <c:v>94.715211708153603</c:v>
                </c:pt>
                <c:pt idx="2320">
                  <c:v>94.743244263475887</c:v>
                </c:pt>
                <c:pt idx="2321">
                  <c:v>94.771273742539151</c:v>
                </c:pt>
                <c:pt idx="2322">
                  <c:v>94.799301093828703</c:v>
                </c:pt>
                <c:pt idx="2323">
                  <c:v>94.827326931541492</c:v>
                </c:pt>
                <c:pt idx="2324">
                  <c:v>94.855352769254296</c:v>
                </c:pt>
                <c:pt idx="2325">
                  <c:v>94.88337683785069</c:v>
                </c:pt>
                <c:pt idx="2326">
                  <c:v>94.911397471330361</c:v>
                </c:pt>
                <c:pt idx="2327">
                  <c:v>94.939413415838189</c:v>
                </c:pt>
                <c:pt idx="2328">
                  <c:v>94.967427821555447</c:v>
                </c:pt>
                <c:pt idx="2329">
                  <c:v>94.995440998658253</c:v>
                </c:pt>
                <c:pt idx="2330">
                  <c:v>95.023452998488935</c:v>
                </c:pt>
                <c:pt idx="2331">
                  <c:v>95.05146780790993</c:v>
                </c:pt>
                <c:pt idx="2332">
                  <c:v>95.079485833947032</c:v>
                </c:pt>
                <c:pt idx="2333">
                  <c:v>95.107506667918258</c:v>
                </c:pt>
                <c:pt idx="2334">
                  <c:v>95.135529400062083</c:v>
                </c:pt>
                <c:pt idx="2335">
                  <c:v>95.163550681885212</c:v>
                </c:pt>
                <c:pt idx="2336">
                  <c:v>95.19156979161896</c:v>
                </c:pt>
                <c:pt idx="2337">
                  <c:v>95.21958691364533</c:v>
                </c:pt>
                <c:pt idx="2338">
                  <c:v>95.247600220496196</c:v>
                </c:pt>
                <c:pt idx="2339">
                  <c:v>95.275606712261776</c:v>
                </c:pt>
                <c:pt idx="2340">
                  <c:v>95.303607346308283</c:v>
                </c:pt>
                <c:pt idx="2341">
                  <c:v>95.331606464982187</c:v>
                </c:pt>
                <c:pt idx="2342">
                  <c:v>95.359604824431003</c:v>
                </c:pt>
                <c:pt idx="2343">
                  <c:v>95.387601445474502</c:v>
                </c:pt>
                <c:pt idx="2344">
                  <c:v>95.415594629909776</c:v>
                </c:pt>
                <c:pt idx="2345">
                  <c:v>95.443583869744216</c:v>
                </c:pt>
                <c:pt idx="2346">
                  <c:v>95.471572538349051</c:v>
                </c:pt>
                <c:pt idx="2347">
                  <c:v>95.499560039861734</c:v>
                </c:pt>
                <c:pt idx="2348">
                  <c:v>95.527544534244356</c:v>
                </c:pt>
                <c:pt idx="2349">
                  <c:v>95.555527935284502</c:v>
                </c:pt>
                <c:pt idx="2350">
                  <c:v>95.583505014125279</c:v>
                </c:pt>
                <c:pt idx="2351">
                  <c:v>95.611479954657256</c:v>
                </c:pt>
                <c:pt idx="2352">
                  <c:v>95.639450800429501</c:v>
                </c:pt>
                <c:pt idx="2353">
                  <c:v>95.667417198660885</c:v>
                </c:pt>
                <c:pt idx="2354">
                  <c:v>95.695378163914583</c:v>
                </c:pt>
                <c:pt idx="2355">
                  <c:v>95.723336371657325</c:v>
                </c:pt>
                <c:pt idx="2356">
                  <c:v>95.751289693500098</c:v>
                </c:pt>
                <c:pt idx="2357">
                  <c:v>95.779241649261735</c:v>
                </c:pt>
                <c:pt idx="2358">
                  <c:v>95.807189952963881</c:v>
                </c:pt>
                <c:pt idx="2359">
                  <c:v>95.83513457788743</c:v>
                </c:pt>
                <c:pt idx="2360">
                  <c:v>95.863076723820029</c:v>
                </c:pt>
                <c:pt idx="2361">
                  <c:v>95.891013508486452</c:v>
                </c:pt>
                <c:pt idx="2362">
                  <c:v>95.918948446644592</c:v>
                </c:pt>
                <c:pt idx="2363">
                  <c:v>95.946883204750606</c:v>
                </c:pt>
                <c:pt idx="2364">
                  <c:v>95.974816905404481</c:v>
                </c:pt>
                <c:pt idx="2365">
                  <c:v>96.002745589890793</c:v>
                </c:pt>
                <c:pt idx="2366">
                  <c:v>96.030672758568699</c:v>
                </c:pt>
                <c:pt idx="2367">
                  <c:v>96.058595768598693</c:v>
                </c:pt>
                <c:pt idx="2368">
                  <c:v>96.086516797236669</c:v>
                </c:pt>
                <c:pt idx="2369">
                  <c:v>96.114437413692357</c:v>
                </c:pt>
                <c:pt idx="2370">
                  <c:v>96.142355931751496</c:v>
                </c:pt>
                <c:pt idx="2371">
                  <c:v>96.170270307079036</c:v>
                </c:pt>
                <c:pt idx="2372">
                  <c:v>96.198183190348701</c:v>
                </c:pt>
                <c:pt idx="2373">
                  <c:v>96.226095329840632</c:v>
                </c:pt>
                <c:pt idx="2374">
                  <c:v>96.254008020021601</c:v>
                </c:pt>
                <c:pt idx="2375">
                  <c:v>96.281921826375964</c:v>
                </c:pt>
                <c:pt idx="2376">
                  <c:v>96.309837663266649</c:v>
                </c:pt>
                <c:pt idx="2377">
                  <c:v>96.337753500157334</c:v>
                </c:pt>
                <c:pt idx="2378">
                  <c:v>96.365668530989879</c:v>
                </c:pt>
                <c:pt idx="2379">
                  <c:v>96.393582846154544</c:v>
                </c:pt>
                <c:pt idx="2380">
                  <c:v>96.42149572847174</c:v>
                </c:pt>
                <c:pt idx="2381">
                  <c:v>96.449407034139682</c:v>
                </c:pt>
                <c:pt idx="2382">
                  <c:v>96.477318045239372</c:v>
                </c:pt>
                <c:pt idx="2383">
                  <c:v>96.505229733069882</c:v>
                </c:pt>
                <c:pt idx="2384">
                  <c:v>96.533136195922708</c:v>
                </c:pt>
                <c:pt idx="2385">
                  <c:v>96.561035280790406</c:v>
                </c:pt>
                <c:pt idx="2386">
                  <c:v>96.588931829918451</c:v>
                </c:pt>
                <c:pt idx="2387">
                  <c:v>96.616828039799671</c:v>
                </c:pt>
                <c:pt idx="2388">
                  <c:v>96.644724249680891</c:v>
                </c:pt>
                <c:pt idx="2389">
                  <c:v>96.672620459562111</c:v>
                </c:pt>
                <c:pt idx="2390">
                  <c:v>96.700516669443331</c:v>
                </c:pt>
                <c:pt idx="2391">
                  <c:v>96.728414496925311</c:v>
                </c:pt>
                <c:pt idx="2392">
                  <c:v>96.756302318718227</c:v>
                </c:pt>
                <c:pt idx="2393">
                  <c:v>96.784191148350473</c:v>
                </c:pt>
                <c:pt idx="2394">
                  <c:v>96.812085527450478</c:v>
                </c:pt>
                <c:pt idx="2395">
                  <c:v>96.839979906550496</c:v>
                </c:pt>
                <c:pt idx="2396">
                  <c:v>96.867872234851035</c:v>
                </c:pt>
                <c:pt idx="2397">
                  <c:v>96.895759257674584</c:v>
                </c:pt>
                <c:pt idx="2398">
                  <c:v>96.923643455716544</c:v>
                </c:pt>
                <c:pt idx="2399">
                  <c:v>96.951525071572107</c:v>
                </c:pt>
                <c:pt idx="2400">
                  <c:v>96.97940608280696</c:v>
                </c:pt>
                <c:pt idx="2401">
                  <c:v>97.007286227109333</c:v>
                </c:pt>
                <c:pt idx="2402">
                  <c:v>97.035165736290907</c:v>
                </c:pt>
                <c:pt idx="2403">
                  <c:v>97.063044237590915</c:v>
                </c:pt>
                <c:pt idx="2404">
                  <c:v>97.090921343190573</c:v>
                </c:pt>
                <c:pt idx="2405">
                  <c:v>97.118796999718001</c:v>
                </c:pt>
                <c:pt idx="2406">
                  <c:v>97.146672216374284</c:v>
                </c:pt>
                <c:pt idx="2407">
                  <c:v>97.174546838395258</c:v>
                </c:pt>
                <c:pt idx="2408">
                  <c:v>97.202419990732466</c:v>
                </c:pt>
                <c:pt idx="2409">
                  <c:v>97.230292707676085</c:v>
                </c:pt>
                <c:pt idx="2410">
                  <c:v>97.25816542461969</c:v>
                </c:pt>
                <c:pt idx="2411">
                  <c:v>97.286036927092681</c:v>
                </c:pt>
                <c:pt idx="2412">
                  <c:v>97.313907765823032</c:v>
                </c:pt>
                <c:pt idx="2413">
                  <c:v>97.341777653831102</c:v>
                </c:pt>
                <c:pt idx="2414">
                  <c:v>97.369634346840783</c:v>
                </c:pt>
                <c:pt idx="2415">
                  <c:v>97.397489401938557</c:v>
                </c:pt>
                <c:pt idx="2416">
                  <c:v>97.425343570089197</c:v>
                </c:pt>
                <c:pt idx="2417">
                  <c:v>97.453199726866004</c:v>
                </c:pt>
                <c:pt idx="2418">
                  <c:v>97.481057489220888</c:v>
                </c:pt>
                <c:pt idx="2419">
                  <c:v>97.508915871226478</c:v>
                </c:pt>
                <c:pt idx="2420">
                  <c:v>97.536769882545414</c:v>
                </c:pt>
                <c:pt idx="2421">
                  <c:v>97.564622769595516</c:v>
                </c:pt>
                <c:pt idx="2422">
                  <c:v>97.592473237329443</c:v>
                </c:pt>
                <c:pt idx="2423">
                  <c:v>97.620322128244169</c:v>
                </c:pt>
                <c:pt idx="2424">
                  <c:v>97.648169611415113</c:v>
                </c:pt>
                <c:pt idx="2425">
                  <c:v>97.676015352307772</c:v>
                </c:pt>
                <c:pt idx="2426">
                  <c:v>97.703859541614776</c:v>
                </c:pt>
                <c:pt idx="2427">
                  <c:v>97.73169807729812</c:v>
                </c:pt>
                <c:pt idx="2428">
                  <c:v>97.75953568905669</c:v>
                </c:pt>
                <c:pt idx="2429">
                  <c:v>97.787372932380478</c:v>
                </c:pt>
                <c:pt idx="2430">
                  <c:v>97.81520505855319</c:v>
                </c:pt>
                <c:pt idx="2431">
                  <c:v>97.843035526875951</c:v>
                </c:pt>
                <c:pt idx="2432">
                  <c:v>97.870860400395543</c:v>
                </c:pt>
                <c:pt idx="2433">
                  <c:v>97.89868106410465</c:v>
                </c:pt>
                <c:pt idx="2434">
                  <c:v>97.926498498591556</c:v>
                </c:pt>
                <c:pt idx="2435">
                  <c:v>97.954312771801156</c:v>
                </c:pt>
                <c:pt idx="2436">
                  <c:v>97.982125520990735</c:v>
                </c:pt>
                <c:pt idx="2437">
                  <c:v>98.009937332785981</c:v>
                </c:pt>
                <c:pt idx="2438">
                  <c:v>98.037748934960817</c:v>
                </c:pt>
                <c:pt idx="2439">
                  <c:v>98.065559214213764</c:v>
                </c:pt>
                <c:pt idx="2440">
                  <c:v>98.093368780432513</c:v>
                </c:pt>
                <c:pt idx="2441">
                  <c:v>98.12117588681582</c:v>
                </c:pt>
                <c:pt idx="2442">
                  <c:v>98.148981720315064</c:v>
                </c:pt>
                <c:pt idx="2443">
                  <c:v>98.17678733578137</c:v>
                </c:pt>
                <c:pt idx="2444">
                  <c:v>98.204593206175019</c:v>
                </c:pt>
                <c:pt idx="2445">
                  <c:v>98.232394510034993</c:v>
                </c:pt>
                <c:pt idx="2446">
                  <c:v>98.260195643482106</c:v>
                </c:pt>
                <c:pt idx="2447">
                  <c:v>98.287996513380108</c:v>
                </c:pt>
                <c:pt idx="2448">
                  <c:v>98.315797287160279</c:v>
                </c:pt>
                <c:pt idx="2449">
                  <c:v>98.343597792576432</c:v>
                </c:pt>
                <c:pt idx="2450">
                  <c:v>98.371397597240318</c:v>
                </c:pt>
                <c:pt idx="2451">
                  <c:v>98.399194769761195</c:v>
                </c:pt>
                <c:pt idx="2452">
                  <c:v>98.426986018888371</c:v>
                </c:pt>
                <c:pt idx="2453">
                  <c:v>98.454772214919402</c:v>
                </c:pt>
                <c:pt idx="2454">
                  <c:v>98.482555522019851</c:v>
                </c:pt>
                <c:pt idx="2455">
                  <c:v>98.510338568652983</c:v>
                </c:pt>
                <c:pt idx="2456">
                  <c:v>98.538121029443133</c:v>
                </c:pt>
                <c:pt idx="2457">
                  <c:v>98.565900043894331</c:v>
                </c:pt>
                <c:pt idx="2458">
                  <c:v>98.59367834573905</c:v>
                </c:pt>
                <c:pt idx="2459">
                  <c:v>98.621455518421911</c:v>
                </c:pt>
                <c:pt idx="2460">
                  <c:v>98.649231976592219</c:v>
                </c:pt>
                <c:pt idx="2461">
                  <c:v>98.677008724409262</c:v>
                </c:pt>
                <c:pt idx="2462">
                  <c:v>98.704788296771014</c:v>
                </c:pt>
                <c:pt idx="2463">
                  <c:v>98.732567455408002</c:v>
                </c:pt>
                <c:pt idx="2464">
                  <c:v>98.760347012746436</c:v>
                </c:pt>
                <c:pt idx="2465">
                  <c:v>98.788128770248676</c:v>
                </c:pt>
                <c:pt idx="2466">
                  <c:v>98.815909439209804</c:v>
                </c:pt>
                <c:pt idx="2467">
                  <c:v>98.843687902014409</c:v>
                </c:pt>
                <c:pt idx="2468">
                  <c:v>98.871466826290614</c:v>
                </c:pt>
                <c:pt idx="2469">
                  <c:v>98.899250609065675</c:v>
                </c:pt>
                <c:pt idx="2470">
                  <c:v>98.927033199857632</c:v>
                </c:pt>
                <c:pt idx="2471">
                  <c:v>98.954815222557173</c:v>
                </c:pt>
                <c:pt idx="2472">
                  <c:v>98.982596745444809</c:v>
                </c:pt>
                <c:pt idx="2473">
                  <c:v>99.010376498129887</c:v>
                </c:pt>
                <c:pt idx="2474">
                  <c:v>99.038154281889092</c:v>
                </c:pt>
                <c:pt idx="2475">
                  <c:v>99.065930126970486</c:v>
                </c:pt>
                <c:pt idx="2476">
                  <c:v>99.093705142053736</c:v>
                </c:pt>
                <c:pt idx="2477">
                  <c:v>99.121480157136986</c:v>
                </c:pt>
                <c:pt idx="2478">
                  <c:v>99.149255172220208</c:v>
                </c:pt>
                <c:pt idx="2479">
                  <c:v>99.17703033999733</c:v>
                </c:pt>
                <c:pt idx="2480">
                  <c:v>99.204803182865476</c:v>
                </c:pt>
                <c:pt idx="2481">
                  <c:v>99.232573840939381</c:v>
                </c:pt>
                <c:pt idx="2482">
                  <c:v>99.260339660233186</c:v>
                </c:pt>
                <c:pt idx="2483">
                  <c:v>99.288101245865505</c:v>
                </c:pt>
                <c:pt idx="2484">
                  <c:v>99.315862823617891</c:v>
                </c:pt>
                <c:pt idx="2485">
                  <c:v>99.343622842219716</c:v>
                </c:pt>
                <c:pt idx="2486">
                  <c:v>99.371383500398508</c:v>
                </c:pt>
                <c:pt idx="2487">
                  <c:v>99.399144112990484</c:v>
                </c:pt>
                <c:pt idx="2488">
                  <c:v>99.426904751255094</c:v>
                </c:pt>
                <c:pt idx="2489">
                  <c:v>99.454666421993679</c:v>
                </c:pt>
                <c:pt idx="2490">
                  <c:v>99.482427858399632</c:v>
                </c:pt>
                <c:pt idx="2491">
                  <c:v>99.510189148155376</c:v>
                </c:pt>
                <c:pt idx="2492">
                  <c:v>99.537948335474184</c:v>
                </c:pt>
                <c:pt idx="2493">
                  <c:v>99.565707188257079</c:v>
                </c:pt>
                <c:pt idx="2494">
                  <c:v>99.593466600977749</c:v>
                </c:pt>
                <c:pt idx="2495">
                  <c:v>99.62122691406428</c:v>
                </c:pt>
                <c:pt idx="2496">
                  <c:v>99.648987378917639</c:v>
                </c:pt>
                <c:pt idx="2497">
                  <c:v>99.67674784288883</c:v>
                </c:pt>
                <c:pt idx="2498">
                  <c:v>99.704508381773906</c:v>
                </c:pt>
                <c:pt idx="2499">
                  <c:v>99.732267853347537</c:v>
                </c:pt>
                <c:pt idx="2500">
                  <c:v>99.76002732715385</c:v>
                </c:pt>
                <c:pt idx="2501">
                  <c:v>99.787785592298121</c:v>
                </c:pt>
                <c:pt idx="2502">
                  <c:v>99.815543291551407</c:v>
                </c:pt>
                <c:pt idx="2503">
                  <c:v>99.843300784264713</c:v>
                </c:pt>
                <c:pt idx="2504">
                  <c:v>99.871057857002754</c:v>
                </c:pt>
                <c:pt idx="2505">
                  <c:v>99.898814820225198</c:v>
                </c:pt>
                <c:pt idx="2506">
                  <c:v>99.92657193425805</c:v>
                </c:pt>
                <c:pt idx="2507">
                  <c:v>99.954329065288661</c:v>
                </c:pt>
                <c:pt idx="2508">
                  <c:v>99.982085714207699</c:v>
                </c:pt>
                <c:pt idx="2509">
                  <c:v>100.00984205420345</c:v>
                </c:pt>
                <c:pt idx="2510">
                  <c:v>100.0375983924279</c:v>
                </c:pt>
                <c:pt idx="2511">
                  <c:v>100.06535450214301</c:v>
                </c:pt>
                <c:pt idx="2512">
                  <c:v>100.09310716887451</c:v>
                </c:pt>
                <c:pt idx="2513">
                  <c:v>100.12085817928903</c:v>
                </c:pt>
                <c:pt idx="2514">
                  <c:v>100.14860801334483</c:v>
                </c:pt>
                <c:pt idx="2515">
                  <c:v>100.1763575539276</c:v>
                </c:pt>
                <c:pt idx="2516">
                  <c:v>100.20410709451042</c:v>
                </c:pt>
                <c:pt idx="2517">
                  <c:v>100.23185638503142</c:v>
                </c:pt>
                <c:pt idx="2518">
                  <c:v>100.25960337491732</c:v>
                </c:pt>
                <c:pt idx="2519">
                  <c:v>100.28734451854648</c:v>
                </c:pt>
                <c:pt idx="2520">
                  <c:v>100.3150873847428</c:v>
                </c:pt>
                <c:pt idx="2521">
                  <c:v>100.34283179073425</c:v>
                </c:pt>
                <c:pt idx="2522">
                  <c:v>100.37057623529721</c:v>
                </c:pt>
                <c:pt idx="2523">
                  <c:v>100.39831980226542</c:v>
                </c:pt>
                <c:pt idx="2524">
                  <c:v>100.42606159179591</c:v>
                </c:pt>
                <c:pt idx="2525">
                  <c:v>100.4538031793227</c:v>
                </c:pt>
                <c:pt idx="2526">
                  <c:v>100.48154289611607</c:v>
                </c:pt>
                <c:pt idx="2527">
                  <c:v>100.50928261290944</c:v>
                </c:pt>
                <c:pt idx="2528">
                  <c:v>100.53701837736651</c:v>
                </c:pt>
                <c:pt idx="2529">
                  <c:v>100.56475340122496</c:v>
                </c:pt>
                <c:pt idx="2530">
                  <c:v>100.59248648614184</c:v>
                </c:pt>
                <c:pt idx="2531">
                  <c:v>100.62021756887056</c:v>
                </c:pt>
                <c:pt idx="2532">
                  <c:v>100.64794661119419</c:v>
                </c:pt>
                <c:pt idx="2533">
                  <c:v>100.67567599502242</c:v>
                </c:pt>
                <c:pt idx="2534">
                  <c:v>100.70340694836636</c:v>
                </c:pt>
                <c:pt idx="2535">
                  <c:v>100.73113840732405</c:v>
                </c:pt>
                <c:pt idx="2536">
                  <c:v>100.75886925660329</c:v>
                </c:pt>
                <c:pt idx="2537">
                  <c:v>100.78659862248134</c:v>
                </c:pt>
                <c:pt idx="2538">
                  <c:v>100.81432522235369</c:v>
                </c:pt>
                <c:pt idx="2539">
                  <c:v>100.84204980180465</c:v>
                </c:pt>
                <c:pt idx="2540">
                  <c:v>100.8697729674454</c:v>
                </c:pt>
                <c:pt idx="2541">
                  <c:v>100.89749596387024</c:v>
                </c:pt>
                <c:pt idx="2542">
                  <c:v>100.92521897190818</c:v>
                </c:pt>
                <c:pt idx="2543">
                  <c:v>100.95294396382036</c:v>
                </c:pt>
                <c:pt idx="2544">
                  <c:v>100.98067113167224</c:v>
                </c:pt>
                <c:pt idx="2545">
                  <c:v>101.00840064143512</c:v>
                </c:pt>
                <c:pt idx="2546">
                  <c:v>101.03613026609561</c:v>
                </c:pt>
                <c:pt idx="2547">
                  <c:v>101.06385814253827</c:v>
                </c:pt>
                <c:pt idx="2548">
                  <c:v>101.09158437622541</c:v>
                </c:pt>
                <c:pt idx="2549">
                  <c:v>101.1193068471192</c:v>
                </c:pt>
                <c:pt idx="2550">
                  <c:v>101.14702465947607</c:v>
                </c:pt>
                <c:pt idx="2551">
                  <c:v>101.17474278211157</c:v>
                </c:pt>
                <c:pt idx="2552">
                  <c:v>101.20246221675376</c:v>
                </c:pt>
                <c:pt idx="2553">
                  <c:v>101.23018229258153</c:v>
                </c:pt>
                <c:pt idx="2554">
                  <c:v>101.25790156700032</c:v>
                </c:pt>
                <c:pt idx="2555">
                  <c:v>101.285620709586</c:v>
                </c:pt>
                <c:pt idx="2556">
                  <c:v>101.3133371186465</c:v>
                </c:pt>
                <c:pt idx="2557">
                  <c:v>101.34105366795293</c:v>
                </c:pt>
                <c:pt idx="2558">
                  <c:v>101.36876681241476</c:v>
                </c:pt>
                <c:pt idx="2559">
                  <c:v>101.39647784022669</c:v>
                </c:pt>
                <c:pt idx="2560">
                  <c:v>101.42418745175875</c:v>
                </c:pt>
                <c:pt idx="2561">
                  <c:v>101.45189553831412</c:v>
                </c:pt>
                <c:pt idx="2562">
                  <c:v>101.4796016752302</c:v>
                </c:pt>
                <c:pt idx="2563">
                  <c:v>101.50730740939726</c:v>
                </c:pt>
                <c:pt idx="2564">
                  <c:v>101.53501372877533</c:v>
                </c:pt>
                <c:pt idx="2565">
                  <c:v>101.56271856672264</c:v>
                </c:pt>
                <c:pt idx="2566">
                  <c:v>101.59042300318787</c:v>
                </c:pt>
                <c:pt idx="2567">
                  <c:v>101.61812893850386</c:v>
                </c:pt>
                <c:pt idx="2568">
                  <c:v>101.64583448544177</c:v>
                </c:pt>
                <c:pt idx="2569">
                  <c:v>101.6735389470192</c:v>
                </c:pt>
                <c:pt idx="2570">
                  <c:v>101.70124153176627</c:v>
                </c:pt>
                <c:pt idx="2571">
                  <c:v>101.72894270489147</c:v>
                </c:pt>
                <c:pt idx="2572">
                  <c:v>101.75664381914027</c:v>
                </c:pt>
                <c:pt idx="2573">
                  <c:v>101.78434408552639</c:v>
                </c:pt>
                <c:pt idx="2574">
                  <c:v>101.81204355701868</c:v>
                </c:pt>
                <c:pt idx="2575">
                  <c:v>101.83974195521408</c:v>
                </c:pt>
                <c:pt idx="2576">
                  <c:v>101.86744065571079</c:v>
                </c:pt>
                <c:pt idx="2577">
                  <c:v>101.89514038191739</c:v>
                </c:pt>
                <c:pt idx="2578">
                  <c:v>101.92283956601614</c:v>
                </c:pt>
                <c:pt idx="2579">
                  <c:v>101.95053742166195</c:v>
                </c:pt>
                <c:pt idx="2580">
                  <c:v>101.97823551845093</c:v>
                </c:pt>
                <c:pt idx="2581">
                  <c:v>102.00593313183448</c:v>
                </c:pt>
                <c:pt idx="2582">
                  <c:v>102.03362920092067</c:v>
                </c:pt>
                <c:pt idx="2583">
                  <c:v>102.06132349502035</c:v>
                </c:pt>
                <c:pt idx="2584">
                  <c:v>102.08901522806269</c:v>
                </c:pt>
                <c:pt idx="2585">
                  <c:v>102.11670584613897</c:v>
                </c:pt>
                <c:pt idx="2586">
                  <c:v>102.1443952332145</c:v>
                </c:pt>
                <c:pt idx="2587">
                  <c:v>102.17208551442366</c:v>
                </c:pt>
                <c:pt idx="2588">
                  <c:v>102.19977802654033</c:v>
                </c:pt>
                <c:pt idx="2589">
                  <c:v>102.22747336157795</c:v>
                </c:pt>
                <c:pt idx="2590">
                  <c:v>102.25516775265292</c:v>
                </c:pt>
                <c:pt idx="2591">
                  <c:v>102.28286173700124</c:v>
                </c:pt>
                <c:pt idx="2592">
                  <c:v>102.31055344871621</c:v>
                </c:pt>
                <c:pt idx="2593">
                  <c:v>102.33824326386714</c:v>
                </c:pt>
                <c:pt idx="2594">
                  <c:v>102.36593131202845</c:v>
                </c:pt>
                <c:pt idx="2595">
                  <c:v>102.39361925693166</c:v>
                </c:pt>
                <c:pt idx="2596">
                  <c:v>102.42131057250681</c:v>
                </c:pt>
                <c:pt idx="2597">
                  <c:v>102.44900231118481</c:v>
                </c:pt>
                <c:pt idx="2598">
                  <c:v>102.47669369587874</c:v>
                </c:pt>
                <c:pt idx="2599">
                  <c:v>102.50438388964568</c:v>
                </c:pt>
                <c:pt idx="2600">
                  <c:v>102.5320737860548</c:v>
                </c:pt>
                <c:pt idx="2601">
                  <c:v>102.55976163197101</c:v>
                </c:pt>
                <c:pt idx="2602">
                  <c:v>102.58744879272352</c:v>
                </c:pt>
                <c:pt idx="2603">
                  <c:v>102.61513433948029</c:v>
                </c:pt>
                <c:pt idx="2604">
                  <c:v>102.64281835583029</c:v>
                </c:pt>
                <c:pt idx="2605">
                  <c:v>102.67050235148075</c:v>
                </c:pt>
                <c:pt idx="2606">
                  <c:v>102.69818778716885</c:v>
                </c:pt>
                <c:pt idx="2607">
                  <c:v>102.72587477113979</c:v>
                </c:pt>
                <c:pt idx="2608">
                  <c:v>102.75356412276867</c:v>
                </c:pt>
                <c:pt idx="2609">
                  <c:v>102.78125737985749</c:v>
                </c:pt>
                <c:pt idx="2610">
                  <c:v>102.80895180168665</c:v>
                </c:pt>
                <c:pt idx="2611">
                  <c:v>102.83664629155621</c:v>
                </c:pt>
                <c:pt idx="2612">
                  <c:v>102.86434205459446</c:v>
                </c:pt>
                <c:pt idx="2613">
                  <c:v>102.89203841321515</c:v>
                </c:pt>
                <c:pt idx="2614">
                  <c:v>102.91973479413679</c:v>
                </c:pt>
                <c:pt idx="2615">
                  <c:v>102.94743140212232</c:v>
                </c:pt>
                <c:pt idx="2616">
                  <c:v>102.97512929634642</c:v>
                </c:pt>
                <c:pt idx="2617">
                  <c:v>103.00282506343162</c:v>
                </c:pt>
                <c:pt idx="2618">
                  <c:v>103.03051658414208</c:v>
                </c:pt>
                <c:pt idx="2619">
                  <c:v>103.05820598194504</c:v>
                </c:pt>
                <c:pt idx="2620">
                  <c:v>103.08589385484004</c:v>
                </c:pt>
                <c:pt idx="2621">
                  <c:v>103.11358197160897</c:v>
                </c:pt>
                <c:pt idx="2622">
                  <c:v>103.14127202256728</c:v>
                </c:pt>
                <c:pt idx="2623">
                  <c:v>103.16896487892365</c:v>
                </c:pt>
                <c:pt idx="2624">
                  <c:v>103.19665863827275</c:v>
                </c:pt>
                <c:pt idx="2625">
                  <c:v>103.22435188723222</c:v>
                </c:pt>
                <c:pt idx="2626">
                  <c:v>103.2520460420685</c:v>
                </c:pt>
                <c:pt idx="2627">
                  <c:v>103.27974326934633</c:v>
                </c:pt>
                <c:pt idx="2628">
                  <c:v>103.30744029195961</c:v>
                </c:pt>
                <c:pt idx="2629">
                  <c:v>103.33513861033501</c:v>
                </c:pt>
                <c:pt idx="2630">
                  <c:v>103.36283616221914</c:v>
                </c:pt>
                <c:pt idx="2631">
                  <c:v>103.3905343967869</c:v>
                </c:pt>
                <c:pt idx="2632">
                  <c:v>103.41823540587541</c:v>
                </c:pt>
                <c:pt idx="2633">
                  <c:v>103.44593925255654</c:v>
                </c:pt>
                <c:pt idx="2634">
                  <c:v>103.47364435543707</c:v>
                </c:pt>
                <c:pt idx="2635">
                  <c:v>103.50135121084688</c:v>
                </c:pt>
                <c:pt idx="2636">
                  <c:v>103.52906317803736</c:v>
                </c:pt>
                <c:pt idx="2637">
                  <c:v>103.55677742937445</c:v>
                </c:pt>
                <c:pt idx="2638">
                  <c:v>103.58449141703456</c:v>
                </c:pt>
                <c:pt idx="2639">
                  <c:v>103.61220561747665</c:v>
                </c:pt>
                <c:pt idx="2640">
                  <c:v>103.63992025958639</c:v>
                </c:pt>
                <c:pt idx="2641">
                  <c:v>103.66763475663528</c:v>
                </c:pt>
                <c:pt idx="2642">
                  <c:v>103.69534823472408</c:v>
                </c:pt>
                <c:pt idx="2643">
                  <c:v>103.72306225433945</c:v>
                </c:pt>
                <c:pt idx="2644">
                  <c:v>103.75077547967463</c:v>
                </c:pt>
                <c:pt idx="2645">
                  <c:v>103.77849756389089</c:v>
                </c:pt>
                <c:pt idx="2646">
                  <c:v>103.80622350800313</c:v>
                </c:pt>
                <c:pt idx="2647">
                  <c:v>103.83394893716515</c:v>
                </c:pt>
                <c:pt idx="2648">
                  <c:v>103.86167439495819</c:v>
                </c:pt>
                <c:pt idx="2649">
                  <c:v>103.88939965918664</c:v>
                </c:pt>
                <c:pt idx="2650">
                  <c:v>103.9171229918726</c:v>
                </c:pt>
                <c:pt idx="2651">
                  <c:v>103.94484644951983</c:v>
                </c:pt>
                <c:pt idx="2652">
                  <c:v>103.97257194516203</c:v>
                </c:pt>
                <c:pt idx="2653">
                  <c:v>104.00029702729358</c:v>
                </c:pt>
                <c:pt idx="2654">
                  <c:v>104.02802362425773</c:v>
                </c:pt>
                <c:pt idx="2655">
                  <c:v>104.05575110382865</c:v>
                </c:pt>
                <c:pt idx="2656">
                  <c:v>104.08347967358979</c:v>
                </c:pt>
                <c:pt idx="2657">
                  <c:v>104.11120950727353</c:v>
                </c:pt>
                <c:pt idx="2658">
                  <c:v>104.13894322804073</c:v>
                </c:pt>
                <c:pt idx="2659">
                  <c:v>104.16667801340562</c:v>
                </c:pt>
                <c:pt idx="2660">
                  <c:v>104.19441208897349</c:v>
                </c:pt>
                <c:pt idx="2661">
                  <c:v>104.22214587320875</c:v>
                </c:pt>
                <c:pt idx="2662">
                  <c:v>104.24987965301629</c:v>
                </c:pt>
                <c:pt idx="2663">
                  <c:v>104.27761373564196</c:v>
                </c:pt>
                <c:pt idx="2664">
                  <c:v>104.30534939441677</c:v>
                </c:pt>
                <c:pt idx="2665">
                  <c:v>104.33308723028652</c:v>
                </c:pt>
                <c:pt idx="2666">
                  <c:v>104.36082738816009</c:v>
                </c:pt>
                <c:pt idx="2667">
                  <c:v>104.38857044861392</c:v>
                </c:pt>
                <c:pt idx="2668">
                  <c:v>104.41631585282609</c:v>
                </c:pt>
                <c:pt idx="2669">
                  <c:v>104.44406273180094</c:v>
                </c:pt>
                <c:pt idx="2670">
                  <c:v>104.47181061009414</c:v>
                </c:pt>
                <c:pt idx="2671">
                  <c:v>104.49955887673865</c:v>
                </c:pt>
                <c:pt idx="2672">
                  <c:v>104.52730903526634</c:v>
                </c:pt>
                <c:pt idx="2673">
                  <c:v>104.55505966466407</c:v>
                </c:pt>
                <c:pt idx="2674">
                  <c:v>104.58280965810084</c:v>
                </c:pt>
                <c:pt idx="2675">
                  <c:v>104.61056030773105</c:v>
                </c:pt>
                <c:pt idx="2676">
                  <c:v>104.63831216138895</c:v>
                </c:pt>
                <c:pt idx="2677">
                  <c:v>104.66606616061574</c:v>
                </c:pt>
                <c:pt idx="2678">
                  <c:v>104.69382230703501</c:v>
                </c:pt>
                <c:pt idx="2679">
                  <c:v>104.72157848102651</c:v>
                </c:pt>
                <c:pt idx="2680">
                  <c:v>104.74933469844356</c:v>
                </c:pt>
                <c:pt idx="2681">
                  <c:v>104.77709004825793</c:v>
                </c:pt>
                <c:pt idx="2682">
                  <c:v>104.80484423266132</c:v>
                </c:pt>
                <c:pt idx="2683">
                  <c:v>104.83259971228082</c:v>
                </c:pt>
                <c:pt idx="2684">
                  <c:v>104.86035584909969</c:v>
                </c:pt>
                <c:pt idx="2685">
                  <c:v>104.88811140498071</c:v>
                </c:pt>
                <c:pt idx="2686">
                  <c:v>104.91586558657498</c:v>
                </c:pt>
                <c:pt idx="2687">
                  <c:v>104.94361956038554</c:v>
                </c:pt>
                <c:pt idx="2688">
                  <c:v>104.97137395328345</c:v>
                </c:pt>
                <c:pt idx="2689">
                  <c:v>104.99912803073461</c:v>
                </c:pt>
                <c:pt idx="2690">
                  <c:v>105.02688302893606</c:v>
                </c:pt>
                <c:pt idx="2691">
                  <c:v>105.05463992996329</c:v>
                </c:pt>
                <c:pt idx="2692">
                  <c:v>105.08239876321473</c:v>
                </c:pt>
                <c:pt idx="2693">
                  <c:v>105.11015830908345</c:v>
                </c:pt>
                <c:pt idx="2694">
                  <c:v>105.13791842822903</c:v>
                </c:pt>
                <c:pt idx="2695">
                  <c:v>105.16567829107514</c:v>
                </c:pt>
                <c:pt idx="2696">
                  <c:v>105.19343900385545</c:v>
                </c:pt>
                <c:pt idx="2697">
                  <c:v>105.22120141102573</c:v>
                </c:pt>
                <c:pt idx="2698">
                  <c:v>105.24896412465267</c:v>
                </c:pt>
                <c:pt idx="2699">
                  <c:v>105.27672465705409</c:v>
                </c:pt>
                <c:pt idx="2700">
                  <c:v>105.30448443687519</c:v>
                </c:pt>
                <c:pt idx="2701">
                  <c:v>105.33224427209865</c:v>
                </c:pt>
                <c:pt idx="2702">
                  <c:v>105.36000633581722</c:v>
                </c:pt>
                <c:pt idx="2703">
                  <c:v>105.38776989346515</c:v>
                </c:pt>
                <c:pt idx="2704">
                  <c:v>105.41553290381796</c:v>
                </c:pt>
                <c:pt idx="2705">
                  <c:v>105.44329459741967</c:v>
                </c:pt>
                <c:pt idx="2706">
                  <c:v>105.47105537437072</c:v>
                </c:pt>
                <c:pt idx="2707">
                  <c:v>105.49881872468788</c:v>
                </c:pt>
                <c:pt idx="2708">
                  <c:v>105.52658495862109</c:v>
                </c:pt>
                <c:pt idx="2709">
                  <c:v>105.55435086967334</c:v>
                </c:pt>
                <c:pt idx="2710">
                  <c:v>105.58212194981014</c:v>
                </c:pt>
                <c:pt idx="2711">
                  <c:v>105.60989415183124</c:v>
                </c:pt>
                <c:pt idx="2712">
                  <c:v>105.63766629833555</c:v>
                </c:pt>
                <c:pt idx="2713">
                  <c:v>105.66543863858716</c:v>
                </c:pt>
                <c:pt idx="2714">
                  <c:v>105.69321012005541</c:v>
                </c:pt>
                <c:pt idx="2715">
                  <c:v>105.72098078360941</c:v>
                </c:pt>
                <c:pt idx="2716">
                  <c:v>105.74875885019914</c:v>
                </c:pt>
                <c:pt idx="2717">
                  <c:v>105.77655008048905</c:v>
                </c:pt>
                <c:pt idx="2718">
                  <c:v>105.80435344743967</c:v>
                </c:pt>
                <c:pt idx="2719">
                  <c:v>105.83216818548085</c:v>
                </c:pt>
                <c:pt idx="2720">
                  <c:v>105.85999248047895</c:v>
                </c:pt>
                <c:pt idx="2721">
                  <c:v>105.88781738758476</c:v>
                </c:pt>
                <c:pt idx="2722">
                  <c:v>105.91564491868326</c:v>
                </c:pt>
                <c:pt idx="2723">
                  <c:v>105.94347931506626</c:v>
                </c:pt>
                <c:pt idx="2724">
                  <c:v>105.97131770218323</c:v>
                </c:pt>
                <c:pt idx="2725">
                  <c:v>105.99915860435395</c:v>
                </c:pt>
                <c:pt idx="2726">
                  <c:v>106.02699770972855</c:v>
                </c:pt>
                <c:pt idx="2727">
                  <c:v>106.05483462763947</c:v>
                </c:pt>
                <c:pt idx="2728">
                  <c:v>106.08266851355799</c:v>
                </c:pt>
                <c:pt idx="2729">
                  <c:v>106.11050285792309</c:v>
                </c:pt>
                <c:pt idx="2730">
                  <c:v>106.13833968795983</c:v>
                </c:pt>
                <c:pt idx="2731">
                  <c:v>106.16618167580842</c:v>
                </c:pt>
                <c:pt idx="2732">
                  <c:v>106.19402599392636</c:v>
                </c:pt>
                <c:pt idx="2733">
                  <c:v>106.22187435347657</c:v>
                </c:pt>
                <c:pt idx="2734">
                  <c:v>106.24972819401103</c:v>
                </c:pt>
                <c:pt idx="2735">
                  <c:v>106.27758563292521</c:v>
                </c:pt>
                <c:pt idx="2736">
                  <c:v>106.30544635308388</c:v>
                </c:pt>
                <c:pt idx="2737">
                  <c:v>106.33331046229553</c:v>
                </c:pt>
                <c:pt idx="2738">
                  <c:v>106.36117733064073</c:v>
                </c:pt>
                <c:pt idx="2739">
                  <c:v>106.38904553949976</c:v>
                </c:pt>
                <c:pt idx="2740">
                  <c:v>106.41691478380999</c:v>
                </c:pt>
                <c:pt idx="2741">
                  <c:v>106.44478573905852</c:v>
                </c:pt>
                <c:pt idx="2742">
                  <c:v>106.47265561414362</c:v>
                </c:pt>
                <c:pt idx="2743">
                  <c:v>106.50052982245035</c:v>
                </c:pt>
                <c:pt idx="2744">
                  <c:v>106.52840872594277</c:v>
                </c:pt>
                <c:pt idx="2745">
                  <c:v>106.55628969097968</c:v>
                </c:pt>
                <c:pt idx="2746">
                  <c:v>106.58417489371968</c:v>
                </c:pt>
                <c:pt idx="2747">
                  <c:v>106.61206260372388</c:v>
                </c:pt>
                <c:pt idx="2748">
                  <c:v>106.63995080001695</c:v>
                </c:pt>
                <c:pt idx="2749">
                  <c:v>106.66784107465317</c:v>
                </c:pt>
                <c:pt idx="2750">
                  <c:v>106.6957354511858</c:v>
                </c:pt>
                <c:pt idx="2751">
                  <c:v>106.72363050595473</c:v>
                </c:pt>
                <c:pt idx="2752">
                  <c:v>106.75152595355723</c:v>
                </c:pt>
                <c:pt idx="2753">
                  <c:v>106.77942238134246</c:v>
                </c:pt>
                <c:pt idx="2754">
                  <c:v>106.80732059077863</c:v>
                </c:pt>
                <c:pt idx="2755">
                  <c:v>106.83522032868518</c:v>
                </c:pt>
                <c:pt idx="2756">
                  <c:v>106.86312294241229</c:v>
                </c:pt>
                <c:pt idx="2757">
                  <c:v>106.89102796858353</c:v>
                </c:pt>
                <c:pt idx="2758">
                  <c:v>106.91893229224944</c:v>
                </c:pt>
                <c:pt idx="2759">
                  <c:v>106.9468352393048</c:v>
                </c:pt>
                <c:pt idx="2760">
                  <c:v>106.97473892851525</c:v>
                </c:pt>
                <c:pt idx="2761">
                  <c:v>107.00264388388291</c:v>
                </c:pt>
                <c:pt idx="2762">
                  <c:v>107.03054980234702</c:v>
                </c:pt>
                <c:pt idx="2763">
                  <c:v>107.0584552360766</c:v>
                </c:pt>
                <c:pt idx="2764">
                  <c:v>107.08636670732638</c:v>
                </c:pt>
                <c:pt idx="2765">
                  <c:v>107.11428371487386</c:v>
                </c:pt>
                <c:pt idx="2766">
                  <c:v>107.14220808743778</c:v>
                </c:pt>
                <c:pt idx="2767">
                  <c:v>107.17013477862504</c:v>
                </c:pt>
                <c:pt idx="2768">
                  <c:v>107.19806447546988</c:v>
                </c:pt>
                <c:pt idx="2769">
                  <c:v>107.22599778401974</c:v>
                </c:pt>
                <c:pt idx="2770">
                  <c:v>107.25393540405794</c:v>
                </c:pt>
                <c:pt idx="2771">
                  <c:v>107.28187417208343</c:v>
                </c:pt>
                <c:pt idx="2772">
                  <c:v>107.30981382641632</c:v>
                </c:pt>
                <c:pt idx="2773">
                  <c:v>107.33775221801295</c:v>
                </c:pt>
                <c:pt idx="2774">
                  <c:v>107.36569060563542</c:v>
                </c:pt>
                <c:pt idx="2775">
                  <c:v>107.39362899325786</c:v>
                </c:pt>
                <c:pt idx="2776">
                  <c:v>107.42156916216997</c:v>
                </c:pt>
                <c:pt idx="2777">
                  <c:v>107.44951336822182</c:v>
                </c:pt>
                <c:pt idx="2778">
                  <c:v>107.47745855022531</c:v>
                </c:pt>
                <c:pt idx="2779">
                  <c:v>107.50540411243769</c:v>
                </c:pt>
                <c:pt idx="2780">
                  <c:v>107.53335224567655</c:v>
                </c:pt>
                <c:pt idx="2781">
                  <c:v>107.56130092422659</c:v>
                </c:pt>
                <c:pt idx="2782">
                  <c:v>107.58924950536556</c:v>
                </c:pt>
                <c:pt idx="2783">
                  <c:v>107.61719852364425</c:v>
                </c:pt>
                <c:pt idx="2784">
                  <c:v>107.64515058595384</c:v>
                </c:pt>
                <c:pt idx="2785">
                  <c:v>107.67310285929729</c:v>
                </c:pt>
                <c:pt idx="2786">
                  <c:v>107.70105513264072</c:v>
                </c:pt>
                <c:pt idx="2787">
                  <c:v>107.72900963061538</c:v>
                </c:pt>
                <c:pt idx="2788">
                  <c:v>107.75696550363401</c:v>
                </c:pt>
                <c:pt idx="2789">
                  <c:v>107.78492179295712</c:v>
                </c:pt>
                <c:pt idx="2790">
                  <c:v>107.81287748528081</c:v>
                </c:pt>
                <c:pt idx="2791">
                  <c:v>107.84083249349906</c:v>
                </c:pt>
                <c:pt idx="2792">
                  <c:v>107.8687843951749</c:v>
                </c:pt>
                <c:pt idx="2793">
                  <c:v>107.896736399575</c:v>
                </c:pt>
                <c:pt idx="2794">
                  <c:v>107.92469079761817</c:v>
                </c:pt>
                <c:pt idx="2795">
                  <c:v>107.95264579698878</c:v>
                </c:pt>
                <c:pt idx="2796">
                  <c:v>107.98060219943189</c:v>
                </c:pt>
                <c:pt idx="2797">
                  <c:v>108.00855984615909</c:v>
                </c:pt>
                <c:pt idx="2798">
                  <c:v>108.03651842275238</c:v>
                </c:pt>
                <c:pt idx="2799">
                  <c:v>108.06447724242862</c:v>
                </c:pt>
                <c:pt idx="2800">
                  <c:v>108.09243701840983</c:v>
                </c:pt>
                <c:pt idx="2801">
                  <c:v>108.12040289845385</c:v>
                </c:pt>
                <c:pt idx="2802">
                  <c:v>108.14837766947088</c:v>
                </c:pt>
                <c:pt idx="2803">
                  <c:v>108.17635374113927</c:v>
                </c:pt>
                <c:pt idx="2804">
                  <c:v>108.2043299219411</c:v>
                </c:pt>
                <c:pt idx="2805">
                  <c:v>108.23230276635466</c:v>
                </c:pt>
                <c:pt idx="2806">
                  <c:v>108.26027350147589</c:v>
                </c:pt>
                <c:pt idx="2807">
                  <c:v>108.2882444851415</c:v>
                </c:pt>
                <c:pt idx="2808">
                  <c:v>108.31621552716642</c:v>
                </c:pt>
                <c:pt idx="2809">
                  <c:v>108.34418409807418</c:v>
                </c:pt>
                <c:pt idx="2810">
                  <c:v>108.37215161046593</c:v>
                </c:pt>
                <c:pt idx="2811">
                  <c:v>108.40011544290529</c:v>
                </c:pt>
                <c:pt idx="2812">
                  <c:v>108.42807382836114</c:v>
                </c:pt>
                <c:pt idx="2813">
                  <c:v>108.4560281658203</c:v>
                </c:pt>
                <c:pt idx="2814">
                  <c:v>108.48398228827571</c:v>
                </c:pt>
                <c:pt idx="2815">
                  <c:v>108.51193606963852</c:v>
                </c:pt>
                <c:pt idx="2816">
                  <c:v>108.53988985100131</c:v>
                </c:pt>
                <c:pt idx="2817">
                  <c:v>108.56784363236412</c:v>
                </c:pt>
                <c:pt idx="2818">
                  <c:v>108.5957974137269</c:v>
                </c:pt>
                <c:pt idx="2819">
                  <c:v>108.62375439263553</c:v>
                </c:pt>
                <c:pt idx="2820">
                  <c:v>108.65171397710604</c:v>
                </c:pt>
                <c:pt idx="2821">
                  <c:v>108.67967574534106</c:v>
                </c:pt>
                <c:pt idx="2822">
                  <c:v>108.70764019098935</c:v>
                </c:pt>
                <c:pt idx="2823">
                  <c:v>108.73560641105033</c:v>
                </c:pt>
                <c:pt idx="2824">
                  <c:v>108.76357247255781</c:v>
                </c:pt>
                <c:pt idx="2825">
                  <c:v>108.79153887904036</c:v>
                </c:pt>
                <c:pt idx="2826">
                  <c:v>108.81951136462682</c:v>
                </c:pt>
                <c:pt idx="2827">
                  <c:v>108.84749224000059</c:v>
                </c:pt>
                <c:pt idx="2828">
                  <c:v>108.87548120579872</c:v>
                </c:pt>
                <c:pt idx="2829">
                  <c:v>108.90347418733678</c:v>
                </c:pt>
                <c:pt idx="2830">
                  <c:v>108.93147152752435</c:v>
                </c:pt>
                <c:pt idx="2831">
                  <c:v>108.95947067308255</c:v>
                </c:pt>
                <c:pt idx="2832">
                  <c:v>108.98747269943388</c:v>
                </c:pt>
                <c:pt idx="2833">
                  <c:v>109.01547898100878</c:v>
                </c:pt>
                <c:pt idx="2834">
                  <c:v>109.04348807605336</c:v>
                </c:pt>
                <c:pt idx="2835">
                  <c:v>109.07150130699507</c:v>
                </c:pt>
                <c:pt idx="2836">
                  <c:v>109.09951636211763</c:v>
                </c:pt>
                <c:pt idx="2837">
                  <c:v>109.12753346827455</c:v>
                </c:pt>
                <c:pt idx="2838">
                  <c:v>109.15555294986115</c:v>
                </c:pt>
                <c:pt idx="2839">
                  <c:v>109.18357479065789</c:v>
                </c:pt>
                <c:pt idx="2840">
                  <c:v>109.21159663244222</c:v>
                </c:pt>
                <c:pt idx="2841">
                  <c:v>109.23961877554767</c:v>
                </c:pt>
                <c:pt idx="2842">
                  <c:v>109.26764104871235</c:v>
                </c:pt>
                <c:pt idx="2843">
                  <c:v>109.29566162084497</c:v>
                </c:pt>
                <c:pt idx="2844">
                  <c:v>109.32368088712505</c:v>
                </c:pt>
                <c:pt idx="2845">
                  <c:v>109.35170267114513</c:v>
                </c:pt>
                <c:pt idx="2846">
                  <c:v>109.37972721688021</c:v>
                </c:pt>
                <c:pt idx="2847">
                  <c:v>109.40775382849719</c:v>
                </c:pt>
                <c:pt idx="2848">
                  <c:v>109.43578183915726</c:v>
                </c:pt>
                <c:pt idx="2849">
                  <c:v>109.46380885790973</c:v>
                </c:pt>
                <c:pt idx="2850">
                  <c:v>109.49183592250455</c:v>
                </c:pt>
                <c:pt idx="2851">
                  <c:v>109.51986358389139</c:v>
                </c:pt>
                <c:pt idx="2852">
                  <c:v>109.5478912709892</c:v>
                </c:pt>
                <c:pt idx="2853">
                  <c:v>109.57591634162787</c:v>
                </c:pt>
                <c:pt idx="2854">
                  <c:v>109.60393813747588</c:v>
                </c:pt>
                <c:pt idx="2855">
                  <c:v>109.63195739831322</c:v>
                </c:pt>
                <c:pt idx="2856">
                  <c:v>109.65997560868247</c:v>
                </c:pt>
                <c:pt idx="2857">
                  <c:v>109.68799513144916</c:v>
                </c:pt>
                <c:pt idx="2858">
                  <c:v>109.71601840466931</c:v>
                </c:pt>
                <c:pt idx="2859">
                  <c:v>109.74404583464559</c:v>
                </c:pt>
                <c:pt idx="2860">
                  <c:v>109.7720739332977</c:v>
                </c:pt>
                <c:pt idx="2861">
                  <c:v>109.80010203194985</c:v>
                </c:pt>
                <c:pt idx="2862">
                  <c:v>109.82813195103002</c:v>
                </c:pt>
                <c:pt idx="2863">
                  <c:v>109.85616320472728</c:v>
                </c:pt>
                <c:pt idx="2864">
                  <c:v>109.88419635019451</c:v>
                </c:pt>
                <c:pt idx="2865">
                  <c:v>109.91223023066786</c:v>
                </c:pt>
                <c:pt idx="2866">
                  <c:v>109.94026175524266</c:v>
                </c:pt>
                <c:pt idx="2867">
                  <c:v>109.96829561610232</c:v>
                </c:pt>
                <c:pt idx="2868">
                  <c:v>109.99632961511716</c:v>
                </c:pt>
                <c:pt idx="2869">
                  <c:v>110.02436345972384</c:v>
                </c:pt>
                <c:pt idx="2870">
                  <c:v>110.05239735474096</c:v>
                </c:pt>
                <c:pt idx="2871">
                  <c:v>110.08043246318326</c:v>
                </c:pt>
                <c:pt idx="2872">
                  <c:v>110.10846878670809</c:v>
                </c:pt>
                <c:pt idx="2873">
                  <c:v>110.13650460208075</c:v>
                </c:pt>
                <c:pt idx="2874">
                  <c:v>110.16453719702943</c:v>
                </c:pt>
                <c:pt idx="2875">
                  <c:v>110.19256755688623</c:v>
                </c:pt>
                <c:pt idx="2876">
                  <c:v>110.22059781204099</c:v>
                </c:pt>
                <c:pt idx="2877">
                  <c:v>110.24862824291725</c:v>
                </c:pt>
                <c:pt idx="2878">
                  <c:v>110.27665996965446</c:v>
                </c:pt>
                <c:pt idx="2879">
                  <c:v>110.30469221318511</c:v>
                </c:pt>
                <c:pt idx="2880">
                  <c:v>110.33272515798174</c:v>
                </c:pt>
                <c:pt idx="2881">
                  <c:v>110.47288465330605</c:v>
                </c:pt>
                <c:pt idx="2882">
                  <c:v>110.61306697204685</c:v>
                </c:pt>
                <c:pt idx="2883">
                  <c:v>110.75326561384152</c:v>
                </c:pt>
                <c:pt idx="2884">
                  <c:v>110.89351114098211</c:v>
                </c:pt>
                <c:pt idx="2885">
                  <c:v>111.03377305579275</c:v>
                </c:pt>
                <c:pt idx="2886">
                  <c:v>111.17406459116148</c:v>
                </c:pt>
                <c:pt idx="2887">
                  <c:v>111.31441146688083</c:v>
                </c:pt>
                <c:pt idx="2888">
                  <c:v>111.45483320383106</c:v>
                </c:pt>
                <c:pt idx="2889">
                  <c:v>111.59530986624155</c:v>
                </c:pt>
                <c:pt idx="2890">
                  <c:v>111.73583036254256</c:v>
                </c:pt>
                <c:pt idx="2891">
                  <c:v>111.87629824671141</c:v>
                </c:pt>
                <c:pt idx="2892">
                  <c:v>112.01685616918756</c:v>
                </c:pt>
                <c:pt idx="2893">
                  <c:v>112.15750936941792</c:v>
                </c:pt>
                <c:pt idx="2894">
                  <c:v>112.29819681516138</c:v>
                </c:pt>
                <c:pt idx="2895">
                  <c:v>112.4388888237926</c:v>
                </c:pt>
                <c:pt idx="2896">
                  <c:v>112.5796066438281</c:v>
                </c:pt>
                <c:pt idx="2897">
                  <c:v>112.72031392319488</c:v>
                </c:pt>
                <c:pt idx="2898">
                  <c:v>112.86100829165433</c:v>
                </c:pt>
                <c:pt idx="2899">
                  <c:v>113.00169096290263</c:v>
                </c:pt>
                <c:pt idx="2900">
                  <c:v>113.1423717439328</c:v>
                </c:pt>
                <c:pt idx="2901">
                  <c:v>113.2830446092547</c:v>
                </c:pt>
                <c:pt idx="2902">
                  <c:v>113.423712810659</c:v>
                </c:pt>
                <c:pt idx="2903">
                  <c:v>113.56440661722326</c:v>
                </c:pt>
                <c:pt idx="2904">
                  <c:v>113.705105208921</c:v>
                </c:pt>
                <c:pt idx="2905">
                  <c:v>113.84581972364029</c:v>
                </c:pt>
                <c:pt idx="2906">
                  <c:v>113.98655782118955</c:v>
                </c:pt>
                <c:pt idx="2907">
                  <c:v>114.12730891350793</c:v>
                </c:pt>
                <c:pt idx="2908">
                  <c:v>114.26807023999102</c:v>
                </c:pt>
                <c:pt idx="2909">
                  <c:v>114.40883968950347</c:v>
                </c:pt>
                <c:pt idx="2910">
                  <c:v>114.5496952098439</c:v>
                </c:pt>
                <c:pt idx="2911">
                  <c:v>114.69070482507905</c:v>
                </c:pt>
                <c:pt idx="2912">
                  <c:v>114.83177409146755</c:v>
                </c:pt>
                <c:pt idx="2913">
                  <c:v>114.97284729730974</c:v>
                </c:pt>
                <c:pt idx="2914">
                  <c:v>115.11389895588727</c:v>
                </c:pt>
                <c:pt idx="2915">
                  <c:v>115.25492960531804</c:v>
                </c:pt>
                <c:pt idx="2916">
                  <c:v>115.39601077789209</c:v>
                </c:pt>
                <c:pt idx="2917">
                  <c:v>115.53714426853378</c:v>
                </c:pt>
                <c:pt idx="2918">
                  <c:v>115.67826111424422</c:v>
                </c:pt>
                <c:pt idx="2919">
                  <c:v>115.81933979719601</c:v>
                </c:pt>
                <c:pt idx="2920">
                  <c:v>115.96037749281675</c:v>
                </c:pt>
                <c:pt idx="2921">
                  <c:v>116.10135864840446</c:v>
                </c:pt>
                <c:pt idx="2922">
                  <c:v>116.24228778207782</c:v>
                </c:pt>
                <c:pt idx="2923">
                  <c:v>116.38316233972022</c:v>
                </c:pt>
                <c:pt idx="2924">
                  <c:v>116.52397964125545</c:v>
                </c:pt>
                <c:pt idx="2925">
                  <c:v>116.66473118962868</c:v>
                </c:pt>
                <c:pt idx="2926">
                  <c:v>116.80541023799489</c:v>
                </c:pt>
                <c:pt idx="2927">
                  <c:v>116.94604349698285</c:v>
                </c:pt>
                <c:pt idx="2928">
                  <c:v>117.08663922796806</c:v>
                </c:pt>
                <c:pt idx="2929">
                  <c:v>117.22723436504155</c:v>
                </c:pt>
                <c:pt idx="2930">
                  <c:v>117.36780062886666</c:v>
                </c:pt>
                <c:pt idx="2931">
                  <c:v>117.50834473792143</c:v>
                </c:pt>
                <c:pt idx="2932">
                  <c:v>117.64883535494032</c:v>
                </c:pt>
                <c:pt idx="2933">
                  <c:v>117.78927986046095</c:v>
                </c:pt>
                <c:pt idx="2934">
                  <c:v>117.92969030379874</c:v>
                </c:pt>
                <c:pt idx="2935">
                  <c:v>118.07008784584032</c:v>
                </c:pt>
                <c:pt idx="2936">
                  <c:v>118.21043096876062</c:v>
                </c:pt>
                <c:pt idx="2937">
                  <c:v>118.35070616205003</c:v>
                </c:pt>
                <c:pt idx="2938">
                  <c:v>118.49091389078458</c:v>
                </c:pt>
                <c:pt idx="2939">
                  <c:v>118.63103286043577</c:v>
                </c:pt>
                <c:pt idx="2940">
                  <c:v>118.77106083396585</c:v>
                </c:pt>
                <c:pt idx="2941">
                  <c:v>118.91101185009543</c:v>
                </c:pt>
                <c:pt idx="2942">
                  <c:v>119.05089586506104</c:v>
                </c:pt>
                <c:pt idx="2943">
                  <c:v>119.1906890686019</c:v>
                </c:pt>
                <c:pt idx="2944">
                  <c:v>119.33036671709878</c:v>
                </c:pt>
                <c:pt idx="2945">
                  <c:v>119.4699389406982</c:v>
                </c:pt>
                <c:pt idx="2946">
                  <c:v>119.60943790954316</c:v>
                </c:pt>
                <c:pt idx="2947">
                  <c:v>119.74883334826626</c:v>
                </c:pt>
                <c:pt idx="2948">
                  <c:v>119.88813523716813</c:v>
                </c:pt>
                <c:pt idx="2949">
                  <c:v>120.02735727718775</c:v>
                </c:pt>
                <c:pt idx="2950">
                  <c:v>120.16648839829531</c:v>
                </c:pt>
                <c:pt idx="2951">
                  <c:v>120.30556520786266</c:v>
                </c:pt>
                <c:pt idx="2952">
                  <c:v>120.4445376602628</c:v>
                </c:pt>
                <c:pt idx="2953">
                  <c:v>120.58339225920034</c:v>
                </c:pt>
                <c:pt idx="2954">
                  <c:v>120.72215163160301</c:v>
                </c:pt>
                <c:pt idx="2955">
                  <c:v>120.86080313527106</c:v>
                </c:pt>
                <c:pt idx="2956">
                  <c:v>120.9993473459258</c:v>
                </c:pt>
                <c:pt idx="2957">
                  <c:v>121.1377799727412</c:v>
                </c:pt>
                <c:pt idx="2958">
                  <c:v>121.27610022771299</c:v>
                </c:pt>
                <c:pt idx="2959">
                  <c:v>121.41428543534875</c:v>
                </c:pt>
                <c:pt idx="2960">
                  <c:v>121.55232262560736</c:v>
                </c:pt>
                <c:pt idx="2961">
                  <c:v>121.6902219932054</c:v>
                </c:pt>
                <c:pt idx="2962">
                  <c:v>121.82798468703119</c:v>
                </c:pt>
                <c:pt idx="2963">
                  <c:v>121.96559147336816</c:v>
                </c:pt>
                <c:pt idx="2964">
                  <c:v>122.1030752482293</c:v>
                </c:pt>
                <c:pt idx="2965">
                  <c:v>122.24042689241884</c:v>
                </c:pt>
                <c:pt idx="2966">
                  <c:v>122.37770535219346</c:v>
                </c:pt>
                <c:pt idx="2967">
                  <c:v>122.51490385546357</c:v>
                </c:pt>
                <c:pt idx="2968">
                  <c:v>122.65190778775494</c:v>
                </c:pt>
                <c:pt idx="2969">
                  <c:v>122.78873383233268</c:v>
                </c:pt>
                <c:pt idx="2970">
                  <c:v>122.92542014610365</c:v>
                </c:pt>
                <c:pt idx="2971">
                  <c:v>123.06195320743458</c:v>
                </c:pt>
                <c:pt idx="2972">
                  <c:v>123.19839019452223</c:v>
                </c:pt>
                <c:pt idx="2973">
                  <c:v>123.33466875481885</c:v>
                </c:pt>
                <c:pt idx="2974">
                  <c:v>123.47083941168179</c:v>
                </c:pt>
                <c:pt idx="2975">
                  <c:v>123.60694413660414</c:v>
                </c:pt>
                <c:pt idx="2976">
                  <c:v>123.74299032752897</c:v>
                </c:pt>
                <c:pt idx="2977">
                  <c:v>123.87893694659685</c:v>
                </c:pt>
                <c:pt idx="2978">
                  <c:v>124.0147652579967</c:v>
                </c:pt>
                <c:pt idx="2979">
                  <c:v>124.15047467879137</c:v>
                </c:pt>
                <c:pt idx="2980">
                  <c:v>124.28605494095542</c:v>
                </c:pt>
                <c:pt idx="2981">
                  <c:v>124.42148117109798</c:v>
                </c:pt>
                <c:pt idx="2982">
                  <c:v>124.55675596710985</c:v>
                </c:pt>
                <c:pt idx="2983">
                  <c:v>124.69188398444082</c:v>
                </c:pt>
                <c:pt idx="2984">
                  <c:v>124.82685721446227</c:v>
                </c:pt>
                <c:pt idx="2985">
                  <c:v>124.96167882982286</c:v>
                </c:pt>
                <c:pt idx="2986">
                  <c:v>125.09633102130104</c:v>
                </c:pt>
                <c:pt idx="2987">
                  <c:v>125.23080446194112</c:v>
                </c:pt>
                <c:pt idx="2988">
                  <c:v>125.36511442078988</c:v>
                </c:pt>
                <c:pt idx="2989">
                  <c:v>125.4992706355924</c:v>
                </c:pt>
                <c:pt idx="2990">
                  <c:v>125.63326837169785</c:v>
                </c:pt>
                <c:pt idx="2991">
                  <c:v>125.76715074520328</c:v>
                </c:pt>
                <c:pt idx="2992">
                  <c:v>125.90088905519195</c:v>
                </c:pt>
                <c:pt idx="2993">
                  <c:v>126.03448285259813</c:v>
                </c:pt>
                <c:pt idx="2994">
                  <c:v>126.16790615675887</c:v>
                </c:pt>
                <c:pt idx="2995">
                  <c:v>126.30119200439651</c:v>
                </c:pt>
                <c:pt idx="2996">
                  <c:v>126.4343867514069</c:v>
                </c:pt>
                <c:pt idx="2997">
                  <c:v>126.56745849890592</c:v>
                </c:pt>
                <c:pt idx="2998">
                  <c:v>126.70033972884146</c:v>
                </c:pt>
                <c:pt idx="2999">
                  <c:v>126.83302489938941</c:v>
                </c:pt>
                <c:pt idx="3000">
                  <c:v>126.96549759813539</c:v>
                </c:pt>
                <c:pt idx="3001">
                  <c:v>127.09777614383636</c:v>
                </c:pt>
                <c:pt idx="3002">
                  <c:v>127.2298359540823</c:v>
                </c:pt>
                <c:pt idx="3003">
                  <c:v>127.3617363592474</c:v>
                </c:pt>
                <c:pt idx="3004">
                  <c:v>127.4934701026765</c:v>
                </c:pt>
                <c:pt idx="3005">
                  <c:v>127.62506531769276</c:v>
                </c:pt>
                <c:pt idx="3006">
                  <c:v>127.75652932070729</c:v>
                </c:pt>
                <c:pt idx="3007">
                  <c:v>127.88783703070779</c:v>
                </c:pt>
                <c:pt idx="3008">
                  <c:v>128.0189739928507</c:v>
                </c:pt>
                <c:pt idx="3009">
                  <c:v>128.1499120072217</c:v>
                </c:pt>
                <c:pt idx="3010">
                  <c:v>128.2806842565856</c:v>
                </c:pt>
                <c:pt idx="3011">
                  <c:v>128.41127410789466</c:v>
                </c:pt>
                <c:pt idx="3012">
                  <c:v>128.5416753821882</c:v>
                </c:pt>
                <c:pt idx="3013">
                  <c:v>128.6718918324689</c:v>
                </c:pt>
                <c:pt idx="3014">
                  <c:v>128.80198466432134</c:v>
                </c:pt>
                <c:pt idx="3015">
                  <c:v>128.93192521417294</c:v>
                </c:pt>
                <c:pt idx="3016">
                  <c:v>129.06173993286177</c:v>
                </c:pt>
                <c:pt idx="3017">
                  <c:v>129.19136583710048</c:v>
                </c:pt>
                <c:pt idx="3018">
                  <c:v>129.32079518769783</c:v>
                </c:pt>
                <c:pt idx="3019">
                  <c:v>129.45006868879969</c:v>
                </c:pt>
                <c:pt idx="3020">
                  <c:v>129.57916388135459</c:v>
                </c:pt>
                <c:pt idx="3021">
                  <c:v>129.70809067638177</c:v>
                </c:pt>
                <c:pt idx="3022">
                  <c:v>129.8368500454682</c:v>
                </c:pt>
                <c:pt idx="3023">
                  <c:v>129.96542668059843</c:v>
                </c:pt>
                <c:pt idx="3024">
                  <c:v>130.09385115258837</c:v>
                </c:pt>
                <c:pt idx="3025">
                  <c:v>130.22210314162064</c:v>
                </c:pt>
                <c:pt idx="3026">
                  <c:v>130.35017632581761</c:v>
                </c:pt>
                <c:pt idx="3027">
                  <c:v>130.47812396594611</c:v>
                </c:pt>
                <c:pt idx="3028">
                  <c:v>130.605900411449</c:v>
                </c:pt>
                <c:pt idx="3029">
                  <c:v>130.73352028122272</c:v>
                </c:pt>
                <c:pt idx="3030">
                  <c:v>130.86097783259129</c:v>
                </c:pt>
                <c:pt idx="3031">
                  <c:v>130.98832558012339</c:v>
                </c:pt>
                <c:pt idx="3032">
                  <c:v>131.11549858808314</c:v>
                </c:pt>
                <c:pt idx="3033">
                  <c:v>131.24256107969268</c:v>
                </c:pt>
                <c:pt idx="3034">
                  <c:v>131.36947282177837</c:v>
                </c:pt>
                <c:pt idx="3035">
                  <c:v>131.49625857624508</c:v>
                </c:pt>
                <c:pt idx="3036">
                  <c:v>131.62288418867146</c:v>
                </c:pt>
                <c:pt idx="3037">
                  <c:v>131.749325851283</c:v>
                </c:pt>
                <c:pt idx="3038">
                  <c:v>131.8756059457715</c:v>
                </c:pt>
                <c:pt idx="3039">
                  <c:v>132.00173089529304</c:v>
                </c:pt>
                <c:pt idx="3040">
                  <c:v>132.12770427082256</c:v>
                </c:pt>
                <c:pt idx="3041">
                  <c:v>132.25348007317933</c:v>
                </c:pt>
                <c:pt idx="3042">
                  <c:v>132.37915085394906</c:v>
                </c:pt>
                <c:pt idx="3043">
                  <c:v>132.50470485532199</c:v>
                </c:pt>
                <c:pt idx="3044">
                  <c:v>132.6300854143459</c:v>
                </c:pt>
                <c:pt idx="3045">
                  <c:v>132.75531462088318</c:v>
                </c:pt>
                <c:pt idx="3046">
                  <c:v>132.88038349529597</c:v>
                </c:pt>
                <c:pt idx="3047">
                  <c:v>133.00529070097139</c:v>
                </c:pt>
                <c:pt idx="3048">
                  <c:v>133.13000977757173</c:v>
                </c:pt>
                <c:pt idx="3049">
                  <c:v>133.25454089454112</c:v>
                </c:pt>
                <c:pt idx="3050">
                  <c:v>133.37888942829866</c:v>
                </c:pt>
                <c:pt idx="3051">
                  <c:v>133.50304141969562</c:v>
                </c:pt>
                <c:pt idx="3052">
                  <c:v>133.62699739015639</c:v>
                </c:pt>
                <c:pt idx="3053">
                  <c:v>133.75079571948851</c:v>
                </c:pt>
                <c:pt idx="3054">
                  <c:v>133.87444291914082</c:v>
                </c:pt>
                <c:pt idx="3055">
                  <c:v>133.99790423568601</c:v>
                </c:pt>
                <c:pt idx="3056">
                  <c:v>134.12120116010701</c:v>
                </c:pt>
                <c:pt idx="3057">
                  <c:v>134.24436251782441</c:v>
                </c:pt>
                <c:pt idx="3058">
                  <c:v>134.36733950453984</c:v>
                </c:pt>
                <c:pt idx="3059">
                  <c:v>134.49017822161596</c:v>
                </c:pt>
                <c:pt idx="3060">
                  <c:v>134.61287603413331</c:v>
                </c:pt>
                <c:pt idx="3061">
                  <c:v>134.73543506434561</c:v>
                </c:pt>
                <c:pt idx="3062">
                  <c:v>134.85789673023447</c:v>
                </c:pt>
                <c:pt idx="3063">
                  <c:v>134.9801678596655</c:v>
                </c:pt>
                <c:pt idx="3064">
                  <c:v>135.10231779525481</c:v>
                </c:pt>
                <c:pt idx="3065">
                  <c:v>135.22434831190637</c:v>
                </c:pt>
                <c:pt idx="3066">
                  <c:v>135.34628723263918</c:v>
                </c:pt>
                <c:pt idx="3067">
                  <c:v>135.46805335001054</c:v>
                </c:pt>
                <c:pt idx="3068">
                  <c:v>135.58970871570975</c:v>
                </c:pt>
                <c:pt idx="3069">
                  <c:v>135.71118324753664</c:v>
                </c:pt>
                <c:pt idx="3070">
                  <c:v>135.83252301828557</c:v>
                </c:pt>
                <c:pt idx="3071">
                  <c:v>135.95372694006761</c:v>
                </c:pt>
                <c:pt idx="3072">
                  <c:v>136.07478386720948</c:v>
                </c:pt>
                <c:pt idx="3073">
                  <c:v>136.19568815450194</c:v>
                </c:pt>
                <c:pt idx="3074">
                  <c:v>136.31644370915313</c:v>
                </c:pt>
                <c:pt idx="3075">
                  <c:v>136.43702440789664</c:v>
                </c:pt>
                <c:pt idx="3076">
                  <c:v>136.55743261691384</c:v>
                </c:pt>
                <c:pt idx="3077">
                  <c:v>136.67767519692973</c:v>
                </c:pt>
                <c:pt idx="3078">
                  <c:v>136.79777250215972</c:v>
                </c:pt>
                <c:pt idx="3079">
                  <c:v>136.91773972976122</c:v>
                </c:pt>
                <c:pt idx="3080">
                  <c:v>137.03757586514348</c:v>
                </c:pt>
                <c:pt idx="3081">
                  <c:v>137.15725796164756</c:v>
                </c:pt>
                <c:pt idx="3082">
                  <c:v>137.27677247730188</c:v>
                </c:pt>
                <c:pt idx="3083">
                  <c:v>137.39611690841434</c:v>
                </c:pt>
                <c:pt idx="3084">
                  <c:v>137.51532733267953</c:v>
                </c:pt>
                <c:pt idx="3085">
                  <c:v>137.63442369772014</c:v>
                </c:pt>
                <c:pt idx="3086">
                  <c:v>137.75336588091511</c:v>
                </c:pt>
                <c:pt idx="3087">
                  <c:v>137.87216918517663</c:v>
                </c:pt>
                <c:pt idx="3088">
                  <c:v>137.99084607361019</c:v>
                </c:pt>
                <c:pt idx="3089">
                  <c:v>138.10937156044528</c:v>
                </c:pt>
                <c:pt idx="3090">
                  <c:v>138.22775242084552</c:v>
                </c:pt>
                <c:pt idx="3091">
                  <c:v>138.34598241341681</c:v>
                </c:pt>
                <c:pt idx="3092">
                  <c:v>138.46405541458378</c:v>
                </c:pt>
                <c:pt idx="3093">
                  <c:v>138.58202209113006</c:v>
                </c:pt>
                <c:pt idx="3094">
                  <c:v>138.69985566997229</c:v>
                </c:pt>
                <c:pt idx="3095">
                  <c:v>138.81757854410836</c:v>
                </c:pt>
                <c:pt idx="3096">
                  <c:v>138.93517106837425</c:v>
                </c:pt>
                <c:pt idx="3097">
                  <c:v>139.05260077606363</c:v>
                </c:pt>
                <c:pt idx="3098">
                  <c:v>139.16989436800534</c:v>
                </c:pt>
                <c:pt idx="3099">
                  <c:v>139.28700815493303</c:v>
                </c:pt>
                <c:pt idx="3100">
                  <c:v>139.40397290595271</c:v>
                </c:pt>
                <c:pt idx="3101">
                  <c:v>139.52078885137135</c:v>
                </c:pt>
                <c:pt idx="3102">
                  <c:v>139.63744386772606</c:v>
                </c:pt>
                <c:pt idx="3103">
                  <c:v>139.75396233566246</c:v>
                </c:pt>
                <c:pt idx="3104">
                  <c:v>139.87035427463042</c:v>
                </c:pt>
                <c:pt idx="3105">
                  <c:v>139.98661196820842</c:v>
                </c:pt>
                <c:pt idx="3106">
                  <c:v>140.10273193155101</c:v>
                </c:pt>
                <c:pt idx="3107">
                  <c:v>140.21871161590218</c:v>
                </c:pt>
                <c:pt idx="3108">
                  <c:v>140.33454486353349</c:v>
                </c:pt>
                <c:pt idx="3109">
                  <c:v>140.45022269847576</c:v>
                </c:pt>
                <c:pt idx="3110">
                  <c:v>140.56575376696776</c:v>
                </c:pt>
                <c:pt idx="3111">
                  <c:v>140.68114503219621</c:v>
                </c:pt>
                <c:pt idx="3112">
                  <c:v>140.79638768996517</c:v>
                </c:pt>
                <c:pt idx="3113">
                  <c:v>140.91151956587655</c:v>
                </c:pt>
                <c:pt idx="3114">
                  <c:v>141.02654024913264</c:v>
                </c:pt>
                <c:pt idx="3115">
                  <c:v>141.14139571543234</c:v>
                </c:pt>
                <c:pt idx="3116">
                  <c:v>141.25610582452958</c:v>
                </c:pt>
                <c:pt idx="3117">
                  <c:v>141.37072103999964</c:v>
                </c:pt>
                <c:pt idx="3118">
                  <c:v>141.48518406264961</c:v>
                </c:pt>
                <c:pt idx="3119">
                  <c:v>141.59952287513568</c:v>
                </c:pt>
                <c:pt idx="3120">
                  <c:v>141.71372612363197</c:v>
                </c:pt>
                <c:pt idx="3121">
                  <c:v>141.82779702045087</c:v>
                </c:pt>
                <c:pt idx="3122">
                  <c:v>141.94172222651045</c:v>
                </c:pt>
                <c:pt idx="3123">
                  <c:v>142.05551839962334</c:v>
                </c:pt>
                <c:pt idx="3124">
                  <c:v>142.16917824018185</c:v>
                </c:pt>
                <c:pt idx="3125">
                  <c:v>142.28272511189977</c:v>
                </c:pt>
                <c:pt idx="3126">
                  <c:v>142.3961134446248</c:v>
                </c:pt>
                <c:pt idx="3127">
                  <c:v>142.50938720912799</c:v>
                </c:pt>
                <c:pt idx="3128">
                  <c:v>142.62250707839917</c:v>
                </c:pt>
                <c:pt idx="3129">
                  <c:v>142.73547041651619</c:v>
                </c:pt>
                <c:pt idx="3130">
                  <c:v>142.84833471287163</c:v>
                </c:pt>
                <c:pt idx="3131">
                  <c:v>142.96110556614099</c:v>
                </c:pt>
                <c:pt idx="3132">
                  <c:v>143.07376220824582</c:v>
                </c:pt>
                <c:pt idx="3133">
                  <c:v>143.18630920556276</c:v>
                </c:pt>
                <c:pt idx="3134">
                  <c:v>143.29873848858213</c:v>
                </c:pt>
                <c:pt idx="3135">
                  <c:v>143.41104667456466</c:v>
                </c:pt>
                <c:pt idx="3136">
                  <c:v>143.52324101923864</c:v>
                </c:pt>
                <c:pt idx="3137">
                  <c:v>143.63530372388723</c:v>
                </c:pt>
                <c:pt idx="3138">
                  <c:v>143.74728535406288</c:v>
                </c:pt>
                <c:pt idx="3139">
                  <c:v>143.85914857884464</c:v>
                </c:pt>
                <c:pt idx="3140">
                  <c:v>143.97086379291576</c:v>
                </c:pt>
                <c:pt idx="3141">
                  <c:v>144.08246745625956</c:v>
                </c:pt>
                <c:pt idx="3142">
                  <c:v>144.19394225487795</c:v>
                </c:pt>
                <c:pt idx="3143">
                  <c:v>144.3052846463321</c:v>
                </c:pt>
                <c:pt idx="3144">
                  <c:v>144.41648863266781</c:v>
                </c:pt>
                <c:pt idx="3145">
                  <c:v>144.52755318677595</c:v>
                </c:pt>
                <c:pt idx="3146">
                  <c:v>144.63848636686717</c:v>
                </c:pt>
                <c:pt idx="3147">
                  <c:v>144.74933719372891</c:v>
                </c:pt>
                <c:pt idx="3148">
                  <c:v>144.86007111066041</c:v>
                </c:pt>
                <c:pt idx="3149">
                  <c:v>144.97071567514715</c:v>
                </c:pt>
                <c:pt idx="3150">
                  <c:v>145.08125374633838</c:v>
                </c:pt>
                <c:pt idx="3151">
                  <c:v>145.19164587737035</c:v>
                </c:pt>
                <c:pt idx="3152">
                  <c:v>145.30190214184708</c:v>
                </c:pt>
                <c:pt idx="3153">
                  <c:v>145.41200507509001</c:v>
                </c:pt>
                <c:pt idx="3154">
                  <c:v>145.52199661078404</c:v>
                </c:pt>
                <c:pt idx="3155">
                  <c:v>145.63185499607832</c:v>
                </c:pt>
                <c:pt idx="3156">
                  <c:v>145.74156697515392</c:v>
                </c:pt>
                <c:pt idx="3157">
                  <c:v>145.85110272876778</c:v>
                </c:pt>
                <c:pt idx="3158">
                  <c:v>145.96049242101256</c:v>
                </c:pt>
                <c:pt idx="3159">
                  <c:v>146.06971011267308</c:v>
                </c:pt>
                <c:pt idx="3160">
                  <c:v>146.17881364526073</c:v>
                </c:pt>
                <c:pt idx="3161">
                  <c:v>146.28779866723696</c:v>
                </c:pt>
                <c:pt idx="3162">
                  <c:v>146.39660217767846</c:v>
                </c:pt>
                <c:pt idx="3163">
                  <c:v>146.50529624180592</c:v>
                </c:pt>
                <c:pt idx="3164">
                  <c:v>146.6138722344914</c:v>
                </c:pt>
                <c:pt idx="3165">
                  <c:v>146.72232345511676</c:v>
                </c:pt>
                <c:pt idx="3166">
                  <c:v>146.83064443631196</c:v>
                </c:pt>
                <c:pt idx="3167">
                  <c:v>146.9388477736432</c:v>
                </c:pt>
                <c:pt idx="3168">
                  <c:v>147.04693357106655</c:v>
                </c:pt>
                <c:pt idx="3169">
                  <c:v>147.15489539993752</c:v>
                </c:pt>
                <c:pt idx="3170">
                  <c:v>147.26279050575732</c:v>
                </c:pt>
                <c:pt idx="3171">
                  <c:v>147.37054269395585</c:v>
                </c:pt>
                <c:pt idx="3172">
                  <c:v>147.47818484613742</c:v>
                </c:pt>
                <c:pt idx="3173">
                  <c:v>147.58570488958401</c:v>
                </c:pt>
                <c:pt idx="3174">
                  <c:v>147.69311767196618</c:v>
                </c:pt>
                <c:pt idx="3175">
                  <c:v>147.80041427642129</c:v>
                </c:pt>
                <c:pt idx="3176">
                  <c:v>147.90764749423997</c:v>
                </c:pt>
                <c:pt idx="3177">
                  <c:v>148.01480146896279</c:v>
                </c:pt>
                <c:pt idx="3178">
                  <c:v>148.12184659815378</c:v>
                </c:pt>
                <c:pt idx="3179">
                  <c:v>148.22879850014272</c:v>
                </c:pt>
                <c:pt idx="3180">
                  <c:v>148.33559605548757</c:v>
                </c:pt>
                <c:pt idx="3181">
                  <c:v>148.44233653692103</c:v>
                </c:pt>
                <c:pt idx="3182">
                  <c:v>148.54896672310497</c:v>
                </c:pt>
                <c:pt idx="3183">
                  <c:v>148.65546701962759</c:v>
                </c:pt>
                <c:pt idx="3184">
                  <c:v>148.76187298552216</c:v>
                </c:pt>
                <c:pt idx="3185">
                  <c:v>148.86814610123639</c:v>
                </c:pt>
                <c:pt idx="3186">
                  <c:v>148.97432079430931</c:v>
                </c:pt>
                <c:pt idx="3187">
                  <c:v>149.08038586166208</c:v>
                </c:pt>
                <c:pt idx="3188">
                  <c:v>149.18637160974839</c:v>
                </c:pt>
                <c:pt idx="3189">
                  <c:v>149.29227431773469</c:v>
                </c:pt>
                <c:pt idx="3190">
                  <c:v>149.39806472342278</c:v>
                </c:pt>
                <c:pt idx="3191">
                  <c:v>149.50374053839826</c:v>
                </c:pt>
                <c:pt idx="3192">
                  <c:v>149.60929998738951</c:v>
                </c:pt>
                <c:pt idx="3193">
                  <c:v>149.71481466971301</c:v>
                </c:pt>
                <c:pt idx="3194">
                  <c:v>149.82028272075161</c:v>
                </c:pt>
                <c:pt idx="3195">
                  <c:v>149.92562828218217</c:v>
                </c:pt>
                <c:pt idx="3196">
                  <c:v>150.03087649151016</c:v>
                </c:pt>
                <c:pt idx="3197">
                  <c:v>150.13603200287008</c:v>
                </c:pt>
                <c:pt idx="3198">
                  <c:v>150.24109075090561</c:v>
                </c:pt>
                <c:pt idx="3199">
                  <c:v>150.34604932872659</c:v>
                </c:pt>
                <c:pt idx="3200">
                  <c:v>150.45087796778517</c:v>
                </c:pt>
                <c:pt idx="3201">
                  <c:v>150.55564090113882</c:v>
                </c:pt>
                <c:pt idx="3202">
                  <c:v>150.66028681917655</c:v>
                </c:pt>
                <c:pt idx="3203">
                  <c:v>150.76483465175383</c:v>
                </c:pt>
                <c:pt idx="3204">
                  <c:v>150.86928470282365</c:v>
                </c:pt>
                <c:pt idx="3205">
                  <c:v>150.97367043144783</c:v>
                </c:pt>
                <c:pt idx="3206">
                  <c:v>151.07796934883621</c:v>
                </c:pt>
                <c:pt idx="3207">
                  <c:v>151.18212774070693</c:v>
                </c:pt>
                <c:pt idx="3208">
                  <c:v>151.28623243400713</c:v>
                </c:pt>
                <c:pt idx="3209">
                  <c:v>151.39024342632408</c:v>
                </c:pt>
                <c:pt idx="3210">
                  <c:v>151.49415442591265</c:v>
                </c:pt>
                <c:pt idx="3211">
                  <c:v>151.59797844759069</c:v>
                </c:pt>
                <c:pt idx="3212">
                  <c:v>151.70168199194126</c:v>
                </c:pt>
                <c:pt idx="3213">
                  <c:v>151.80527369814948</c:v>
                </c:pt>
                <c:pt idx="3214">
                  <c:v>151.90875195666996</c:v>
                </c:pt>
                <c:pt idx="3215">
                  <c:v>152.01210569704077</c:v>
                </c:pt>
                <c:pt idx="3216">
                  <c:v>152.11533382450446</c:v>
                </c:pt>
                <c:pt idx="3217">
                  <c:v>152.21838403434529</c:v>
                </c:pt>
                <c:pt idx="3218">
                  <c:v>152.321226521737</c:v>
                </c:pt>
                <c:pt idx="3219">
                  <c:v>152.42385844534894</c:v>
                </c:pt>
                <c:pt idx="3220">
                  <c:v>152.52627734180695</c:v>
                </c:pt>
                <c:pt idx="3221">
                  <c:v>152.62858052924622</c:v>
                </c:pt>
                <c:pt idx="3222">
                  <c:v>152.73078505466728</c:v>
                </c:pt>
                <c:pt idx="3223">
                  <c:v>152.83294938272442</c:v>
                </c:pt>
                <c:pt idx="3224">
                  <c:v>152.93511171388602</c:v>
                </c:pt>
                <c:pt idx="3225">
                  <c:v>153.03726740033878</c:v>
                </c:pt>
                <c:pt idx="3226">
                  <c:v>153.13944157133739</c:v>
                </c:pt>
                <c:pt idx="3227">
                  <c:v>153.24163045699584</c:v>
                </c:pt>
                <c:pt idx="3228">
                  <c:v>153.34382390482915</c:v>
                </c:pt>
                <c:pt idx="3229">
                  <c:v>153.44601904412451</c:v>
                </c:pt>
                <c:pt idx="3230">
                  <c:v>153.54821305257389</c:v>
                </c:pt>
                <c:pt idx="3231">
                  <c:v>153.65038633511037</c:v>
                </c:pt>
                <c:pt idx="3232">
                  <c:v>153.75254684234841</c:v>
                </c:pt>
                <c:pt idx="3233">
                  <c:v>153.85468731787245</c:v>
                </c:pt>
                <c:pt idx="3234">
                  <c:v>153.95679988307091</c:v>
                </c:pt>
                <c:pt idx="3235">
                  <c:v>154.05886056570858</c:v>
                </c:pt>
                <c:pt idx="3236">
                  <c:v>154.16087168396933</c:v>
                </c:pt>
                <c:pt idx="3237">
                  <c:v>154.26282977288935</c:v>
                </c:pt>
                <c:pt idx="3238">
                  <c:v>154.36472309592679</c:v>
                </c:pt>
                <c:pt idx="3239">
                  <c:v>154.46652152248583</c:v>
                </c:pt>
                <c:pt idx="3240">
                  <c:v>154.56824020214722</c:v>
                </c:pt>
                <c:pt idx="3241">
                  <c:v>154.66986024585162</c:v>
                </c:pt>
                <c:pt idx="3242">
                  <c:v>154.77140746026413</c:v>
                </c:pt>
                <c:pt idx="3243">
                  <c:v>154.87283793133017</c:v>
                </c:pt>
                <c:pt idx="3244">
                  <c:v>154.97421639587327</c:v>
                </c:pt>
                <c:pt idx="3245">
                  <c:v>155.07554652097934</c:v>
                </c:pt>
                <c:pt idx="3246">
                  <c:v>155.17698059733104</c:v>
                </c:pt>
                <c:pt idx="3247">
                  <c:v>155.27842210104117</c:v>
                </c:pt>
                <c:pt idx="3248">
                  <c:v>155.37975834274698</c:v>
                </c:pt>
                <c:pt idx="3249">
                  <c:v>155.48099781015378</c:v>
                </c:pt>
                <c:pt idx="3250">
                  <c:v>155.5821361521852</c:v>
                </c:pt>
                <c:pt idx="3251">
                  <c:v>155.68316238549951</c:v>
                </c:pt>
                <c:pt idx="3252">
                  <c:v>155.78409097251654</c:v>
                </c:pt>
                <c:pt idx="3253">
                  <c:v>155.88491996540768</c:v>
                </c:pt>
                <c:pt idx="3254">
                  <c:v>155.98564768791783</c:v>
                </c:pt>
                <c:pt idx="3255">
                  <c:v>156.08627628595002</c:v>
                </c:pt>
                <c:pt idx="3256">
                  <c:v>156.1867712093842</c:v>
                </c:pt>
                <c:pt idx="3257">
                  <c:v>156.28721637374818</c:v>
                </c:pt>
                <c:pt idx="3258">
                  <c:v>156.38754648423765</c:v>
                </c:pt>
                <c:pt idx="3259">
                  <c:v>156.48780014927459</c:v>
                </c:pt>
                <c:pt idx="3260">
                  <c:v>156.58797982420288</c:v>
                </c:pt>
                <c:pt idx="3261">
                  <c:v>156.68809010521346</c:v>
                </c:pt>
                <c:pt idx="3262">
                  <c:v>156.78815073754942</c:v>
                </c:pt>
                <c:pt idx="3263">
                  <c:v>156.88813092992731</c:v>
                </c:pt>
                <c:pt idx="3264">
                  <c:v>156.9880299837188</c:v>
                </c:pt>
                <c:pt idx="3265">
                  <c:v>157.08786351187734</c:v>
                </c:pt>
                <c:pt idx="3266">
                  <c:v>157.18761555862042</c:v>
                </c:pt>
                <c:pt idx="3267">
                  <c:v>157.28728730501575</c:v>
                </c:pt>
                <c:pt idx="3268">
                  <c:v>157.38692420040601</c:v>
                </c:pt>
                <c:pt idx="3269">
                  <c:v>157.48650082305531</c:v>
                </c:pt>
                <c:pt idx="3270">
                  <c:v>157.58600209303654</c:v>
                </c:pt>
                <c:pt idx="3271">
                  <c:v>157.68543643753736</c:v>
                </c:pt>
                <c:pt idx="3272">
                  <c:v>157.78480824015492</c:v>
                </c:pt>
                <c:pt idx="3273">
                  <c:v>157.88413670374698</c:v>
                </c:pt>
                <c:pt idx="3274">
                  <c:v>157.98336274418585</c:v>
                </c:pt>
                <c:pt idx="3275">
                  <c:v>158.08250599232116</c:v>
                </c:pt>
                <c:pt idx="3276">
                  <c:v>158.18156836670653</c:v>
                </c:pt>
                <c:pt idx="3277">
                  <c:v>158.28056439673216</c:v>
                </c:pt>
                <c:pt idx="3278">
                  <c:v>158.37950100730018</c:v>
                </c:pt>
                <c:pt idx="3279">
                  <c:v>158.47837440124448</c:v>
                </c:pt>
                <c:pt idx="3280">
                  <c:v>158.57717700433739</c:v>
                </c:pt>
                <c:pt idx="3281">
                  <c:v>158.67590484253242</c:v>
                </c:pt>
                <c:pt idx="3282">
                  <c:v>158.77459090360199</c:v>
                </c:pt>
                <c:pt idx="3283">
                  <c:v>158.87321486687941</c:v>
                </c:pt>
                <c:pt idx="3284">
                  <c:v>158.97173986823591</c:v>
                </c:pt>
                <c:pt idx="3285">
                  <c:v>159.07018501741572</c:v>
                </c:pt>
                <c:pt idx="3286">
                  <c:v>159.16857063263103</c:v>
                </c:pt>
                <c:pt idx="3287">
                  <c:v>159.26690928841469</c:v>
                </c:pt>
                <c:pt idx="3288">
                  <c:v>159.36521229385053</c:v>
                </c:pt>
                <c:pt idx="3289">
                  <c:v>159.46343891496329</c:v>
                </c:pt>
                <c:pt idx="3290">
                  <c:v>159.56162871767864</c:v>
                </c:pt>
                <c:pt idx="3291">
                  <c:v>159.65972011508148</c:v>
                </c:pt>
                <c:pt idx="3292">
                  <c:v>159.75773986086597</c:v>
                </c:pt>
                <c:pt idx="3293">
                  <c:v>159.85569649822676</c:v>
                </c:pt>
                <c:pt idx="3294">
                  <c:v>159.95363735205959</c:v>
                </c:pt>
                <c:pt idx="3295">
                  <c:v>160.05150672771589</c:v>
                </c:pt>
                <c:pt idx="3296">
                  <c:v>160.14930162008073</c:v>
                </c:pt>
                <c:pt idx="3297">
                  <c:v>160.24702847884311</c:v>
                </c:pt>
                <c:pt idx="3298">
                  <c:v>160.34470581304203</c:v>
                </c:pt>
                <c:pt idx="3299">
                  <c:v>160.44231274860826</c:v>
                </c:pt>
                <c:pt idx="3300">
                  <c:v>160.5398171188252</c:v>
                </c:pt>
                <c:pt idx="3301">
                  <c:v>160.63726680870414</c:v>
                </c:pt>
                <c:pt idx="3302">
                  <c:v>160.73463421107283</c:v>
                </c:pt>
                <c:pt idx="3303">
                  <c:v>160.83193493998536</c:v>
                </c:pt>
                <c:pt idx="3304">
                  <c:v>160.92917616556241</c:v>
                </c:pt>
                <c:pt idx="3305">
                  <c:v>161.02634336076423</c:v>
                </c:pt>
                <c:pt idx="3306">
                  <c:v>161.12344970091877</c:v>
                </c:pt>
                <c:pt idx="3307">
                  <c:v>161.22051055743981</c:v>
                </c:pt>
                <c:pt idx="3308">
                  <c:v>161.31750685158843</c:v>
                </c:pt>
                <c:pt idx="3309">
                  <c:v>161.41447515655415</c:v>
                </c:pt>
                <c:pt idx="3310">
                  <c:v>161.51139678561418</c:v>
                </c:pt>
                <c:pt idx="3311">
                  <c:v>161.60826373516235</c:v>
                </c:pt>
                <c:pt idx="3312">
                  <c:v>161.70508724037779</c:v>
                </c:pt>
                <c:pt idx="3313">
                  <c:v>161.80188806192621</c:v>
                </c:pt>
                <c:pt idx="3314">
                  <c:v>161.89863866253492</c:v>
                </c:pt>
                <c:pt idx="3315">
                  <c:v>161.99533908935311</c:v>
                </c:pt>
                <c:pt idx="3316">
                  <c:v>162.09195824426254</c:v>
                </c:pt>
                <c:pt idx="3317">
                  <c:v>162.18852412159399</c:v>
                </c:pt>
                <c:pt idx="3318">
                  <c:v>162.28501910616848</c:v>
                </c:pt>
                <c:pt idx="3319">
                  <c:v>162.38146960156419</c:v>
                </c:pt>
                <c:pt idx="3320">
                  <c:v>162.47786679249239</c:v>
                </c:pt>
                <c:pt idx="3321">
                  <c:v>162.57423890957878</c:v>
                </c:pt>
                <c:pt idx="3322">
                  <c:v>162.67056057346375</c:v>
                </c:pt>
                <c:pt idx="3323">
                  <c:v>162.7668221508471</c:v>
                </c:pt>
                <c:pt idx="3324">
                  <c:v>162.86303598390049</c:v>
                </c:pt>
                <c:pt idx="3325">
                  <c:v>162.95919327627726</c:v>
                </c:pt>
                <c:pt idx="3326">
                  <c:v>163.05526910283339</c:v>
                </c:pt>
                <c:pt idx="3327">
                  <c:v>163.15130597100011</c:v>
                </c:pt>
                <c:pt idx="3328">
                  <c:v>163.24727789594291</c:v>
                </c:pt>
                <c:pt idx="3329">
                  <c:v>163.34319099385309</c:v>
                </c:pt>
                <c:pt idx="3330">
                  <c:v>163.43904214650647</c:v>
                </c:pt>
                <c:pt idx="3331">
                  <c:v>163.53485008978356</c:v>
                </c:pt>
                <c:pt idx="3332">
                  <c:v>163.63061769212379</c:v>
                </c:pt>
                <c:pt idx="3333">
                  <c:v>163.72633018092597</c:v>
                </c:pt>
                <c:pt idx="3334">
                  <c:v>163.82203252088851</c:v>
                </c:pt>
                <c:pt idx="3335">
                  <c:v>163.91769663924197</c:v>
                </c:pt>
                <c:pt idx="3336">
                  <c:v>164.01329893966837</c:v>
                </c:pt>
                <c:pt idx="3337">
                  <c:v>164.10887291667908</c:v>
                </c:pt>
                <c:pt idx="3338">
                  <c:v>164.20439024597599</c:v>
                </c:pt>
                <c:pt idx="3339">
                  <c:v>164.29985535438556</c:v>
                </c:pt>
                <c:pt idx="3340">
                  <c:v>164.39528856683435</c:v>
                </c:pt>
                <c:pt idx="3341">
                  <c:v>164.49066690369847</c:v>
                </c:pt>
                <c:pt idx="3342">
                  <c:v>164.58598544536</c:v>
                </c:pt>
                <c:pt idx="3343">
                  <c:v>164.68130811635808</c:v>
                </c:pt>
                <c:pt idx="3344">
                  <c:v>164.77662475879114</c:v>
                </c:pt>
                <c:pt idx="3345">
                  <c:v>164.87189805383866</c:v>
                </c:pt>
                <c:pt idx="3346">
                  <c:v>164.96708643122679</c:v>
                </c:pt>
                <c:pt idx="3347">
                  <c:v>165.06219552652152</c:v>
                </c:pt>
                <c:pt idx="3348">
                  <c:v>165.15723268821219</c:v>
                </c:pt>
                <c:pt idx="3349">
                  <c:v>165.25219421258674</c:v>
                </c:pt>
                <c:pt idx="3350">
                  <c:v>165.34708830312027</c:v>
                </c:pt>
                <c:pt idx="3351">
                  <c:v>165.44193119844005</c:v>
                </c:pt>
                <c:pt idx="3352">
                  <c:v>165.53673787296501</c:v>
                </c:pt>
                <c:pt idx="3353">
                  <c:v>165.63146542573688</c:v>
                </c:pt>
                <c:pt idx="3354">
                  <c:v>165.72614595445498</c:v>
                </c:pt>
                <c:pt idx="3355">
                  <c:v>165.82079942354008</c:v>
                </c:pt>
                <c:pt idx="3356">
                  <c:v>165.91540943338862</c:v>
                </c:pt>
                <c:pt idx="3357">
                  <c:v>166.00998382253374</c:v>
                </c:pt>
                <c:pt idx="3358">
                  <c:v>166.10452245528137</c:v>
                </c:pt>
                <c:pt idx="3359">
                  <c:v>166.1989924608674</c:v>
                </c:pt>
                <c:pt idx="3360">
                  <c:v>166.29341078149801</c:v>
                </c:pt>
                <c:pt idx="3361">
                  <c:v>166.38777186586702</c:v>
                </c:pt>
                <c:pt idx="3362">
                  <c:v>166.48206793020307</c:v>
                </c:pt>
                <c:pt idx="3363">
                  <c:v>166.57631817958008</c:v>
                </c:pt>
                <c:pt idx="3364">
                  <c:v>166.67054370556096</c:v>
                </c:pt>
                <c:pt idx="3365">
                  <c:v>166.76473837972856</c:v>
                </c:pt>
                <c:pt idx="3366">
                  <c:v>166.85889307670217</c:v>
                </c:pt>
                <c:pt idx="3367">
                  <c:v>166.95301188342185</c:v>
                </c:pt>
                <c:pt idx="3368">
                  <c:v>167.04706336114663</c:v>
                </c:pt>
                <c:pt idx="3369">
                  <c:v>167.14107044182717</c:v>
                </c:pt>
                <c:pt idx="3370">
                  <c:v>167.23505515730159</c:v>
                </c:pt>
                <c:pt idx="3371">
                  <c:v>167.32899964224816</c:v>
                </c:pt>
                <c:pt idx="3372">
                  <c:v>167.42290690292774</c:v>
                </c:pt>
                <c:pt idx="3373">
                  <c:v>167.51678451358922</c:v>
                </c:pt>
                <c:pt idx="3374">
                  <c:v>167.61064762948874</c:v>
                </c:pt>
                <c:pt idx="3375">
                  <c:v>167.70444732406739</c:v>
                </c:pt>
                <c:pt idx="3376">
                  <c:v>167.79817144175266</c:v>
                </c:pt>
                <c:pt idx="3377">
                  <c:v>167.89183295093608</c:v>
                </c:pt>
                <c:pt idx="3378">
                  <c:v>167.98542229070142</c:v>
                </c:pt>
                <c:pt idx="3379">
                  <c:v>168.07896724735943</c:v>
                </c:pt>
                <c:pt idx="3380">
                  <c:v>168.17246558762156</c:v>
                </c:pt>
                <c:pt idx="3381">
                  <c:v>168.26591968481407</c:v>
                </c:pt>
                <c:pt idx="3382">
                  <c:v>168.3593287326035</c:v>
                </c:pt>
                <c:pt idx="3383">
                  <c:v>168.45270150042518</c:v>
                </c:pt>
                <c:pt idx="3384">
                  <c:v>168.54605066678559</c:v>
                </c:pt>
                <c:pt idx="3385">
                  <c:v>168.63938007962244</c:v>
                </c:pt>
                <c:pt idx="3386">
                  <c:v>168.73264929725343</c:v>
                </c:pt>
                <c:pt idx="3387">
                  <c:v>168.82589170043883</c:v>
                </c:pt>
                <c:pt idx="3388">
                  <c:v>168.91908537363375</c:v>
                </c:pt>
                <c:pt idx="3389">
                  <c:v>169.01222451095947</c:v>
                </c:pt>
                <c:pt idx="3390">
                  <c:v>169.10531213417468</c:v>
                </c:pt>
                <c:pt idx="3391">
                  <c:v>169.19833987576757</c:v>
                </c:pt>
                <c:pt idx="3392">
                  <c:v>169.29131300354362</c:v>
                </c:pt>
                <c:pt idx="3393">
                  <c:v>169.38423396875163</c:v>
                </c:pt>
                <c:pt idx="3394">
                  <c:v>169.4770838044092</c:v>
                </c:pt>
                <c:pt idx="3395">
                  <c:v>169.56986521438574</c:v>
                </c:pt>
                <c:pt idx="3396">
                  <c:v>169.66261480053919</c:v>
                </c:pt>
                <c:pt idx="3397">
                  <c:v>169.75533423343316</c:v>
                </c:pt>
                <c:pt idx="3398">
                  <c:v>169.84800913938241</c:v>
                </c:pt>
                <c:pt idx="3399">
                  <c:v>169.94064338196691</c:v>
                </c:pt>
                <c:pt idx="3400">
                  <c:v>170.03320898228853</c:v>
                </c:pt>
                <c:pt idx="3401">
                  <c:v>170.12572570075875</c:v>
                </c:pt>
                <c:pt idx="3402">
                  <c:v>170.21821842796987</c:v>
                </c:pt>
                <c:pt idx="3403">
                  <c:v>170.3106775059415</c:v>
                </c:pt>
                <c:pt idx="3404">
                  <c:v>170.40307244138305</c:v>
                </c:pt>
                <c:pt idx="3405">
                  <c:v>170.49542580126402</c:v>
                </c:pt>
                <c:pt idx="3406">
                  <c:v>170.58773634514623</c:v>
                </c:pt>
                <c:pt idx="3407">
                  <c:v>170.67998147817855</c:v>
                </c:pt>
                <c:pt idx="3408">
                  <c:v>170.77219292520235</c:v>
                </c:pt>
                <c:pt idx="3409">
                  <c:v>170.86434129268281</c:v>
                </c:pt>
                <c:pt idx="3410">
                  <c:v>170.956453595715</c:v>
                </c:pt>
                <c:pt idx="3411">
                  <c:v>171.04849680508437</c:v>
                </c:pt>
                <c:pt idx="3412">
                  <c:v>171.14047863616011</c:v>
                </c:pt>
                <c:pt idx="3413">
                  <c:v>171.23240741393059</c:v>
                </c:pt>
                <c:pt idx="3414">
                  <c:v>171.32429845996128</c:v>
                </c:pt>
                <c:pt idx="3415">
                  <c:v>171.4161489002006</c:v>
                </c:pt>
                <c:pt idx="3416">
                  <c:v>171.50795136746717</c:v>
                </c:pt>
                <c:pt idx="3417">
                  <c:v>171.59968874497838</c:v>
                </c:pt>
                <c:pt idx="3418">
                  <c:v>171.69136910929677</c:v>
                </c:pt>
                <c:pt idx="3419">
                  <c:v>171.78299904930554</c:v>
                </c:pt>
                <c:pt idx="3420">
                  <c:v>171.87457247249426</c:v>
                </c:pt>
                <c:pt idx="3421">
                  <c:v>171.96609087349768</c:v>
                </c:pt>
                <c:pt idx="3422">
                  <c:v>172.05755663914528</c:v>
                </c:pt>
                <c:pt idx="3423">
                  <c:v>172.14896835520236</c:v>
                </c:pt>
                <c:pt idx="3424">
                  <c:v>172.2403135822471</c:v>
                </c:pt>
                <c:pt idx="3425">
                  <c:v>172.33158649367445</c:v>
                </c:pt>
                <c:pt idx="3426">
                  <c:v>172.42278700118035</c:v>
                </c:pt>
                <c:pt idx="3427">
                  <c:v>172.51395548980196</c:v>
                </c:pt>
                <c:pt idx="3428">
                  <c:v>172.60507863802894</c:v>
                </c:pt>
                <c:pt idx="3429">
                  <c:v>172.69613830968365</c:v>
                </c:pt>
                <c:pt idx="3430">
                  <c:v>172.7871558888599</c:v>
                </c:pt>
                <c:pt idx="3431">
                  <c:v>172.87814946212302</c:v>
                </c:pt>
                <c:pt idx="3432">
                  <c:v>172.96915616069657</c:v>
                </c:pt>
                <c:pt idx="3433">
                  <c:v>173.06016492179791</c:v>
                </c:pt>
                <c:pt idx="3434">
                  <c:v>173.15116792052984</c:v>
                </c:pt>
                <c:pt idx="3435">
                  <c:v>173.24213035513631</c:v>
                </c:pt>
                <c:pt idx="3436">
                  <c:v>173.33305350130038</c:v>
                </c:pt>
                <c:pt idx="3437">
                  <c:v>173.42396766186036</c:v>
                </c:pt>
                <c:pt idx="3438">
                  <c:v>173.51485206090391</c:v>
                </c:pt>
                <c:pt idx="3439">
                  <c:v>173.60566371806939</c:v>
                </c:pt>
                <c:pt idx="3440">
                  <c:v>173.69641301224567</c:v>
                </c:pt>
                <c:pt idx="3441">
                  <c:v>173.78709469071683</c:v>
                </c:pt>
                <c:pt idx="3442">
                  <c:v>173.87769426820859</c:v>
                </c:pt>
                <c:pt idx="3443">
                  <c:v>173.96823890628139</c:v>
                </c:pt>
                <c:pt idx="3444">
                  <c:v>174.058694847352</c:v>
                </c:pt>
                <c:pt idx="3445">
                  <c:v>174.14909771208735</c:v>
                </c:pt>
                <c:pt idx="3446">
                  <c:v>174.23942051688852</c:v>
                </c:pt>
                <c:pt idx="3447">
                  <c:v>174.32967703881184</c:v>
                </c:pt>
                <c:pt idx="3448">
                  <c:v>174.41984734275422</c:v>
                </c:pt>
                <c:pt idx="3449">
                  <c:v>174.50994866578429</c:v>
                </c:pt>
                <c:pt idx="3450">
                  <c:v>174.59997695977853</c:v>
                </c:pt>
                <c:pt idx="3451">
                  <c:v>174.68991621886988</c:v>
                </c:pt>
                <c:pt idx="3452">
                  <c:v>174.77977877692027</c:v>
                </c:pt>
                <c:pt idx="3453">
                  <c:v>174.8695882250781</c:v>
                </c:pt>
                <c:pt idx="3454">
                  <c:v>174.95930699847912</c:v>
                </c:pt>
                <c:pt idx="3455">
                  <c:v>175.04893446695289</c:v>
                </c:pt>
                <c:pt idx="3456">
                  <c:v>175.13850071937011</c:v>
                </c:pt>
                <c:pt idx="3457">
                  <c:v>175.22798354069624</c:v>
                </c:pt>
                <c:pt idx="3458">
                  <c:v>175.31736192215436</c:v>
                </c:pt>
                <c:pt idx="3459">
                  <c:v>175.4066592412849</c:v>
                </c:pt>
                <c:pt idx="3460">
                  <c:v>175.49589294049517</c:v>
                </c:pt>
                <c:pt idx="3461">
                  <c:v>175.58503965222661</c:v>
                </c:pt>
                <c:pt idx="3462">
                  <c:v>175.6741209977385</c:v>
                </c:pt>
                <c:pt idx="3463">
                  <c:v>175.76314207782596</c:v>
                </c:pt>
                <c:pt idx="3464">
                  <c:v>175.85210964475087</c:v>
                </c:pt>
                <c:pt idx="3465">
                  <c:v>175.94099043598916</c:v>
                </c:pt>
                <c:pt idx="3466">
                  <c:v>176.02982952110639</c:v>
                </c:pt>
                <c:pt idx="3467">
                  <c:v>176.11864292745753</c:v>
                </c:pt>
                <c:pt idx="3468">
                  <c:v>176.20739198641934</c:v>
                </c:pt>
                <c:pt idx="3469">
                  <c:v>176.29611057778783</c:v>
                </c:pt>
                <c:pt idx="3470">
                  <c:v>176.38483011751396</c:v>
                </c:pt>
                <c:pt idx="3471">
                  <c:v>176.47346123502163</c:v>
                </c:pt>
                <c:pt idx="3472">
                  <c:v>176.56205927354932</c:v>
                </c:pt>
                <c:pt idx="3473">
                  <c:v>176.65061088456977</c:v>
                </c:pt>
                <c:pt idx="3474">
                  <c:v>176.73909023589542</c:v>
                </c:pt>
                <c:pt idx="3475">
                  <c:v>176.8275107184422</c:v>
                </c:pt>
                <c:pt idx="3476">
                  <c:v>176.91586471279112</c:v>
                </c:pt>
                <c:pt idx="3477">
                  <c:v>177.00410264471819</c:v>
                </c:pt>
                <c:pt idx="3478">
                  <c:v>177.09227677412366</c:v>
                </c:pt>
                <c:pt idx="3479">
                  <c:v>177.18041868175737</c:v>
                </c:pt>
                <c:pt idx="3480">
                  <c:v>177.26851617908355</c:v>
                </c:pt>
                <c:pt idx="3481">
                  <c:v>177.35648580062229</c:v>
                </c:pt>
                <c:pt idx="3482">
                  <c:v>177.44438317032754</c:v>
                </c:pt>
                <c:pt idx="3483">
                  <c:v>177.53220734727799</c:v>
                </c:pt>
                <c:pt idx="3484">
                  <c:v>177.61994201677211</c:v>
                </c:pt>
                <c:pt idx="3485">
                  <c:v>177.70757722953829</c:v>
                </c:pt>
                <c:pt idx="3486">
                  <c:v>177.79511592115662</c:v>
                </c:pt>
                <c:pt idx="3487">
                  <c:v>177.88258087514942</c:v>
                </c:pt>
                <c:pt idx="3488">
                  <c:v>177.96998132929502</c:v>
                </c:pt>
                <c:pt idx="3489">
                  <c:v>178.05728376972235</c:v>
                </c:pt>
                <c:pt idx="3490">
                  <c:v>178.14451360685996</c:v>
                </c:pt>
                <c:pt idx="3491">
                  <c:v>178.23166196730543</c:v>
                </c:pt>
                <c:pt idx="3492">
                  <c:v>178.31873503503255</c:v>
                </c:pt>
                <c:pt idx="3493">
                  <c:v>178.40571847990924</c:v>
                </c:pt>
                <c:pt idx="3494">
                  <c:v>178.49262929490683</c:v>
                </c:pt>
                <c:pt idx="3495">
                  <c:v>178.57945483546177</c:v>
                </c:pt>
                <c:pt idx="3496">
                  <c:v>178.66618850936854</c:v>
                </c:pt>
                <c:pt idx="3497">
                  <c:v>178.75289591224842</c:v>
                </c:pt>
                <c:pt idx="3498">
                  <c:v>178.83956632265054</c:v>
                </c:pt>
                <c:pt idx="3499">
                  <c:v>178.92613668361443</c:v>
                </c:pt>
                <c:pt idx="3500">
                  <c:v>179.01256715402553</c:v>
                </c:pt>
                <c:pt idx="3501">
                  <c:v>179.09889709320996</c:v>
                </c:pt>
                <c:pt idx="3502">
                  <c:v>179.18512109950296</c:v>
                </c:pt>
                <c:pt idx="3503">
                  <c:v>179.27126238243548</c:v>
                </c:pt>
                <c:pt idx="3504">
                  <c:v>179.35729682995918</c:v>
                </c:pt>
                <c:pt idx="3505">
                  <c:v>179.44316186454438</c:v>
                </c:pt>
                <c:pt idx="3506">
                  <c:v>179.52875354809549</c:v>
                </c:pt>
                <c:pt idx="3507">
                  <c:v>179.61413420201328</c:v>
                </c:pt>
                <c:pt idx="3508">
                  <c:v>179.69935851902002</c:v>
                </c:pt>
                <c:pt idx="3509">
                  <c:v>179.78444770489259</c:v>
                </c:pt>
                <c:pt idx="3510">
                  <c:v>179.8694614675</c:v>
                </c:pt>
                <c:pt idx="3511">
                  <c:v>179.954431846137</c:v>
                </c:pt>
                <c:pt idx="3512">
                  <c:v>180.03939892967045</c:v>
                </c:pt>
                <c:pt idx="3513">
                  <c:v>180.12440671389425</c:v>
                </c:pt>
                <c:pt idx="3514">
                  <c:v>180.20944665602022</c:v>
                </c:pt>
                <c:pt idx="3515">
                  <c:v>180.29450758898096</c:v>
                </c:pt>
                <c:pt idx="3516">
                  <c:v>180.37959315429507</c:v>
                </c:pt>
                <c:pt idx="3517">
                  <c:v>180.46468784601194</c:v>
                </c:pt>
                <c:pt idx="3518">
                  <c:v>180.54977835910918</c:v>
                </c:pt>
                <c:pt idx="3519">
                  <c:v>180.63484077470989</c:v>
                </c:pt>
                <c:pt idx="3520">
                  <c:v>180.71989366599431</c:v>
                </c:pt>
                <c:pt idx="3521">
                  <c:v>180.80494132425778</c:v>
                </c:pt>
                <c:pt idx="3522">
                  <c:v>180.88996976931142</c:v>
                </c:pt>
                <c:pt idx="3523">
                  <c:v>180.97495146950436</c:v>
                </c:pt>
                <c:pt idx="3524">
                  <c:v>181.05988603460389</c:v>
                </c:pt>
                <c:pt idx="3525">
                  <c:v>181.14477915607168</c:v>
                </c:pt>
                <c:pt idx="3526">
                  <c:v>181.22961815006403</c:v>
                </c:pt>
                <c:pt idx="3527">
                  <c:v>181.31438206038686</c:v>
                </c:pt>
                <c:pt idx="3528">
                  <c:v>181.39906929820725</c:v>
                </c:pt>
                <c:pt idx="3529">
                  <c:v>181.48368907561024</c:v>
                </c:pt>
                <c:pt idx="3530">
                  <c:v>181.56820030298985</c:v>
                </c:pt>
                <c:pt idx="3531">
                  <c:v>181.65263050095845</c:v>
                </c:pt>
                <c:pt idx="3532">
                  <c:v>181.73700324309135</c:v>
                </c:pt>
                <c:pt idx="3533">
                  <c:v>181.8212751678077</c:v>
                </c:pt>
                <c:pt idx="3534">
                  <c:v>181.90546705005556</c:v>
                </c:pt>
                <c:pt idx="3535">
                  <c:v>181.98956772357499</c:v>
                </c:pt>
                <c:pt idx="3536">
                  <c:v>182.07357056209028</c:v>
                </c:pt>
                <c:pt idx="3537">
                  <c:v>182.15746773765784</c:v>
                </c:pt>
                <c:pt idx="3538">
                  <c:v>182.24126987770262</c:v>
                </c:pt>
                <c:pt idx="3539">
                  <c:v>182.32498569066118</c:v>
                </c:pt>
                <c:pt idx="3540">
                  <c:v>182.40861553230141</c:v>
                </c:pt>
                <c:pt idx="3541">
                  <c:v>182.49213127899952</c:v>
                </c:pt>
                <c:pt idx="3542">
                  <c:v>182.57555982496871</c:v>
                </c:pt>
                <c:pt idx="3543">
                  <c:v>182.65890448150799</c:v>
                </c:pt>
                <c:pt idx="3544">
                  <c:v>182.74214768967451</c:v>
                </c:pt>
                <c:pt idx="3545">
                  <c:v>182.82529539556703</c:v>
                </c:pt>
                <c:pt idx="3546">
                  <c:v>182.90834937599089</c:v>
                </c:pt>
                <c:pt idx="3547">
                  <c:v>182.99130072980202</c:v>
                </c:pt>
                <c:pt idx="3548">
                  <c:v>183.07414872268367</c:v>
                </c:pt>
                <c:pt idx="3549">
                  <c:v>183.15690480528363</c:v>
                </c:pt>
                <c:pt idx="3550">
                  <c:v>183.23956073717403</c:v>
                </c:pt>
                <c:pt idx="3551">
                  <c:v>183.32210446513773</c:v>
                </c:pt>
                <c:pt idx="3552">
                  <c:v>183.40452799397445</c:v>
                </c:pt>
                <c:pt idx="3553">
                  <c:v>183.48689055206728</c:v>
                </c:pt>
                <c:pt idx="3554">
                  <c:v>183.56917245551165</c:v>
                </c:pt>
                <c:pt idx="3555">
                  <c:v>183.65138144385585</c:v>
                </c:pt>
                <c:pt idx="3556">
                  <c:v>183.73352093946372</c:v>
                </c:pt>
                <c:pt idx="3557">
                  <c:v>183.81558336672802</c:v>
                </c:pt>
                <c:pt idx="3558">
                  <c:v>183.89756937087759</c:v>
                </c:pt>
                <c:pt idx="3559">
                  <c:v>183.97948747965114</c:v>
                </c:pt>
                <c:pt idx="3560">
                  <c:v>184.06131684802551</c:v>
                </c:pt>
                <c:pt idx="3561">
                  <c:v>184.14304944679955</c:v>
                </c:pt>
                <c:pt idx="3562">
                  <c:v>184.22468685375537</c:v>
                </c:pt>
                <c:pt idx="3563">
                  <c:v>184.30617518209394</c:v>
                </c:pt>
                <c:pt idx="3564">
                  <c:v>184.38759337224181</c:v>
                </c:pt>
                <c:pt idx="3565">
                  <c:v>184.46896019024101</c:v>
                </c:pt>
                <c:pt idx="3566">
                  <c:v>184.55022238067568</c:v>
                </c:pt>
                <c:pt idx="3567">
                  <c:v>184.63135478733915</c:v>
                </c:pt>
                <c:pt idx="3568">
                  <c:v>184.71237721007981</c:v>
                </c:pt>
                <c:pt idx="3569">
                  <c:v>184.79330654689448</c:v>
                </c:pt>
                <c:pt idx="3570">
                  <c:v>184.8741212751778</c:v>
                </c:pt>
                <c:pt idx="3571">
                  <c:v>184.95479102794758</c:v>
                </c:pt>
                <c:pt idx="3572">
                  <c:v>185.03537756555934</c:v>
                </c:pt>
                <c:pt idx="3573">
                  <c:v>185.11585225027437</c:v>
                </c:pt>
                <c:pt idx="3574">
                  <c:v>185.19625385800401</c:v>
                </c:pt>
                <c:pt idx="3575">
                  <c:v>185.27658714204435</c:v>
                </c:pt>
                <c:pt idx="3576">
                  <c:v>185.35684654147198</c:v>
                </c:pt>
                <c:pt idx="3577">
                  <c:v>185.43703636959924</c:v>
                </c:pt>
                <c:pt idx="3578">
                  <c:v>185.51714880220362</c:v>
                </c:pt>
                <c:pt idx="3579">
                  <c:v>185.59715462745913</c:v>
                </c:pt>
                <c:pt idx="3580">
                  <c:v>185.67708448665744</c:v>
                </c:pt>
                <c:pt idx="3581">
                  <c:v>185.75691720943482</c:v>
                </c:pt>
                <c:pt idx="3582">
                  <c:v>185.83663870939782</c:v>
                </c:pt>
                <c:pt idx="3583">
                  <c:v>185.91626238328149</c:v>
                </c:pt>
                <c:pt idx="3584">
                  <c:v>185.99578444392083</c:v>
                </c:pt>
                <c:pt idx="3585">
                  <c:v>186.07519091202434</c:v>
                </c:pt>
                <c:pt idx="3586">
                  <c:v>186.15447602771496</c:v>
                </c:pt>
                <c:pt idx="3587">
                  <c:v>186.2336419144188</c:v>
                </c:pt>
                <c:pt idx="3588">
                  <c:v>186.31266916172331</c:v>
                </c:pt>
                <c:pt idx="3589">
                  <c:v>186.39161448456895</c:v>
                </c:pt>
                <c:pt idx="3590">
                  <c:v>186.47042657172025</c:v>
                </c:pt>
                <c:pt idx="3591">
                  <c:v>186.54912817398665</c:v>
                </c:pt>
                <c:pt idx="3592">
                  <c:v>186.62771680404481</c:v>
                </c:pt>
                <c:pt idx="3593">
                  <c:v>186.70620351773681</c:v>
                </c:pt>
                <c:pt idx="3594">
                  <c:v>186.78458840297859</c:v>
                </c:pt>
                <c:pt idx="3595">
                  <c:v>186.8628303625328</c:v>
                </c:pt>
                <c:pt idx="3596">
                  <c:v>186.94098472956099</c:v>
                </c:pt>
                <c:pt idx="3597">
                  <c:v>187.01902169815688</c:v>
                </c:pt>
                <c:pt idx="3598">
                  <c:v>187.09696577323086</c:v>
                </c:pt>
                <c:pt idx="3599">
                  <c:v>187.17477412932942</c:v>
                </c:pt>
                <c:pt idx="3600">
                  <c:v>187.2524953037794</c:v>
                </c:pt>
                <c:pt idx="3601">
                  <c:v>187.33014730661856</c:v>
                </c:pt>
                <c:pt idx="3602">
                  <c:v>187.40768468612745</c:v>
                </c:pt>
                <c:pt idx="3603">
                  <c:v>187.48513344115253</c:v>
                </c:pt>
                <c:pt idx="3604">
                  <c:v>187.56248503162939</c:v>
                </c:pt>
                <c:pt idx="3605">
                  <c:v>187.6397237683758</c:v>
                </c:pt>
                <c:pt idx="3606">
                  <c:v>187.71688263121862</c:v>
                </c:pt>
                <c:pt idx="3607">
                  <c:v>187.79389771610181</c:v>
                </c:pt>
                <c:pt idx="3608">
                  <c:v>187.87081416855355</c:v>
                </c:pt>
                <c:pt idx="3609">
                  <c:v>187.94764592893947</c:v>
                </c:pt>
                <c:pt idx="3610">
                  <c:v>188.02438581518575</c:v>
                </c:pt>
                <c:pt idx="3611">
                  <c:v>188.10097321011679</c:v>
                </c:pt>
                <c:pt idx="3612">
                  <c:v>188.17749987820056</c:v>
                </c:pt>
                <c:pt idx="3613">
                  <c:v>188.25391325438099</c:v>
                </c:pt>
                <c:pt idx="3614">
                  <c:v>188.33021392512595</c:v>
                </c:pt>
                <c:pt idx="3615">
                  <c:v>188.40646441492416</c:v>
                </c:pt>
                <c:pt idx="3616">
                  <c:v>188.48265343319295</c:v>
                </c:pt>
                <c:pt idx="3617">
                  <c:v>188.55874173866076</c:v>
                </c:pt>
                <c:pt idx="3618">
                  <c:v>188.63473398994466</c:v>
                </c:pt>
                <c:pt idx="3619">
                  <c:v>188.71060500047699</c:v>
                </c:pt>
                <c:pt idx="3620">
                  <c:v>188.7863555297296</c:v>
                </c:pt>
                <c:pt idx="3621">
                  <c:v>188.86195329923788</c:v>
                </c:pt>
                <c:pt idx="3622">
                  <c:v>188.93738200816711</c:v>
                </c:pt>
                <c:pt idx="3623">
                  <c:v>189.01272842967285</c:v>
                </c:pt>
                <c:pt idx="3624">
                  <c:v>189.08794791792542</c:v>
                </c:pt>
                <c:pt idx="3625">
                  <c:v>189.1630631263281</c:v>
                </c:pt>
                <c:pt idx="3626">
                  <c:v>189.23804779261866</c:v>
                </c:pt>
                <c:pt idx="3627">
                  <c:v>189.31294590675589</c:v>
                </c:pt>
                <c:pt idx="3628">
                  <c:v>189.38772332498783</c:v>
                </c:pt>
                <c:pt idx="3629">
                  <c:v>189.46242595059334</c:v>
                </c:pt>
                <c:pt idx="3630">
                  <c:v>189.53700907436138</c:v>
                </c:pt>
                <c:pt idx="3631">
                  <c:v>189.61148242298856</c:v>
                </c:pt>
                <c:pt idx="3632">
                  <c:v>189.68587778379674</c:v>
                </c:pt>
                <c:pt idx="3633">
                  <c:v>189.76017679802578</c:v>
                </c:pt>
                <c:pt idx="3634">
                  <c:v>189.83435537667106</c:v>
                </c:pt>
                <c:pt idx="3635">
                  <c:v>189.90842250470587</c:v>
                </c:pt>
                <c:pt idx="3636">
                  <c:v>189.98238836975131</c:v>
                </c:pt>
                <c:pt idx="3637">
                  <c:v>190.05626037067549</c:v>
                </c:pt>
                <c:pt idx="3638">
                  <c:v>190.13003333075423</c:v>
                </c:pt>
                <c:pt idx="3639">
                  <c:v>190.20369801336182</c:v>
                </c:pt>
                <c:pt idx="3640">
                  <c:v>190.27725846616784</c:v>
                </c:pt>
                <c:pt idx="3641">
                  <c:v>190.35068202214535</c:v>
                </c:pt>
                <c:pt idx="3642">
                  <c:v>190.42400674453211</c:v>
                </c:pt>
                <c:pt idx="3643">
                  <c:v>190.49726234300917</c:v>
                </c:pt>
                <c:pt idx="3644">
                  <c:v>190.57042949335045</c:v>
                </c:pt>
                <c:pt idx="3645">
                  <c:v>190.64352358041867</c:v>
                </c:pt>
                <c:pt idx="3646">
                  <c:v>190.71653710377541</c:v>
                </c:pt>
                <c:pt idx="3647">
                  <c:v>190.78945863193192</c:v>
                </c:pt>
                <c:pt idx="3648">
                  <c:v>190.86226456115921</c:v>
                </c:pt>
                <c:pt idx="3649">
                  <c:v>190.93498744653542</c:v>
                </c:pt>
                <c:pt idx="3650">
                  <c:v>191.00762226997693</c:v>
                </c:pt>
                <c:pt idx="3651">
                  <c:v>191.08015189445905</c:v>
                </c:pt>
                <c:pt idx="3652">
                  <c:v>191.15257065140514</c:v>
                </c:pt>
                <c:pt idx="3653">
                  <c:v>191.22487496116185</c:v>
                </c:pt>
                <c:pt idx="3654">
                  <c:v>191.29706382612611</c:v>
                </c:pt>
                <c:pt idx="3655">
                  <c:v>191.36914621493071</c:v>
                </c:pt>
                <c:pt idx="3656">
                  <c:v>191.44114354991251</c:v>
                </c:pt>
                <c:pt idx="3657">
                  <c:v>191.51302533759852</c:v>
                </c:pt>
                <c:pt idx="3658">
                  <c:v>191.58483750367637</c:v>
                </c:pt>
                <c:pt idx="3659">
                  <c:v>191.65650046985374</c:v>
                </c:pt>
                <c:pt idx="3660">
                  <c:v>191.72808016041694</c:v>
                </c:pt>
                <c:pt idx="3661">
                  <c:v>191.79956181008293</c:v>
                </c:pt>
                <c:pt idx="3662">
                  <c:v>191.87094853056857</c:v>
                </c:pt>
                <c:pt idx="3663">
                  <c:v>191.94222514797482</c:v>
                </c:pt>
                <c:pt idx="3664">
                  <c:v>192.01344325079688</c:v>
                </c:pt>
                <c:pt idx="3665">
                  <c:v>192.08452436875695</c:v>
                </c:pt>
                <c:pt idx="3666">
                  <c:v>192.15553209791176</c:v>
                </c:pt>
                <c:pt idx="3667">
                  <c:v>192.2264294564709</c:v>
                </c:pt>
                <c:pt idx="3668">
                  <c:v>192.29720828073539</c:v>
                </c:pt>
                <c:pt idx="3669">
                  <c:v>192.36784472548231</c:v>
                </c:pt>
                <c:pt idx="3670">
                  <c:v>192.43837838757042</c:v>
                </c:pt>
                <c:pt idx="3671">
                  <c:v>192.50879867159651</c:v>
                </c:pt>
                <c:pt idx="3672">
                  <c:v>192.57910522789871</c:v>
                </c:pt>
                <c:pt idx="3673">
                  <c:v>192.64931375887761</c:v>
                </c:pt>
                <c:pt idx="3674">
                  <c:v>192.71940593990715</c:v>
                </c:pt>
                <c:pt idx="3675">
                  <c:v>192.78938412747064</c:v>
                </c:pt>
                <c:pt idx="3676">
                  <c:v>192.85924801094171</c:v>
                </c:pt>
                <c:pt idx="3677">
                  <c:v>192.92900924947708</c:v>
                </c:pt>
                <c:pt idx="3678">
                  <c:v>192.99867237528818</c:v>
                </c:pt>
                <c:pt idx="3679">
                  <c:v>193.06822562507497</c:v>
                </c:pt>
                <c:pt idx="3680">
                  <c:v>193.13766739496273</c:v>
                </c:pt>
                <c:pt idx="3681">
                  <c:v>193.20698727974019</c:v>
                </c:pt>
                <c:pt idx="3682">
                  <c:v>193.27619594146086</c:v>
                </c:pt>
                <c:pt idx="3683">
                  <c:v>193.34530672111762</c:v>
                </c:pt>
                <c:pt idx="3684">
                  <c:v>193.41431503631642</c:v>
                </c:pt>
                <c:pt idx="3685">
                  <c:v>193.48321592128451</c:v>
                </c:pt>
                <c:pt idx="3686">
                  <c:v>193.55203414793888</c:v>
                </c:pt>
                <c:pt idx="3687">
                  <c:v>193.6207738133661</c:v>
                </c:pt>
                <c:pt idx="3688">
                  <c:v>193.68942276448371</c:v>
                </c:pt>
                <c:pt idx="3689">
                  <c:v>193.75799465264961</c:v>
                </c:pt>
                <c:pt idx="3690">
                  <c:v>193.82642387518544</c:v>
                </c:pt>
                <c:pt idx="3691">
                  <c:v>193.89475257994692</c:v>
                </c:pt>
                <c:pt idx="3692">
                  <c:v>193.96298466662364</c:v>
                </c:pt>
                <c:pt idx="3693">
                  <c:v>194.03111759411399</c:v>
                </c:pt>
                <c:pt idx="3694">
                  <c:v>194.09917930355635</c:v>
                </c:pt>
                <c:pt idx="3695">
                  <c:v>194.16712568402585</c:v>
                </c:pt>
                <c:pt idx="3696">
                  <c:v>194.23501118858522</c:v>
                </c:pt>
                <c:pt idx="3697">
                  <c:v>194.30282644028819</c:v>
                </c:pt>
                <c:pt idx="3698">
                  <c:v>194.37054443902605</c:v>
                </c:pt>
                <c:pt idx="3699">
                  <c:v>194.43812048907452</c:v>
                </c:pt>
                <c:pt idx="3700">
                  <c:v>194.50558182545535</c:v>
                </c:pt>
                <c:pt idx="3701">
                  <c:v>194.57294673592654</c:v>
                </c:pt>
                <c:pt idx="3702">
                  <c:v>194.64022019875642</c:v>
                </c:pt>
                <c:pt idx="3703">
                  <c:v>194.70739931625911</c:v>
                </c:pt>
                <c:pt idx="3704">
                  <c:v>194.77447964121032</c:v>
                </c:pt>
                <c:pt idx="3705">
                  <c:v>194.84146692754032</c:v>
                </c:pt>
                <c:pt idx="3706">
                  <c:v>194.90839228204146</c:v>
                </c:pt>
                <c:pt idx="3707">
                  <c:v>194.97518202779216</c:v>
                </c:pt>
                <c:pt idx="3708">
                  <c:v>195.04189360518313</c:v>
                </c:pt>
                <c:pt idx="3709">
                  <c:v>195.1084610002282</c:v>
                </c:pt>
                <c:pt idx="3710">
                  <c:v>195.17494893507745</c:v>
                </c:pt>
                <c:pt idx="3711">
                  <c:v>195.2413836513594</c:v>
                </c:pt>
                <c:pt idx="3712">
                  <c:v>195.30771078280162</c:v>
                </c:pt>
                <c:pt idx="3713">
                  <c:v>195.37396024301714</c:v>
                </c:pt>
                <c:pt idx="3714">
                  <c:v>195.44012112132896</c:v>
                </c:pt>
                <c:pt idx="3715">
                  <c:v>195.50618754890186</c:v>
                </c:pt>
                <c:pt idx="3716">
                  <c:v>195.57213729997568</c:v>
                </c:pt>
                <c:pt idx="3717">
                  <c:v>195.63796619742484</c:v>
                </c:pt>
                <c:pt idx="3718">
                  <c:v>195.7037373302515</c:v>
                </c:pt>
                <c:pt idx="3719">
                  <c:v>195.769415392892</c:v>
                </c:pt>
                <c:pt idx="3720">
                  <c:v>195.83498518054537</c:v>
                </c:pt>
                <c:pt idx="3721">
                  <c:v>195.90047805889458</c:v>
                </c:pt>
                <c:pt idx="3722">
                  <c:v>195.96587449008959</c:v>
                </c:pt>
                <c:pt idx="3723">
                  <c:v>196.0312013762335</c:v>
                </c:pt>
                <c:pt idx="3724">
                  <c:v>196.09642663215476</c:v>
                </c:pt>
                <c:pt idx="3725">
                  <c:v>196.16155515022356</c:v>
                </c:pt>
                <c:pt idx="3726">
                  <c:v>196.22658665533314</c:v>
                </c:pt>
                <c:pt idx="3727">
                  <c:v>196.29150576802581</c:v>
                </c:pt>
                <c:pt idx="3728">
                  <c:v>196.35634664334344</c:v>
                </c:pt>
                <c:pt idx="3729">
                  <c:v>196.42109254621721</c:v>
                </c:pt>
                <c:pt idx="3730">
                  <c:v>196.48575618778054</c:v>
                </c:pt>
                <c:pt idx="3731">
                  <c:v>196.55035003817497</c:v>
                </c:pt>
                <c:pt idx="3732">
                  <c:v>196.61485383768681</c:v>
                </c:pt>
                <c:pt idx="3733">
                  <c:v>196.67927123632165</c:v>
                </c:pt>
                <c:pt idx="3734">
                  <c:v>196.74357687712055</c:v>
                </c:pt>
                <c:pt idx="3735">
                  <c:v>196.80779137736599</c:v>
                </c:pt>
                <c:pt idx="3736">
                  <c:v>196.87188143372865</c:v>
                </c:pt>
                <c:pt idx="3737">
                  <c:v>196.93588211307159</c:v>
                </c:pt>
                <c:pt idx="3738">
                  <c:v>196.99980257339686</c:v>
                </c:pt>
                <c:pt idx="3739">
                  <c:v>197.06360538469443</c:v>
                </c:pt>
                <c:pt idx="3740">
                  <c:v>197.12732027082461</c:v>
                </c:pt>
                <c:pt idx="3741">
                  <c:v>197.19089966169548</c:v>
                </c:pt>
                <c:pt idx="3742">
                  <c:v>197.25438489739091</c:v>
                </c:pt>
                <c:pt idx="3743">
                  <c:v>197.31775220787375</c:v>
                </c:pt>
                <c:pt idx="3744">
                  <c:v>197.38103007915277</c:v>
                </c:pt>
                <c:pt idx="3745">
                  <c:v>197.44421299915999</c:v>
                </c:pt>
                <c:pt idx="3746">
                  <c:v>197.50731307561222</c:v>
                </c:pt>
                <c:pt idx="3747">
                  <c:v>197.57036437874393</c:v>
                </c:pt>
                <c:pt idx="3748">
                  <c:v>197.63332286601474</c:v>
                </c:pt>
                <c:pt idx="3749">
                  <c:v>197.6962229846558</c:v>
                </c:pt>
                <c:pt idx="3750">
                  <c:v>197.75903677719614</c:v>
                </c:pt>
                <c:pt idx="3751">
                  <c:v>197.82174774230441</c:v>
                </c:pt>
                <c:pt idx="3752">
                  <c:v>197.88437008485644</c:v>
                </c:pt>
                <c:pt idx="3753">
                  <c:v>197.94690745090597</c:v>
                </c:pt>
                <c:pt idx="3754">
                  <c:v>198.00930179843417</c:v>
                </c:pt>
                <c:pt idx="3755">
                  <c:v>198.07165568020659</c:v>
                </c:pt>
                <c:pt idx="3756">
                  <c:v>198.13394256338105</c:v>
                </c:pt>
                <c:pt idx="3757">
                  <c:v>198.19610097603319</c:v>
                </c:pt>
                <c:pt idx="3758">
                  <c:v>198.25816215553726</c:v>
                </c:pt>
                <c:pt idx="3759">
                  <c:v>198.32013714541489</c:v>
                </c:pt>
                <c:pt idx="3760">
                  <c:v>198.3820230197943</c:v>
                </c:pt>
                <c:pt idx="3761">
                  <c:v>198.44382423331285</c:v>
                </c:pt>
                <c:pt idx="3762">
                  <c:v>198.50552096218064</c:v>
                </c:pt>
                <c:pt idx="3763">
                  <c:v>198.56710520876445</c:v>
                </c:pt>
                <c:pt idx="3764">
                  <c:v>198.628626027515</c:v>
                </c:pt>
                <c:pt idx="3765">
                  <c:v>198.69006148021077</c:v>
                </c:pt>
                <c:pt idx="3766">
                  <c:v>198.75140538399754</c:v>
                </c:pt>
                <c:pt idx="3767">
                  <c:v>198.81266950829254</c:v>
                </c:pt>
                <c:pt idx="3768">
                  <c:v>198.87386646106813</c:v>
                </c:pt>
                <c:pt idx="3769">
                  <c:v>198.93496874686937</c:v>
                </c:pt>
                <c:pt idx="3770">
                  <c:v>198.99598703958776</c:v>
                </c:pt>
                <c:pt idx="3771">
                  <c:v>199.05694446163093</c:v>
                </c:pt>
                <c:pt idx="3772">
                  <c:v>199.11780236064243</c:v>
                </c:pt>
                <c:pt idx="3773">
                  <c:v>199.17858162876155</c:v>
                </c:pt>
                <c:pt idx="3774">
                  <c:v>199.23926325906814</c:v>
                </c:pt>
                <c:pt idx="3775">
                  <c:v>199.2998525794211</c:v>
                </c:pt>
                <c:pt idx="3776">
                  <c:v>199.36034759634353</c:v>
                </c:pt>
                <c:pt idx="3777">
                  <c:v>199.42077187058456</c:v>
                </c:pt>
                <c:pt idx="3778">
                  <c:v>199.48111807662463</c:v>
                </c:pt>
                <c:pt idx="3779">
                  <c:v>199.54138148857697</c:v>
                </c:pt>
                <c:pt idx="3780">
                  <c:v>199.60155539534645</c:v>
                </c:pt>
                <c:pt idx="3781">
                  <c:v>199.66161539493692</c:v>
                </c:pt>
                <c:pt idx="3782">
                  <c:v>199.72160340817194</c:v>
                </c:pt>
                <c:pt idx="3783">
                  <c:v>199.78150011182311</c:v>
                </c:pt>
                <c:pt idx="3784">
                  <c:v>199.84128706901964</c:v>
                </c:pt>
                <c:pt idx="3785">
                  <c:v>199.90102002450701</c:v>
                </c:pt>
                <c:pt idx="3786">
                  <c:v>199.96063763974263</c:v>
                </c:pt>
                <c:pt idx="3787">
                  <c:v>200.02016891848643</c:v>
                </c:pt>
                <c:pt idx="3788">
                  <c:v>200.07959202453713</c:v>
                </c:pt>
                <c:pt idx="3789">
                  <c:v>200.13891275223344</c:v>
                </c:pt>
                <c:pt idx="3790">
                  <c:v>200.19816620110325</c:v>
                </c:pt>
                <c:pt idx="3791">
                  <c:v>200.2573529773436</c:v>
                </c:pt>
                <c:pt idx="3792">
                  <c:v>200.31645362265266</c:v>
                </c:pt>
                <c:pt idx="3793">
                  <c:v>200.37548620671146</c:v>
                </c:pt>
                <c:pt idx="3794">
                  <c:v>200.4344428250084</c:v>
                </c:pt>
                <c:pt idx="3795">
                  <c:v>200.49330616412175</c:v>
                </c:pt>
                <c:pt idx="3796">
                  <c:v>200.55208140222547</c:v>
                </c:pt>
                <c:pt idx="3797">
                  <c:v>200.61074354674435</c:v>
                </c:pt>
                <c:pt idx="3798">
                  <c:v>200.66932956393427</c:v>
                </c:pt>
                <c:pt idx="3799">
                  <c:v>200.72785134048047</c:v>
                </c:pt>
                <c:pt idx="3800">
                  <c:v>200.78629930052662</c:v>
                </c:pt>
                <c:pt idx="3801">
                  <c:v>200.84467719894172</c:v>
                </c:pt>
                <c:pt idx="3802">
                  <c:v>200.90298238646554</c:v>
                </c:pt>
                <c:pt idx="3803">
                  <c:v>200.9612032524943</c:v>
                </c:pt>
                <c:pt idx="3804">
                  <c:v>201.01935388979368</c:v>
                </c:pt>
                <c:pt idx="3805">
                  <c:v>201.07743889565774</c:v>
                </c:pt>
                <c:pt idx="3806">
                  <c:v>201.13545776797994</c:v>
                </c:pt>
                <c:pt idx="3807">
                  <c:v>201.19338387907598</c:v>
                </c:pt>
                <c:pt idx="3808">
                  <c:v>201.2512251416554</c:v>
                </c:pt>
                <c:pt idx="3809">
                  <c:v>201.30902094925074</c:v>
                </c:pt>
                <c:pt idx="3810">
                  <c:v>201.36673227064628</c:v>
                </c:pt>
                <c:pt idx="3811">
                  <c:v>201.42438062645539</c:v>
                </c:pt>
                <c:pt idx="3812">
                  <c:v>201.48194286946384</c:v>
                </c:pt>
                <c:pt idx="3813">
                  <c:v>201.53941173088592</c:v>
                </c:pt>
                <c:pt idx="3814">
                  <c:v>201.59682455945574</c:v>
                </c:pt>
                <c:pt idx="3815">
                  <c:v>201.65417343970358</c:v>
                </c:pt>
                <c:pt idx="3816">
                  <c:v>201.71146200519496</c:v>
                </c:pt>
                <c:pt idx="3817">
                  <c:v>201.76867855771454</c:v>
                </c:pt>
                <c:pt idx="3818">
                  <c:v>201.82581677200093</c:v>
                </c:pt>
                <c:pt idx="3819">
                  <c:v>201.88289039932579</c:v>
                </c:pt>
                <c:pt idx="3820">
                  <c:v>201.93985583598823</c:v>
                </c:pt>
                <c:pt idx="3821">
                  <c:v>201.99676150416229</c:v>
                </c:pt>
                <c:pt idx="3822">
                  <c:v>202.05357707426859</c:v>
                </c:pt>
                <c:pt idx="3823">
                  <c:v>202.11032284245181</c:v>
                </c:pt>
                <c:pt idx="3824">
                  <c:v>202.16698923759662</c:v>
                </c:pt>
                <c:pt idx="3825">
                  <c:v>202.22358591263185</c:v>
                </c:pt>
                <c:pt idx="3826">
                  <c:v>202.28012845129842</c:v>
                </c:pt>
                <c:pt idx="3827">
                  <c:v>202.33658651814113</c:v>
                </c:pt>
                <c:pt idx="3828">
                  <c:v>202.39295859716518</c:v>
                </c:pt>
                <c:pt idx="3829">
                  <c:v>202.44926171645008</c:v>
                </c:pt>
                <c:pt idx="3830">
                  <c:v>202.5054796042478</c:v>
                </c:pt>
                <c:pt idx="3831">
                  <c:v>202.56161070449895</c:v>
                </c:pt>
                <c:pt idx="3832">
                  <c:v>202.61768899671441</c:v>
                </c:pt>
                <c:pt idx="3833">
                  <c:v>202.67367819047362</c:v>
                </c:pt>
                <c:pt idx="3834">
                  <c:v>202.72962865594997</c:v>
                </c:pt>
                <c:pt idx="3835">
                  <c:v>202.78551159675152</c:v>
                </c:pt>
                <c:pt idx="3836">
                  <c:v>202.84134887184322</c:v>
                </c:pt>
                <c:pt idx="3837">
                  <c:v>202.89713444787981</c:v>
                </c:pt>
                <c:pt idx="3838">
                  <c:v>202.95283524221037</c:v>
                </c:pt>
                <c:pt idx="3839">
                  <c:v>203.0084427686709</c:v>
                </c:pt>
                <c:pt idx="3840">
                  <c:v>203.06396985804361</c:v>
                </c:pt>
                <c:pt idx="3841">
                  <c:v>203.11944763913334</c:v>
                </c:pt>
                <c:pt idx="3842">
                  <c:v>203.17481528661679</c:v>
                </c:pt>
                <c:pt idx="3843">
                  <c:v>203.23012234573466</c:v>
                </c:pt>
                <c:pt idx="3844">
                  <c:v>203.28535219482475</c:v>
                </c:pt>
                <c:pt idx="3845">
                  <c:v>203.34049741268797</c:v>
                </c:pt>
                <c:pt idx="3846">
                  <c:v>203.39554957645421</c:v>
                </c:pt>
                <c:pt idx="3847">
                  <c:v>203.45053776355678</c:v>
                </c:pt>
                <c:pt idx="3848">
                  <c:v>203.50544274891988</c:v>
                </c:pt>
                <c:pt idx="3849">
                  <c:v>203.56027716201342</c:v>
                </c:pt>
                <c:pt idx="3850">
                  <c:v>203.61506557947118</c:v>
                </c:pt>
                <c:pt idx="3851">
                  <c:v>203.66980015748459</c:v>
                </c:pt>
                <c:pt idx="3852">
                  <c:v>203.7244489000739</c:v>
                </c:pt>
                <c:pt idx="3853">
                  <c:v>203.77903330972131</c:v>
                </c:pt>
                <c:pt idx="3854">
                  <c:v>203.83356108989645</c:v>
                </c:pt>
                <c:pt idx="3855">
                  <c:v>203.8880120286496</c:v>
                </c:pt>
                <c:pt idx="3856">
                  <c:v>203.94237007382159</c:v>
                </c:pt>
                <c:pt idx="3857">
                  <c:v>203.99666061089613</c:v>
                </c:pt>
                <c:pt idx="3858">
                  <c:v>204.0509017073868</c:v>
                </c:pt>
                <c:pt idx="3859">
                  <c:v>204.1050756998539</c:v>
                </c:pt>
                <c:pt idx="3860">
                  <c:v>204.15917467933878</c:v>
                </c:pt>
                <c:pt idx="3861">
                  <c:v>204.21321441696358</c:v>
                </c:pt>
                <c:pt idx="3862">
                  <c:v>204.26718250781039</c:v>
                </c:pt>
                <c:pt idx="3863">
                  <c:v>204.32106181281563</c:v>
                </c:pt>
                <c:pt idx="3864">
                  <c:v>204.3748599983754</c:v>
                </c:pt>
                <c:pt idx="3865">
                  <c:v>204.42856630188294</c:v>
                </c:pt>
                <c:pt idx="3866">
                  <c:v>204.48221774710836</c:v>
                </c:pt>
                <c:pt idx="3867">
                  <c:v>204.53580940167961</c:v>
                </c:pt>
                <c:pt idx="3868">
                  <c:v>204.58933550085206</c:v>
                </c:pt>
                <c:pt idx="3869">
                  <c:v>204.64274509224614</c:v>
                </c:pt>
                <c:pt idx="3870">
                  <c:v>204.69609648844533</c:v>
                </c:pt>
                <c:pt idx="3871">
                  <c:v>204.74932799493035</c:v>
                </c:pt>
                <c:pt idx="3872">
                  <c:v>204.80249656162377</c:v>
                </c:pt>
                <c:pt idx="3873">
                  <c:v>204.85557164165351</c:v>
                </c:pt>
                <c:pt idx="3874">
                  <c:v>204.90860714806917</c:v>
                </c:pt>
                <c:pt idx="3875">
                  <c:v>204.96158648965448</c:v>
                </c:pt>
                <c:pt idx="3876">
                  <c:v>205.01449311020713</c:v>
                </c:pt>
                <c:pt idx="3877">
                  <c:v>205.06737130920425</c:v>
                </c:pt>
                <c:pt idx="3878">
                  <c:v>205.12020569036437</c:v>
                </c:pt>
                <c:pt idx="3879">
                  <c:v>205.17299482396658</c:v>
                </c:pt>
                <c:pt idx="3880">
                  <c:v>205.22572661957969</c:v>
                </c:pt>
                <c:pt idx="3881">
                  <c:v>205.27836374646228</c:v>
                </c:pt>
                <c:pt idx="3882">
                  <c:v>205.33093549752707</c:v>
                </c:pt>
                <c:pt idx="3883">
                  <c:v>205.38341307853329</c:v>
                </c:pt>
                <c:pt idx="3884">
                  <c:v>205.43581315638963</c:v>
                </c:pt>
                <c:pt idx="3885">
                  <c:v>205.48814131589322</c:v>
                </c:pt>
                <c:pt idx="3886">
                  <c:v>205.54040151874219</c:v>
                </c:pt>
                <c:pt idx="3887">
                  <c:v>205.59261973873686</c:v>
                </c:pt>
                <c:pt idx="3888">
                  <c:v>205.64482484811148</c:v>
                </c:pt>
                <c:pt idx="3889">
                  <c:v>205.6969316387968</c:v>
                </c:pt>
                <c:pt idx="3890">
                  <c:v>205.74891405208942</c:v>
                </c:pt>
                <c:pt idx="3891">
                  <c:v>205.80084005713456</c:v>
                </c:pt>
                <c:pt idx="3892">
                  <c:v>205.85262765102212</c:v>
                </c:pt>
                <c:pt idx="3893">
                  <c:v>205.90429951833556</c:v>
                </c:pt>
                <c:pt idx="3894">
                  <c:v>205.95589501684725</c:v>
                </c:pt>
                <c:pt idx="3895">
                  <c:v>206.00739284895866</c:v>
                </c:pt>
                <c:pt idx="3896">
                  <c:v>206.058819419006</c:v>
                </c:pt>
                <c:pt idx="3897">
                  <c:v>206.11016878053505</c:v>
                </c:pt>
                <c:pt idx="3898">
                  <c:v>206.16146786727776</c:v>
                </c:pt>
                <c:pt idx="3899">
                  <c:v>206.21269359736377</c:v>
                </c:pt>
                <c:pt idx="3900">
                  <c:v>206.26385453947302</c:v>
                </c:pt>
                <c:pt idx="3901">
                  <c:v>206.31492414991459</c:v>
                </c:pt>
                <c:pt idx="3902">
                  <c:v>206.36593315498621</c:v>
                </c:pt>
                <c:pt idx="3903">
                  <c:v>206.41687680448572</c:v>
                </c:pt>
                <c:pt idx="3904">
                  <c:v>206.46773463022876</c:v>
                </c:pt>
                <c:pt idx="3905">
                  <c:v>206.5184985051304</c:v>
                </c:pt>
                <c:pt idx="3906">
                  <c:v>206.56919959168184</c:v>
                </c:pt>
                <c:pt idx="3907">
                  <c:v>206.61984328746036</c:v>
                </c:pt>
                <c:pt idx="3908">
                  <c:v>206.67041727642885</c:v>
                </c:pt>
                <c:pt idx="3909">
                  <c:v>206.72093512580676</c:v>
                </c:pt>
                <c:pt idx="3910">
                  <c:v>206.77138992030916</c:v>
                </c:pt>
                <c:pt idx="3911">
                  <c:v>206.82178668624496</c:v>
                </c:pt>
                <c:pt idx="3912">
                  <c:v>206.87213758499166</c:v>
                </c:pt>
                <c:pt idx="3913">
                  <c:v>206.92242989570843</c:v>
                </c:pt>
                <c:pt idx="3914">
                  <c:v>206.97264954582965</c:v>
                </c:pt>
                <c:pt idx="3915">
                  <c:v>207.02279422007743</c:v>
                </c:pt>
                <c:pt idx="3916">
                  <c:v>207.07285669660084</c:v>
                </c:pt>
                <c:pt idx="3917">
                  <c:v>207.12285516400522</c:v>
                </c:pt>
                <c:pt idx="3918">
                  <c:v>207.1727821288396</c:v>
                </c:pt>
                <c:pt idx="3919">
                  <c:v>207.22266611707846</c:v>
                </c:pt>
                <c:pt idx="3920">
                  <c:v>207.27247849616208</c:v>
                </c:pt>
                <c:pt idx="3921">
                  <c:v>207.32222909714633</c:v>
                </c:pt>
                <c:pt idx="3922">
                  <c:v>207.37188864335548</c:v>
                </c:pt>
                <c:pt idx="3923">
                  <c:v>207.42146761139063</c:v>
                </c:pt>
                <c:pt idx="3924">
                  <c:v>207.4709807791094</c:v>
                </c:pt>
                <c:pt idx="3925">
                  <c:v>207.52043305888284</c:v>
                </c:pt>
                <c:pt idx="3926">
                  <c:v>207.56981658465918</c:v>
                </c:pt>
                <c:pt idx="3927">
                  <c:v>207.61912127124057</c:v>
                </c:pt>
                <c:pt idx="3928">
                  <c:v>207.66838422069313</c:v>
                </c:pt>
                <c:pt idx="3929">
                  <c:v>207.71757765028508</c:v>
                </c:pt>
                <c:pt idx="3930">
                  <c:v>207.76672825356871</c:v>
                </c:pt>
                <c:pt idx="3931">
                  <c:v>207.81580600466773</c:v>
                </c:pt>
                <c:pt idx="3932">
                  <c:v>207.86481506449266</c:v>
                </c:pt>
                <c:pt idx="3933">
                  <c:v>207.9137556480988</c:v>
                </c:pt>
                <c:pt idx="3934">
                  <c:v>207.96264216421417</c:v>
                </c:pt>
                <c:pt idx="3935">
                  <c:v>208.01147662105319</c:v>
                </c:pt>
                <c:pt idx="3936">
                  <c:v>208.06024527009558</c:v>
                </c:pt>
                <c:pt idx="3937">
                  <c:v>208.10892921309258</c:v>
                </c:pt>
                <c:pt idx="3938">
                  <c:v>208.1575670427074</c:v>
                </c:pt>
                <c:pt idx="3939">
                  <c:v>208.20614341913139</c:v>
                </c:pt>
                <c:pt idx="3940">
                  <c:v>208.25465111246027</c:v>
                </c:pt>
                <c:pt idx="3941">
                  <c:v>208.30308673242351</c:v>
                </c:pt>
                <c:pt idx="3942">
                  <c:v>208.35145196589275</c:v>
                </c:pt>
                <c:pt idx="3943">
                  <c:v>208.39972912486149</c:v>
                </c:pt>
                <c:pt idx="3944">
                  <c:v>208.44796462164072</c:v>
                </c:pt>
                <c:pt idx="3945">
                  <c:v>208.49613929522283</c:v>
                </c:pt>
                <c:pt idx="3946">
                  <c:v>208.54426165243285</c:v>
                </c:pt>
                <c:pt idx="3947">
                  <c:v>208.59232355043687</c:v>
                </c:pt>
                <c:pt idx="3948">
                  <c:v>208.6403211785609</c:v>
                </c:pt>
                <c:pt idx="3949">
                  <c:v>208.6882691788712</c:v>
                </c:pt>
                <c:pt idx="3950">
                  <c:v>208.73615396711452</c:v>
                </c:pt>
                <c:pt idx="3951">
                  <c:v>208.78398488739307</c:v>
                </c:pt>
                <c:pt idx="3952">
                  <c:v>208.83175820217451</c:v>
                </c:pt>
                <c:pt idx="3953">
                  <c:v>208.87947306134345</c:v>
                </c:pt>
                <c:pt idx="3954">
                  <c:v>208.92712397388075</c:v>
                </c:pt>
                <c:pt idx="3955">
                  <c:v>208.97471708824074</c:v>
                </c:pt>
                <c:pt idx="3956">
                  <c:v>209.02224365915663</c:v>
                </c:pt>
                <c:pt idx="3957">
                  <c:v>209.06968055566102</c:v>
                </c:pt>
                <c:pt idx="3958">
                  <c:v>209.11705832466785</c:v>
                </c:pt>
                <c:pt idx="3959">
                  <c:v>209.16438311829074</c:v>
                </c:pt>
                <c:pt idx="3960">
                  <c:v>209.21165963978402</c:v>
                </c:pt>
                <c:pt idx="3961">
                  <c:v>209.25887262417532</c:v>
                </c:pt>
                <c:pt idx="3962">
                  <c:v>209.30602518548861</c:v>
                </c:pt>
                <c:pt idx="3963">
                  <c:v>209.3530899722054</c:v>
                </c:pt>
                <c:pt idx="3964">
                  <c:v>209.40010214647123</c:v>
                </c:pt>
                <c:pt idx="3965">
                  <c:v>209.44705136180795</c:v>
                </c:pt>
                <c:pt idx="3966">
                  <c:v>209.49393059458041</c:v>
                </c:pt>
                <c:pt idx="3967">
                  <c:v>209.54074357499431</c:v>
                </c:pt>
                <c:pt idx="3968">
                  <c:v>209.58750248762371</c:v>
                </c:pt>
                <c:pt idx="3969">
                  <c:v>209.63420328465676</c:v>
                </c:pt>
                <c:pt idx="3970">
                  <c:v>209.68081237037134</c:v>
                </c:pt>
                <c:pt idx="3971">
                  <c:v>209.72736973746183</c:v>
                </c:pt>
                <c:pt idx="3972">
                  <c:v>209.77387822567863</c:v>
                </c:pt>
                <c:pt idx="3973">
                  <c:v>209.82032194643216</c:v>
                </c:pt>
                <c:pt idx="3974">
                  <c:v>209.86671075676816</c:v>
                </c:pt>
                <c:pt idx="3975">
                  <c:v>209.91303562526821</c:v>
                </c:pt>
                <c:pt idx="3976">
                  <c:v>209.95929240970949</c:v>
                </c:pt>
                <c:pt idx="3977">
                  <c:v>210.00547577753935</c:v>
                </c:pt>
                <c:pt idx="3978">
                  <c:v>210.05159958913629</c:v>
                </c:pt>
                <c:pt idx="3979">
                  <c:v>210.09764953669458</c:v>
                </c:pt>
                <c:pt idx="3980">
                  <c:v>210.14363924820154</c:v>
                </c:pt>
                <c:pt idx="3981">
                  <c:v>210.18958124855283</c:v>
                </c:pt>
                <c:pt idx="3982">
                  <c:v>210.2354557964164</c:v>
                </c:pt>
                <c:pt idx="3983">
                  <c:v>210.28126389837783</c:v>
                </c:pt>
                <c:pt idx="3984">
                  <c:v>210.32702173957495</c:v>
                </c:pt>
                <c:pt idx="3985">
                  <c:v>210.37270760259844</c:v>
                </c:pt>
                <c:pt idx="3986">
                  <c:v>210.41834735768433</c:v>
                </c:pt>
                <c:pt idx="3987">
                  <c:v>210.46390689479202</c:v>
                </c:pt>
                <c:pt idx="3988">
                  <c:v>210.50940134419199</c:v>
                </c:pt>
                <c:pt idx="3989">
                  <c:v>210.55486269041103</c:v>
                </c:pt>
                <c:pt idx="3990">
                  <c:v>210.60024498843643</c:v>
                </c:pt>
                <c:pt idx="3991">
                  <c:v>210.64554473664387</c:v>
                </c:pt>
                <c:pt idx="3992">
                  <c:v>210.69077336164162</c:v>
                </c:pt>
                <c:pt idx="3993">
                  <c:v>210.73593907099507</c:v>
                </c:pt>
                <c:pt idx="3994">
                  <c:v>210.78108330897408</c:v>
                </c:pt>
                <c:pt idx="3995">
                  <c:v>210.82617332292108</c:v>
                </c:pt>
                <c:pt idx="3996">
                  <c:v>210.87122079049036</c:v>
                </c:pt>
                <c:pt idx="3997">
                  <c:v>210.91622302442764</c:v>
                </c:pt>
                <c:pt idx="3998">
                  <c:v>210.96117582841117</c:v>
                </c:pt>
                <c:pt idx="3999">
                  <c:v>211.006036314959</c:v>
                </c:pt>
                <c:pt idx="4000">
                  <c:v>211.05080574240347</c:v>
                </c:pt>
                <c:pt idx="4001">
                  <c:v>211.09548294237126</c:v>
                </c:pt>
                <c:pt idx="4002">
                  <c:v>211.1400851618026</c:v>
                </c:pt>
                <c:pt idx="4003">
                  <c:v>211.18460722768407</c:v>
                </c:pt>
                <c:pt idx="4004">
                  <c:v>211.22905203377411</c:v>
                </c:pt>
                <c:pt idx="4005">
                  <c:v>211.27340702092835</c:v>
                </c:pt>
                <c:pt idx="4006">
                  <c:v>211.31769193093248</c:v>
                </c:pt>
                <c:pt idx="4007">
                  <c:v>211.36191143887075</c:v>
                </c:pt>
                <c:pt idx="4008">
                  <c:v>211.40605289104991</c:v>
                </c:pt>
                <c:pt idx="4009">
                  <c:v>211.45013299846025</c:v>
                </c:pt>
                <c:pt idx="4010">
                  <c:v>211.49414683169684</c:v>
                </c:pt>
                <c:pt idx="4011">
                  <c:v>211.53810170286658</c:v>
                </c:pt>
                <c:pt idx="4012">
                  <c:v>211.58197204950937</c:v>
                </c:pt>
                <c:pt idx="4013">
                  <c:v>211.62581035113757</c:v>
                </c:pt>
                <c:pt idx="4014">
                  <c:v>211.66957303743195</c:v>
                </c:pt>
                <c:pt idx="4015">
                  <c:v>211.71326058711648</c:v>
                </c:pt>
                <c:pt idx="4016">
                  <c:v>211.75691171517823</c:v>
                </c:pt>
                <c:pt idx="4017">
                  <c:v>211.80051287359566</c:v>
                </c:pt>
                <c:pt idx="4018">
                  <c:v>211.84405163003183</c:v>
                </c:pt>
                <c:pt idx="4019">
                  <c:v>211.88751173178508</c:v>
                </c:pt>
                <c:pt idx="4020">
                  <c:v>211.93093304077163</c:v>
                </c:pt>
                <c:pt idx="4021">
                  <c:v>211.97428042204342</c:v>
                </c:pt>
                <c:pt idx="4022">
                  <c:v>212.0176062950778</c:v>
                </c:pt>
                <c:pt idx="4023">
                  <c:v>212.06087624536218</c:v>
                </c:pt>
                <c:pt idx="4024">
                  <c:v>212.10408648343062</c:v>
                </c:pt>
                <c:pt idx="4025">
                  <c:v>212.14724265299483</c:v>
                </c:pt>
                <c:pt idx="4026">
                  <c:v>212.19033654868974</c:v>
                </c:pt>
                <c:pt idx="4027">
                  <c:v>212.23337409293961</c:v>
                </c:pt>
                <c:pt idx="4028">
                  <c:v>212.27631966184811</c:v>
                </c:pt>
                <c:pt idx="4029">
                  <c:v>212.31921278389925</c:v>
                </c:pt>
                <c:pt idx="4030">
                  <c:v>212.36203686146962</c:v>
                </c:pt>
                <c:pt idx="4031">
                  <c:v>212.40479673073804</c:v>
                </c:pt>
                <c:pt idx="4032">
                  <c:v>212.44751840288998</c:v>
                </c:pt>
                <c:pt idx="4033">
                  <c:v>212.490212485576</c:v>
                </c:pt>
                <c:pt idx="4034">
                  <c:v>212.53283901611397</c:v>
                </c:pt>
                <c:pt idx="4035">
                  <c:v>212.57543451361451</c:v>
                </c:pt>
                <c:pt idx="4036">
                  <c:v>212.61797022444375</c:v>
                </c:pt>
                <c:pt idx="4037">
                  <c:v>212.66043711622768</c:v>
                </c:pt>
                <c:pt idx="4038">
                  <c:v>212.70286526001951</c:v>
                </c:pt>
                <c:pt idx="4039">
                  <c:v>212.74524246117699</c:v>
                </c:pt>
                <c:pt idx="4040">
                  <c:v>212.78755272010218</c:v>
                </c:pt>
                <c:pt idx="4041">
                  <c:v>212.82978762325996</c:v>
                </c:pt>
                <c:pt idx="4042">
                  <c:v>212.87193655940962</c:v>
                </c:pt>
                <c:pt idx="4043">
                  <c:v>212.91401227352699</c:v>
                </c:pt>
                <c:pt idx="4044">
                  <c:v>212.95605762136768</c:v>
                </c:pt>
                <c:pt idx="4045">
                  <c:v>212.99807884496647</c:v>
                </c:pt>
                <c:pt idx="4046">
                  <c:v>213.04002472899654</c:v>
                </c:pt>
                <c:pt idx="4047">
                  <c:v>213.08194256601581</c:v>
                </c:pt>
                <c:pt idx="4048">
                  <c:v>213.12384121874885</c:v>
                </c:pt>
                <c:pt idx="4049">
                  <c:v>213.16571616713378</c:v>
                </c:pt>
                <c:pt idx="4050">
                  <c:v>213.20752883278735</c:v>
                </c:pt>
                <c:pt idx="4051">
                  <c:v>213.24928994584937</c:v>
                </c:pt>
                <c:pt idx="4052">
                  <c:v>213.29101451226308</c:v>
                </c:pt>
                <c:pt idx="4053">
                  <c:v>213.33268487211447</c:v>
                </c:pt>
                <c:pt idx="4054">
                  <c:v>213.37429822889933</c:v>
                </c:pt>
                <c:pt idx="4055">
                  <c:v>213.41584911088938</c:v>
                </c:pt>
                <c:pt idx="4056">
                  <c:v>213.45735738406668</c:v>
                </c:pt>
                <c:pt idx="4057">
                  <c:v>213.49879713629497</c:v>
                </c:pt>
                <c:pt idx="4058">
                  <c:v>213.54018418700048</c:v>
                </c:pt>
                <c:pt idx="4059">
                  <c:v>213.58151834236654</c:v>
                </c:pt>
                <c:pt idx="4060">
                  <c:v>213.62278049078284</c:v>
                </c:pt>
                <c:pt idx="4061">
                  <c:v>213.66397568473275</c:v>
                </c:pt>
                <c:pt idx="4062">
                  <c:v>213.70511079877045</c:v>
                </c:pt>
                <c:pt idx="4063">
                  <c:v>213.7461724603917</c:v>
                </c:pt>
                <c:pt idx="4064">
                  <c:v>213.7871579813764</c:v>
                </c:pt>
                <c:pt idx="4065">
                  <c:v>213.82806983846535</c:v>
                </c:pt>
                <c:pt idx="4066">
                  <c:v>213.8688917963745</c:v>
                </c:pt>
                <c:pt idx="4067">
                  <c:v>213.90970308036364</c:v>
                </c:pt>
                <c:pt idx="4068">
                  <c:v>213.95044614779113</c:v>
                </c:pt>
                <c:pt idx="4069">
                  <c:v>213.99111825716881</c:v>
                </c:pt>
                <c:pt idx="4070">
                  <c:v>214.03174209772041</c:v>
                </c:pt>
                <c:pt idx="4071">
                  <c:v>214.07231566192678</c:v>
                </c:pt>
                <c:pt idx="4072">
                  <c:v>214.11282795577407</c:v>
                </c:pt>
                <c:pt idx="4073">
                  <c:v>214.1532852792011</c:v>
                </c:pt>
                <c:pt idx="4074">
                  <c:v>214.19369876535552</c:v>
                </c:pt>
                <c:pt idx="4075">
                  <c:v>214.23406817473239</c:v>
                </c:pt>
                <c:pt idx="4076">
                  <c:v>214.27437411946116</c:v>
                </c:pt>
                <c:pt idx="4077">
                  <c:v>214.31463544292586</c:v>
                </c:pt>
                <c:pt idx="4078">
                  <c:v>214.35484326456137</c:v>
                </c:pt>
                <c:pt idx="4079">
                  <c:v>214.39498669255798</c:v>
                </c:pt>
                <c:pt idx="4080">
                  <c:v>214.43503182279053</c:v>
                </c:pt>
                <c:pt idx="4081">
                  <c:v>214.47502233775151</c:v>
                </c:pt>
                <c:pt idx="4082">
                  <c:v>214.51497171653884</c:v>
                </c:pt>
                <c:pt idx="4083">
                  <c:v>214.55486464550737</c:v>
                </c:pt>
                <c:pt idx="4084">
                  <c:v>214.59469590407957</c:v>
                </c:pt>
                <c:pt idx="4085">
                  <c:v>214.63446355596878</c:v>
                </c:pt>
                <c:pt idx="4086">
                  <c:v>214.67417925936462</c:v>
                </c:pt>
                <c:pt idx="4087">
                  <c:v>214.7138413172886</c:v>
                </c:pt>
                <c:pt idx="4088">
                  <c:v>214.75346337914257</c:v>
                </c:pt>
                <c:pt idx="4089">
                  <c:v>214.79304808201169</c:v>
                </c:pt>
                <c:pt idx="4090">
                  <c:v>214.83255394607161</c:v>
                </c:pt>
                <c:pt idx="4091">
                  <c:v>214.87201352755591</c:v>
                </c:pt>
                <c:pt idx="4092">
                  <c:v>214.91144118343084</c:v>
                </c:pt>
                <c:pt idx="4093">
                  <c:v>214.95081094996092</c:v>
                </c:pt>
                <c:pt idx="4094">
                  <c:v>214.99013556664659</c:v>
                </c:pt>
                <c:pt idx="4095">
                  <c:v>215.02939065092545</c:v>
                </c:pt>
                <c:pt idx="4096">
                  <c:v>215.06856919701158</c:v>
                </c:pt>
                <c:pt idx="4097">
                  <c:v>215.10771435818319</c:v>
                </c:pt>
                <c:pt idx="4098">
                  <c:v>215.14680527551582</c:v>
                </c:pt>
                <c:pt idx="4099">
                  <c:v>215.1858250293995</c:v>
                </c:pt>
                <c:pt idx="4100">
                  <c:v>215.22475297915381</c:v>
                </c:pt>
                <c:pt idx="4101">
                  <c:v>215.26361020472575</c:v>
                </c:pt>
                <c:pt idx="4102">
                  <c:v>215.30241267255346</c:v>
                </c:pt>
                <c:pt idx="4103">
                  <c:v>215.34115790001309</c:v>
                </c:pt>
                <c:pt idx="4104">
                  <c:v>215.37983421324302</c:v>
                </c:pt>
                <c:pt idx="4105">
                  <c:v>215.41849316948924</c:v>
                </c:pt>
                <c:pt idx="4106">
                  <c:v>215.45714475971076</c:v>
                </c:pt>
                <c:pt idx="4107">
                  <c:v>215.49575215017651</c:v>
                </c:pt>
                <c:pt idx="4108">
                  <c:v>215.53433170307648</c:v>
                </c:pt>
                <c:pt idx="4109">
                  <c:v>215.57289254425115</c:v>
                </c:pt>
                <c:pt idx="4110">
                  <c:v>215.6114241737821</c:v>
                </c:pt>
                <c:pt idx="4111">
                  <c:v>215.64994696045798</c:v>
                </c:pt>
                <c:pt idx="4112">
                  <c:v>215.68844655536299</c:v>
                </c:pt>
                <c:pt idx="4113">
                  <c:v>215.72691417977506</c:v>
                </c:pt>
                <c:pt idx="4114">
                  <c:v>215.76530491395286</c:v>
                </c:pt>
                <c:pt idx="4115">
                  <c:v>215.80367058924006</c:v>
                </c:pt>
                <c:pt idx="4116">
                  <c:v>215.84200061362742</c:v>
                </c:pt>
                <c:pt idx="4117">
                  <c:v>215.8802680191076</c:v>
                </c:pt>
                <c:pt idx="4118">
                  <c:v>215.91851979316843</c:v>
                </c:pt>
                <c:pt idx="4119">
                  <c:v>215.95671198842365</c:v>
                </c:pt>
                <c:pt idx="4120">
                  <c:v>215.99487568772062</c:v>
                </c:pt>
                <c:pt idx="4121">
                  <c:v>216.0330009137414</c:v>
                </c:pt>
                <c:pt idx="4122">
                  <c:v>216.07108294492048</c:v>
                </c:pt>
                <c:pt idx="4123">
                  <c:v>216.10910199185952</c:v>
                </c:pt>
                <c:pt idx="4124">
                  <c:v>216.14708297525803</c:v>
                </c:pt>
                <c:pt idx="4125">
                  <c:v>216.18498742696966</c:v>
                </c:pt>
                <c:pt idx="4126">
                  <c:v>216.22284002626589</c:v>
                </c:pt>
                <c:pt idx="4127">
                  <c:v>216.26063303551905</c:v>
                </c:pt>
                <c:pt idx="4128">
                  <c:v>216.2983527920114</c:v>
                </c:pt>
                <c:pt idx="4129">
                  <c:v>216.33603801868048</c:v>
                </c:pt>
                <c:pt idx="4130">
                  <c:v>216.37363980267244</c:v>
                </c:pt>
                <c:pt idx="4131">
                  <c:v>216.41117417585735</c:v>
                </c:pt>
                <c:pt idx="4132">
                  <c:v>216.44866741151085</c:v>
                </c:pt>
                <c:pt idx="4133">
                  <c:v>216.48610529156093</c:v>
                </c:pt>
                <c:pt idx="4134">
                  <c:v>216.52349184100723</c:v>
                </c:pt>
                <c:pt idx="4135">
                  <c:v>216.56083375638002</c:v>
                </c:pt>
                <c:pt idx="4136">
                  <c:v>216.59811129625552</c:v>
                </c:pt>
                <c:pt idx="4137">
                  <c:v>216.6353368456395</c:v>
                </c:pt>
                <c:pt idx="4138">
                  <c:v>216.67252541524113</c:v>
                </c:pt>
                <c:pt idx="4139">
                  <c:v>216.70970216999936</c:v>
                </c:pt>
                <c:pt idx="4140">
                  <c:v>216.74681536013603</c:v>
                </c:pt>
                <c:pt idx="4141">
                  <c:v>216.78385515053742</c:v>
                </c:pt>
                <c:pt idx="4142">
                  <c:v>216.8208452341469</c:v>
                </c:pt>
                <c:pt idx="4143">
                  <c:v>216.85777687074798</c:v>
                </c:pt>
                <c:pt idx="4144">
                  <c:v>216.89463096521482</c:v>
                </c:pt>
                <c:pt idx="4145">
                  <c:v>216.93144190182713</c:v>
                </c:pt>
                <c:pt idx="4146">
                  <c:v>216.9682303294918</c:v>
                </c:pt>
                <c:pt idx="4147">
                  <c:v>217.00495854661725</c:v>
                </c:pt>
                <c:pt idx="4148">
                  <c:v>217.04162472415373</c:v>
                </c:pt>
                <c:pt idx="4149">
                  <c:v>217.0782321961542</c:v>
                </c:pt>
                <c:pt idx="4150">
                  <c:v>217.11478255365378</c:v>
                </c:pt>
                <c:pt idx="4151">
                  <c:v>217.15130186653863</c:v>
                </c:pt>
                <c:pt idx="4152">
                  <c:v>217.18776172941645</c:v>
                </c:pt>
                <c:pt idx="4153">
                  <c:v>217.22417029439939</c:v>
                </c:pt>
                <c:pt idx="4154">
                  <c:v>217.26052676537111</c:v>
                </c:pt>
                <c:pt idx="4155">
                  <c:v>217.29682194152019</c:v>
                </c:pt>
                <c:pt idx="4156">
                  <c:v>217.33307409547845</c:v>
                </c:pt>
                <c:pt idx="4157">
                  <c:v>217.36929573222014</c:v>
                </c:pt>
                <c:pt idx="4158">
                  <c:v>217.40545041689685</c:v>
                </c:pt>
                <c:pt idx="4159">
                  <c:v>217.44152391377261</c:v>
                </c:pt>
                <c:pt idx="4160">
                  <c:v>217.47754819274851</c:v>
                </c:pt>
                <c:pt idx="4161">
                  <c:v>217.51353117803595</c:v>
                </c:pt>
                <c:pt idx="4162">
                  <c:v>217.549458390046</c:v>
                </c:pt>
                <c:pt idx="4163">
                  <c:v>217.5853396145672</c:v>
                </c:pt>
                <c:pt idx="4164">
                  <c:v>217.62115838749784</c:v>
                </c:pt>
                <c:pt idx="4165">
                  <c:v>217.65692912562426</c:v>
                </c:pt>
                <c:pt idx="4166">
                  <c:v>217.69266343955059</c:v>
                </c:pt>
                <c:pt idx="4167">
                  <c:v>217.72834017753806</c:v>
                </c:pt>
                <c:pt idx="4168">
                  <c:v>217.76397402589507</c:v>
                </c:pt>
                <c:pt idx="4169">
                  <c:v>217.79954625593911</c:v>
                </c:pt>
                <c:pt idx="4170">
                  <c:v>217.83504546179361</c:v>
                </c:pt>
                <c:pt idx="4171">
                  <c:v>217.87048770054679</c:v>
                </c:pt>
                <c:pt idx="4172">
                  <c:v>217.90587533777332</c:v>
                </c:pt>
                <c:pt idx="4173">
                  <c:v>217.94121748389685</c:v>
                </c:pt>
                <c:pt idx="4174">
                  <c:v>217.97648788264689</c:v>
                </c:pt>
                <c:pt idx="4175">
                  <c:v>218.01172151429211</c:v>
                </c:pt>
                <c:pt idx="4176">
                  <c:v>218.04691134176733</c:v>
                </c:pt>
                <c:pt idx="4177">
                  <c:v>218.08207752304759</c:v>
                </c:pt>
                <c:pt idx="4178">
                  <c:v>218.11721822051462</c:v>
                </c:pt>
                <c:pt idx="4179">
                  <c:v>218.15231949095417</c:v>
                </c:pt>
                <c:pt idx="4180">
                  <c:v>218.18741109872079</c:v>
                </c:pt>
                <c:pt idx="4181">
                  <c:v>218.22248769293591</c:v>
                </c:pt>
                <c:pt idx="4182">
                  <c:v>218.25752730496663</c:v>
                </c:pt>
                <c:pt idx="4183">
                  <c:v>218.29256438552179</c:v>
                </c:pt>
                <c:pt idx="4184">
                  <c:v>218.32751220317849</c:v>
                </c:pt>
                <c:pt idx="4185">
                  <c:v>218.36237511196634</c:v>
                </c:pt>
                <c:pt idx="4186">
                  <c:v>218.39718465819467</c:v>
                </c:pt>
                <c:pt idx="4187">
                  <c:v>218.43192831025095</c:v>
                </c:pt>
                <c:pt idx="4188">
                  <c:v>218.46658016208758</c:v>
                </c:pt>
                <c:pt idx="4189">
                  <c:v>218.50112610871264</c:v>
                </c:pt>
                <c:pt idx="4190">
                  <c:v>218.53560857659431</c:v>
                </c:pt>
                <c:pt idx="4191">
                  <c:v>218.57002026603246</c:v>
                </c:pt>
                <c:pt idx="4192">
                  <c:v>218.60435895147165</c:v>
                </c:pt>
                <c:pt idx="4193">
                  <c:v>218.63863574399409</c:v>
                </c:pt>
                <c:pt idx="4194">
                  <c:v>218.67283848193404</c:v>
                </c:pt>
                <c:pt idx="4195">
                  <c:v>218.70698374199131</c:v>
                </c:pt>
                <c:pt idx="4196">
                  <c:v>218.74109703283571</c:v>
                </c:pt>
                <c:pt idx="4197">
                  <c:v>218.77517444225276</c:v>
                </c:pt>
                <c:pt idx="4198">
                  <c:v>218.80918900849994</c:v>
                </c:pt>
                <c:pt idx="4199">
                  <c:v>218.84316480351978</c:v>
                </c:pt>
                <c:pt idx="4200">
                  <c:v>218.87709187319274</c:v>
                </c:pt>
                <c:pt idx="4201">
                  <c:v>218.91097178970037</c:v>
                </c:pt>
                <c:pt idx="4202">
                  <c:v>218.94482254421982</c:v>
                </c:pt>
                <c:pt idx="4203">
                  <c:v>218.97861843895896</c:v>
                </c:pt>
                <c:pt idx="4204">
                  <c:v>219.01236186850198</c:v>
                </c:pt>
                <c:pt idx="4205">
                  <c:v>219.0460782104912</c:v>
                </c:pt>
                <c:pt idx="4206">
                  <c:v>219.07978188270238</c:v>
                </c:pt>
                <c:pt idx="4207">
                  <c:v>219.11344396250809</c:v>
                </c:pt>
                <c:pt idx="4208">
                  <c:v>219.14706912202104</c:v>
                </c:pt>
                <c:pt idx="4209">
                  <c:v>219.18066534523493</c:v>
                </c:pt>
                <c:pt idx="4210">
                  <c:v>219.21422064491119</c:v>
                </c:pt>
                <c:pt idx="4211">
                  <c:v>219.24772817351086</c:v>
                </c:pt>
                <c:pt idx="4212">
                  <c:v>219.28119662795868</c:v>
                </c:pt>
                <c:pt idx="4213">
                  <c:v>219.3146160281272</c:v>
                </c:pt>
                <c:pt idx="4214">
                  <c:v>219.34801612341897</c:v>
                </c:pt>
                <c:pt idx="4215">
                  <c:v>219.38137480173856</c:v>
                </c:pt>
                <c:pt idx="4216">
                  <c:v>219.41466477437731</c:v>
                </c:pt>
                <c:pt idx="4217">
                  <c:v>219.44786868077981</c:v>
                </c:pt>
                <c:pt idx="4218">
                  <c:v>219.48101358085381</c:v>
                </c:pt>
                <c:pt idx="4219">
                  <c:v>219.51412308850882</c:v>
                </c:pt>
                <c:pt idx="4220">
                  <c:v>219.54721686624089</c:v>
                </c:pt>
                <c:pt idx="4221">
                  <c:v>219.58029329033266</c:v>
                </c:pt>
                <c:pt idx="4222">
                  <c:v>219.61329570364359</c:v>
                </c:pt>
                <c:pt idx="4223">
                  <c:v>219.64626387534267</c:v>
                </c:pt>
                <c:pt idx="4224">
                  <c:v>219.67917149643048</c:v>
                </c:pt>
                <c:pt idx="4225">
                  <c:v>219.71205114702511</c:v>
                </c:pt>
                <c:pt idx="4226">
                  <c:v>219.74487854434892</c:v>
                </c:pt>
                <c:pt idx="4227">
                  <c:v>219.77764574072</c:v>
                </c:pt>
                <c:pt idx="4228">
                  <c:v>219.81035445540081</c:v>
                </c:pt>
                <c:pt idx="4229">
                  <c:v>219.8430217361192</c:v>
                </c:pt>
                <c:pt idx="4230">
                  <c:v>219.87563682945128</c:v>
                </c:pt>
                <c:pt idx="4231">
                  <c:v>219.90821379700549</c:v>
                </c:pt>
                <c:pt idx="4232">
                  <c:v>219.94074331196026</c:v>
                </c:pt>
                <c:pt idx="4233">
                  <c:v>219.97322348943587</c:v>
                </c:pt>
                <c:pt idx="4234">
                  <c:v>220.00566471291597</c:v>
                </c:pt>
                <c:pt idx="4235">
                  <c:v>220.03804953669234</c:v>
                </c:pt>
                <c:pt idx="4236">
                  <c:v>220.07036054866188</c:v>
                </c:pt>
                <c:pt idx="4237">
                  <c:v>220.10262866512255</c:v>
                </c:pt>
                <c:pt idx="4238">
                  <c:v>220.13483898296951</c:v>
                </c:pt>
                <c:pt idx="4239">
                  <c:v>220.16698175968989</c:v>
                </c:pt>
                <c:pt idx="4240">
                  <c:v>220.19909497035877</c:v>
                </c:pt>
                <c:pt idx="4241">
                  <c:v>220.23114462713821</c:v>
                </c:pt>
                <c:pt idx="4242">
                  <c:v>220.26315187005341</c:v>
                </c:pt>
                <c:pt idx="4243">
                  <c:v>220.2951229728227</c:v>
                </c:pt>
                <c:pt idx="4244">
                  <c:v>220.3270529180156</c:v>
                </c:pt>
                <c:pt idx="4245">
                  <c:v>220.35895056031362</c:v>
                </c:pt>
                <c:pt idx="4246">
                  <c:v>220.3908043730838</c:v>
                </c:pt>
                <c:pt idx="4247">
                  <c:v>220.42263189264872</c:v>
                </c:pt>
                <c:pt idx="4248">
                  <c:v>220.45442741002012</c:v>
                </c:pt>
                <c:pt idx="4249">
                  <c:v>220.48621398881332</c:v>
                </c:pt>
                <c:pt idx="4250">
                  <c:v>220.51797818406573</c:v>
                </c:pt>
                <c:pt idx="4251">
                  <c:v>220.54970471352203</c:v>
                </c:pt>
                <c:pt idx="4252">
                  <c:v>220.58140624785622</c:v>
                </c:pt>
                <c:pt idx="4253">
                  <c:v>220.61306100621633</c:v>
                </c:pt>
                <c:pt idx="4254">
                  <c:v>220.64468388646185</c:v>
                </c:pt>
                <c:pt idx="4255">
                  <c:v>220.67627353687075</c:v>
                </c:pt>
                <c:pt idx="4256">
                  <c:v>220.70781318013394</c:v>
                </c:pt>
                <c:pt idx="4257">
                  <c:v>220.73933107188492</c:v>
                </c:pt>
                <c:pt idx="4258">
                  <c:v>220.77078123074708</c:v>
                </c:pt>
                <c:pt idx="4259">
                  <c:v>220.80217944820842</c:v>
                </c:pt>
                <c:pt idx="4260">
                  <c:v>220.83355515888522</c:v>
                </c:pt>
                <c:pt idx="4261">
                  <c:v>220.86484888775499</c:v>
                </c:pt>
                <c:pt idx="4262">
                  <c:v>220.89607421175143</c:v>
                </c:pt>
                <c:pt idx="4263">
                  <c:v>220.9272536863798</c:v>
                </c:pt>
                <c:pt idx="4264">
                  <c:v>220.95838551903725</c:v>
                </c:pt>
                <c:pt idx="4265">
                  <c:v>220.98952546560818</c:v>
                </c:pt>
                <c:pt idx="4266">
                  <c:v>221.02065781187014</c:v>
                </c:pt>
                <c:pt idx="4267">
                  <c:v>221.05173382283502</c:v>
                </c:pt>
                <c:pt idx="4268">
                  <c:v>221.08277826549912</c:v>
                </c:pt>
                <c:pt idx="4269">
                  <c:v>221.11383566424558</c:v>
                </c:pt>
                <c:pt idx="4270">
                  <c:v>221.1448345252345</c:v>
                </c:pt>
                <c:pt idx="4271">
                  <c:v>221.17582074324267</c:v>
                </c:pt>
                <c:pt idx="4272">
                  <c:v>221.20676827095889</c:v>
                </c:pt>
                <c:pt idx="4273">
                  <c:v>221.23766611177393</c:v>
                </c:pt>
                <c:pt idx="4274">
                  <c:v>221.26849625011542</c:v>
                </c:pt>
                <c:pt idx="4275">
                  <c:v>221.29931623751526</c:v>
                </c:pt>
                <c:pt idx="4276">
                  <c:v>221.33011748887773</c:v>
                </c:pt>
                <c:pt idx="4277">
                  <c:v>221.36087946672771</c:v>
                </c:pt>
                <c:pt idx="4278">
                  <c:v>221.39161247240872</c:v>
                </c:pt>
                <c:pt idx="4279">
                  <c:v>221.42229442100361</c:v>
                </c:pt>
                <c:pt idx="4280">
                  <c:v>221.45292064737004</c:v>
                </c:pt>
                <c:pt idx="4281">
                  <c:v>221.48349221241776</c:v>
                </c:pt>
                <c:pt idx="4282">
                  <c:v>221.51400233846965</c:v>
                </c:pt>
                <c:pt idx="4283">
                  <c:v>221.5444723973562</c:v>
                </c:pt>
                <c:pt idx="4284">
                  <c:v>221.57490019504758</c:v>
                </c:pt>
                <c:pt idx="4285">
                  <c:v>221.60527616114743</c:v>
                </c:pt>
                <c:pt idx="4286">
                  <c:v>221.63559690427974</c:v>
                </c:pt>
                <c:pt idx="4287">
                  <c:v>221.66586396264503</c:v>
                </c:pt>
                <c:pt idx="4288">
                  <c:v>221.69607671262787</c:v>
                </c:pt>
                <c:pt idx="4289">
                  <c:v>221.72627768672831</c:v>
                </c:pt>
                <c:pt idx="4290">
                  <c:v>221.75643473300315</c:v>
                </c:pt>
                <c:pt idx="4291">
                  <c:v>221.78654166618267</c:v>
                </c:pt>
                <c:pt idx="4292">
                  <c:v>221.81658988160714</c:v>
                </c:pt>
                <c:pt idx="4293">
                  <c:v>221.84658497649616</c:v>
                </c:pt>
                <c:pt idx="4294">
                  <c:v>221.87655227493218</c:v>
                </c:pt>
                <c:pt idx="4295">
                  <c:v>221.90647532775861</c:v>
                </c:pt>
                <c:pt idx="4296">
                  <c:v>221.9363793974828</c:v>
                </c:pt>
                <c:pt idx="4297">
                  <c:v>221.96627012654025</c:v>
                </c:pt>
                <c:pt idx="4298">
                  <c:v>221.99614245120799</c:v>
                </c:pt>
                <c:pt idx="4299">
                  <c:v>222.02599553381879</c:v>
                </c:pt>
                <c:pt idx="4300">
                  <c:v>222.05579973205394</c:v>
                </c:pt>
                <c:pt idx="4301">
                  <c:v>222.08558189877186</c:v>
                </c:pt>
                <c:pt idx="4302">
                  <c:v>222.11532729610977</c:v>
                </c:pt>
                <c:pt idx="4303">
                  <c:v>222.14501676117243</c:v>
                </c:pt>
                <c:pt idx="4304">
                  <c:v>222.17462617794538</c:v>
                </c:pt>
                <c:pt idx="4305">
                  <c:v>222.20418461827515</c:v>
                </c:pt>
                <c:pt idx="4306">
                  <c:v>222.23371510586395</c:v>
                </c:pt>
                <c:pt idx="4307">
                  <c:v>222.26317026209938</c:v>
                </c:pt>
                <c:pt idx="4308">
                  <c:v>222.29255584066001</c:v>
                </c:pt>
                <c:pt idx="4309">
                  <c:v>222.3218669839317</c:v>
                </c:pt>
                <c:pt idx="4310">
                  <c:v>222.35111912728578</c:v>
                </c:pt>
              </c:numCache>
            </c:numRef>
          </c:yVal>
          <c:smooth val="1"/>
        </c:ser>
        <c:axId val="103494400"/>
        <c:axId val="103495936"/>
      </c:scatterChart>
      <c:valAx>
        <c:axId val="103482112"/>
        <c:scaling>
          <c:orientation val="minMax"/>
          <c:max val="7"/>
          <c:min val="0"/>
        </c:scaling>
        <c:axPos val="b"/>
        <c:majorGridlines/>
        <c:minorGridlines/>
        <c:title>
          <c:tx>
            <c:rich>
              <a:bodyPr/>
              <a:lstStyle/>
              <a:p>
                <a:pPr>
                  <a:defRPr sz="1600" b="1" i="0" u="none" strike="noStrike" baseline="0">
                    <a:solidFill>
                      <a:srgbClr val="000000"/>
                    </a:solidFill>
                    <a:latin typeface="Arial"/>
                    <a:ea typeface="Arial"/>
                    <a:cs typeface="Arial"/>
                  </a:defRPr>
                </a:pPr>
                <a:r>
                  <a:rPr lang="de-DE"/>
                  <a:t>Hydratation time [h]</a:t>
                </a:r>
              </a:p>
            </c:rich>
          </c:tx>
          <c:layout>
            <c:manualLayout>
              <c:xMode val="edge"/>
              <c:yMode val="edge"/>
              <c:x val="0.40668495574743835"/>
              <c:y val="0.94485651932618153"/>
            </c:manualLayout>
          </c:layout>
        </c:title>
        <c:numFmt formatCode="[h];@" sourceLinked="0"/>
        <c:tickLblPos val="nextTo"/>
        <c:spPr>
          <a:ln w="25400">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de-DE"/>
          </a:p>
        </c:txPr>
        <c:crossAx val="103484032"/>
        <c:crosses val="autoZero"/>
        <c:crossBetween val="midCat"/>
        <c:majorUnit val="1"/>
        <c:minorUnit val="0.25"/>
      </c:valAx>
      <c:valAx>
        <c:axId val="103484032"/>
        <c:scaling>
          <c:orientation val="minMax"/>
          <c:max val="1.4000000000000011E-3"/>
          <c:min val="0"/>
        </c:scaling>
        <c:axPos val="l"/>
        <c:majorGridlines/>
        <c:title>
          <c:tx>
            <c:rich>
              <a:bodyPr/>
              <a:lstStyle/>
              <a:p>
                <a:pPr>
                  <a:defRPr sz="1600" b="1" i="0" u="none" strike="noStrike" baseline="0">
                    <a:solidFill>
                      <a:srgbClr val="000000"/>
                    </a:solidFill>
                    <a:latin typeface="Arial"/>
                    <a:ea typeface="Arial"/>
                    <a:cs typeface="Arial"/>
                  </a:defRPr>
                </a:pPr>
                <a:r>
                  <a:rPr lang="de-DE"/>
                  <a:t>Specific heat flow [W/g]</a:t>
                </a:r>
              </a:p>
            </c:rich>
          </c:tx>
          <c:layout>
            <c:manualLayout>
              <c:xMode val="edge"/>
              <c:yMode val="edge"/>
              <c:x val="6.6954707584628871E-4"/>
              <c:y val="0.26158590271605558"/>
            </c:manualLayout>
          </c:layout>
        </c:title>
        <c:numFmt formatCode="0.0000" sourceLinked="0"/>
        <c:tickLblPos val="nextTo"/>
        <c:spPr>
          <a:ln w="25400">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de-DE"/>
          </a:p>
        </c:txPr>
        <c:crossAx val="103482112"/>
        <c:crosses val="autoZero"/>
        <c:crossBetween val="midCat"/>
        <c:majorUnit val="2.0000000000000017E-4"/>
        <c:minorUnit val="1.0000000000000009E-4"/>
      </c:valAx>
      <c:valAx>
        <c:axId val="103494400"/>
        <c:scaling>
          <c:orientation val="minMax"/>
        </c:scaling>
        <c:delete val="1"/>
        <c:axPos val="b"/>
        <c:numFmt formatCode="[h]:mm:ss;@" sourceLinked="1"/>
        <c:tickLblPos val="none"/>
        <c:crossAx val="103495936"/>
        <c:crosses val="autoZero"/>
        <c:crossBetween val="midCat"/>
      </c:valAx>
      <c:valAx>
        <c:axId val="103495936"/>
        <c:scaling>
          <c:orientation val="minMax"/>
          <c:max val="350"/>
          <c:min val="0"/>
        </c:scaling>
        <c:axPos val="r"/>
        <c:title>
          <c:tx>
            <c:rich>
              <a:bodyPr rot="-5400000" vert="horz"/>
              <a:lstStyle/>
              <a:p>
                <a:pPr>
                  <a:defRPr sz="1600" b="1">
                    <a:latin typeface="Arial" pitchFamily="34" charset="0"/>
                    <a:cs typeface="Arial" pitchFamily="34" charset="0"/>
                  </a:defRPr>
                </a:pPr>
                <a:r>
                  <a:rPr lang="de-DE" sz="1600" b="1">
                    <a:latin typeface="Arial" pitchFamily="34" charset="0"/>
                    <a:cs typeface="Arial" pitchFamily="34" charset="0"/>
                  </a:rPr>
                  <a:t>Heat of hydration [J/g]</a:t>
                </a:r>
              </a:p>
            </c:rich>
          </c:tx>
          <c:layout>
            <c:manualLayout>
              <c:xMode val="edge"/>
              <c:yMode val="edge"/>
              <c:x val="0.96307692307692272"/>
              <c:y val="0.2750969960233508"/>
            </c:manualLayout>
          </c:layout>
        </c:title>
        <c:numFmt formatCode="0" sourceLinked="1"/>
        <c:tickLblPos val="nextTo"/>
        <c:spPr>
          <a:ln w="25400">
            <a:solidFill>
              <a:schemeClr val="tx1"/>
            </a:solidFill>
          </a:ln>
        </c:spPr>
        <c:txPr>
          <a:bodyPr/>
          <a:lstStyle/>
          <a:p>
            <a:pPr>
              <a:defRPr sz="1600">
                <a:latin typeface="Arial" pitchFamily="34" charset="0"/>
                <a:cs typeface="Arial" pitchFamily="34" charset="0"/>
              </a:defRPr>
            </a:pPr>
            <a:endParaRPr lang="de-DE"/>
          </a:p>
        </c:txPr>
        <c:crossAx val="103494400"/>
        <c:crosses val="max"/>
        <c:crossBetween val="midCat"/>
        <c:majorUnit val="50"/>
        <c:minorUnit val="10"/>
      </c:valAx>
    </c:plotArea>
    <c:legend>
      <c:legendPos val="r"/>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40835007134899526"/>
          <c:y val="1.2649666804368055E-2"/>
          <c:w val="0.25010625470377335"/>
          <c:h val="0.26688231538625273"/>
        </c:manualLayout>
      </c:layout>
      <c:spPr>
        <a:solidFill>
          <a:srgbClr val="FFFFFF"/>
        </a:solidFill>
        <a:ln>
          <a:solidFill>
            <a:schemeClr val="tx1"/>
          </a:solidFill>
        </a:ln>
      </c:spPr>
      <c:txPr>
        <a:bodyPr/>
        <a:lstStyle/>
        <a:p>
          <a:pPr>
            <a:defRPr sz="1400" b="0" i="0" u="none" strike="noStrike" baseline="0">
              <a:solidFill>
                <a:srgbClr val="000000"/>
              </a:solidFill>
              <a:latin typeface="Arial"/>
              <a:ea typeface="Arial"/>
              <a:cs typeface="Arial"/>
            </a:defRPr>
          </a:pPr>
          <a:endParaRPr lang="de-DE"/>
        </a:p>
      </c:txPr>
    </c:legend>
    <c:plotVisOnly val="1"/>
    <c:dispBlanksAs val="gap"/>
  </c:chart>
  <c:spPr>
    <a:noFill/>
    <a:ln w="9525">
      <a:noFill/>
    </a:ln>
  </c:spPr>
  <c:txPr>
    <a:bodyPr/>
    <a:lstStyle/>
    <a:p>
      <a:pPr>
        <a:defRPr sz="1000" b="0" i="0" u="none" strike="noStrike" baseline="0">
          <a:solidFill>
            <a:srgbClr val="000000"/>
          </a:solidFill>
          <a:latin typeface="Calibri"/>
          <a:ea typeface="Calibri"/>
          <a:cs typeface="Calibri"/>
        </a:defRPr>
      </a:pPr>
      <a:endParaRPr lang="de-D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de-DE"/>
  <c:chart>
    <c:plotArea>
      <c:layout>
        <c:manualLayout>
          <c:layoutTarget val="inner"/>
          <c:xMode val="edge"/>
          <c:yMode val="edge"/>
          <c:x val="0.11314279561208695"/>
          <c:y val="3.2538420773714889E-2"/>
          <c:w val="0.86896205666599413"/>
          <c:h val="0.65220451577098171"/>
        </c:manualLayout>
      </c:layout>
      <c:barChart>
        <c:barDir val="col"/>
        <c:grouping val="clustered"/>
        <c:ser>
          <c:idx val="0"/>
          <c:order val="0"/>
          <c:tx>
            <c:strRef>
              <c:f>Tabelle1!$C$5</c:f>
              <c:strCache>
                <c:ptCount val="1"/>
                <c:pt idx="0">
                  <c:v>2 d</c:v>
                </c:pt>
              </c:strCache>
            </c:strRef>
          </c:tx>
          <c:spPr>
            <a:ln>
              <a:solidFill>
                <a:sysClr val="windowText" lastClr="000000"/>
              </a:solidFill>
            </a:ln>
          </c:spPr>
          <c:cat>
            <c:strRef>
              <c:f>(Tabelle1!$A$6:$A$9,Tabelle1!$A$11:$A$14)</c:f>
              <c:strCache>
                <c:ptCount val="8"/>
                <c:pt idx="0">
                  <c:v>GBS 11 average</c:v>
                </c:pt>
                <c:pt idx="1">
                  <c:v>GBS 11 &lt; 0.5 mm</c:v>
                </c:pt>
                <c:pt idx="2">
                  <c:v>GBS 11 &gt; 1.0 mm</c:v>
                </c:pt>
                <c:pt idx="3">
                  <c:v>GBS 11 &gt; 2.0 mm</c:v>
                </c:pt>
                <c:pt idx="4">
                  <c:v>GBS 13b average</c:v>
                </c:pt>
                <c:pt idx="5">
                  <c:v>GBS 13b &lt; 0.5 mm</c:v>
                </c:pt>
                <c:pt idx="6">
                  <c:v>GBS 13b &gt; 1.0 mm</c:v>
                </c:pt>
                <c:pt idx="7">
                  <c:v>GBS 13b &gt; 2.0 mm</c:v>
                </c:pt>
              </c:strCache>
            </c:strRef>
          </c:cat>
          <c:val>
            <c:numRef>
              <c:f>(Tabelle1!$C$6:$C$9,Tabelle1!$C$11:$C$14)</c:f>
              <c:numCache>
                <c:formatCode>0.0</c:formatCode>
                <c:ptCount val="8"/>
                <c:pt idx="0">
                  <c:v>15.6</c:v>
                </c:pt>
                <c:pt idx="1">
                  <c:v>18</c:v>
                </c:pt>
                <c:pt idx="2">
                  <c:v>16.3</c:v>
                </c:pt>
                <c:pt idx="3">
                  <c:v>9.3000000000000007</c:v>
                </c:pt>
                <c:pt idx="4">
                  <c:v>6</c:v>
                </c:pt>
                <c:pt idx="5">
                  <c:v>8.2000000000000011</c:v>
                </c:pt>
                <c:pt idx="6">
                  <c:v>7.3</c:v>
                </c:pt>
                <c:pt idx="7">
                  <c:v>5.4</c:v>
                </c:pt>
              </c:numCache>
            </c:numRef>
          </c:val>
        </c:ser>
        <c:ser>
          <c:idx val="1"/>
          <c:order val="1"/>
          <c:tx>
            <c:strRef>
              <c:f>Tabelle1!$D$5</c:f>
              <c:strCache>
                <c:ptCount val="1"/>
                <c:pt idx="0">
                  <c:v>7 d</c:v>
                </c:pt>
              </c:strCache>
            </c:strRef>
          </c:tx>
          <c:spPr>
            <a:ln>
              <a:solidFill>
                <a:sysClr val="windowText" lastClr="000000"/>
              </a:solidFill>
            </a:ln>
          </c:spPr>
          <c:cat>
            <c:strRef>
              <c:f>(Tabelle1!$A$6:$A$9,Tabelle1!$A$11:$A$14)</c:f>
              <c:strCache>
                <c:ptCount val="8"/>
                <c:pt idx="0">
                  <c:v>GBS 11 average</c:v>
                </c:pt>
                <c:pt idx="1">
                  <c:v>GBS 11 &lt; 0.5 mm</c:v>
                </c:pt>
                <c:pt idx="2">
                  <c:v>GBS 11 &gt; 1.0 mm</c:v>
                </c:pt>
                <c:pt idx="3">
                  <c:v>GBS 11 &gt; 2.0 mm</c:v>
                </c:pt>
                <c:pt idx="4">
                  <c:v>GBS 13b average</c:v>
                </c:pt>
                <c:pt idx="5">
                  <c:v>GBS 13b &lt; 0.5 mm</c:v>
                </c:pt>
                <c:pt idx="6">
                  <c:v>GBS 13b &gt; 1.0 mm</c:v>
                </c:pt>
                <c:pt idx="7">
                  <c:v>GBS 13b &gt; 2.0 mm</c:v>
                </c:pt>
              </c:strCache>
            </c:strRef>
          </c:cat>
          <c:val>
            <c:numRef>
              <c:f>(Tabelle1!$D$6:$D$9,Tabelle1!$D$11:$D$14)</c:f>
              <c:numCache>
                <c:formatCode>0.0</c:formatCode>
                <c:ptCount val="8"/>
                <c:pt idx="0">
                  <c:v>40</c:v>
                </c:pt>
                <c:pt idx="1">
                  <c:v>39</c:v>
                </c:pt>
                <c:pt idx="2">
                  <c:v>38.6</c:v>
                </c:pt>
                <c:pt idx="3">
                  <c:v>33.700000000000003</c:v>
                </c:pt>
                <c:pt idx="4">
                  <c:v>28.8</c:v>
                </c:pt>
                <c:pt idx="5">
                  <c:v>34.1</c:v>
                </c:pt>
                <c:pt idx="6">
                  <c:v>32.800000000000011</c:v>
                </c:pt>
                <c:pt idx="7">
                  <c:v>26.2</c:v>
                </c:pt>
              </c:numCache>
            </c:numRef>
          </c:val>
        </c:ser>
        <c:ser>
          <c:idx val="2"/>
          <c:order val="2"/>
          <c:tx>
            <c:strRef>
              <c:f>Tabelle1!$E$5</c:f>
              <c:strCache>
                <c:ptCount val="1"/>
                <c:pt idx="0">
                  <c:v>28 d</c:v>
                </c:pt>
              </c:strCache>
            </c:strRef>
          </c:tx>
          <c:spPr>
            <a:ln>
              <a:solidFill>
                <a:sysClr val="windowText" lastClr="000000"/>
              </a:solidFill>
            </a:ln>
          </c:spPr>
          <c:cat>
            <c:strRef>
              <c:f>(Tabelle1!$A$6:$A$9,Tabelle1!$A$11:$A$14)</c:f>
              <c:strCache>
                <c:ptCount val="8"/>
                <c:pt idx="0">
                  <c:v>GBS 11 average</c:v>
                </c:pt>
                <c:pt idx="1">
                  <c:v>GBS 11 &lt; 0.5 mm</c:v>
                </c:pt>
                <c:pt idx="2">
                  <c:v>GBS 11 &gt; 1.0 mm</c:v>
                </c:pt>
                <c:pt idx="3">
                  <c:v>GBS 11 &gt; 2.0 mm</c:v>
                </c:pt>
                <c:pt idx="4">
                  <c:v>GBS 13b average</c:v>
                </c:pt>
                <c:pt idx="5">
                  <c:v>GBS 13b &lt; 0.5 mm</c:v>
                </c:pt>
                <c:pt idx="6">
                  <c:v>GBS 13b &gt; 1.0 mm</c:v>
                </c:pt>
                <c:pt idx="7">
                  <c:v>GBS 13b &gt; 2.0 mm</c:v>
                </c:pt>
              </c:strCache>
            </c:strRef>
          </c:cat>
          <c:val>
            <c:numRef>
              <c:f>(Tabelle1!$E$6:$E$9,Tabelle1!$E$11:$E$14)</c:f>
              <c:numCache>
                <c:formatCode>0.0</c:formatCode>
                <c:ptCount val="8"/>
                <c:pt idx="0">
                  <c:v>47</c:v>
                </c:pt>
                <c:pt idx="1">
                  <c:v>47.8</c:v>
                </c:pt>
                <c:pt idx="2">
                  <c:v>47.7</c:v>
                </c:pt>
                <c:pt idx="3">
                  <c:v>48.4</c:v>
                </c:pt>
                <c:pt idx="4">
                  <c:v>46.1</c:v>
                </c:pt>
                <c:pt idx="5">
                  <c:v>43.8</c:v>
                </c:pt>
                <c:pt idx="6">
                  <c:v>43.5</c:v>
                </c:pt>
                <c:pt idx="7">
                  <c:v>42</c:v>
                </c:pt>
              </c:numCache>
            </c:numRef>
          </c:val>
        </c:ser>
        <c:axId val="103520512"/>
        <c:axId val="82366464"/>
      </c:barChart>
      <c:catAx>
        <c:axId val="103520512"/>
        <c:scaling>
          <c:orientation val="minMax"/>
        </c:scaling>
        <c:axPos val="b"/>
        <c:majorGridlines/>
        <c:numFmt formatCode="General" sourceLinked="1"/>
        <c:tickLblPos val="nextTo"/>
        <c:spPr>
          <a:ln w="25400">
            <a:solidFill>
              <a:sysClr val="windowText" lastClr="000000"/>
            </a:solidFill>
          </a:ln>
        </c:spPr>
        <c:txPr>
          <a:bodyPr rot="-2640000" vert="horz"/>
          <a:lstStyle/>
          <a:p>
            <a:pPr>
              <a:defRPr sz="1600"/>
            </a:pPr>
            <a:endParaRPr lang="de-DE"/>
          </a:p>
        </c:txPr>
        <c:crossAx val="82366464"/>
        <c:crosses val="autoZero"/>
        <c:auto val="1"/>
        <c:lblAlgn val="ctr"/>
        <c:lblOffset val="100"/>
      </c:catAx>
      <c:valAx>
        <c:axId val="82366464"/>
        <c:scaling>
          <c:orientation val="minMax"/>
        </c:scaling>
        <c:axPos val="l"/>
        <c:majorGridlines/>
        <c:title>
          <c:tx>
            <c:rich>
              <a:bodyPr rot="-5400000" vert="horz"/>
              <a:lstStyle/>
              <a:p>
                <a:pPr>
                  <a:defRPr/>
                </a:pPr>
                <a:r>
                  <a:rPr lang="de-DE"/>
                  <a:t>Mortar compr. strength [MPa]</a:t>
                </a:r>
              </a:p>
            </c:rich>
          </c:tx>
          <c:layout>
            <c:manualLayout>
              <c:xMode val="edge"/>
              <c:yMode val="edge"/>
              <c:x val="1.1294304615702631E-2"/>
              <c:y val="2.4471356602838237E-2"/>
            </c:manualLayout>
          </c:layout>
        </c:title>
        <c:numFmt formatCode="0" sourceLinked="0"/>
        <c:tickLblPos val="nextTo"/>
        <c:spPr>
          <a:ln w="25400">
            <a:solidFill>
              <a:schemeClr val="tx1"/>
            </a:solidFill>
          </a:ln>
        </c:spPr>
        <c:txPr>
          <a:bodyPr/>
          <a:lstStyle/>
          <a:p>
            <a:pPr>
              <a:defRPr sz="1600"/>
            </a:pPr>
            <a:endParaRPr lang="de-DE"/>
          </a:p>
        </c:txPr>
        <c:crossAx val="103520512"/>
        <c:crosses val="autoZero"/>
        <c:crossBetween val="between"/>
      </c:valAx>
    </c:plotArea>
    <c:legend>
      <c:legendPos val="r"/>
      <c:layout>
        <c:manualLayout>
          <c:xMode val="edge"/>
          <c:yMode val="edge"/>
          <c:x val="0.69486624941113129"/>
          <c:y val="4.4539806133136406E-2"/>
          <c:w val="0.26137306682818495"/>
          <c:h val="0.10752876081268861"/>
        </c:manualLayout>
      </c:layout>
      <c:spPr>
        <a:solidFill>
          <a:sysClr val="window" lastClr="FFFFFF"/>
        </a:solidFill>
      </c:spPr>
    </c:legend>
    <c:plotVisOnly val="1"/>
    <c:dispBlanksAs val="gap"/>
  </c:chart>
  <c:spPr>
    <a:noFill/>
    <a:ln>
      <a:noFill/>
    </a:ln>
  </c:spPr>
  <c:txPr>
    <a:bodyPr/>
    <a:lstStyle/>
    <a:p>
      <a:pPr>
        <a:defRPr sz="1800">
          <a:latin typeface="Arial" pitchFamily="34" charset="0"/>
          <a:cs typeface="Arial" pitchFamily="34" charset="0"/>
        </a:defRPr>
      </a:pPr>
      <a:endParaRPr lang="de-DE"/>
    </a:p>
  </c:txPr>
  <c:externalData r:id="rId1"/>
</c:chartSpace>
</file>

<file path=ppt/drawings/drawing1.xml><?xml version="1.0" encoding="utf-8"?>
<c:userShapes xmlns:c="http://schemas.openxmlformats.org/drawingml/2006/chart">
  <cdr:relSizeAnchor xmlns:cdr="http://schemas.openxmlformats.org/drawingml/2006/chartDrawing">
    <cdr:from>
      <cdr:x>0.627</cdr:x>
      <cdr:y>0.44375</cdr:y>
    </cdr:from>
    <cdr:to>
      <cdr:x>0.627</cdr:x>
      <cdr:y>0.4755</cdr:y>
    </cdr:to>
    <cdr:sp macro="" textlink="">
      <cdr:nvSpPr>
        <cdr:cNvPr id="467980" name="Line 18"/>
        <cdr:cNvSpPr>
          <a:spLocks xmlns:a="http://schemas.openxmlformats.org/drawingml/2006/main" noChangeShapeType="1"/>
        </cdr:cNvSpPr>
      </cdr:nvSpPr>
      <cdr:spPr bwMode="auto">
        <a:xfrm xmlns:a="http://schemas.openxmlformats.org/drawingml/2006/main">
          <a:off x="5733288" y="2506444"/>
          <a:ext cx="0" cy="17933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0.76194</cdr:x>
      <cdr:y>0.90658</cdr:y>
    </cdr:from>
    <cdr:to>
      <cdr:x>0.95428</cdr:x>
      <cdr:y>0.99327</cdr:y>
    </cdr:to>
    <cdr:sp macro="" textlink="">
      <cdr:nvSpPr>
        <cdr:cNvPr id="467987" name="Text Box 26"/>
        <cdr:cNvSpPr txBox="1">
          <a:spLocks xmlns:a="http://schemas.openxmlformats.org/drawingml/2006/main" noChangeArrowheads="1"/>
        </cdr:cNvSpPr>
      </cdr:nvSpPr>
      <cdr:spPr bwMode="auto">
        <a:xfrm xmlns:a="http://schemas.openxmlformats.org/drawingml/2006/main">
          <a:off x="5922125" y="4345222"/>
          <a:ext cx="1494896" cy="415498"/>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none" lIns="27432" tIns="22860" rIns="27432" bIns="22860" anchor="ctr" upright="1">
          <a:spAutoFit/>
        </a:bodyPr>
        <a:lstStyle xmlns:a="http://schemas.openxmlformats.org/drawingml/2006/main"/>
        <a:p xmlns:a="http://schemas.openxmlformats.org/drawingml/2006/main">
          <a:pPr algn="l" rtl="0">
            <a:defRPr sz="1000"/>
          </a:pPr>
          <a:r>
            <a:rPr lang="de-DE" sz="1200" dirty="0" smtClean="0">
              <a:solidFill>
                <a:srgbClr val="000000"/>
              </a:solidFill>
              <a:latin typeface="Arial"/>
              <a:cs typeface="Arial"/>
            </a:rPr>
            <a:t>GBS</a:t>
          </a:r>
          <a:r>
            <a:rPr lang="de-DE" sz="1200" b="0" i="0" u="none" strike="noStrike" baseline="0" dirty="0" smtClean="0">
              <a:solidFill>
                <a:srgbClr val="000000"/>
              </a:solidFill>
              <a:latin typeface="Arial"/>
              <a:cs typeface="Arial"/>
            </a:rPr>
            <a:t>/Clinker </a:t>
          </a:r>
          <a:r>
            <a:rPr lang="de-DE" sz="1200" b="0" i="0" u="none" strike="noStrike" baseline="0" dirty="0">
              <a:solidFill>
                <a:srgbClr val="000000"/>
              </a:solidFill>
              <a:latin typeface="Arial"/>
              <a:cs typeface="Arial"/>
            </a:rPr>
            <a:t>= </a:t>
          </a:r>
          <a:r>
            <a:rPr lang="de-DE" sz="1200" b="0" i="0" u="none" strike="noStrike" baseline="0" dirty="0" smtClean="0">
              <a:solidFill>
                <a:srgbClr val="000000"/>
              </a:solidFill>
              <a:latin typeface="Arial"/>
              <a:cs typeface="Arial"/>
            </a:rPr>
            <a:t>75/25</a:t>
          </a:r>
        </a:p>
        <a:p xmlns:a="http://schemas.openxmlformats.org/drawingml/2006/main">
          <a:pPr algn="l" rtl="0">
            <a:defRPr sz="1000"/>
          </a:pPr>
          <a:r>
            <a:rPr lang="de-DE" sz="1200" dirty="0" err="1" smtClean="0">
              <a:solidFill>
                <a:srgbClr val="000000"/>
              </a:solidFill>
              <a:latin typeface="Arial"/>
              <a:cs typeface="Arial"/>
            </a:rPr>
            <a:t>about</a:t>
          </a:r>
          <a:r>
            <a:rPr lang="de-DE" sz="1200" dirty="0" smtClean="0">
              <a:solidFill>
                <a:srgbClr val="000000"/>
              </a:solidFill>
              <a:latin typeface="Arial"/>
              <a:cs typeface="Arial"/>
            </a:rPr>
            <a:t> 4200 cm²/g</a:t>
          </a:r>
          <a:endParaRPr lang="de-DE" sz="1200" b="0" i="0" u="none" strike="noStrike" baseline="0" dirty="0">
            <a:solidFill>
              <a:srgbClr val="000000"/>
            </a:solidFill>
            <a:latin typeface="Arial"/>
            <a:cs typeface="Arial"/>
          </a:endParaRPr>
        </a:p>
      </cdr:txBody>
    </cdr:sp>
  </cdr:relSizeAnchor>
  <cdr:relSizeAnchor xmlns:cdr="http://schemas.openxmlformats.org/drawingml/2006/chartDrawing">
    <cdr:from>
      <cdr:x>0.12476</cdr:x>
      <cdr:y>0</cdr:y>
    </cdr:from>
    <cdr:to>
      <cdr:x>0.80851</cdr:x>
      <cdr:y>0.07993</cdr:y>
    </cdr:to>
    <cdr:sp macro="" textlink="">
      <cdr:nvSpPr>
        <cdr:cNvPr id="467994" name="Text Box 21"/>
        <cdr:cNvSpPr txBox="1">
          <a:spLocks xmlns:a="http://schemas.openxmlformats.org/drawingml/2006/main" noChangeArrowheads="1"/>
        </cdr:cNvSpPr>
      </cdr:nvSpPr>
      <cdr:spPr bwMode="auto">
        <a:xfrm xmlns:a="http://schemas.openxmlformats.org/drawingml/2006/main">
          <a:off x="969685" y="0"/>
          <a:ext cx="5314378" cy="383103"/>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l" rtl="0">
            <a:defRPr sz="1000"/>
          </a:pPr>
          <a:r>
            <a:rPr lang="de-DE" sz="1400" b="0" i="0" u="none" strike="noStrike" baseline="0" dirty="0" smtClean="0">
              <a:solidFill>
                <a:schemeClr val="tx2"/>
              </a:solidFill>
              <a:latin typeface="Arial"/>
              <a:cs typeface="Arial"/>
            </a:rPr>
            <a:t>F-value </a:t>
          </a:r>
          <a:r>
            <a:rPr lang="de-DE" sz="1400" b="0" i="0" u="none" strike="noStrike" baseline="0" dirty="0">
              <a:solidFill>
                <a:schemeClr val="tx2"/>
              </a:solidFill>
              <a:latin typeface="Arial"/>
              <a:cs typeface="Arial"/>
            </a:rPr>
            <a:t>= (</a:t>
          </a:r>
          <a:r>
            <a:rPr lang="de-DE" sz="1400" b="0" i="0" u="none" strike="noStrike" baseline="0" dirty="0" err="1" smtClean="0">
              <a:solidFill>
                <a:schemeClr val="tx2"/>
              </a:solidFill>
              <a:latin typeface="Arial"/>
              <a:cs typeface="Arial"/>
            </a:rPr>
            <a:t>CaO+0.5</a:t>
          </a:r>
          <a:r>
            <a:rPr lang="de-DE" sz="1400" b="0" i="0" u="none" strike="noStrike" baseline="0" dirty="0" smtClean="0">
              <a:solidFill>
                <a:schemeClr val="tx2"/>
              </a:solidFill>
              <a:latin typeface="Arial"/>
              <a:cs typeface="Arial"/>
            </a:rPr>
            <a:t> </a:t>
          </a:r>
          <a:r>
            <a:rPr lang="de-DE" sz="1400" b="0" i="0" u="none" strike="noStrike" baseline="0" dirty="0" err="1" smtClean="0">
              <a:solidFill>
                <a:schemeClr val="tx2"/>
              </a:solidFill>
              <a:latin typeface="Arial"/>
              <a:cs typeface="Arial"/>
            </a:rPr>
            <a:t>MgO+0.5</a:t>
          </a:r>
          <a:r>
            <a:rPr lang="de-DE" sz="1400" b="0" i="0" u="none" strike="noStrike" baseline="0" dirty="0" smtClean="0">
              <a:solidFill>
                <a:schemeClr val="tx2"/>
              </a:solidFill>
              <a:latin typeface="Arial"/>
              <a:cs typeface="Arial"/>
            </a:rPr>
            <a:t> </a:t>
          </a:r>
          <a:r>
            <a:rPr lang="de-DE" sz="1400" b="0" i="0" u="none" strike="noStrike" baseline="0" dirty="0">
              <a:solidFill>
                <a:schemeClr val="tx2"/>
              </a:solidFill>
              <a:latin typeface="Arial"/>
              <a:cs typeface="Arial"/>
            </a:rPr>
            <a:t>S</a:t>
          </a:r>
          <a:r>
            <a:rPr lang="de-DE" sz="1400" b="0" i="0" u="none" strike="noStrike" baseline="30000" dirty="0">
              <a:solidFill>
                <a:schemeClr val="tx2"/>
              </a:solidFill>
              <a:latin typeface="Arial"/>
              <a:cs typeface="Arial"/>
            </a:rPr>
            <a:t>2-</a:t>
          </a:r>
          <a:r>
            <a:rPr lang="de-DE" sz="1400" b="0" i="0" u="none" strike="noStrike" baseline="0" dirty="0">
              <a:solidFill>
                <a:schemeClr val="tx2"/>
              </a:solidFill>
              <a:latin typeface="Arial"/>
              <a:cs typeface="Arial"/>
            </a:rPr>
            <a:t>+Al</a:t>
          </a:r>
          <a:r>
            <a:rPr lang="de-DE" sz="1400" b="0" i="0" u="none" strike="noStrike" baseline="-25000" dirty="0">
              <a:solidFill>
                <a:schemeClr val="tx2"/>
              </a:solidFill>
              <a:latin typeface="Arial"/>
              <a:cs typeface="Arial"/>
            </a:rPr>
            <a:t>2</a:t>
          </a:r>
          <a:r>
            <a:rPr lang="de-DE" sz="1400" b="0" i="0" u="none" strike="noStrike" baseline="0" dirty="0">
              <a:solidFill>
                <a:schemeClr val="tx2"/>
              </a:solidFill>
              <a:latin typeface="Arial"/>
              <a:cs typeface="Arial"/>
            </a:rPr>
            <a:t>O</a:t>
          </a:r>
          <a:r>
            <a:rPr lang="de-DE" sz="1400" b="0" i="0" u="none" strike="noStrike" baseline="-25000" dirty="0">
              <a:solidFill>
                <a:schemeClr val="tx2"/>
              </a:solidFill>
              <a:latin typeface="Arial"/>
              <a:cs typeface="Arial"/>
            </a:rPr>
            <a:t>3</a:t>
          </a:r>
          <a:r>
            <a:rPr lang="de-DE" sz="1400" b="0" i="0" u="none" strike="noStrike" baseline="0" dirty="0">
              <a:solidFill>
                <a:schemeClr val="tx2"/>
              </a:solidFill>
              <a:latin typeface="Arial"/>
              <a:cs typeface="Arial"/>
            </a:rPr>
            <a:t>)/(SiO</a:t>
          </a:r>
          <a:r>
            <a:rPr lang="de-DE" sz="1400" b="0" i="0" u="none" strike="noStrike" baseline="-25000" dirty="0">
              <a:solidFill>
                <a:schemeClr val="tx2"/>
              </a:solidFill>
              <a:latin typeface="Arial"/>
              <a:cs typeface="Arial"/>
            </a:rPr>
            <a:t>2</a:t>
          </a:r>
          <a:r>
            <a:rPr lang="de-DE" sz="1400" b="0" i="0" u="none" strike="noStrike" baseline="0" dirty="0">
              <a:solidFill>
                <a:schemeClr val="tx2"/>
              </a:solidFill>
              <a:latin typeface="Arial"/>
              <a:cs typeface="Arial"/>
            </a:rPr>
            <a:t>+MnO</a:t>
          </a:r>
          <a:r>
            <a:rPr lang="de-DE" sz="1400" b="0" i="0" u="none" strike="noStrike" baseline="0" dirty="0" smtClean="0">
              <a:solidFill>
                <a:schemeClr val="tx2"/>
              </a:solidFill>
              <a:latin typeface="Arial"/>
              <a:cs typeface="Arial"/>
            </a:rPr>
            <a:t>), </a:t>
          </a:r>
          <a:r>
            <a:rPr lang="de-DE" sz="1400" b="0" i="0" u="none" strike="noStrike" baseline="0" dirty="0">
              <a:solidFill>
                <a:schemeClr val="tx2"/>
              </a:solidFill>
              <a:latin typeface="Arial"/>
              <a:cs typeface="Arial"/>
            </a:rPr>
            <a:t>Keil 1942</a:t>
          </a:r>
        </a:p>
      </cdr:txBody>
    </cdr:sp>
  </cdr:relSizeAnchor>
  <cdr:relSizeAnchor xmlns:cdr="http://schemas.openxmlformats.org/drawingml/2006/chartDrawing">
    <cdr:from>
      <cdr:x>0.12476</cdr:x>
      <cdr:y>0.07472</cdr:y>
    </cdr:from>
    <cdr:to>
      <cdr:x>0.83754</cdr:x>
      <cdr:y>0.15465</cdr:y>
    </cdr:to>
    <cdr:sp macro="" textlink="">
      <cdr:nvSpPr>
        <cdr:cNvPr id="5" name="Text Box 21"/>
        <cdr:cNvSpPr txBox="1">
          <a:spLocks xmlns:a="http://schemas.openxmlformats.org/drawingml/2006/main" noChangeArrowheads="1"/>
        </cdr:cNvSpPr>
      </cdr:nvSpPr>
      <cdr:spPr bwMode="auto">
        <a:xfrm xmlns:a="http://schemas.openxmlformats.org/drawingml/2006/main">
          <a:off x="969685" y="358109"/>
          <a:ext cx="5540011" cy="383103"/>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de-DE" sz="1400" b="0" i="0" u="none" strike="noStrike" baseline="0" dirty="0" smtClean="0">
              <a:solidFill>
                <a:srgbClr val="FF0000"/>
              </a:solidFill>
              <a:latin typeface="Arial"/>
              <a:cs typeface="Arial"/>
            </a:rPr>
            <a:t>F-value </a:t>
          </a:r>
          <a:r>
            <a:rPr lang="de-DE" sz="1400" b="0" i="0" u="none" strike="noStrike" baseline="0" dirty="0">
              <a:solidFill>
                <a:srgbClr val="FF0000"/>
              </a:solidFill>
              <a:latin typeface="Arial"/>
              <a:cs typeface="Arial"/>
            </a:rPr>
            <a:t>= (</a:t>
          </a:r>
          <a:r>
            <a:rPr lang="de-DE" sz="1400" b="0" i="0" u="none" strike="noStrike" baseline="0" dirty="0" err="1" smtClean="0">
              <a:solidFill>
                <a:srgbClr val="FF0000"/>
              </a:solidFill>
              <a:latin typeface="Arial"/>
              <a:cs typeface="Arial"/>
            </a:rPr>
            <a:t>CaO+0.5</a:t>
          </a:r>
          <a:r>
            <a:rPr lang="de-DE" sz="1400" b="0" i="0" u="none" strike="noStrike" baseline="0" dirty="0" smtClean="0">
              <a:solidFill>
                <a:srgbClr val="FF0000"/>
              </a:solidFill>
              <a:latin typeface="Arial"/>
              <a:cs typeface="Arial"/>
            </a:rPr>
            <a:t> </a:t>
          </a:r>
          <a:r>
            <a:rPr lang="de-DE" sz="1400" b="0" i="0" u="none" strike="noStrike" baseline="0" dirty="0" err="1" smtClean="0">
              <a:solidFill>
                <a:srgbClr val="FF0000"/>
              </a:solidFill>
              <a:latin typeface="Arial"/>
              <a:cs typeface="Arial"/>
            </a:rPr>
            <a:t>MgO+0.5</a:t>
          </a:r>
          <a:r>
            <a:rPr lang="de-DE" sz="1400" b="0" i="0" u="none" strike="noStrike" baseline="0" dirty="0" smtClean="0">
              <a:solidFill>
                <a:srgbClr val="FF0000"/>
              </a:solidFill>
              <a:latin typeface="Arial"/>
              <a:cs typeface="Arial"/>
            </a:rPr>
            <a:t> </a:t>
          </a:r>
          <a:r>
            <a:rPr lang="de-DE" sz="1400" b="0" i="0" u="none" strike="noStrike" baseline="0" dirty="0">
              <a:solidFill>
                <a:srgbClr val="FF0000"/>
              </a:solidFill>
              <a:latin typeface="Arial"/>
              <a:cs typeface="Arial"/>
            </a:rPr>
            <a:t>S</a:t>
          </a:r>
          <a:r>
            <a:rPr lang="de-DE" sz="1400" b="0" i="0" u="none" strike="noStrike" baseline="30000" dirty="0">
              <a:solidFill>
                <a:srgbClr val="FF0000"/>
              </a:solidFill>
              <a:latin typeface="Arial"/>
              <a:cs typeface="Arial"/>
            </a:rPr>
            <a:t>2-</a:t>
          </a:r>
          <a:r>
            <a:rPr lang="de-DE" sz="1400" b="0" i="0" u="none" strike="noStrike" baseline="0" dirty="0">
              <a:solidFill>
                <a:srgbClr val="FF0000"/>
              </a:solidFill>
              <a:latin typeface="Arial"/>
              <a:cs typeface="Arial"/>
            </a:rPr>
            <a:t>+Al</a:t>
          </a:r>
          <a:r>
            <a:rPr lang="de-DE" sz="1400" b="0" i="0" u="none" strike="noStrike" baseline="-25000" dirty="0">
              <a:solidFill>
                <a:srgbClr val="FF0000"/>
              </a:solidFill>
              <a:latin typeface="Arial"/>
              <a:cs typeface="Arial"/>
            </a:rPr>
            <a:t>2</a:t>
          </a:r>
          <a:r>
            <a:rPr lang="de-DE" sz="1400" b="0" i="0" u="none" strike="noStrike" baseline="0" dirty="0">
              <a:solidFill>
                <a:srgbClr val="FF0000"/>
              </a:solidFill>
              <a:latin typeface="Arial"/>
              <a:cs typeface="Arial"/>
            </a:rPr>
            <a:t>O</a:t>
          </a:r>
          <a:r>
            <a:rPr lang="de-DE" sz="1400" b="0" i="0" u="none" strike="noStrike" baseline="-25000" dirty="0">
              <a:solidFill>
                <a:srgbClr val="FF0000"/>
              </a:solidFill>
              <a:latin typeface="Arial"/>
              <a:cs typeface="Arial"/>
            </a:rPr>
            <a:t>3</a:t>
          </a:r>
          <a:r>
            <a:rPr lang="de-DE" sz="1400" b="0" i="0" u="none" strike="noStrike" baseline="0" dirty="0">
              <a:solidFill>
                <a:srgbClr val="FF0000"/>
              </a:solidFill>
              <a:latin typeface="Arial"/>
              <a:cs typeface="Arial"/>
            </a:rPr>
            <a:t>)/(</a:t>
          </a:r>
          <a:r>
            <a:rPr lang="de-DE" sz="1400" b="0" i="0" u="none" strike="noStrike" baseline="0" dirty="0" err="1">
              <a:solidFill>
                <a:srgbClr val="FF0000"/>
              </a:solidFill>
              <a:latin typeface="Arial"/>
              <a:cs typeface="Arial"/>
            </a:rPr>
            <a:t>SiO</a:t>
          </a:r>
          <a:r>
            <a:rPr lang="de-DE" sz="1400" b="0" i="0" u="none" strike="noStrike" baseline="-25000" dirty="0" err="1">
              <a:solidFill>
                <a:srgbClr val="FF0000"/>
              </a:solidFill>
              <a:latin typeface="Arial"/>
              <a:cs typeface="Arial"/>
            </a:rPr>
            <a:t>2</a:t>
          </a:r>
          <a:r>
            <a:rPr lang="de-DE" sz="1400" b="0" i="0" u="none" strike="noStrike" baseline="0" dirty="0" err="1">
              <a:solidFill>
                <a:srgbClr val="FF0000"/>
              </a:solidFill>
              <a:latin typeface="Arial"/>
              <a:cs typeface="Arial"/>
            </a:rPr>
            <a:t>+MnO+</a:t>
          </a:r>
          <a:r>
            <a:rPr lang="de-DE" sz="1400" b="1" i="0" u="none" strike="noStrike" baseline="0" dirty="0" err="1">
              <a:solidFill>
                <a:srgbClr val="FF0000"/>
              </a:solidFill>
              <a:latin typeface="Arial"/>
              <a:cs typeface="Arial"/>
            </a:rPr>
            <a:t>TiO</a:t>
          </a:r>
          <a:r>
            <a:rPr lang="de-DE" sz="1400" b="1" i="0" u="none" strike="noStrike" baseline="-25000" dirty="0" err="1">
              <a:solidFill>
                <a:srgbClr val="FF0000"/>
              </a:solidFill>
              <a:latin typeface="Arial"/>
              <a:cs typeface="Arial"/>
            </a:rPr>
            <a:t>2</a:t>
          </a:r>
          <a:r>
            <a:rPr lang="de-DE" sz="1400" b="1" i="0" u="none" strike="noStrike" baseline="0" dirty="0" err="1">
              <a:solidFill>
                <a:srgbClr val="FF0000"/>
              </a:solidFill>
              <a:latin typeface="Arial"/>
              <a:cs typeface="Arial"/>
            </a:rPr>
            <a:t>²</a:t>
          </a:r>
          <a:r>
            <a:rPr lang="de-DE" sz="1400" b="0" i="0" u="none" strike="noStrike" baseline="0" dirty="0" smtClean="0">
              <a:solidFill>
                <a:srgbClr val="FF0000"/>
              </a:solidFill>
              <a:latin typeface="Arial"/>
              <a:cs typeface="Arial"/>
            </a:rPr>
            <a:t>), </a:t>
          </a:r>
          <a:r>
            <a:rPr lang="de-DE" sz="1400" b="0" i="0" u="none" strike="noStrike" baseline="0" dirty="0">
              <a:solidFill>
                <a:srgbClr val="FF0000"/>
              </a:solidFill>
              <a:latin typeface="Arial"/>
              <a:cs typeface="Arial"/>
            </a:rPr>
            <a:t>FEhS</a:t>
          </a:r>
        </a:p>
      </cdr:txBody>
    </cdr:sp>
  </cdr:relSizeAnchor>
</c:userShapes>
</file>

<file path=ppt/drawings/drawing2.xml><?xml version="1.0" encoding="utf-8"?>
<c:userShapes xmlns:c="http://schemas.openxmlformats.org/drawingml/2006/chart">
  <cdr:relSizeAnchor xmlns:cdr="http://schemas.openxmlformats.org/drawingml/2006/chartDrawing">
    <cdr:from>
      <cdr:x>0.14288</cdr:x>
      <cdr:y>0.11932</cdr:y>
    </cdr:from>
    <cdr:to>
      <cdr:x>0.67702</cdr:x>
      <cdr:y>0.17584</cdr:y>
    </cdr:to>
    <cdr:sp macro="" textlink="">
      <cdr:nvSpPr>
        <cdr:cNvPr id="4111" name="Text 15"/>
        <cdr:cNvSpPr txBox="1">
          <a:spLocks xmlns:a="http://schemas.openxmlformats.org/drawingml/2006/main" noChangeArrowheads="1"/>
        </cdr:cNvSpPr>
      </cdr:nvSpPr>
      <cdr:spPr bwMode="auto">
        <a:xfrm xmlns:a="http://schemas.openxmlformats.org/drawingml/2006/main">
          <a:off x="1187140" y="552243"/>
          <a:ext cx="4437967" cy="261600"/>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wrap="square" lIns="27432" tIns="22860" rIns="0" bIns="22860" anchor="ctr" upright="1">
          <a:spAutoFit/>
        </a:bodyPr>
        <a:lstStyle xmlns:a="http://schemas.openxmlformats.org/drawingml/2006/main"/>
        <a:p xmlns:a="http://schemas.openxmlformats.org/drawingml/2006/main">
          <a:pPr algn="l" rtl="0">
            <a:defRPr sz="1000"/>
          </a:pPr>
          <a:fld id="{D5AA262D-FFB0-467C-A048-FC586176B0AC}" type="TxLink">
            <a:rPr lang="en-US" sz="1400" b="0" i="0" u="none" strike="noStrike" baseline="0">
              <a:solidFill>
                <a:schemeClr val="accent1"/>
              </a:solidFill>
              <a:latin typeface="Arial"/>
              <a:cs typeface="Arial"/>
            </a:rPr>
            <a:pPr algn="l" rtl="0">
              <a:defRPr sz="1000"/>
            </a:pPr>
            <a:t>GBS 14 (annealed): 4500 cm²/g; d' = 16 µm; n = 0.994</a:t>
          </a:fld>
          <a:endParaRPr lang="de-DE" sz="1400" b="0" i="0" u="none" strike="noStrike" baseline="0" dirty="0">
            <a:solidFill>
              <a:schemeClr val="accent1"/>
            </a:solidFill>
            <a:latin typeface="Arial"/>
            <a:cs typeface="Arial"/>
          </a:endParaRPr>
        </a:p>
      </cdr:txBody>
    </cdr:sp>
  </cdr:relSizeAnchor>
  <cdr:relSizeAnchor xmlns:cdr="http://schemas.openxmlformats.org/drawingml/2006/chartDrawing">
    <cdr:from>
      <cdr:x>0.17227</cdr:x>
      <cdr:y>0.87069</cdr:y>
    </cdr:from>
    <cdr:to>
      <cdr:x>0.17827</cdr:x>
      <cdr:y>0.90588</cdr:y>
    </cdr:to>
    <cdr:sp macro="" textlink="">
      <cdr:nvSpPr>
        <cdr:cNvPr id="4112" name="Text 16"/>
        <cdr:cNvSpPr txBox="1">
          <a:spLocks xmlns:a="http://schemas.openxmlformats.org/drawingml/2006/main" noChangeArrowheads="1"/>
        </cdr:cNvSpPr>
      </cdr:nvSpPr>
      <cdr:spPr bwMode="auto">
        <a:xfrm xmlns:a="http://schemas.openxmlformats.org/drawingml/2006/main">
          <a:off x="1759015" y="5523367"/>
          <a:ext cx="61235" cy="223203"/>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fld id="{C1F8C852-FE99-4677-B3D8-AB1254BBDBDA}" type="TxLink">
            <a:rPr lang="de-DE" sz="1200" b="0" i="0" u="none" strike="noStrike" baseline="0">
              <a:solidFill>
                <a:srgbClr val="0000FF"/>
              </a:solidFill>
              <a:latin typeface="Arial"/>
              <a:cs typeface="Arial"/>
            </a:rPr>
            <a:pPr algn="l" rtl="0">
              <a:defRPr sz="1000"/>
            </a:pPr>
            <a:t> </a:t>
          </a:fld>
          <a:endParaRPr lang="de-DE" sz="1200" b="0" i="0" u="none" strike="noStrike" baseline="0">
            <a:solidFill>
              <a:srgbClr val="0000FF"/>
            </a:solidFill>
            <a:latin typeface="Arial"/>
            <a:cs typeface="Arial"/>
          </a:endParaRPr>
        </a:p>
      </cdr:txBody>
    </cdr:sp>
  </cdr:relSizeAnchor>
  <cdr:relSizeAnchor xmlns:cdr="http://schemas.openxmlformats.org/drawingml/2006/chartDrawing">
    <cdr:from>
      <cdr:x>0.19375</cdr:x>
      <cdr:y>0.888</cdr:y>
    </cdr:from>
    <cdr:to>
      <cdr:x>0.203</cdr:x>
      <cdr:y>0.92375</cdr:y>
    </cdr:to>
    <cdr:sp macro="" textlink="">
      <cdr:nvSpPr>
        <cdr:cNvPr id="4115" name="Text 19"/>
        <cdr:cNvSpPr txBox="1">
          <a:spLocks xmlns:a="http://schemas.openxmlformats.org/drawingml/2006/main" noChangeArrowheads="1"/>
        </cdr:cNvSpPr>
      </cdr:nvSpPr>
      <cdr:spPr bwMode="auto">
        <a:xfrm xmlns:a="http://schemas.openxmlformats.org/drawingml/2006/main">
          <a:off x="1978343" y="5658536"/>
          <a:ext cx="94449" cy="227807"/>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0.203</cdr:x>
      <cdr:y>0.924</cdr:y>
    </cdr:from>
    <cdr:to>
      <cdr:x>0.21225</cdr:x>
      <cdr:y>0.95975</cdr:y>
    </cdr:to>
    <cdr:sp macro="" textlink="">
      <cdr:nvSpPr>
        <cdr:cNvPr id="4116" name="Text 20"/>
        <cdr:cNvSpPr txBox="1">
          <a:spLocks xmlns:a="http://schemas.openxmlformats.org/drawingml/2006/main" noChangeArrowheads="1"/>
        </cdr:cNvSpPr>
      </cdr:nvSpPr>
      <cdr:spPr bwMode="auto">
        <a:xfrm xmlns:a="http://schemas.openxmlformats.org/drawingml/2006/main">
          <a:off x="2072792" y="5887936"/>
          <a:ext cx="94450" cy="227807"/>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0.26325</cdr:x>
      <cdr:y>0.888</cdr:y>
    </cdr:from>
    <cdr:to>
      <cdr:x>0.2725</cdr:x>
      <cdr:y>0.92375</cdr:y>
    </cdr:to>
    <cdr:sp macro="" textlink="">
      <cdr:nvSpPr>
        <cdr:cNvPr id="4117" name="Text 21"/>
        <cdr:cNvSpPr txBox="1">
          <a:spLocks xmlns:a="http://schemas.openxmlformats.org/drawingml/2006/main" noChangeArrowheads="1"/>
        </cdr:cNvSpPr>
      </cdr:nvSpPr>
      <cdr:spPr bwMode="auto">
        <a:xfrm xmlns:a="http://schemas.openxmlformats.org/drawingml/2006/main">
          <a:off x="2687993" y="5658536"/>
          <a:ext cx="94450" cy="227807"/>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0.029</cdr:x>
      <cdr:y>0.924</cdr:y>
    </cdr:from>
    <cdr:to>
      <cdr:x>0.03825</cdr:x>
      <cdr:y>0.95975</cdr:y>
    </cdr:to>
    <cdr:sp macro="" textlink="">
      <cdr:nvSpPr>
        <cdr:cNvPr id="4129" name="Text 33"/>
        <cdr:cNvSpPr txBox="1">
          <a:spLocks xmlns:a="http://schemas.openxmlformats.org/drawingml/2006/main" noChangeArrowheads="1"/>
        </cdr:cNvSpPr>
      </cdr:nvSpPr>
      <cdr:spPr bwMode="auto">
        <a:xfrm xmlns:a="http://schemas.openxmlformats.org/drawingml/2006/main">
          <a:off x="296113" y="5887936"/>
          <a:ext cx="94450" cy="227807"/>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0.14544</cdr:x>
      <cdr:y>0.05627</cdr:y>
    </cdr:from>
    <cdr:to>
      <cdr:x>0.67906</cdr:x>
      <cdr:y>0.11279</cdr:y>
    </cdr:to>
    <cdr:sp macro="" textlink="">
      <cdr:nvSpPr>
        <cdr:cNvPr id="4162" name="Text 66"/>
        <cdr:cNvSpPr txBox="1">
          <a:spLocks xmlns:a="http://schemas.openxmlformats.org/drawingml/2006/main" noChangeArrowheads="1"/>
        </cdr:cNvSpPr>
      </cdr:nvSpPr>
      <cdr:spPr bwMode="auto">
        <a:xfrm xmlns:a="http://schemas.openxmlformats.org/drawingml/2006/main">
          <a:off x="1208406" y="260425"/>
          <a:ext cx="4433630" cy="261610"/>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wrap="square" lIns="18288" tIns="22860" rIns="0" bIns="22860" anchor="ctr" upright="1">
          <a:spAutoFit/>
        </a:bodyPr>
        <a:lstStyle xmlns:a="http://schemas.openxmlformats.org/drawingml/2006/main"/>
        <a:p xmlns:a="http://schemas.openxmlformats.org/drawingml/2006/main">
          <a:pPr algn="l" rtl="0">
            <a:defRPr sz="1000"/>
          </a:pPr>
          <a:fld id="{2AAF6207-FDEC-4836-BDF8-55373F350CD6}" type="TxLink">
            <a:rPr lang="en-US" sz="1400" b="0" i="0" u="none" strike="noStrike" baseline="0" smtClean="0">
              <a:solidFill>
                <a:schemeClr val="accent2"/>
              </a:solidFill>
              <a:latin typeface="Arial"/>
              <a:cs typeface="Arial"/>
            </a:rPr>
            <a:pPr algn="l" rtl="0">
              <a:defRPr sz="1000"/>
            </a:pPr>
            <a:t>GBS 13b (original): 4200 cm²/g; d' = 15 µm; n= 1.003</a:t>
          </a:fld>
          <a:endParaRPr lang="de-DE" sz="1400" b="0" i="0" u="none" strike="noStrike" baseline="0" dirty="0">
            <a:solidFill>
              <a:schemeClr val="accent2"/>
            </a:solidFill>
            <a:latin typeface="Arial"/>
            <a:cs typeface="Arial"/>
          </a:endParaRPr>
        </a:p>
      </cdr:txBody>
    </cdr:sp>
  </cdr:relSizeAnchor>
  <cdr:relSizeAnchor xmlns:cdr="http://schemas.openxmlformats.org/drawingml/2006/chartDrawing">
    <cdr:from>
      <cdr:x>0.2505</cdr:x>
      <cdr:y>0.04925</cdr:y>
    </cdr:from>
    <cdr:to>
      <cdr:x>0.258</cdr:x>
      <cdr:y>0.08075</cdr:y>
    </cdr:to>
    <cdr:sp macro="" textlink="">
      <cdr:nvSpPr>
        <cdr:cNvPr id="4167" name="Text 71"/>
        <cdr:cNvSpPr txBox="1">
          <a:spLocks xmlns:a="http://schemas.openxmlformats.org/drawingml/2006/main" noChangeArrowheads="1"/>
        </cdr:cNvSpPr>
      </cdr:nvSpPr>
      <cdr:spPr bwMode="auto">
        <a:xfrm xmlns:a="http://schemas.openxmlformats.org/drawingml/2006/main">
          <a:off x="2557805" y="313832"/>
          <a:ext cx="76581" cy="2007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0.272</cdr:x>
      <cdr:y>0.924</cdr:y>
    </cdr:from>
    <cdr:to>
      <cdr:x>0.28125</cdr:x>
      <cdr:y>0.95975</cdr:y>
    </cdr:to>
    <cdr:sp macro="" textlink="">
      <cdr:nvSpPr>
        <cdr:cNvPr id="4168" name="Text 72"/>
        <cdr:cNvSpPr txBox="1">
          <a:spLocks xmlns:a="http://schemas.openxmlformats.org/drawingml/2006/main" noChangeArrowheads="1"/>
        </cdr:cNvSpPr>
      </cdr:nvSpPr>
      <cdr:spPr bwMode="auto">
        <a:xfrm xmlns:a="http://schemas.openxmlformats.org/drawingml/2006/main">
          <a:off x="2777338" y="5887936"/>
          <a:ext cx="94450" cy="227807"/>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0.1255</cdr:x>
      <cdr:y>0.93725</cdr:y>
    </cdr:from>
    <cdr:to>
      <cdr:x>0.13475</cdr:x>
      <cdr:y>0.973</cdr:y>
    </cdr:to>
    <cdr:sp macro="" textlink="">
      <cdr:nvSpPr>
        <cdr:cNvPr id="4170" name="Text 72"/>
        <cdr:cNvSpPr txBox="1">
          <a:spLocks xmlns:a="http://schemas.openxmlformats.org/drawingml/2006/main" noChangeArrowheads="1" noTextEdit="1"/>
        </cdr:cNvSpPr>
      </cdr:nvSpPr>
      <cdr:spPr bwMode="auto">
        <a:xfrm xmlns:a="http://schemas.openxmlformats.org/drawingml/2006/main">
          <a:off x="1281455" y="5972368"/>
          <a:ext cx="94450" cy="227807"/>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a:lstStyle xmlns:a="http://schemas.openxmlformats.org/drawingml/2006/main"/>
        <a:p xmlns:a="http://schemas.openxmlformats.org/drawingml/2006/main">
          <a:endParaRPr lang="de-DE"/>
        </a:p>
      </cdr:txBody>
    </cdr:sp>
  </cdr:relSizeAnchor>
  <cdr:relSizeAnchor xmlns:cdr="http://schemas.openxmlformats.org/drawingml/2006/chartDrawing">
    <cdr:from>
      <cdr:x>0.14544</cdr:x>
      <cdr:y>0.00583</cdr:y>
    </cdr:from>
    <cdr:to>
      <cdr:x>0.67854</cdr:x>
      <cdr:y>0.06235</cdr:y>
    </cdr:to>
    <cdr:sp macro="" textlink="">
      <cdr:nvSpPr>
        <cdr:cNvPr id="12" name="Text 15"/>
        <cdr:cNvSpPr txBox="1">
          <a:spLocks xmlns:a="http://schemas.openxmlformats.org/drawingml/2006/main" noChangeArrowheads="1"/>
        </cdr:cNvSpPr>
      </cdr:nvSpPr>
      <cdr:spPr bwMode="auto">
        <a:xfrm xmlns:a="http://schemas.openxmlformats.org/drawingml/2006/main">
          <a:off x="1208405" y="26967"/>
          <a:ext cx="4429297" cy="261610"/>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wrap="square" lIns="27432" tIns="22860" rIns="0" bIns="22860"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fld id="{E4F24496-BE18-4C6F-A4FE-631AC25ACD19}" type="TxLink">
            <a:rPr lang="en-US" sz="1400" b="0" i="0" u="none" strike="noStrike" baseline="0">
              <a:solidFill>
                <a:schemeClr val="accent3"/>
              </a:solidFill>
              <a:latin typeface="Arial"/>
              <a:cs typeface="Arial"/>
            </a:rPr>
            <a:pPr algn="l" rtl="0">
              <a:defRPr sz="1000"/>
            </a:pPr>
            <a:t>GBS 13b (annealed): 4640 cm²/g; d' = 16 µm; n = 0.969</a:t>
          </a:fld>
          <a:endParaRPr lang="de-DE" sz="1400" b="0" i="0" u="none" strike="noStrike" baseline="0" dirty="0">
            <a:solidFill>
              <a:schemeClr val="accent3"/>
            </a:solidFill>
            <a:latin typeface="Arial"/>
            <a:cs typeface="Arial"/>
          </a:endParaRPr>
        </a:p>
      </cdr:txBody>
    </cdr:sp>
  </cdr:relSizeAnchor>
  <cdr:relSizeAnchor xmlns:cdr="http://schemas.openxmlformats.org/drawingml/2006/chartDrawing">
    <cdr:from>
      <cdr:x>0.14392</cdr:x>
      <cdr:y>0.17092</cdr:y>
    </cdr:from>
    <cdr:to>
      <cdr:x>0.67598</cdr:x>
      <cdr:y>0.22743</cdr:y>
    </cdr:to>
    <cdr:sp macro="" textlink="">
      <cdr:nvSpPr>
        <cdr:cNvPr id="13" name="Text 15"/>
        <cdr:cNvSpPr txBox="1">
          <a:spLocks xmlns:a="http://schemas.openxmlformats.org/drawingml/2006/main" noChangeArrowheads="1"/>
        </cdr:cNvSpPr>
      </cdr:nvSpPr>
      <cdr:spPr bwMode="auto">
        <a:xfrm xmlns:a="http://schemas.openxmlformats.org/drawingml/2006/main">
          <a:off x="1195781" y="791071"/>
          <a:ext cx="4420685" cy="261599"/>
        </a:xfrm>
        <a:prstGeom xmlns:a="http://schemas.openxmlformats.org/drawingml/2006/main" prst="rect">
          <a:avLst/>
        </a:prstGeom>
        <a:solidFill xmlns:a="http://schemas.openxmlformats.org/drawingml/2006/main">
          <a:srgbClr val="FFFFFF"/>
        </a:solidFill>
        <a:ln xmlns:a="http://schemas.openxmlformats.org/drawingml/2006/main" w="1">
          <a:noFill/>
          <a:miter lim="800000"/>
          <a:headEnd/>
          <a:tailEnd/>
        </a:ln>
      </cdr:spPr>
      <cdr:txBody>
        <a:bodyPr xmlns:a="http://schemas.openxmlformats.org/drawingml/2006/main" wrap="square" lIns="27432" tIns="22860" rIns="0" bIns="22860"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fld id="{6578CA51-4016-4668-9D23-A6B5B34FFDF9}" type="TxLink">
            <a:rPr lang="en-US" sz="1400" b="0" i="0" u="none" strike="noStrike" baseline="0">
              <a:solidFill>
                <a:schemeClr val="accent4"/>
              </a:solidFill>
              <a:latin typeface="Arial"/>
              <a:cs typeface="Arial"/>
            </a:rPr>
            <a:pPr algn="l" rtl="0">
              <a:defRPr sz="1000"/>
            </a:pPr>
            <a:t>GBS 14 (original): 4200 cm²/g; d' = 15 µm; n = 0.967</a:t>
          </a:fld>
          <a:endParaRPr lang="de-DE" sz="1400" b="0" i="0" u="none" strike="noStrike" baseline="0" dirty="0">
            <a:solidFill>
              <a:schemeClr val="accent4"/>
            </a:solidFill>
            <a:latin typeface="Arial"/>
            <a:cs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9A86A5A-F478-4251-A1AE-6AAEBB23A599}" type="datetimeFigureOut">
              <a:rPr lang="de-DE"/>
              <a:pPr>
                <a:defRPr/>
              </a:pPr>
              <a:t>01.04.2019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5D76FA1-87E7-4B16-B808-7B27F47E7905}" type="slidenum">
              <a:rPr lang="de-DE"/>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5D76FA1-87E7-4B16-B808-7B27F47E7905}" type="slidenum">
              <a:rPr lang="de-DE" smtClean="0"/>
              <a:pPr/>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5D76FA1-87E7-4B16-B808-7B27F47E7905}" type="slidenum">
              <a:rPr lang="de-DE" smtClean="0"/>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5D76FA1-87E7-4B16-B808-7B27F47E7905}" type="slidenum">
              <a:rPr lang="de-DE" smtClean="0"/>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5D76FA1-87E7-4B16-B808-7B27F47E7905}" type="slidenum">
              <a:rPr lang="de-DE" smtClean="0"/>
              <a:pPr/>
              <a:t>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5D76FA1-87E7-4B16-B808-7B27F47E7905}" type="slidenum">
              <a:rPr lang="de-DE" smtClean="0"/>
              <a:pPr/>
              <a:t>13</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5D76FA1-87E7-4B16-B808-7B27F47E7905}" type="slidenum">
              <a:rPr lang="de-DE" smtClean="0"/>
              <a:pPr/>
              <a:t>21</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5D76FA1-87E7-4B16-B808-7B27F47E7905}" type="slidenum">
              <a:rPr lang="de-DE" smtClean="0"/>
              <a:pPr/>
              <a:t>25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28646D4E-BDDE-4C1D-8891-7A8A40EEE08A}"/>
              </a:ext>
            </a:extLst>
          </p:cNvPr>
          <p:cNvSpPr/>
          <p:nvPr userDrawn="1"/>
        </p:nvSpPr>
        <p:spPr>
          <a:xfrm>
            <a:off x="0" y="3532188"/>
            <a:ext cx="9144000" cy="33258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5" name="Bild 8"/>
          <p:cNvPicPr>
            <a:picLocks noChangeAspect="1" noChangeArrowheads="1"/>
          </p:cNvPicPr>
          <p:nvPr userDrawn="1"/>
        </p:nvPicPr>
        <p:blipFill>
          <a:blip r:embed="rId2" cstate="print"/>
          <a:srcRect/>
          <a:stretch>
            <a:fillRect/>
          </a:stretch>
        </p:blipFill>
        <p:spPr bwMode="auto">
          <a:xfrm>
            <a:off x="1354138" y="506413"/>
            <a:ext cx="6731000" cy="3109912"/>
          </a:xfrm>
          <a:prstGeom prst="rect">
            <a:avLst/>
          </a:prstGeom>
          <a:noFill/>
          <a:ln w="9525">
            <a:noFill/>
            <a:miter lim="800000"/>
            <a:headEnd/>
            <a:tailEnd/>
          </a:ln>
        </p:spPr>
      </p:pic>
      <p:sp>
        <p:nvSpPr>
          <p:cNvPr id="9" name="Textplatzhalter 12"/>
          <p:cNvSpPr>
            <a:spLocks noGrp="1"/>
          </p:cNvSpPr>
          <p:nvPr>
            <p:ph type="body" sz="quarter" idx="10"/>
          </p:nvPr>
        </p:nvSpPr>
        <p:spPr>
          <a:xfrm>
            <a:off x="0" y="4215866"/>
            <a:ext cx="9144000" cy="1355028"/>
          </a:xfrm>
          <a:prstGeom prst="rect">
            <a:avLst/>
          </a:prstGeom>
        </p:spPr>
        <p:txBody>
          <a:bodyPr/>
          <a:lstStyle>
            <a:lvl1pPr marL="0" indent="0" algn="ctr">
              <a:buNone/>
              <a:defRPr sz="2000" b="1">
                <a:solidFill>
                  <a:schemeClr val="bg1"/>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dirty="0"/>
              <a:t>Formatvorlagen des Textmasters bearbeiten</a:t>
            </a:r>
          </a:p>
        </p:txBody>
      </p:sp>
      <p:sp>
        <p:nvSpPr>
          <p:cNvPr id="10" name="Textplatzhalter 12"/>
          <p:cNvSpPr>
            <a:spLocks noGrp="1"/>
          </p:cNvSpPr>
          <p:nvPr>
            <p:ph type="body" sz="quarter" idx="11"/>
          </p:nvPr>
        </p:nvSpPr>
        <p:spPr>
          <a:xfrm>
            <a:off x="0" y="5567081"/>
            <a:ext cx="9144000" cy="1147615"/>
          </a:xfrm>
          <a:prstGeom prst="rect">
            <a:avLst/>
          </a:prstGeom>
        </p:spPr>
        <p:txBody>
          <a:bodyPr/>
          <a:lstStyle>
            <a:lvl1pPr marL="0" indent="0" algn="ctr">
              <a:buNone/>
              <a:defRPr sz="1500" b="0">
                <a:solidFill>
                  <a:schemeClr val="bg1"/>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dirty="0"/>
              <a:t>Formatvorlagen des Textmasters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xmlns="" id="{A8EA64BA-0AE2-4ED5-A8F6-1AF964CA47D9}"/>
              </a:ext>
            </a:extLst>
          </p:cNvPr>
          <p:cNvSpPr/>
          <p:nvPr userDrawn="1"/>
        </p:nvSpPr>
        <p:spPr>
          <a:xfrm>
            <a:off x="0" y="3532188"/>
            <a:ext cx="9144000" cy="33258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900">
              <a:latin typeface="Verdana" pitchFamily="34" charset="0"/>
              <a:ea typeface="Verdana" pitchFamily="34" charset="0"/>
              <a:cs typeface="Verdana" pitchFamily="34" charset="0"/>
            </a:endParaRPr>
          </a:p>
        </p:txBody>
      </p:sp>
      <p:sp>
        <p:nvSpPr>
          <p:cNvPr id="12" name="Textplatzhalter 12"/>
          <p:cNvSpPr>
            <a:spLocks noGrp="1"/>
          </p:cNvSpPr>
          <p:nvPr>
            <p:ph type="body" sz="quarter" idx="10"/>
          </p:nvPr>
        </p:nvSpPr>
        <p:spPr>
          <a:xfrm>
            <a:off x="0" y="4517722"/>
            <a:ext cx="9144000" cy="1355028"/>
          </a:xfrm>
          <a:prstGeom prst="rect">
            <a:avLst/>
          </a:prstGeom>
        </p:spPr>
        <p:txBody>
          <a:bodyPr anchor="ctr"/>
          <a:lstStyle>
            <a:lvl1pPr marL="0" indent="0" algn="ctr">
              <a:buNone/>
              <a:defRPr sz="2000">
                <a:solidFill>
                  <a:schemeClr val="bg1"/>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a:t>Formatvorlagen des Textmasters bearbeiten</a:t>
            </a:r>
          </a:p>
        </p:txBody>
      </p:sp>
      <p:sp>
        <p:nvSpPr>
          <p:cNvPr id="4" name="Foliennummernplatzhalter 5">
            <a:extLst>
              <a:ext uri="{FF2B5EF4-FFF2-40B4-BE49-F238E27FC236}">
                <a16:creationId xmlns:a16="http://schemas.microsoft.com/office/drawing/2014/main" xmlns="" id="{E6374AF5-3458-472D-AEA9-E0C688BBE6E6}"/>
              </a:ext>
            </a:extLst>
          </p:cNvPr>
          <p:cNvSpPr>
            <a:spLocks noGrp="1"/>
          </p:cNvSpPr>
          <p:nvPr>
            <p:ph type="sldNum" sz="quarter" idx="11"/>
          </p:nvPr>
        </p:nvSpPr>
        <p:spPr/>
        <p:txBody>
          <a:bodyPr/>
          <a:lstStyle>
            <a:lvl1pPr>
              <a:defRPr>
                <a:solidFill>
                  <a:schemeClr val="bg1"/>
                </a:solidFill>
              </a:defRPr>
            </a:lvl1pPr>
          </a:lstStyle>
          <a:p>
            <a:fld id="{B4C09697-7C9B-4B14-A3AF-42C46B344482}" type="slidenum">
              <a:rPr lang="de-DE"/>
              <a:pPr/>
              <a:t>‹Nr.›</a:t>
            </a:fld>
            <a:endParaRPr lang="de-DE"/>
          </a:p>
        </p:txBody>
      </p:sp>
      <p:sp>
        <p:nvSpPr>
          <p:cNvPr id="6" name="Fußzeilenplatzhalter 5"/>
          <p:cNvSpPr>
            <a:spLocks noGrp="1"/>
          </p:cNvSpPr>
          <p:nvPr>
            <p:ph type="ftr" sz="quarter" idx="3"/>
          </p:nvPr>
        </p:nvSpPr>
        <p:spPr>
          <a:xfrm>
            <a:off x="658813" y="6492875"/>
            <a:ext cx="3086100" cy="365125"/>
          </a:xfrm>
          <a:prstGeom prst="rect">
            <a:avLst/>
          </a:prstGeom>
          <a:noFill/>
        </p:spPr>
        <p:txBody>
          <a:bodyPr vert="horz" lIns="91440" tIns="45720" rIns="91440" bIns="45720" rtlCol="0" anchor="ctr"/>
          <a:lstStyle>
            <a:lvl1pPr algn="l" eaLnBrk="1" fontAlgn="auto" hangingPunct="1">
              <a:spcBef>
                <a:spcPts val="0"/>
              </a:spcBef>
              <a:spcAft>
                <a:spcPts val="0"/>
              </a:spcAft>
              <a:defRPr sz="900" dirty="0" err="1">
                <a:solidFill>
                  <a:schemeClr val="bg1"/>
                </a:solidFill>
                <a:latin typeface="Verdana" pitchFamily="34" charset="0"/>
                <a:ea typeface="Verdana" pitchFamily="34" charset="0"/>
                <a:cs typeface="Verdana" pitchFamily="34" charset="0"/>
              </a:defRPr>
            </a:lvl1pPr>
          </a:lstStyle>
          <a:p>
            <a:pPr>
              <a:defRPr/>
            </a:pPr>
            <a:r>
              <a:rPr lang="en-US" smtClean="0"/>
              <a:t>6th Slag Valorisation Symposium 2019</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xmlns="" id="{ADCCFC2C-1AF9-4598-8308-8A6470AA6707}"/>
              </a:ext>
            </a:extLst>
          </p:cNvPr>
          <p:cNvSpPr/>
          <p:nvPr userDrawn="1"/>
        </p:nvSpPr>
        <p:spPr>
          <a:xfrm>
            <a:off x="0" y="0"/>
            <a:ext cx="9144000" cy="7127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5" name="Bild 2"/>
          <p:cNvPicPr>
            <a:picLocks noChangeAspect="1" noChangeArrowheads="1"/>
          </p:cNvPicPr>
          <p:nvPr userDrawn="1"/>
        </p:nvPicPr>
        <p:blipFill>
          <a:blip r:embed="rId2" cstate="print"/>
          <a:srcRect t="38892" b="43040"/>
          <a:stretch>
            <a:fillRect/>
          </a:stretch>
        </p:blipFill>
        <p:spPr bwMode="auto">
          <a:xfrm>
            <a:off x="6353175" y="0"/>
            <a:ext cx="2708275" cy="692150"/>
          </a:xfrm>
          <a:prstGeom prst="rect">
            <a:avLst/>
          </a:prstGeom>
          <a:noFill/>
          <a:ln w="9525">
            <a:noFill/>
            <a:miter lim="800000"/>
            <a:headEnd/>
            <a:tailEnd/>
          </a:ln>
        </p:spPr>
      </p:pic>
      <p:sp>
        <p:nvSpPr>
          <p:cNvPr id="6" name="Dreieck 3">
            <a:extLst>
              <a:ext uri="{FF2B5EF4-FFF2-40B4-BE49-F238E27FC236}">
                <a16:creationId xmlns:a16="http://schemas.microsoft.com/office/drawing/2014/main" xmlns="" id="{776BA507-531D-4074-810A-8516F1041F02}"/>
              </a:ext>
            </a:extLst>
          </p:cNvPr>
          <p:cNvSpPr/>
          <p:nvPr userDrawn="1"/>
        </p:nvSpPr>
        <p:spPr>
          <a:xfrm rot="10800000">
            <a:off x="673100" y="712788"/>
            <a:ext cx="246063" cy="21113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7" name="Rechteck 6">
            <a:extLst>
              <a:ext uri="{FF2B5EF4-FFF2-40B4-BE49-F238E27FC236}">
                <a16:creationId xmlns:a16="http://schemas.microsoft.com/office/drawing/2014/main" xmlns="" id="{D327F746-1BF2-4695-B778-DA4E06852E3D}"/>
              </a:ext>
            </a:extLst>
          </p:cNvPr>
          <p:cNvSpPr/>
          <p:nvPr userDrawn="1"/>
        </p:nvSpPr>
        <p:spPr>
          <a:xfrm>
            <a:off x="0" y="2184400"/>
            <a:ext cx="6284913" cy="28114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latin typeface="Verdana" pitchFamily="34" charset="0"/>
              <a:ea typeface="Verdana" pitchFamily="34" charset="0"/>
              <a:cs typeface="Verdana" pitchFamily="34" charset="0"/>
            </a:endParaRPr>
          </a:p>
        </p:txBody>
      </p:sp>
      <p:sp>
        <p:nvSpPr>
          <p:cNvPr id="21" name="Textplatzhalter 12"/>
          <p:cNvSpPr>
            <a:spLocks noGrp="1"/>
          </p:cNvSpPr>
          <p:nvPr>
            <p:ph type="body" sz="quarter" idx="13"/>
          </p:nvPr>
        </p:nvSpPr>
        <p:spPr>
          <a:xfrm>
            <a:off x="658800" y="2184935"/>
            <a:ext cx="5030281" cy="2810577"/>
          </a:xfrm>
          <a:prstGeom prst="rect">
            <a:avLst/>
          </a:prstGeom>
        </p:spPr>
        <p:txBody>
          <a:bodyPr anchor="ctr"/>
          <a:lstStyle>
            <a:lvl1pPr marL="0" indent="0" algn="l">
              <a:buNone/>
              <a:defRPr sz="1400" b="1" baseline="0">
                <a:solidFill>
                  <a:schemeClr val="bg1"/>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dirty="0"/>
              <a:t>Formatvorlagen des Textmasters bearbeiten</a:t>
            </a:r>
          </a:p>
        </p:txBody>
      </p:sp>
      <p:sp>
        <p:nvSpPr>
          <p:cNvPr id="22" name="Textplatzhalter 4"/>
          <p:cNvSpPr>
            <a:spLocks noGrp="1"/>
          </p:cNvSpPr>
          <p:nvPr>
            <p:ph type="body" sz="quarter" idx="15"/>
          </p:nvPr>
        </p:nvSpPr>
        <p:spPr>
          <a:xfrm>
            <a:off x="620700" y="991841"/>
            <a:ext cx="8523300" cy="800100"/>
          </a:xfrm>
          <a:prstGeom prst="rect">
            <a:avLst/>
          </a:prstGeom>
        </p:spPr>
        <p:txBody>
          <a:bodyPr/>
          <a:lstStyle>
            <a:lvl1pPr>
              <a:buNone/>
              <a:defRPr sz="2000">
                <a:solidFill>
                  <a:srgbClr val="00B0F0"/>
                </a:solidFill>
                <a:latin typeface="Verdana" pitchFamily="34" charset="0"/>
                <a:ea typeface="Verdana" pitchFamily="34" charset="0"/>
                <a:cs typeface="Verdana" pitchFamily="34" charset="0"/>
              </a:defRPr>
            </a:lvl1pPr>
          </a:lstStyle>
          <a:p>
            <a:pPr lvl="0"/>
            <a:r>
              <a:rPr lang="de-DE" dirty="0"/>
              <a:t>Formatvorlagen des Textmasters bearbeiten</a:t>
            </a:r>
          </a:p>
        </p:txBody>
      </p:sp>
      <p:sp>
        <p:nvSpPr>
          <p:cNvPr id="8" name="Foliennummernplatzhalter 5">
            <a:extLst>
              <a:ext uri="{FF2B5EF4-FFF2-40B4-BE49-F238E27FC236}">
                <a16:creationId xmlns:a16="http://schemas.microsoft.com/office/drawing/2014/main" xmlns="" id="{F6C3B3DD-7B8D-48D7-B0A0-9C5B77347F88}"/>
              </a:ext>
            </a:extLst>
          </p:cNvPr>
          <p:cNvSpPr>
            <a:spLocks noGrp="1"/>
          </p:cNvSpPr>
          <p:nvPr>
            <p:ph type="sldNum" sz="quarter" idx="16"/>
          </p:nvPr>
        </p:nvSpPr>
        <p:spPr/>
        <p:txBody>
          <a:bodyPr/>
          <a:lstStyle>
            <a:lvl1pPr>
              <a:defRPr/>
            </a:lvl1pPr>
          </a:lstStyle>
          <a:p>
            <a:fld id="{73634CA9-ACEA-425C-8C59-29734F22A910}" type="slidenum">
              <a:rPr lang="de-DE"/>
              <a:pPr/>
              <a:t>‹Nr.›</a:t>
            </a:fld>
            <a:endParaRPr lang="de-DE"/>
          </a:p>
        </p:txBody>
      </p:sp>
      <p:sp>
        <p:nvSpPr>
          <p:cNvPr id="10" name="Fußzeilenplatzhalter 5"/>
          <p:cNvSpPr>
            <a:spLocks noGrp="1"/>
          </p:cNvSpPr>
          <p:nvPr>
            <p:ph type="ftr" sz="quarter" idx="3"/>
          </p:nvPr>
        </p:nvSpPr>
        <p:spPr>
          <a:xfrm>
            <a:off x="658813" y="6492875"/>
            <a:ext cx="3086100" cy="365125"/>
          </a:xfrm>
          <a:prstGeom prst="rect">
            <a:avLst/>
          </a:prstGeom>
          <a:noFill/>
        </p:spPr>
        <p:txBody>
          <a:bodyPr vert="horz" lIns="91440" tIns="45720" rIns="91440" bIns="45720" rtlCol="0" anchor="ctr"/>
          <a:lstStyle>
            <a:lvl1pPr algn="l" eaLnBrk="1" fontAlgn="auto" hangingPunct="1">
              <a:spcBef>
                <a:spcPts val="0"/>
              </a:spcBef>
              <a:spcAft>
                <a:spcPts val="0"/>
              </a:spcAft>
              <a:defRPr sz="900" dirty="0" err="1">
                <a:solidFill>
                  <a:srgbClr val="00B0F0"/>
                </a:solidFill>
                <a:latin typeface="Verdana" pitchFamily="34" charset="0"/>
                <a:ea typeface="Verdana" pitchFamily="34" charset="0"/>
                <a:cs typeface="Verdana" pitchFamily="34" charset="0"/>
              </a:defRPr>
            </a:lvl1pPr>
          </a:lstStyle>
          <a:p>
            <a:pPr>
              <a:defRPr/>
            </a:pPr>
            <a:r>
              <a:rPr lang="en-US" smtClean="0"/>
              <a:t>6th Slag Valorisation Symposium 2019</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50C7DC48-A712-4661-9973-F333E60E10DC}"/>
              </a:ext>
            </a:extLst>
          </p:cNvPr>
          <p:cNvSpPr/>
          <p:nvPr userDrawn="1"/>
        </p:nvSpPr>
        <p:spPr>
          <a:xfrm>
            <a:off x="0" y="0"/>
            <a:ext cx="9144000" cy="7127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Bild 2"/>
          <p:cNvPicPr>
            <a:picLocks noChangeAspect="1" noChangeArrowheads="1"/>
          </p:cNvPicPr>
          <p:nvPr userDrawn="1"/>
        </p:nvPicPr>
        <p:blipFill>
          <a:blip r:embed="rId2" cstate="print"/>
          <a:srcRect t="38892" b="43040"/>
          <a:stretch>
            <a:fillRect/>
          </a:stretch>
        </p:blipFill>
        <p:spPr bwMode="auto">
          <a:xfrm>
            <a:off x="6353175" y="0"/>
            <a:ext cx="2708275" cy="692150"/>
          </a:xfrm>
          <a:prstGeom prst="rect">
            <a:avLst/>
          </a:prstGeom>
          <a:noFill/>
          <a:ln w="9525">
            <a:noFill/>
            <a:miter lim="800000"/>
            <a:headEnd/>
            <a:tailEnd/>
          </a:ln>
        </p:spPr>
      </p:pic>
      <p:sp>
        <p:nvSpPr>
          <p:cNvPr id="4" name="Dreieck 3">
            <a:extLst>
              <a:ext uri="{FF2B5EF4-FFF2-40B4-BE49-F238E27FC236}">
                <a16:creationId xmlns:a16="http://schemas.microsoft.com/office/drawing/2014/main" xmlns="" id="{37860616-A5BD-4883-8A12-77A38A8EC8D3}"/>
              </a:ext>
            </a:extLst>
          </p:cNvPr>
          <p:cNvSpPr/>
          <p:nvPr userDrawn="1"/>
        </p:nvSpPr>
        <p:spPr>
          <a:xfrm rot="10800000">
            <a:off x="673100" y="712788"/>
            <a:ext cx="246063" cy="21113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Foliennummernplatzhalter 5">
            <a:extLst>
              <a:ext uri="{FF2B5EF4-FFF2-40B4-BE49-F238E27FC236}">
                <a16:creationId xmlns:a16="http://schemas.microsoft.com/office/drawing/2014/main" xmlns="" id="{CA06963E-A422-4768-9484-DD46867A45AF}"/>
              </a:ext>
            </a:extLst>
          </p:cNvPr>
          <p:cNvSpPr>
            <a:spLocks noGrp="1"/>
          </p:cNvSpPr>
          <p:nvPr>
            <p:ph type="sldNum" sz="quarter" idx="10"/>
          </p:nvPr>
        </p:nvSpPr>
        <p:spPr/>
        <p:txBody>
          <a:bodyPr/>
          <a:lstStyle>
            <a:lvl1pPr>
              <a:defRPr/>
            </a:lvl1pPr>
          </a:lstStyle>
          <a:p>
            <a:fld id="{18564AD7-B0C6-4BD2-8A20-32842A7ED64E}" type="slidenum">
              <a:rPr lang="de-DE"/>
              <a:pPr/>
              <a:t>‹Nr.›</a:t>
            </a:fld>
            <a:endParaRPr lang="de-DE"/>
          </a:p>
        </p:txBody>
      </p:sp>
      <p:sp>
        <p:nvSpPr>
          <p:cNvPr id="12" name="Textplatzhalter 11"/>
          <p:cNvSpPr>
            <a:spLocks noGrp="1"/>
          </p:cNvSpPr>
          <p:nvPr>
            <p:ph type="body" sz="quarter" idx="12"/>
          </p:nvPr>
        </p:nvSpPr>
        <p:spPr>
          <a:xfrm>
            <a:off x="646108" y="995728"/>
            <a:ext cx="8497892" cy="860425"/>
          </a:xfrm>
        </p:spPr>
        <p:txBody>
          <a:bodyPr/>
          <a:lstStyle>
            <a:lvl1pPr>
              <a:buNone/>
              <a:defRPr sz="2000">
                <a:solidFill>
                  <a:srgbClr val="00B0F0"/>
                </a:solidFill>
                <a:latin typeface="Verdana" pitchFamily="34" charset="0"/>
                <a:ea typeface="Verdana" pitchFamily="34" charset="0"/>
                <a:cs typeface="Verdana" pitchFamily="34" charset="0"/>
              </a:defRPr>
            </a:lvl1pPr>
            <a:lvl2pPr>
              <a:buNone/>
              <a:defRPr sz="2000">
                <a:solidFill>
                  <a:srgbClr val="00B0F0"/>
                </a:solidFill>
                <a:latin typeface="Verdana" pitchFamily="34" charset="0"/>
                <a:ea typeface="Verdana" pitchFamily="34" charset="0"/>
                <a:cs typeface="Verdana" pitchFamily="34" charset="0"/>
              </a:defRPr>
            </a:lvl2pPr>
            <a:lvl3pPr>
              <a:buNone/>
              <a:defRPr sz="2000">
                <a:solidFill>
                  <a:srgbClr val="00B0F0"/>
                </a:solidFill>
                <a:latin typeface="Verdana" pitchFamily="34" charset="0"/>
                <a:ea typeface="Verdana" pitchFamily="34" charset="0"/>
                <a:cs typeface="Verdana" pitchFamily="34" charset="0"/>
              </a:defRPr>
            </a:lvl3pPr>
            <a:lvl4pPr>
              <a:buNone/>
              <a:defRPr sz="2000">
                <a:solidFill>
                  <a:srgbClr val="00B0F0"/>
                </a:solidFill>
                <a:latin typeface="Verdana" pitchFamily="34" charset="0"/>
                <a:ea typeface="Verdana" pitchFamily="34" charset="0"/>
                <a:cs typeface="Verdana" pitchFamily="34" charset="0"/>
              </a:defRPr>
            </a:lvl4pPr>
            <a:lvl5pPr>
              <a:buNone/>
              <a:defRPr sz="2000">
                <a:solidFill>
                  <a:srgbClr val="00B0F0"/>
                </a:solidFill>
                <a:latin typeface="Verdana" pitchFamily="34" charset="0"/>
                <a:ea typeface="Verdana" pitchFamily="34" charset="0"/>
                <a:cs typeface="Verdana" pitchFamily="34" charset="0"/>
              </a:defRPr>
            </a:lvl5pPr>
          </a:lstStyle>
          <a:p>
            <a:pPr lvl="0"/>
            <a:r>
              <a:rPr lang="de-DE" dirty="0" smtClean="0"/>
              <a:t>Textmasterformate durch Klicken bearbeiten</a:t>
            </a:r>
            <a:endParaRPr lang="de-DE" dirty="0"/>
          </a:p>
        </p:txBody>
      </p:sp>
      <p:sp>
        <p:nvSpPr>
          <p:cNvPr id="8" name="Fußzeilenplatzhalter 5"/>
          <p:cNvSpPr>
            <a:spLocks noGrp="1"/>
          </p:cNvSpPr>
          <p:nvPr>
            <p:ph type="ftr" sz="quarter" idx="3"/>
          </p:nvPr>
        </p:nvSpPr>
        <p:spPr>
          <a:xfrm>
            <a:off x="658813" y="6492875"/>
            <a:ext cx="3086100" cy="365125"/>
          </a:xfrm>
          <a:prstGeom prst="rect">
            <a:avLst/>
          </a:prstGeom>
          <a:noFill/>
        </p:spPr>
        <p:txBody>
          <a:bodyPr vert="horz" lIns="91440" tIns="45720" rIns="91440" bIns="45720" rtlCol="0" anchor="ctr"/>
          <a:lstStyle>
            <a:lvl1pPr algn="l" eaLnBrk="1" fontAlgn="auto" hangingPunct="1">
              <a:spcBef>
                <a:spcPts val="0"/>
              </a:spcBef>
              <a:spcAft>
                <a:spcPts val="0"/>
              </a:spcAft>
              <a:defRPr sz="900" dirty="0" err="1">
                <a:solidFill>
                  <a:srgbClr val="00B0F0"/>
                </a:solidFill>
                <a:latin typeface="Verdana" pitchFamily="34" charset="0"/>
                <a:ea typeface="Verdana" pitchFamily="34" charset="0"/>
                <a:cs typeface="Verdana" pitchFamily="34" charset="0"/>
              </a:defRPr>
            </a:lvl1pPr>
          </a:lstStyle>
          <a:p>
            <a:pPr>
              <a:defRPr/>
            </a:pPr>
            <a:r>
              <a:rPr lang="en-US" smtClean="0"/>
              <a:t>6th Slag Valorisation Symposium 2019</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15" name="Bildplatzhalter 13"/>
          <p:cNvSpPr>
            <a:spLocks noGrp="1"/>
          </p:cNvSpPr>
          <p:nvPr>
            <p:ph type="pic" sz="quarter" idx="22"/>
          </p:nvPr>
        </p:nvSpPr>
        <p:spPr>
          <a:xfrm>
            <a:off x="4948042" y="2052638"/>
            <a:ext cx="3944938" cy="3416300"/>
          </a:xfrm>
          <a:solidFill>
            <a:schemeClr val="bg1"/>
          </a:solidFill>
          <a:ln w="9525">
            <a:solidFill>
              <a:srgbClr val="00B0F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None/>
              <a:defRPr lang="de-DE" sz="1000" kern="1200" dirty="0">
                <a:solidFill>
                  <a:srgbClr val="00B0F0"/>
                </a:solidFill>
                <a:latin typeface="+mn-lt"/>
                <a:ea typeface="+mn-ea"/>
                <a:cs typeface="+mn-cs"/>
              </a:defRPr>
            </a:lvl1pPr>
          </a:lstStyle>
          <a:p>
            <a:endParaRPr lang="de-DE" dirty="0"/>
          </a:p>
        </p:txBody>
      </p:sp>
      <p:sp>
        <p:nvSpPr>
          <p:cNvPr id="14" name="Bildplatzhalter 13"/>
          <p:cNvSpPr>
            <a:spLocks noGrp="1"/>
          </p:cNvSpPr>
          <p:nvPr>
            <p:ph type="pic" sz="quarter" idx="21"/>
          </p:nvPr>
        </p:nvSpPr>
        <p:spPr>
          <a:xfrm>
            <a:off x="654050" y="2052638"/>
            <a:ext cx="3944938" cy="3416300"/>
          </a:xfrm>
          <a:solidFill>
            <a:schemeClr val="bg1"/>
          </a:solidFill>
          <a:ln w="9525">
            <a:solidFill>
              <a:srgbClr val="00B0F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None/>
              <a:defRPr lang="de-DE" sz="1000" kern="1200" dirty="0">
                <a:solidFill>
                  <a:srgbClr val="00B0F0"/>
                </a:solidFill>
                <a:latin typeface="+mn-lt"/>
                <a:ea typeface="+mn-ea"/>
                <a:cs typeface="+mn-cs"/>
              </a:defRPr>
            </a:lvl1pPr>
          </a:lstStyle>
          <a:p>
            <a:endParaRPr lang="de-DE" dirty="0"/>
          </a:p>
        </p:txBody>
      </p:sp>
      <p:sp>
        <p:nvSpPr>
          <p:cNvPr id="2" name="Rechteck 1">
            <a:extLst>
              <a:ext uri="{FF2B5EF4-FFF2-40B4-BE49-F238E27FC236}">
                <a16:creationId xmlns:a16="http://schemas.microsoft.com/office/drawing/2014/main" xmlns="" id="{50C7DC48-A712-4661-9973-F333E60E10DC}"/>
              </a:ext>
            </a:extLst>
          </p:cNvPr>
          <p:cNvSpPr/>
          <p:nvPr userDrawn="1"/>
        </p:nvSpPr>
        <p:spPr>
          <a:xfrm>
            <a:off x="0" y="0"/>
            <a:ext cx="9144000" cy="7127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Bild 2"/>
          <p:cNvPicPr>
            <a:picLocks noChangeAspect="1" noChangeArrowheads="1"/>
          </p:cNvPicPr>
          <p:nvPr userDrawn="1"/>
        </p:nvPicPr>
        <p:blipFill>
          <a:blip r:embed="rId2" cstate="print"/>
          <a:srcRect t="38892" b="43040"/>
          <a:stretch>
            <a:fillRect/>
          </a:stretch>
        </p:blipFill>
        <p:spPr bwMode="auto">
          <a:xfrm>
            <a:off x="6353175" y="0"/>
            <a:ext cx="2708275" cy="692150"/>
          </a:xfrm>
          <a:prstGeom prst="rect">
            <a:avLst/>
          </a:prstGeom>
          <a:noFill/>
          <a:ln w="9525">
            <a:noFill/>
            <a:miter lim="800000"/>
            <a:headEnd/>
            <a:tailEnd/>
          </a:ln>
        </p:spPr>
      </p:pic>
      <p:sp>
        <p:nvSpPr>
          <p:cNvPr id="4" name="Dreieck 3">
            <a:extLst>
              <a:ext uri="{FF2B5EF4-FFF2-40B4-BE49-F238E27FC236}">
                <a16:creationId xmlns:a16="http://schemas.microsoft.com/office/drawing/2014/main" xmlns="" id="{37860616-A5BD-4883-8A12-77A38A8EC8D3}"/>
              </a:ext>
            </a:extLst>
          </p:cNvPr>
          <p:cNvSpPr/>
          <p:nvPr userDrawn="1"/>
        </p:nvSpPr>
        <p:spPr>
          <a:xfrm rot="10800000">
            <a:off x="673100" y="712788"/>
            <a:ext cx="246063" cy="21113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Foliennummernplatzhalter 5">
            <a:extLst>
              <a:ext uri="{FF2B5EF4-FFF2-40B4-BE49-F238E27FC236}">
                <a16:creationId xmlns:a16="http://schemas.microsoft.com/office/drawing/2014/main" xmlns="" id="{CA06963E-A422-4768-9484-DD46867A45AF}"/>
              </a:ext>
            </a:extLst>
          </p:cNvPr>
          <p:cNvSpPr>
            <a:spLocks noGrp="1"/>
          </p:cNvSpPr>
          <p:nvPr>
            <p:ph type="sldNum" sz="quarter" idx="10"/>
          </p:nvPr>
        </p:nvSpPr>
        <p:spPr/>
        <p:txBody>
          <a:bodyPr/>
          <a:lstStyle>
            <a:lvl1pPr>
              <a:defRPr/>
            </a:lvl1pPr>
          </a:lstStyle>
          <a:p>
            <a:fld id="{18564AD7-B0C6-4BD2-8A20-32842A7ED64E}" type="slidenum">
              <a:rPr lang="de-DE"/>
              <a:pPr/>
              <a:t>‹Nr.›</a:t>
            </a:fld>
            <a:endParaRPr lang="de-DE"/>
          </a:p>
        </p:txBody>
      </p:sp>
      <p:sp>
        <p:nvSpPr>
          <p:cNvPr id="12" name="Textplatzhalter 11"/>
          <p:cNvSpPr>
            <a:spLocks noGrp="1"/>
          </p:cNvSpPr>
          <p:nvPr>
            <p:ph type="body" sz="quarter" idx="12"/>
          </p:nvPr>
        </p:nvSpPr>
        <p:spPr>
          <a:xfrm>
            <a:off x="646108" y="995728"/>
            <a:ext cx="8497892" cy="860425"/>
          </a:xfrm>
        </p:spPr>
        <p:txBody>
          <a:bodyPr/>
          <a:lstStyle>
            <a:lvl1pPr>
              <a:buNone/>
              <a:defRPr sz="2000">
                <a:solidFill>
                  <a:srgbClr val="00B0F0"/>
                </a:solidFill>
                <a:latin typeface="Verdana" pitchFamily="34" charset="0"/>
                <a:ea typeface="Verdana" pitchFamily="34" charset="0"/>
                <a:cs typeface="Verdana" pitchFamily="34" charset="0"/>
              </a:defRPr>
            </a:lvl1pPr>
            <a:lvl2pPr>
              <a:buNone/>
              <a:defRPr sz="2000">
                <a:solidFill>
                  <a:srgbClr val="00B0F0"/>
                </a:solidFill>
                <a:latin typeface="Verdana" pitchFamily="34" charset="0"/>
                <a:ea typeface="Verdana" pitchFamily="34" charset="0"/>
                <a:cs typeface="Verdana" pitchFamily="34" charset="0"/>
              </a:defRPr>
            </a:lvl2pPr>
            <a:lvl3pPr>
              <a:buNone/>
              <a:defRPr sz="2000">
                <a:solidFill>
                  <a:srgbClr val="00B0F0"/>
                </a:solidFill>
                <a:latin typeface="Verdana" pitchFamily="34" charset="0"/>
                <a:ea typeface="Verdana" pitchFamily="34" charset="0"/>
                <a:cs typeface="Verdana" pitchFamily="34" charset="0"/>
              </a:defRPr>
            </a:lvl3pPr>
            <a:lvl4pPr>
              <a:buNone/>
              <a:defRPr sz="2000">
                <a:solidFill>
                  <a:srgbClr val="00B0F0"/>
                </a:solidFill>
                <a:latin typeface="Verdana" pitchFamily="34" charset="0"/>
                <a:ea typeface="Verdana" pitchFamily="34" charset="0"/>
                <a:cs typeface="Verdana" pitchFamily="34" charset="0"/>
              </a:defRPr>
            </a:lvl4pPr>
            <a:lvl5pPr>
              <a:buNone/>
              <a:defRPr sz="2000">
                <a:solidFill>
                  <a:srgbClr val="00B0F0"/>
                </a:solidFill>
                <a:latin typeface="Verdana" pitchFamily="34" charset="0"/>
                <a:ea typeface="Verdana" pitchFamily="34" charset="0"/>
                <a:cs typeface="Verdana" pitchFamily="34" charset="0"/>
              </a:defRPr>
            </a:lvl5pPr>
          </a:lstStyle>
          <a:p>
            <a:pPr lvl="0"/>
            <a:r>
              <a:rPr lang="de-DE" dirty="0" smtClean="0"/>
              <a:t>Textmasterformate durch Klicken bearbeiten</a:t>
            </a:r>
            <a:endParaRPr lang="de-DE" dirty="0"/>
          </a:p>
        </p:txBody>
      </p:sp>
      <p:sp>
        <p:nvSpPr>
          <p:cNvPr id="10" name="Textplatzhalter 12"/>
          <p:cNvSpPr>
            <a:spLocks noGrp="1"/>
          </p:cNvSpPr>
          <p:nvPr>
            <p:ph type="body" sz="quarter" idx="19" hasCustomPrompt="1"/>
          </p:nvPr>
        </p:nvSpPr>
        <p:spPr>
          <a:xfrm>
            <a:off x="658239" y="5649135"/>
            <a:ext cx="3949430" cy="841312"/>
          </a:xfrm>
          <a:prstGeom prst="rect">
            <a:avLst/>
          </a:prstGeom>
        </p:spPr>
        <p:txBody>
          <a:bodyPr anchor="t"/>
          <a:lstStyle>
            <a:lvl1pPr marL="0" indent="0" algn="l">
              <a:buNone/>
              <a:defRPr sz="1400" baseline="0">
                <a:solidFill>
                  <a:srgbClr val="00B0F0"/>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dirty="0" smtClean="0"/>
              <a:t>Kurzer Text zum Bild</a:t>
            </a:r>
          </a:p>
        </p:txBody>
      </p:sp>
      <p:sp>
        <p:nvSpPr>
          <p:cNvPr id="11" name="Textplatzhalter 12"/>
          <p:cNvSpPr>
            <a:spLocks noGrp="1"/>
          </p:cNvSpPr>
          <p:nvPr>
            <p:ph type="body" sz="quarter" idx="20" hasCustomPrompt="1"/>
          </p:nvPr>
        </p:nvSpPr>
        <p:spPr>
          <a:xfrm>
            <a:off x="4949244" y="5649135"/>
            <a:ext cx="3949430" cy="841312"/>
          </a:xfrm>
          <a:prstGeom prst="rect">
            <a:avLst/>
          </a:prstGeom>
        </p:spPr>
        <p:txBody>
          <a:bodyPr anchor="t"/>
          <a:lstStyle>
            <a:lvl1pPr marL="0" indent="0" algn="l">
              <a:buNone/>
              <a:defRPr sz="1400">
                <a:solidFill>
                  <a:srgbClr val="00B0F0"/>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dirty="0" smtClean="0"/>
              <a:t>Kurzer Text zum Bild</a:t>
            </a:r>
          </a:p>
        </p:txBody>
      </p:sp>
      <p:sp>
        <p:nvSpPr>
          <p:cNvPr id="13" name="Fußzeilenplatzhalter 5"/>
          <p:cNvSpPr>
            <a:spLocks noGrp="1"/>
          </p:cNvSpPr>
          <p:nvPr>
            <p:ph type="ftr" sz="quarter" idx="3"/>
          </p:nvPr>
        </p:nvSpPr>
        <p:spPr>
          <a:xfrm>
            <a:off x="658813" y="6492875"/>
            <a:ext cx="3086100" cy="365125"/>
          </a:xfrm>
          <a:prstGeom prst="rect">
            <a:avLst/>
          </a:prstGeom>
          <a:noFill/>
        </p:spPr>
        <p:txBody>
          <a:bodyPr vert="horz" lIns="91440" tIns="45720" rIns="91440" bIns="45720" rtlCol="0" anchor="ctr"/>
          <a:lstStyle>
            <a:lvl1pPr algn="l" eaLnBrk="1" fontAlgn="auto" hangingPunct="1">
              <a:spcBef>
                <a:spcPts val="0"/>
              </a:spcBef>
              <a:spcAft>
                <a:spcPts val="0"/>
              </a:spcAft>
              <a:defRPr sz="900" dirty="0" err="1">
                <a:solidFill>
                  <a:srgbClr val="00B0F0"/>
                </a:solidFill>
                <a:latin typeface="Verdana" pitchFamily="34" charset="0"/>
                <a:ea typeface="Verdana" pitchFamily="34" charset="0"/>
                <a:cs typeface="Verdana" pitchFamily="34" charset="0"/>
              </a:defRPr>
            </a:lvl1pPr>
          </a:lstStyle>
          <a:p>
            <a:pPr>
              <a:defRPr/>
            </a:pPr>
            <a:r>
              <a:rPr lang="en-US" smtClean="0"/>
              <a:t>6th Slag Valorisation Symposium 2019</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xmlns="" id="{50C7DC48-A712-4661-9973-F333E60E10DC}"/>
              </a:ext>
            </a:extLst>
          </p:cNvPr>
          <p:cNvSpPr/>
          <p:nvPr userDrawn="1"/>
        </p:nvSpPr>
        <p:spPr>
          <a:xfrm>
            <a:off x="0" y="0"/>
            <a:ext cx="9144000" cy="7127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3" name="Bild 2"/>
          <p:cNvPicPr>
            <a:picLocks noChangeAspect="1" noChangeArrowheads="1"/>
          </p:cNvPicPr>
          <p:nvPr userDrawn="1"/>
        </p:nvPicPr>
        <p:blipFill>
          <a:blip r:embed="rId2" cstate="print"/>
          <a:srcRect t="38892" b="43040"/>
          <a:stretch>
            <a:fillRect/>
          </a:stretch>
        </p:blipFill>
        <p:spPr bwMode="auto">
          <a:xfrm>
            <a:off x="6353175" y="0"/>
            <a:ext cx="2708275" cy="692150"/>
          </a:xfrm>
          <a:prstGeom prst="rect">
            <a:avLst/>
          </a:prstGeom>
          <a:noFill/>
          <a:ln w="9525">
            <a:noFill/>
            <a:miter lim="800000"/>
            <a:headEnd/>
            <a:tailEnd/>
          </a:ln>
        </p:spPr>
      </p:pic>
      <p:sp>
        <p:nvSpPr>
          <p:cNvPr id="4" name="Dreieck 3">
            <a:extLst>
              <a:ext uri="{FF2B5EF4-FFF2-40B4-BE49-F238E27FC236}">
                <a16:creationId xmlns:a16="http://schemas.microsoft.com/office/drawing/2014/main" xmlns="" id="{37860616-A5BD-4883-8A12-77A38A8EC8D3}"/>
              </a:ext>
            </a:extLst>
          </p:cNvPr>
          <p:cNvSpPr/>
          <p:nvPr userDrawn="1"/>
        </p:nvSpPr>
        <p:spPr>
          <a:xfrm rot="10800000">
            <a:off x="673100" y="712788"/>
            <a:ext cx="246063" cy="211137"/>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Foliennummernplatzhalter 5">
            <a:extLst>
              <a:ext uri="{FF2B5EF4-FFF2-40B4-BE49-F238E27FC236}">
                <a16:creationId xmlns:a16="http://schemas.microsoft.com/office/drawing/2014/main" xmlns="" id="{CA06963E-A422-4768-9484-DD46867A45AF}"/>
              </a:ext>
            </a:extLst>
          </p:cNvPr>
          <p:cNvSpPr>
            <a:spLocks noGrp="1"/>
          </p:cNvSpPr>
          <p:nvPr>
            <p:ph type="sldNum" sz="quarter" idx="10"/>
          </p:nvPr>
        </p:nvSpPr>
        <p:spPr/>
        <p:txBody>
          <a:bodyPr/>
          <a:lstStyle>
            <a:lvl1pPr>
              <a:defRPr/>
            </a:lvl1pPr>
          </a:lstStyle>
          <a:p>
            <a:fld id="{18564AD7-B0C6-4BD2-8A20-32842A7ED64E}" type="slidenum">
              <a:rPr lang="de-DE"/>
              <a:pPr/>
              <a:t>‹Nr.›</a:t>
            </a:fld>
            <a:endParaRPr lang="de-DE"/>
          </a:p>
        </p:txBody>
      </p:sp>
      <p:sp>
        <p:nvSpPr>
          <p:cNvPr id="12" name="Textplatzhalter 11"/>
          <p:cNvSpPr>
            <a:spLocks noGrp="1"/>
          </p:cNvSpPr>
          <p:nvPr>
            <p:ph type="body" sz="quarter" idx="12"/>
          </p:nvPr>
        </p:nvSpPr>
        <p:spPr>
          <a:xfrm>
            <a:off x="646108" y="995728"/>
            <a:ext cx="8497892" cy="860425"/>
          </a:xfrm>
        </p:spPr>
        <p:txBody>
          <a:bodyPr/>
          <a:lstStyle>
            <a:lvl1pPr>
              <a:buNone/>
              <a:defRPr sz="2000">
                <a:solidFill>
                  <a:srgbClr val="00B0F0"/>
                </a:solidFill>
                <a:latin typeface="Verdana" pitchFamily="34" charset="0"/>
                <a:ea typeface="Verdana" pitchFamily="34" charset="0"/>
                <a:cs typeface="Verdana" pitchFamily="34" charset="0"/>
              </a:defRPr>
            </a:lvl1pPr>
            <a:lvl2pPr>
              <a:buNone/>
              <a:defRPr sz="2000">
                <a:solidFill>
                  <a:srgbClr val="00B0F0"/>
                </a:solidFill>
                <a:latin typeface="Verdana" pitchFamily="34" charset="0"/>
                <a:ea typeface="Verdana" pitchFamily="34" charset="0"/>
                <a:cs typeface="Verdana" pitchFamily="34" charset="0"/>
              </a:defRPr>
            </a:lvl2pPr>
            <a:lvl3pPr>
              <a:buNone/>
              <a:defRPr sz="2000">
                <a:solidFill>
                  <a:srgbClr val="00B0F0"/>
                </a:solidFill>
                <a:latin typeface="Verdana" pitchFamily="34" charset="0"/>
                <a:ea typeface="Verdana" pitchFamily="34" charset="0"/>
                <a:cs typeface="Verdana" pitchFamily="34" charset="0"/>
              </a:defRPr>
            </a:lvl3pPr>
            <a:lvl4pPr>
              <a:buNone/>
              <a:defRPr sz="2000">
                <a:solidFill>
                  <a:srgbClr val="00B0F0"/>
                </a:solidFill>
                <a:latin typeface="Verdana" pitchFamily="34" charset="0"/>
                <a:ea typeface="Verdana" pitchFamily="34" charset="0"/>
                <a:cs typeface="Verdana" pitchFamily="34" charset="0"/>
              </a:defRPr>
            </a:lvl4pPr>
            <a:lvl5pPr>
              <a:buNone/>
              <a:defRPr sz="2000">
                <a:solidFill>
                  <a:srgbClr val="00B0F0"/>
                </a:solidFill>
                <a:latin typeface="Verdana" pitchFamily="34" charset="0"/>
                <a:ea typeface="Verdana" pitchFamily="34" charset="0"/>
                <a:cs typeface="Verdana" pitchFamily="34" charset="0"/>
              </a:defRPr>
            </a:lvl5pPr>
          </a:lstStyle>
          <a:p>
            <a:pPr lvl="0"/>
            <a:r>
              <a:rPr lang="de-DE" dirty="0" smtClean="0"/>
              <a:t>Textmasterformate durch Klicken bearbeiten</a:t>
            </a:r>
            <a:endParaRPr lang="de-DE" dirty="0"/>
          </a:p>
        </p:txBody>
      </p:sp>
      <p:sp>
        <p:nvSpPr>
          <p:cNvPr id="8" name="Diagrammplatzhalter 2"/>
          <p:cNvSpPr>
            <a:spLocks noGrp="1"/>
          </p:cNvSpPr>
          <p:nvPr>
            <p:ph type="chart" sz="quarter" idx="17"/>
          </p:nvPr>
        </p:nvSpPr>
        <p:spPr>
          <a:xfrm>
            <a:off x="4951892" y="2052536"/>
            <a:ext cx="3949430" cy="3424136"/>
          </a:xfrm>
          <a:prstGeom prst="rect">
            <a:avLst/>
          </a:prstGeom>
          <a:solidFill>
            <a:schemeClr val="bg1"/>
          </a:solidFill>
          <a:ln>
            <a:solidFill>
              <a:srgbClr val="00B0F0"/>
            </a:solidFill>
          </a:ln>
        </p:spPr>
        <p:txBody>
          <a:bodyPr/>
          <a:lstStyle>
            <a:lvl1pPr>
              <a:buNone/>
              <a:defRPr sz="1000">
                <a:solidFill>
                  <a:srgbClr val="00B0F0"/>
                </a:solidFill>
              </a:defRPr>
            </a:lvl1pPr>
          </a:lstStyle>
          <a:p>
            <a:endParaRPr lang="de-DE" dirty="0"/>
          </a:p>
        </p:txBody>
      </p:sp>
      <p:sp>
        <p:nvSpPr>
          <p:cNvPr id="9" name="Diagrammplatzhalter 2"/>
          <p:cNvSpPr>
            <a:spLocks noGrp="1"/>
          </p:cNvSpPr>
          <p:nvPr>
            <p:ph type="chart" sz="quarter" idx="18"/>
          </p:nvPr>
        </p:nvSpPr>
        <p:spPr>
          <a:xfrm>
            <a:off x="658239" y="2052536"/>
            <a:ext cx="3949430" cy="3424136"/>
          </a:xfrm>
          <a:prstGeom prst="rect">
            <a:avLst/>
          </a:prstGeom>
          <a:solidFill>
            <a:schemeClr val="bg1"/>
          </a:solidFill>
          <a:ln>
            <a:solidFill>
              <a:srgbClr val="00B0F0"/>
            </a:solidFill>
          </a:ln>
        </p:spPr>
        <p:txBody>
          <a:bodyPr/>
          <a:lstStyle>
            <a:lvl1pPr>
              <a:buNone/>
              <a:defRPr sz="1000">
                <a:solidFill>
                  <a:srgbClr val="00B0F0"/>
                </a:solidFill>
              </a:defRPr>
            </a:lvl1pPr>
          </a:lstStyle>
          <a:p>
            <a:endParaRPr lang="de-DE" dirty="0"/>
          </a:p>
        </p:txBody>
      </p:sp>
      <p:sp>
        <p:nvSpPr>
          <p:cNvPr id="10" name="Textplatzhalter 12"/>
          <p:cNvSpPr>
            <a:spLocks noGrp="1"/>
          </p:cNvSpPr>
          <p:nvPr>
            <p:ph type="body" sz="quarter" idx="19" hasCustomPrompt="1"/>
          </p:nvPr>
        </p:nvSpPr>
        <p:spPr>
          <a:xfrm>
            <a:off x="658239" y="5649135"/>
            <a:ext cx="3949430" cy="841312"/>
          </a:xfrm>
          <a:prstGeom prst="rect">
            <a:avLst/>
          </a:prstGeom>
        </p:spPr>
        <p:txBody>
          <a:bodyPr anchor="t"/>
          <a:lstStyle>
            <a:lvl1pPr marL="0" indent="0" algn="l">
              <a:buNone/>
              <a:defRPr sz="1400" baseline="0">
                <a:solidFill>
                  <a:srgbClr val="00B0F0"/>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dirty="0" smtClean="0"/>
              <a:t>Kurzer Text zum Diagramm</a:t>
            </a:r>
          </a:p>
        </p:txBody>
      </p:sp>
      <p:sp>
        <p:nvSpPr>
          <p:cNvPr id="11" name="Textplatzhalter 12"/>
          <p:cNvSpPr>
            <a:spLocks noGrp="1"/>
          </p:cNvSpPr>
          <p:nvPr>
            <p:ph type="body" sz="quarter" idx="20" hasCustomPrompt="1"/>
          </p:nvPr>
        </p:nvSpPr>
        <p:spPr>
          <a:xfrm>
            <a:off x="4949244" y="5649135"/>
            <a:ext cx="3949430" cy="841312"/>
          </a:xfrm>
          <a:prstGeom prst="rect">
            <a:avLst/>
          </a:prstGeom>
        </p:spPr>
        <p:txBody>
          <a:bodyPr anchor="t"/>
          <a:lstStyle>
            <a:lvl1pPr marL="0" indent="0" algn="l">
              <a:buNone/>
              <a:defRPr sz="1400">
                <a:solidFill>
                  <a:srgbClr val="00B0F0"/>
                </a:solidFill>
                <a:latin typeface="Verdana" pitchFamily="34" charset="0"/>
                <a:ea typeface="Verdana" pitchFamily="34" charset="0"/>
                <a:cs typeface="Verdana" pitchFamily="34" charset="0"/>
              </a:defRPr>
            </a:lvl1pPr>
            <a:lvl2pPr>
              <a:defRPr sz="1000"/>
            </a:lvl2pPr>
            <a:lvl3pPr>
              <a:defRPr sz="1000"/>
            </a:lvl3pPr>
            <a:lvl4pPr>
              <a:defRPr sz="1000"/>
            </a:lvl4pPr>
            <a:lvl5pPr>
              <a:defRPr sz="1000"/>
            </a:lvl5pPr>
          </a:lstStyle>
          <a:p>
            <a:pPr lvl="0"/>
            <a:r>
              <a:rPr lang="de-DE" dirty="0" smtClean="0"/>
              <a:t>Kurzer Text zum Diagramm</a:t>
            </a:r>
          </a:p>
        </p:txBody>
      </p:sp>
      <p:sp>
        <p:nvSpPr>
          <p:cNvPr id="13" name="Fußzeilenplatzhalter 5"/>
          <p:cNvSpPr>
            <a:spLocks noGrp="1"/>
          </p:cNvSpPr>
          <p:nvPr>
            <p:ph type="ftr" sz="quarter" idx="3"/>
          </p:nvPr>
        </p:nvSpPr>
        <p:spPr>
          <a:xfrm>
            <a:off x="658813" y="6492875"/>
            <a:ext cx="3086100" cy="365125"/>
          </a:xfrm>
          <a:prstGeom prst="rect">
            <a:avLst/>
          </a:prstGeom>
          <a:noFill/>
        </p:spPr>
        <p:txBody>
          <a:bodyPr vert="horz" lIns="91440" tIns="45720" rIns="91440" bIns="45720" rtlCol="0" anchor="ctr"/>
          <a:lstStyle>
            <a:lvl1pPr algn="l" eaLnBrk="1" fontAlgn="auto" hangingPunct="1">
              <a:spcBef>
                <a:spcPts val="0"/>
              </a:spcBef>
              <a:spcAft>
                <a:spcPts val="0"/>
              </a:spcAft>
              <a:defRPr sz="900" dirty="0" err="1">
                <a:solidFill>
                  <a:srgbClr val="00B0F0"/>
                </a:solidFill>
                <a:latin typeface="Verdana" pitchFamily="34" charset="0"/>
                <a:ea typeface="Verdana" pitchFamily="34" charset="0"/>
                <a:cs typeface="Verdana" pitchFamily="34" charset="0"/>
              </a:defRPr>
            </a:lvl1pPr>
          </a:lstStyle>
          <a:p>
            <a:pPr>
              <a:defRPr/>
            </a:pPr>
            <a:r>
              <a:rPr lang="en-US" smtClean="0"/>
              <a:t>6th Slag Valorisation Symposium 2019</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027" name="Textplatzhalt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Foliennummernplatzhalter 5"/>
          <p:cNvSpPr>
            <a:spLocks noGrp="1"/>
          </p:cNvSpPr>
          <p:nvPr>
            <p:ph type="sldNum" sz="quarter" idx="4"/>
          </p:nvPr>
        </p:nvSpPr>
        <p:spPr>
          <a:xfrm>
            <a:off x="68453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00B0F0"/>
                </a:solidFill>
                <a:latin typeface="Verdana" pitchFamily="34" charset="0"/>
                <a:ea typeface="Verdana" pitchFamily="34" charset="0"/>
                <a:cs typeface="Verdana" pitchFamily="34" charset="0"/>
              </a:defRPr>
            </a:lvl1pPr>
          </a:lstStyle>
          <a:p>
            <a:fld id="{B670BFFB-FC9C-4F97-9367-EB078351C56A}" type="slidenum">
              <a:rPr lang="de-DE" smtClean="0"/>
              <a:pPr/>
              <a:t>‹Nr.›</a:t>
            </a:fld>
            <a:endParaRPr lang="de-DE" dirty="0"/>
          </a:p>
        </p:txBody>
      </p:sp>
      <p:sp>
        <p:nvSpPr>
          <p:cNvPr id="8" name="Fußzeilenplatzhalter 5"/>
          <p:cNvSpPr>
            <a:spLocks noGrp="1"/>
          </p:cNvSpPr>
          <p:nvPr>
            <p:ph type="ftr" sz="quarter" idx="3"/>
          </p:nvPr>
        </p:nvSpPr>
        <p:spPr>
          <a:xfrm>
            <a:off x="658813" y="6492875"/>
            <a:ext cx="3086100" cy="365125"/>
          </a:xfrm>
          <a:prstGeom prst="rect">
            <a:avLst/>
          </a:prstGeom>
          <a:solidFill>
            <a:schemeClr val="bg1"/>
          </a:solidFill>
        </p:spPr>
        <p:txBody>
          <a:bodyPr vert="horz" lIns="91440" tIns="45720" rIns="91440" bIns="45720" rtlCol="0" anchor="ctr"/>
          <a:lstStyle>
            <a:lvl1pPr algn="l" eaLnBrk="1" fontAlgn="auto" hangingPunct="1">
              <a:spcBef>
                <a:spcPts val="0"/>
              </a:spcBef>
              <a:spcAft>
                <a:spcPts val="0"/>
              </a:spcAft>
              <a:defRPr sz="900" dirty="0" err="1">
                <a:solidFill>
                  <a:srgbClr val="00A3DB"/>
                </a:solidFill>
                <a:latin typeface="Verdana" pitchFamily="34" charset="0"/>
                <a:ea typeface="Verdana" pitchFamily="34" charset="0"/>
                <a:cs typeface="Verdana" pitchFamily="34" charset="0"/>
              </a:defRPr>
            </a:lvl1pPr>
          </a:lstStyle>
          <a:p>
            <a:pPr>
              <a:defRPr/>
            </a:pPr>
            <a:r>
              <a:rPr lang="en-US" smtClean="0"/>
              <a:t>6th Slag Valorisation Symposium 2019</a:t>
            </a:r>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5" r:id="rId6"/>
  </p:sldLayoutIdLst>
  <p:hf hdr="0" dt="0"/>
  <p:txStyles>
    <p:titleStyle>
      <a:lvl1pPr algn="ctr" rtl="0" fontAlgn="base">
        <a:spcBef>
          <a:spcPct val="0"/>
        </a:spcBef>
        <a:spcAft>
          <a:spcPct val="0"/>
        </a:spcAft>
        <a:defRPr sz="4400" kern="1200">
          <a:solidFill>
            <a:schemeClr val="tx1"/>
          </a:solidFill>
          <a:latin typeface="Verdana" pitchFamily="34" charset="0"/>
          <a:ea typeface="Verdana" pitchFamily="34" charset="0"/>
          <a:cs typeface="Verdan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tiff"/><Relationship Id="rId1" Type="http://schemas.openxmlformats.org/officeDocument/2006/relationships/slideLayout" Target="../slideLayouts/slideLayout4.xml"/><Relationship Id="rId5" Type="http://schemas.openxmlformats.org/officeDocument/2006/relationships/image" Target="../media/image21.tiff"/><Relationship Id="rId4" Type="http://schemas.openxmlformats.org/officeDocument/2006/relationships/image" Target="../media/image20.tiff"/></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0" y="3815841"/>
            <a:ext cx="9144000" cy="2964884"/>
          </a:xfrm>
        </p:spPr>
        <p:txBody>
          <a:bodyPr/>
          <a:lstStyle/>
          <a:p>
            <a:r>
              <a:rPr lang="en-US" sz="2400" dirty="0" smtClean="0"/>
              <a:t>Glass structure of granulated blast furnace</a:t>
            </a:r>
            <a:br>
              <a:rPr lang="en-US" sz="2400" dirty="0" smtClean="0"/>
            </a:br>
            <a:r>
              <a:rPr lang="en-US" sz="2400" dirty="0" smtClean="0"/>
              <a:t>slag and its reactivity – A new approach</a:t>
            </a:r>
          </a:p>
          <a:p>
            <a:endParaRPr lang="en-US" sz="2400" dirty="0" smtClean="0"/>
          </a:p>
          <a:p>
            <a:pPr>
              <a:spcBef>
                <a:spcPts val="0"/>
              </a:spcBef>
            </a:pPr>
            <a:r>
              <a:rPr lang="en-US" sz="1700" dirty="0" smtClean="0"/>
              <a:t>Andreas EHRENBERG</a:t>
            </a:r>
          </a:p>
          <a:p>
            <a:pPr>
              <a:spcBef>
                <a:spcPts val="0"/>
              </a:spcBef>
            </a:pPr>
            <a:r>
              <a:rPr lang="en-US" sz="1400" dirty="0" smtClean="0"/>
              <a:t>(FEhS - Institut für Baustoff-Forschung, Duisburg)</a:t>
            </a:r>
          </a:p>
          <a:p>
            <a:pPr>
              <a:spcBef>
                <a:spcPts val="0"/>
              </a:spcBef>
            </a:pPr>
            <a:endParaRPr lang="en-US" sz="1600" dirty="0" smtClean="0"/>
          </a:p>
          <a:p>
            <a:pPr>
              <a:spcBef>
                <a:spcPts val="0"/>
              </a:spcBef>
            </a:pPr>
            <a:r>
              <a:rPr lang="en-US" sz="1700" dirty="0" smtClean="0"/>
              <a:t>Natalja PRONINA, Hansjörg BORNHÖFT, Joachim DEUBENER</a:t>
            </a:r>
          </a:p>
          <a:p>
            <a:pPr>
              <a:spcBef>
                <a:spcPts val="0"/>
              </a:spcBef>
            </a:pPr>
            <a:r>
              <a:rPr lang="en-US" sz="1400" dirty="0" smtClean="0"/>
              <a:t>(</a:t>
            </a:r>
            <a:r>
              <a:rPr lang="en-US" sz="1400" dirty="0" err="1" smtClean="0"/>
              <a:t>Clausthal</a:t>
            </a:r>
            <a:r>
              <a:rPr lang="en-US" sz="1400" dirty="0" smtClean="0"/>
              <a:t> University of Technology, Inst. of Non-Metallic Materials, </a:t>
            </a:r>
            <a:r>
              <a:rPr lang="en-US" sz="1400" dirty="0" err="1" smtClean="0"/>
              <a:t>Clausthal-Zellerfeld</a:t>
            </a:r>
            <a:r>
              <a:rPr lang="en-US" sz="1400" dirty="0" smtClean="0"/>
              <a:t>)</a:t>
            </a:r>
            <a:endParaRPr lang="de-DE" dirty="0"/>
          </a:p>
        </p:txBody>
      </p:sp>
      <p:sp>
        <p:nvSpPr>
          <p:cNvPr id="4" name="Fußzeilenplatzhalter 3"/>
          <p:cNvSpPr txBox="1">
            <a:spLocks/>
          </p:cNvSpPr>
          <p:nvPr/>
        </p:nvSpPr>
        <p:spPr>
          <a:xfrm>
            <a:off x="49193" y="6578221"/>
            <a:ext cx="3913188" cy="27977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6th Slag Valorisation Symposium, </a:t>
            </a: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Mechelen</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01-05 April 2019</a:t>
            </a:r>
            <a:endParaRPr kumimoji="0" lang="de-DE" sz="9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10</a:t>
            </a:fld>
            <a:endParaRPr lang="de-DE"/>
          </a:p>
        </p:txBody>
      </p:sp>
      <p:sp>
        <p:nvSpPr>
          <p:cNvPr id="3" name="Textplatzhalter 2"/>
          <p:cNvSpPr>
            <a:spLocks noGrp="1"/>
          </p:cNvSpPr>
          <p:nvPr>
            <p:ph type="body" sz="quarter" idx="12"/>
          </p:nvPr>
        </p:nvSpPr>
        <p:spPr/>
        <p:txBody>
          <a:bodyPr/>
          <a:lstStyle/>
          <a:p>
            <a:pPr marL="0" indent="0"/>
            <a:r>
              <a:rPr lang="de-DE" sz="1700" b="1" dirty="0" smtClean="0"/>
              <a:t>Basic </a:t>
            </a:r>
            <a:r>
              <a:rPr lang="de-DE" sz="1700" b="1" dirty="0" err="1" smtClean="0"/>
              <a:t>ideas</a:t>
            </a:r>
            <a:r>
              <a:rPr lang="de-DE" sz="1700" b="1" dirty="0" smtClean="0"/>
              <a:t> and </a:t>
            </a:r>
            <a:r>
              <a:rPr lang="de-DE" sz="1700" b="1" dirty="0" err="1" smtClean="0"/>
              <a:t>questions</a:t>
            </a:r>
            <a:r>
              <a:rPr lang="de-DE" sz="1700" b="1" dirty="0" smtClean="0"/>
              <a:t>: How to </a:t>
            </a:r>
            <a:r>
              <a:rPr lang="de-DE" sz="1700" b="1" dirty="0" err="1" smtClean="0"/>
              <a:t>measure</a:t>
            </a:r>
            <a:r>
              <a:rPr lang="de-DE" sz="1700" b="1" dirty="0" smtClean="0"/>
              <a:t> thermal </a:t>
            </a:r>
            <a:r>
              <a:rPr lang="de-DE" sz="1700" b="1" dirty="0" err="1" smtClean="0"/>
              <a:t>history</a:t>
            </a:r>
            <a:r>
              <a:rPr lang="de-DE" sz="1700" b="1" dirty="0" smtClean="0"/>
              <a:t> of GBS?</a:t>
            </a:r>
          </a:p>
          <a:p>
            <a:r>
              <a:rPr lang="de-DE" sz="1700" dirty="0" smtClean="0"/>
              <a:t>Combination of DSC- und viscosity analyses</a:t>
            </a:r>
          </a:p>
          <a:p>
            <a:r>
              <a:rPr lang="de-DE" sz="1700" dirty="0" smtClean="0"/>
              <a:t>(Hyperquenching-Annealing-Calorimetry - HAC)</a:t>
            </a:r>
          </a:p>
          <a:p>
            <a:pPr marL="0" indent="0"/>
            <a:endParaRPr lang="de-DE" sz="1800" dirty="0" smtClean="0"/>
          </a:p>
        </p:txBody>
      </p:sp>
      <p:sp>
        <p:nvSpPr>
          <p:cNvPr id="4" name="Fußzeilenplatzhalter 3"/>
          <p:cNvSpPr>
            <a:spLocks noGrp="1"/>
          </p:cNvSpPr>
          <p:nvPr>
            <p:ph type="ftr" sz="quarter" idx="3"/>
          </p:nvPr>
        </p:nvSpPr>
        <p:spPr/>
        <p:txBody>
          <a:bodyPr/>
          <a:lstStyle/>
          <a:p>
            <a:pPr>
              <a:defRPr/>
            </a:pPr>
            <a:r>
              <a:rPr lang="en-US" dirty="0" smtClean="0"/>
              <a:t>6th Slag Valorisation Symposium 2019</a:t>
            </a:r>
            <a:endParaRPr lang="de-DE" dirty="0"/>
          </a:p>
        </p:txBody>
      </p:sp>
      <p:pic>
        <p:nvPicPr>
          <p:cNvPr id="8" name="Picture 5"/>
          <p:cNvPicPr>
            <a:picLocks noChangeAspect="1" noChangeArrowheads="1"/>
          </p:cNvPicPr>
          <p:nvPr/>
        </p:nvPicPr>
        <p:blipFill>
          <a:blip r:embed="rId2" cstate="print"/>
          <a:srcRect/>
          <a:stretch>
            <a:fillRect/>
          </a:stretch>
        </p:blipFill>
        <p:spPr bwMode="auto">
          <a:xfrm>
            <a:off x="643625" y="2053564"/>
            <a:ext cx="4201329" cy="3961709"/>
          </a:xfrm>
          <a:prstGeom prst="rect">
            <a:avLst/>
          </a:prstGeom>
          <a:noFill/>
          <a:ln w="9525">
            <a:noFill/>
            <a:miter lim="800000"/>
            <a:headEnd/>
            <a:tailEnd/>
          </a:ln>
        </p:spPr>
      </p:pic>
      <p:grpSp>
        <p:nvGrpSpPr>
          <p:cNvPr id="30" name="Gruppieren 29"/>
          <p:cNvGrpSpPr/>
          <p:nvPr/>
        </p:nvGrpSpPr>
        <p:grpSpPr>
          <a:xfrm>
            <a:off x="4776951" y="2065068"/>
            <a:ext cx="4070639" cy="1265958"/>
            <a:chOff x="4776951" y="2065068"/>
            <a:chExt cx="4070639" cy="1265958"/>
          </a:xfrm>
        </p:grpSpPr>
        <p:pic>
          <p:nvPicPr>
            <p:cNvPr id="7" name="Picture 3"/>
            <p:cNvPicPr>
              <a:picLocks noChangeAspect="1" noChangeArrowheads="1"/>
            </p:cNvPicPr>
            <p:nvPr/>
          </p:nvPicPr>
          <p:blipFill>
            <a:blip r:embed="rId3" cstate="print"/>
            <a:srcRect t="53741" r="56760" b="22735"/>
            <a:stretch>
              <a:fillRect/>
            </a:stretch>
          </p:blipFill>
          <p:spPr bwMode="auto">
            <a:xfrm>
              <a:off x="5705122" y="2065068"/>
              <a:ext cx="3142468" cy="1265958"/>
            </a:xfrm>
            <a:prstGeom prst="rect">
              <a:avLst/>
            </a:prstGeom>
            <a:noFill/>
            <a:ln w="9525">
              <a:noFill/>
              <a:miter lim="800000"/>
              <a:headEnd/>
              <a:tailEnd/>
            </a:ln>
          </p:spPr>
        </p:pic>
        <p:cxnSp>
          <p:nvCxnSpPr>
            <p:cNvPr id="10" name="Gerade Verbindung mit Pfeil 9"/>
            <p:cNvCxnSpPr/>
            <p:nvPr/>
          </p:nvCxnSpPr>
          <p:spPr>
            <a:xfrm flipV="1">
              <a:off x="4776951" y="2453844"/>
              <a:ext cx="834651" cy="3139"/>
            </a:xfrm>
            <a:prstGeom prst="straightConnector1">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5" name="Rechteck 14"/>
          <p:cNvSpPr/>
          <p:nvPr/>
        </p:nvSpPr>
        <p:spPr>
          <a:xfrm>
            <a:off x="2314586" y="6112822"/>
            <a:ext cx="2975495" cy="369332"/>
          </a:xfrm>
          <a:prstGeom prst="rect">
            <a:avLst/>
          </a:prstGeom>
        </p:spPr>
        <p:txBody>
          <a:bodyPr wrap="none">
            <a:spAutoFit/>
          </a:bodyPr>
          <a:lstStyle/>
          <a:p>
            <a:r>
              <a:rPr lang="de-DE" b="1" dirty="0" smtClean="0">
                <a:latin typeface="Verdana" pitchFamily="34" charset="0"/>
                <a:ea typeface="Verdana" pitchFamily="34" charset="0"/>
                <a:cs typeface="Verdana" pitchFamily="34" charset="0"/>
              </a:rPr>
              <a:t>GBS </a:t>
            </a:r>
            <a:r>
              <a:rPr lang="de-DE" b="1" dirty="0" err="1" smtClean="0">
                <a:latin typeface="Verdana" pitchFamily="34" charset="0"/>
                <a:ea typeface="Verdana" pitchFamily="34" charset="0"/>
                <a:cs typeface="Verdana" pitchFamily="34" charset="0"/>
              </a:rPr>
              <a:t>example</a:t>
            </a:r>
            <a:r>
              <a:rPr lang="de-DE" b="1" dirty="0" smtClean="0">
                <a:latin typeface="Verdana" pitchFamily="34" charset="0"/>
                <a:ea typeface="Verdana" pitchFamily="34" charset="0"/>
                <a:cs typeface="Verdana" pitchFamily="34" charset="0"/>
              </a:rPr>
              <a:t> No. 386</a:t>
            </a:r>
            <a:endParaRPr lang="de-DE" b="1" dirty="0"/>
          </a:p>
        </p:txBody>
      </p:sp>
      <p:grpSp>
        <p:nvGrpSpPr>
          <p:cNvPr id="36" name="Gruppieren 35"/>
          <p:cNvGrpSpPr/>
          <p:nvPr/>
        </p:nvGrpSpPr>
        <p:grpSpPr>
          <a:xfrm>
            <a:off x="5572040" y="3331026"/>
            <a:ext cx="3458790" cy="1638950"/>
            <a:chOff x="5572040" y="3331026"/>
            <a:chExt cx="3458790" cy="1638950"/>
          </a:xfrm>
        </p:grpSpPr>
        <p:grpSp>
          <p:nvGrpSpPr>
            <p:cNvPr id="34" name="Gruppieren 33"/>
            <p:cNvGrpSpPr/>
            <p:nvPr/>
          </p:nvGrpSpPr>
          <p:grpSpPr>
            <a:xfrm>
              <a:off x="5572040" y="3331026"/>
              <a:ext cx="3407536" cy="1638950"/>
              <a:chOff x="5572040" y="3331026"/>
              <a:chExt cx="3407536" cy="1638950"/>
            </a:xfrm>
          </p:grpSpPr>
          <p:sp>
            <p:nvSpPr>
              <p:cNvPr id="9" name="Rechteck 8"/>
              <p:cNvSpPr/>
              <p:nvPr/>
            </p:nvSpPr>
            <p:spPr>
              <a:xfrm>
                <a:off x="5572040" y="3646537"/>
                <a:ext cx="3407536" cy="1323439"/>
              </a:xfrm>
              <a:prstGeom prst="rect">
                <a:avLst/>
              </a:prstGeom>
            </p:spPr>
            <p:txBody>
              <a:bodyPr wrap="none">
                <a:spAutoFit/>
              </a:bodyPr>
              <a:lstStyle/>
              <a:p>
                <a:r>
                  <a:rPr lang="de-DE" sz="1600" dirty="0" smtClean="0">
                    <a:latin typeface="Verdana" pitchFamily="34" charset="0"/>
                    <a:ea typeface="Verdana" pitchFamily="34" charset="0"/>
                    <a:cs typeface="Verdana" pitchFamily="34" charset="0"/>
                  </a:rPr>
                  <a:t>T</a:t>
                </a:r>
                <a:r>
                  <a:rPr lang="de-DE" sz="1600" baseline="-25000" dirty="0" smtClean="0">
                    <a:latin typeface="Verdana" pitchFamily="34" charset="0"/>
                    <a:ea typeface="Verdana" pitchFamily="34" charset="0"/>
                    <a:cs typeface="Verdana" pitchFamily="34" charset="0"/>
                  </a:rPr>
                  <a:t>g</a:t>
                </a:r>
                <a:r>
                  <a:rPr lang="de-DE" sz="1600" dirty="0" smtClean="0">
                    <a:latin typeface="Verdana" pitchFamily="34" charset="0"/>
                    <a:ea typeface="Verdana" pitchFamily="34" charset="0"/>
                    <a:cs typeface="Verdana" pitchFamily="34" charset="0"/>
                  </a:rPr>
                  <a:t> = </a:t>
                </a:r>
                <a:r>
                  <a:rPr lang="de-DE" sz="1600" dirty="0" smtClean="0">
                    <a:latin typeface="Verdana" pitchFamily="34" charset="0"/>
                    <a:ea typeface="Verdana" pitchFamily="34" charset="0"/>
                    <a:cs typeface="Verdana" pitchFamily="34" charset="0"/>
                  </a:rPr>
                  <a:t>1008.5 </a:t>
                </a:r>
                <a:r>
                  <a:rPr lang="de-DE" sz="1600" dirty="0" smtClean="0">
                    <a:latin typeface="Verdana" pitchFamily="34" charset="0"/>
                    <a:ea typeface="Verdana" pitchFamily="34" charset="0"/>
                    <a:cs typeface="Verdana" pitchFamily="34" charset="0"/>
                  </a:rPr>
                  <a:t>K = 735 °C</a:t>
                </a:r>
              </a:p>
              <a:p>
                <a:r>
                  <a:rPr lang="de-DE" sz="1600" dirty="0" smtClean="0">
                    <a:latin typeface="Verdana" pitchFamily="34" charset="0"/>
                    <a:ea typeface="Verdana" pitchFamily="34" charset="0"/>
                    <a:cs typeface="Verdana" pitchFamily="34" charset="0"/>
                  </a:rPr>
                  <a:t>T</a:t>
                </a:r>
                <a:r>
                  <a:rPr lang="de-DE" sz="1600" baseline="-25000" dirty="0" smtClean="0">
                    <a:latin typeface="Verdana" pitchFamily="34" charset="0"/>
                    <a:ea typeface="Verdana" pitchFamily="34" charset="0"/>
                    <a:cs typeface="Verdana" pitchFamily="34" charset="0"/>
                  </a:rPr>
                  <a:t>f</a:t>
                </a:r>
                <a:r>
                  <a:rPr lang="de-DE" sz="1600" dirty="0" smtClean="0">
                    <a:latin typeface="Verdana" pitchFamily="34" charset="0"/>
                    <a:ea typeface="Verdana" pitchFamily="34" charset="0"/>
                    <a:cs typeface="Verdana" pitchFamily="34" charset="0"/>
                  </a:rPr>
                  <a:t> = </a:t>
                </a:r>
                <a:r>
                  <a:rPr lang="de-DE" sz="1600" dirty="0" smtClean="0">
                    <a:latin typeface="Verdana" pitchFamily="34" charset="0"/>
                    <a:ea typeface="Verdana" pitchFamily="34" charset="0"/>
                    <a:cs typeface="Verdana" pitchFamily="34" charset="0"/>
                  </a:rPr>
                  <a:t>1176.5 </a:t>
                </a:r>
                <a:r>
                  <a:rPr lang="de-DE" sz="1600" dirty="0" smtClean="0">
                    <a:latin typeface="Verdana" pitchFamily="34" charset="0"/>
                    <a:ea typeface="Verdana" pitchFamily="34" charset="0"/>
                    <a:cs typeface="Verdana" pitchFamily="34" charset="0"/>
                  </a:rPr>
                  <a:t>K = 903 °C</a:t>
                </a:r>
              </a:p>
              <a:p>
                <a:r>
                  <a:rPr lang="de-DE" sz="1600" dirty="0" smtClean="0">
                    <a:latin typeface="Verdana" pitchFamily="34" charset="0"/>
                    <a:ea typeface="Verdana" pitchFamily="34" charset="0"/>
                    <a:cs typeface="Verdana" pitchFamily="34" charset="0"/>
                  </a:rPr>
                  <a:t>(= glass </a:t>
                </a:r>
                <a:r>
                  <a:rPr lang="de-DE" sz="1600" dirty="0" err="1" smtClean="0">
                    <a:latin typeface="Verdana" pitchFamily="34" charset="0"/>
                    <a:ea typeface="Verdana" pitchFamily="34" charset="0"/>
                    <a:cs typeface="Verdana" pitchFamily="34" charset="0"/>
                  </a:rPr>
                  <a:t>transformation</a:t>
                </a:r>
                <a:r>
                  <a:rPr lang="de-DE" sz="1600" dirty="0" smtClean="0">
                    <a:latin typeface="Verdana" pitchFamily="34" charset="0"/>
                    <a:ea typeface="Verdana" pitchFamily="34" charset="0"/>
                    <a:cs typeface="Verdana" pitchFamily="34" charset="0"/>
                  </a:rPr>
                  <a:t> </a:t>
                </a:r>
                <a:r>
                  <a:rPr lang="de-DE" sz="1600" dirty="0" err="1" smtClean="0">
                    <a:latin typeface="Verdana" pitchFamily="34" charset="0"/>
                    <a:ea typeface="Verdana" pitchFamily="34" charset="0"/>
                    <a:cs typeface="Verdana" pitchFamily="34" charset="0"/>
                  </a:rPr>
                  <a:t>temp</a:t>
                </a:r>
                <a:r>
                  <a:rPr lang="de-DE" sz="1600" dirty="0" smtClean="0">
                    <a:latin typeface="Verdana" pitchFamily="34" charset="0"/>
                    <a:ea typeface="Verdana" pitchFamily="34" charset="0"/>
                    <a:cs typeface="Verdana" pitchFamily="34" charset="0"/>
                  </a:rPr>
                  <a:t>.)</a:t>
                </a:r>
              </a:p>
              <a:p>
                <a:r>
                  <a:rPr lang="de-DE" sz="1600" dirty="0" smtClean="0">
                    <a:latin typeface="Verdana" pitchFamily="34" charset="0"/>
                    <a:ea typeface="Verdana" pitchFamily="34" charset="0"/>
                    <a:cs typeface="Verdana" pitchFamily="34" charset="0"/>
                    <a:sym typeface="Symbol"/>
                  </a:rPr>
                  <a:t></a:t>
                </a:r>
                <a:r>
                  <a:rPr lang="de-DE" sz="1600" dirty="0" smtClean="0">
                    <a:latin typeface="Verdana" pitchFamily="34" charset="0"/>
                    <a:ea typeface="Verdana" pitchFamily="34" charset="0"/>
                    <a:cs typeface="Verdana" pitchFamily="34" charset="0"/>
                  </a:rPr>
                  <a:t>H</a:t>
                </a:r>
                <a:r>
                  <a:rPr lang="de-DE" sz="1600" baseline="-25000" dirty="0" smtClean="0">
                    <a:latin typeface="Verdana" pitchFamily="34" charset="0"/>
                    <a:ea typeface="Verdana" pitchFamily="34" charset="0"/>
                    <a:cs typeface="Verdana" pitchFamily="34" charset="0"/>
                  </a:rPr>
                  <a:t>ex.</a:t>
                </a:r>
                <a:r>
                  <a:rPr lang="de-DE" sz="1600" dirty="0" smtClean="0">
                    <a:latin typeface="Verdana" pitchFamily="34" charset="0"/>
                    <a:ea typeface="Verdana" pitchFamily="34" charset="0"/>
                    <a:cs typeface="Verdana" pitchFamily="34" charset="0"/>
                  </a:rPr>
                  <a:t> = </a:t>
                </a:r>
                <a:r>
                  <a:rPr lang="de-DE" sz="1600" dirty="0" smtClean="0">
                    <a:latin typeface="Verdana" pitchFamily="34" charset="0"/>
                    <a:ea typeface="Verdana" pitchFamily="34" charset="0"/>
                    <a:cs typeface="Verdana" pitchFamily="34" charset="0"/>
                  </a:rPr>
                  <a:t>54.95 </a:t>
                </a:r>
                <a:r>
                  <a:rPr lang="de-DE" sz="1600" dirty="0" smtClean="0">
                    <a:latin typeface="Verdana" pitchFamily="34" charset="0"/>
                    <a:ea typeface="Verdana" pitchFamily="34" charset="0"/>
                    <a:cs typeface="Verdana" pitchFamily="34" charset="0"/>
                  </a:rPr>
                  <a:t>J/g</a:t>
                </a:r>
              </a:p>
              <a:p>
                <a:r>
                  <a:rPr lang="de-DE" sz="1600" dirty="0" smtClean="0">
                    <a:latin typeface="Verdana" pitchFamily="34" charset="0"/>
                    <a:ea typeface="Verdana" pitchFamily="34" charset="0"/>
                    <a:cs typeface="Verdana" pitchFamily="34" charset="0"/>
                  </a:rPr>
                  <a:t>(= </a:t>
                </a:r>
                <a:r>
                  <a:rPr lang="de-DE" sz="1600" dirty="0" err="1" smtClean="0">
                    <a:latin typeface="Verdana" pitchFamily="34" charset="0"/>
                    <a:ea typeface="Verdana" pitchFamily="34" charset="0"/>
                    <a:cs typeface="Verdana" pitchFamily="34" charset="0"/>
                  </a:rPr>
                  <a:t>frozen</a:t>
                </a:r>
                <a:r>
                  <a:rPr lang="de-DE" sz="1600" dirty="0" smtClean="0">
                    <a:latin typeface="Verdana" pitchFamily="34" charset="0"/>
                    <a:ea typeface="Verdana" pitchFamily="34" charset="0"/>
                    <a:cs typeface="Verdana" pitchFamily="34" charset="0"/>
                  </a:rPr>
                  <a:t> energy)</a:t>
                </a:r>
                <a:endParaRPr lang="de-DE" sz="1600" baseline="-25000" dirty="0">
                  <a:latin typeface="Verdana" pitchFamily="34" charset="0"/>
                  <a:ea typeface="Verdana" pitchFamily="34" charset="0"/>
                  <a:cs typeface="Verdana" pitchFamily="34" charset="0"/>
                </a:endParaRPr>
              </a:p>
            </p:txBody>
          </p:sp>
          <p:cxnSp>
            <p:nvCxnSpPr>
              <p:cNvPr id="11" name="Gerade Verbindung mit Pfeil 10"/>
              <p:cNvCxnSpPr>
                <a:stCxn id="7" idx="2"/>
                <a:endCxn id="9" idx="0"/>
              </p:cNvCxnSpPr>
              <p:nvPr/>
            </p:nvCxnSpPr>
            <p:spPr>
              <a:xfrm flipH="1">
                <a:off x="7275808" y="3331026"/>
                <a:ext cx="548" cy="315511"/>
              </a:xfrm>
              <a:prstGeom prst="straightConnector1">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7" name="Geschweifte Klammer rechts 16"/>
            <p:cNvSpPr/>
            <p:nvPr/>
          </p:nvSpPr>
          <p:spPr>
            <a:xfrm>
              <a:off x="8186879" y="3782478"/>
              <a:ext cx="174171" cy="31568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Textfeld 17"/>
            <p:cNvSpPr txBox="1"/>
            <p:nvPr/>
          </p:nvSpPr>
          <p:spPr>
            <a:xfrm>
              <a:off x="8399458" y="3750437"/>
              <a:ext cx="631372" cy="369332"/>
            </a:xfrm>
            <a:prstGeom prst="rect">
              <a:avLst/>
            </a:prstGeom>
            <a:noFill/>
          </p:spPr>
          <p:txBody>
            <a:bodyPr wrap="square" rtlCol="0">
              <a:spAutoFit/>
            </a:bodyPr>
            <a:lstStyle/>
            <a:p>
              <a:r>
                <a:rPr lang="de-DE" dirty="0" smtClean="0">
                  <a:solidFill>
                    <a:schemeClr val="tx1"/>
                  </a:solidFill>
                  <a:latin typeface="+mn-lt"/>
                </a:rPr>
                <a:t>!!</a:t>
              </a:r>
              <a:endParaRPr lang="de-DE" dirty="0">
                <a:solidFill>
                  <a:schemeClr val="tx1"/>
                </a:solidFill>
                <a:latin typeface="+mn-lt"/>
              </a:endParaRPr>
            </a:p>
          </p:txBody>
        </p:sp>
      </p:grpSp>
      <p:grpSp>
        <p:nvGrpSpPr>
          <p:cNvPr id="35" name="Gruppieren 34"/>
          <p:cNvGrpSpPr/>
          <p:nvPr/>
        </p:nvGrpSpPr>
        <p:grpSpPr>
          <a:xfrm>
            <a:off x="5771561" y="4539342"/>
            <a:ext cx="3142468" cy="2262661"/>
            <a:chOff x="5771561" y="4539342"/>
            <a:chExt cx="3142468" cy="2262661"/>
          </a:xfrm>
        </p:grpSpPr>
        <p:pic>
          <p:nvPicPr>
            <p:cNvPr id="6" name="Picture 3"/>
            <p:cNvPicPr>
              <a:picLocks noChangeAspect="1" noChangeArrowheads="1"/>
            </p:cNvPicPr>
            <p:nvPr/>
          </p:nvPicPr>
          <p:blipFill>
            <a:blip r:embed="rId3" cstate="print"/>
            <a:srcRect t="80253" r="56760" b="12130"/>
            <a:stretch>
              <a:fillRect/>
            </a:stretch>
          </p:blipFill>
          <p:spPr bwMode="auto">
            <a:xfrm>
              <a:off x="5771561" y="5281448"/>
              <a:ext cx="3142468" cy="409904"/>
            </a:xfrm>
            <a:prstGeom prst="rect">
              <a:avLst/>
            </a:prstGeom>
            <a:noFill/>
            <a:ln w="9525">
              <a:noFill/>
              <a:miter lim="800000"/>
              <a:headEnd/>
              <a:tailEnd/>
            </a:ln>
          </p:spPr>
        </p:pic>
        <p:sp>
          <p:nvSpPr>
            <p:cNvPr id="12" name="Ellipse 11"/>
            <p:cNvSpPr/>
            <p:nvPr/>
          </p:nvSpPr>
          <p:spPr bwMode="auto">
            <a:xfrm>
              <a:off x="6035604" y="5144492"/>
              <a:ext cx="2548838" cy="669452"/>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cxnSp>
          <p:nvCxnSpPr>
            <p:cNvPr id="13" name="Gerade Verbindung mit Pfeil 12"/>
            <p:cNvCxnSpPr>
              <a:stCxn id="12" idx="4"/>
              <a:endCxn id="14" idx="0"/>
            </p:cNvCxnSpPr>
            <p:nvPr/>
          </p:nvCxnSpPr>
          <p:spPr>
            <a:xfrm flipH="1">
              <a:off x="7308617" y="5813944"/>
              <a:ext cx="1406" cy="403284"/>
            </a:xfrm>
            <a:prstGeom prst="straightConnector1">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5884381" y="6217228"/>
              <a:ext cx="2848472" cy="584775"/>
            </a:xfrm>
            <a:prstGeom prst="rect">
              <a:avLst/>
            </a:prstGeom>
          </p:spPr>
          <p:txBody>
            <a:bodyPr wrap="none">
              <a:spAutoFit/>
            </a:bodyPr>
            <a:lstStyle/>
            <a:p>
              <a:r>
                <a:rPr lang="de-DE" sz="1600" dirty="0" smtClean="0">
                  <a:latin typeface="Verdana" pitchFamily="34" charset="0"/>
                  <a:ea typeface="Verdana" pitchFamily="34" charset="0"/>
                  <a:cs typeface="Verdana" pitchFamily="34" charset="0"/>
                </a:rPr>
                <a:t>q = </a:t>
              </a:r>
              <a:r>
                <a:rPr lang="de-DE" sz="1600" dirty="0" smtClean="0">
                  <a:latin typeface="Verdana" pitchFamily="34" charset="0"/>
                  <a:ea typeface="Verdana" pitchFamily="34" charset="0"/>
                  <a:cs typeface="Verdana" pitchFamily="34" charset="0"/>
                </a:rPr>
                <a:t>4.15</a:t>
              </a:r>
              <a:r>
                <a:rPr lang="de-DE" sz="1600" dirty="0" smtClean="0">
                  <a:latin typeface="Verdana" pitchFamily="34" charset="0"/>
                  <a:ea typeface="Verdana" pitchFamily="34" charset="0"/>
                  <a:cs typeface="Verdana" pitchFamily="34" charset="0"/>
                  <a:sym typeface="Wingdings"/>
                </a:rPr>
                <a:t></a:t>
              </a:r>
              <a:r>
                <a:rPr lang="de-DE" sz="1600" dirty="0" smtClean="0">
                  <a:latin typeface="Verdana" pitchFamily="34" charset="0"/>
                  <a:ea typeface="Verdana" pitchFamily="34" charset="0"/>
                  <a:cs typeface="Verdana" pitchFamily="34" charset="0"/>
                </a:rPr>
                <a:t>10</a:t>
              </a:r>
              <a:r>
                <a:rPr lang="de-DE" sz="1600" baseline="30000" dirty="0" smtClean="0">
                  <a:latin typeface="Verdana" pitchFamily="34" charset="0"/>
                  <a:ea typeface="Verdana" pitchFamily="34" charset="0"/>
                  <a:cs typeface="Verdana" pitchFamily="34" charset="0"/>
                </a:rPr>
                <a:t>5</a:t>
              </a:r>
              <a:r>
                <a:rPr lang="de-DE" sz="1600" dirty="0" smtClean="0">
                  <a:latin typeface="Verdana" pitchFamily="34" charset="0"/>
                  <a:ea typeface="Verdana" pitchFamily="34" charset="0"/>
                  <a:cs typeface="Verdana" pitchFamily="34" charset="0"/>
                </a:rPr>
                <a:t> K/s</a:t>
              </a:r>
            </a:p>
            <a:p>
              <a:r>
                <a:rPr lang="de-DE" sz="1600" dirty="0" smtClean="0">
                  <a:latin typeface="Verdana" pitchFamily="34" charset="0"/>
                  <a:ea typeface="Verdana" pitchFamily="34" charset="0"/>
                  <a:cs typeface="Verdana" pitchFamily="34" charset="0"/>
                </a:rPr>
                <a:t>(= </a:t>
              </a:r>
              <a:r>
                <a:rPr lang="de-DE" sz="1600" dirty="0" err="1" smtClean="0">
                  <a:latin typeface="Verdana" pitchFamily="34" charset="0"/>
                  <a:ea typeface="Verdana" pitchFamily="34" charset="0"/>
                  <a:cs typeface="Verdana" pitchFamily="34" charset="0"/>
                </a:rPr>
                <a:t>industrial</a:t>
              </a:r>
              <a:r>
                <a:rPr lang="de-DE" sz="1600" dirty="0" smtClean="0">
                  <a:latin typeface="Verdana" pitchFamily="34" charset="0"/>
                  <a:ea typeface="Verdana" pitchFamily="34" charset="0"/>
                  <a:cs typeface="Verdana" pitchFamily="34" charset="0"/>
                </a:rPr>
                <a:t> cooling rate)</a:t>
              </a:r>
              <a:endParaRPr lang="de-DE" sz="1600" dirty="0">
                <a:latin typeface="Verdana" pitchFamily="34" charset="0"/>
                <a:ea typeface="Verdana" pitchFamily="34" charset="0"/>
                <a:cs typeface="Verdana" pitchFamily="34" charset="0"/>
              </a:endParaRPr>
            </a:p>
          </p:txBody>
        </p:sp>
        <p:cxnSp>
          <p:nvCxnSpPr>
            <p:cNvPr id="19" name="Gerade Verbindung mit Pfeil 18"/>
            <p:cNvCxnSpPr/>
            <p:nvPr/>
          </p:nvCxnSpPr>
          <p:spPr>
            <a:xfrm flipH="1">
              <a:off x="7945964" y="4855029"/>
              <a:ext cx="370722" cy="556656"/>
            </a:xfrm>
            <a:prstGeom prst="straightConnector1">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8131628" y="4539342"/>
              <a:ext cx="631372" cy="369332"/>
            </a:xfrm>
            <a:prstGeom prst="rect">
              <a:avLst/>
            </a:prstGeom>
            <a:noFill/>
          </p:spPr>
          <p:txBody>
            <a:bodyPr wrap="square" rtlCol="0">
              <a:spAutoFit/>
            </a:bodyPr>
            <a:lstStyle/>
            <a:p>
              <a:r>
                <a:rPr lang="de-DE" dirty="0" smtClean="0">
                  <a:solidFill>
                    <a:srgbClr val="FF0000"/>
                  </a:solidFill>
                  <a:latin typeface="+mn-lt"/>
                </a:rPr>
                <a:t>??</a:t>
              </a:r>
              <a:endParaRPr lang="de-DE" dirty="0">
                <a:solidFill>
                  <a:srgbClr val="FF0000"/>
                </a:solidFill>
                <a:latin typeface="+mn-lt"/>
              </a:endParaRPr>
            </a:p>
          </p:txBody>
        </p:sp>
      </p:grpSp>
      <p:sp>
        <p:nvSpPr>
          <p:cNvPr id="23" name="Textfeld 22"/>
          <p:cNvSpPr txBox="1"/>
          <p:nvPr/>
        </p:nvSpPr>
        <p:spPr>
          <a:xfrm>
            <a:off x="2012830" y="2846716"/>
            <a:ext cx="1437736" cy="738664"/>
          </a:xfrm>
          <a:prstGeom prst="rect">
            <a:avLst/>
          </a:prstGeom>
          <a:solidFill>
            <a:schemeClr val="bg1"/>
          </a:solidFill>
        </p:spPr>
        <p:txBody>
          <a:bodyPr wrap="square" rtlCol="0">
            <a:spAutoFit/>
          </a:bodyPr>
          <a:lstStyle/>
          <a:p>
            <a:r>
              <a:rPr lang="de-DE" sz="1400" dirty="0" err="1" smtClean="0">
                <a:solidFill>
                  <a:srgbClr val="FF0000"/>
                </a:solidFill>
                <a:latin typeface="Arial" pitchFamily="34" charset="0"/>
                <a:cs typeface="Arial" pitchFamily="34" charset="0"/>
              </a:rPr>
              <a:t>defined</a:t>
            </a:r>
            <a:r>
              <a:rPr lang="de-DE" sz="1400" dirty="0" smtClean="0">
                <a:solidFill>
                  <a:srgbClr val="FF0000"/>
                </a:solidFill>
                <a:latin typeface="Arial" pitchFamily="34" charset="0"/>
                <a:cs typeface="Arial" pitchFamily="34" charset="0"/>
              </a:rPr>
              <a:t> thermal </a:t>
            </a:r>
            <a:r>
              <a:rPr lang="de-DE" sz="1400" dirty="0" err="1" smtClean="0">
                <a:solidFill>
                  <a:srgbClr val="FF0000"/>
                </a:solidFill>
                <a:latin typeface="Arial" pitchFamily="34" charset="0"/>
                <a:cs typeface="Arial" pitchFamily="34" charset="0"/>
              </a:rPr>
              <a:t>history</a:t>
            </a:r>
            <a:r>
              <a:rPr lang="de-DE" sz="1400" dirty="0" smtClean="0">
                <a:solidFill>
                  <a:srgbClr val="FF0000"/>
                </a:solidFill>
                <a:latin typeface="Arial" pitchFamily="34" charset="0"/>
                <a:cs typeface="Arial" pitchFamily="34" charset="0"/>
              </a:rPr>
              <a:t> in lab:</a:t>
            </a:r>
          </a:p>
          <a:p>
            <a:r>
              <a:rPr lang="de-DE" sz="1400" dirty="0" smtClean="0">
                <a:solidFill>
                  <a:srgbClr val="FF0000"/>
                </a:solidFill>
                <a:latin typeface="Arial" pitchFamily="34" charset="0"/>
                <a:cs typeface="Arial" pitchFamily="34" charset="0"/>
              </a:rPr>
              <a:t>q = 10 K/min</a:t>
            </a:r>
            <a:endParaRPr lang="de-DE" sz="1400" dirty="0">
              <a:solidFill>
                <a:srgbClr val="FF0000"/>
              </a:solidFill>
              <a:latin typeface="Arial" pitchFamily="34" charset="0"/>
              <a:cs typeface="Arial" pitchFamily="34" charset="0"/>
            </a:endParaRPr>
          </a:p>
        </p:txBody>
      </p:sp>
      <p:sp>
        <p:nvSpPr>
          <p:cNvPr id="24" name="Textfeld 23"/>
          <p:cNvSpPr txBox="1"/>
          <p:nvPr/>
        </p:nvSpPr>
        <p:spPr>
          <a:xfrm>
            <a:off x="1590133" y="4790537"/>
            <a:ext cx="2389519" cy="523220"/>
          </a:xfrm>
          <a:prstGeom prst="rect">
            <a:avLst/>
          </a:prstGeom>
          <a:solidFill>
            <a:schemeClr val="bg1"/>
          </a:solidFill>
        </p:spPr>
        <p:txBody>
          <a:bodyPr wrap="square" rtlCol="0">
            <a:spAutoFit/>
          </a:bodyPr>
          <a:lstStyle/>
          <a:p>
            <a:r>
              <a:rPr lang="de-DE" sz="1400" dirty="0" err="1" smtClean="0">
                <a:latin typeface="Arial" pitchFamily="34" charset="0"/>
                <a:cs typeface="Arial" pitchFamily="34" charset="0"/>
              </a:rPr>
              <a:t>unknown</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industrial</a:t>
            </a:r>
            <a:r>
              <a:rPr lang="de-DE" sz="1400" dirty="0" smtClean="0">
                <a:latin typeface="Arial" pitchFamily="34" charset="0"/>
                <a:cs typeface="Arial" pitchFamily="34" charset="0"/>
              </a:rPr>
              <a:t> thermal </a:t>
            </a:r>
            <a:r>
              <a:rPr lang="de-DE" sz="1400" dirty="0" err="1" smtClean="0">
                <a:latin typeface="Arial" pitchFamily="34" charset="0"/>
                <a:cs typeface="Arial" pitchFamily="34" charset="0"/>
              </a:rPr>
              <a:t>history</a:t>
            </a:r>
            <a:r>
              <a:rPr lang="de-DE" sz="1400" dirty="0" smtClean="0">
                <a:latin typeface="Arial" pitchFamily="34" charset="0"/>
                <a:cs typeface="Arial" pitchFamily="34" charset="0"/>
              </a:rPr>
              <a:t>: q = ??? K/min</a:t>
            </a:r>
            <a:endParaRPr lang="de-DE" sz="1400" dirty="0">
              <a:latin typeface="Arial" pitchFamily="34" charset="0"/>
              <a:cs typeface="Arial" pitchFamily="34" charset="0"/>
            </a:endParaRPr>
          </a:p>
        </p:txBody>
      </p:sp>
      <p:sp>
        <p:nvSpPr>
          <p:cNvPr id="25" name="Textfeld 24"/>
          <p:cNvSpPr txBox="1"/>
          <p:nvPr/>
        </p:nvSpPr>
        <p:spPr>
          <a:xfrm>
            <a:off x="2179606" y="5684809"/>
            <a:ext cx="1564258" cy="307777"/>
          </a:xfrm>
          <a:prstGeom prst="rect">
            <a:avLst/>
          </a:prstGeom>
          <a:solidFill>
            <a:schemeClr val="bg1"/>
          </a:solidFill>
        </p:spPr>
        <p:txBody>
          <a:bodyPr wrap="square" rtlCol="0">
            <a:spAutoFit/>
          </a:bodyPr>
          <a:lstStyle/>
          <a:p>
            <a:r>
              <a:rPr lang="de-DE" sz="1400" dirty="0" smtClean="0">
                <a:latin typeface="Arial" pitchFamily="34" charset="0"/>
                <a:cs typeface="Arial" pitchFamily="34" charset="0"/>
              </a:rPr>
              <a:t>Temperature (K)</a:t>
            </a:r>
            <a:endParaRPr lang="de-DE" sz="1400" dirty="0">
              <a:latin typeface="Arial" pitchFamily="34" charset="0"/>
              <a:cs typeface="Arial" pitchFamily="34" charset="0"/>
            </a:endParaRPr>
          </a:p>
        </p:txBody>
      </p:sp>
      <p:sp>
        <p:nvSpPr>
          <p:cNvPr id="26" name="Textfeld 25"/>
          <p:cNvSpPr txBox="1"/>
          <p:nvPr/>
        </p:nvSpPr>
        <p:spPr>
          <a:xfrm rot="16200000">
            <a:off x="211322" y="4814952"/>
            <a:ext cx="1311267" cy="307777"/>
          </a:xfrm>
          <a:prstGeom prst="rect">
            <a:avLst/>
          </a:prstGeom>
          <a:solidFill>
            <a:schemeClr val="bg1"/>
          </a:solidFill>
        </p:spPr>
        <p:txBody>
          <a:bodyPr wrap="none" rtlCol="0">
            <a:spAutoFit/>
          </a:bodyPr>
          <a:lstStyle/>
          <a:p>
            <a:pPr algn="r"/>
            <a:r>
              <a:rPr lang="de-DE" sz="1400" dirty="0" err="1" smtClean="0">
                <a:latin typeface="Arial" pitchFamily="34" charset="0"/>
                <a:cs typeface="Arial" pitchFamily="34" charset="0"/>
              </a:rPr>
              <a:t>Heat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capacity</a:t>
            </a:r>
            <a:endParaRPr lang="de-DE" sz="1400" dirty="0">
              <a:latin typeface="Arial" pitchFamily="34" charset="0"/>
              <a:cs typeface="Arial" pitchFamily="34" charset="0"/>
            </a:endParaRPr>
          </a:p>
        </p:txBody>
      </p:sp>
      <p:sp>
        <p:nvSpPr>
          <p:cNvPr id="22" name="Ellipse 21"/>
          <p:cNvSpPr/>
          <p:nvPr/>
        </p:nvSpPr>
        <p:spPr bwMode="auto">
          <a:xfrm>
            <a:off x="3897086" y="4691743"/>
            <a:ext cx="533400" cy="501716"/>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7" name="Textfeld 26"/>
          <p:cNvSpPr txBox="1"/>
          <p:nvPr/>
        </p:nvSpPr>
        <p:spPr>
          <a:xfrm>
            <a:off x="3807125" y="3937342"/>
            <a:ext cx="689086" cy="276999"/>
          </a:xfrm>
          <a:prstGeom prst="rect">
            <a:avLst/>
          </a:prstGeom>
          <a:solidFill>
            <a:schemeClr val="bg1"/>
          </a:solidFill>
        </p:spPr>
        <p:txBody>
          <a:bodyPr wrap="square" rtlCol="0">
            <a:spAutoFit/>
          </a:bodyPr>
          <a:lstStyle/>
          <a:p>
            <a:r>
              <a:rPr lang="de-DE" sz="1200" dirty="0" err="1" smtClean="0">
                <a:solidFill>
                  <a:srgbClr val="00FF00"/>
                </a:solidFill>
                <a:latin typeface="Arial" pitchFamily="34" charset="0"/>
                <a:cs typeface="Arial" pitchFamily="34" charset="0"/>
              </a:rPr>
              <a:t>C</a:t>
            </a:r>
            <a:r>
              <a:rPr lang="de-DE" sz="1200" baseline="-25000" dirty="0" err="1" smtClean="0">
                <a:solidFill>
                  <a:srgbClr val="00FF00"/>
                </a:solidFill>
                <a:latin typeface="Arial" pitchFamily="34" charset="0"/>
                <a:cs typeface="Arial" pitchFamily="34" charset="0"/>
              </a:rPr>
              <a:t>p</a:t>
            </a:r>
            <a:r>
              <a:rPr lang="de-DE" sz="1200" baseline="-25000" dirty="0" smtClean="0">
                <a:solidFill>
                  <a:srgbClr val="00FF00"/>
                </a:solidFill>
                <a:latin typeface="Arial" pitchFamily="34" charset="0"/>
                <a:cs typeface="Arial" pitchFamily="34" charset="0"/>
              </a:rPr>
              <a:t>, Glass</a:t>
            </a:r>
            <a:endParaRPr lang="de-DE" sz="1200" baseline="-25000" dirty="0">
              <a:solidFill>
                <a:srgbClr val="00FF00"/>
              </a:solidFill>
              <a:latin typeface="Arial" pitchFamily="34" charset="0"/>
              <a:cs typeface="Arial" pitchFamily="34" charset="0"/>
            </a:endParaRPr>
          </a:p>
        </p:txBody>
      </p:sp>
      <p:sp>
        <p:nvSpPr>
          <p:cNvPr id="28" name="Textfeld 27"/>
          <p:cNvSpPr txBox="1"/>
          <p:nvPr/>
        </p:nvSpPr>
        <p:spPr>
          <a:xfrm>
            <a:off x="3808152" y="2548488"/>
            <a:ext cx="763848" cy="276999"/>
          </a:xfrm>
          <a:prstGeom prst="rect">
            <a:avLst/>
          </a:prstGeom>
          <a:solidFill>
            <a:schemeClr val="bg1"/>
          </a:solidFill>
        </p:spPr>
        <p:txBody>
          <a:bodyPr wrap="square" rtlCol="0">
            <a:spAutoFit/>
          </a:bodyPr>
          <a:lstStyle/>
          <a:p>
            <a:r>
              <a:rPr lang="de-DE" sz="1200" dirty="0" err="1" smtClean="0">
                <a:solidFill>
                  <a:srgbClr val="0070C0"/>
                </a:solidFill>
                <a:latin typeface="Arial" pitchFamily="34" charset="0"/>
                <a:cs typeface="Arial" pitchFamily="34" charset="0"/>
              </a:rPr>
              <a:t>C</a:t>
            </a:r>
            <a:r>
              <a:rPr lang="de-DE" sz="1200" baseline="-25000" dirty="0" err="1" smtClean="0">
                <a:solidFill>
                  <a:srgbClr val="0070C0"/>
                </a:solidFill>
                <a:latin typeface="Arial" pitchFamily="34" charset="0"/>
                <a:cs typeface="Arial" pitchFamily="34" charset="0"/>
              </a:rPr>
              <a:t>p</a:t>
            </a:r>
            <a:r>
              <a:rPr lang="de-DE" sz="1200" baseline="-25000" dirty="0" smtClean="0">
                <a:solidFill>
                  <a:srgbClr val="0070C0"/>
                </a:solidFill>
                <a:latin typeface="Arial" pitchFamily="34" charset="0"/>
                <a:cs typeface="Arial" pitchFamily="34" charset="0"/>
              </a:rPr>
              <a:t>, Liquid</a:t>
            </a:r>
            <a:endParaRPr lang="de-DE" sz="1200" baseline="-25000" dirty="0">
              <a:solidFill>
                <a:srgbClr val="0070C0"/>
              </a:solidFill>
              <a:latin typeface="Arial" pitchFamily="34" charset="0"/>
              <a:cs typeface="Arial" pitchFamily="34" charset="0"/>
            </a:endParaRPr>
          </a:p>
        </p:txBody>
      </p:sp>
      <p:sp>
        <p:nvSpPr>
          <p:cNvPr id="29" name="Ellipse 28"/>
          <p:cNvSpPr/>
          <p:nvPr/>
        </p:nvSpPr>
        <p:spPr bwMode="auto">
          <a:xfrm>
            <a:off x="3245618" y="2221523"/>
            <a:ext cx="533400" cy="501716"/>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cxnSp>
        <p:nvCxnSpPr>
          <p:cNvPr id="31" name="Gerade Verbindung mit Pfeil 30"/>
          <p:cNvCxnSpPr/>
          <p:nvPr/>
        </p:nvCxnSpPr>
        <p:spPr>
          <a:xfrm flipV="1">
            <a:off x="3265716" y="3516923"/>
            <a:ext cx="592852" cy="723480"/>
          </a:xfrm>
          <a:prstGeom prst="straightConnector1">
            <a:avLst/>
          </a:prstGeom>
          <a:ln w="38100">
            <a:solidFill>
              <a:srgbClr val="FF0000"/>
            </a:solidFill>
            <a:headEnd type="triangle" w="med" len="lg"/>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11</a:t>
            </a:fld>
            <a:endParaRPr lang="de-DE" dirty="0"/>
          </a:p>
        </p:txBody>
      </p:sp>
      <p:sp>
        <p:nvSpPr>
          <p:cNvPr id="3" name="Textplatzhalter 2"/>
          <p:cNvSpPr>
            <a:spLocks noGrp="1"/>
          </p:cNvSpPr>
          <p:nvPr>
            <p:ph type="body" sz="quarter" idx="12"/>
          </p:nvPr>
        </p:nvSpPr>
        <p:spPr/>
        <p:txBody>
          <a:bodyPr/>
          <a:lstStyle/>
          <a:p>
            <a:r>
              <a:rPr lang="de-DE" b="1" dirty="0" smtClean="0"/>
              <a:t>Basic </a:t>
            </a:r>
            <a:r>
              <a:rPr lang="de-DE" b="1" dirty="0" err="1" smtClean="0"/>
              <a:t>ideas</a:t>
            </a:r>
            <a:r>
              <a:rPr lang="de-DE" b="1" dirty="0" smtClean="0"/>
              <a:t> and </a:t>
            </a:r>
            <a:r>
              <a:rPr lang="de-DE" b="1" dirty="0" err="1" smtClean="0"/>
              <a:t>questions</a:t>
            </a:r>
            <a:endParaRPr lang="de-DE" b="1" dirty="0" smtClean="0"/>
          </a:p>
          <a:p>
            <a:pPr marL="342900" lvl="2" indent="-342900"/>
            <a:r>
              <a:rPr lang="en-GB" sz="1800" dirty="0" smtClean="0">
                <a:cs typeface="Arial" pitchFamily="34" charset="0"/>
                <a:sym typeface="Wingdings"/>
              </a:rPr>
              <a:t>Are there significant differences in cooling history of GBS?</a:t>
            </a:r>
          </a:p>
          <a:p>
            <a:endParaRPr lang="de-DE" b="1" dirty="0" smtClean="0"/>
          </a:p>
          <a:p>
            <a:endParaRPr lang="de-DE" baseline="30000"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graphicFrame>
        <p:nvGraphicFramePr>
          <p:cNvPr id="5" name="Tabelle 4"/>
          <p:cNvGraphicFramePr>
            <a:graphicFrameLocks noGrp="1"/>
          </p:cNvGraphicFramePr>
          <p:nvPr/>
        </p:nvGraphicFramePr>
        <p:xfrm>
          <a:off x="700037" y="2090340"/>
          <a:ext cx="8200769" cy="1483360"/>
        </p:xfrm>
        <a:graphic>
          <a:graphicData uri="http://schemas.openxmlformats.org/drawingml/2006/table">
            <a:tbl>
              <a:tblPr firstRow="1" bandRow="1">
                <a:tableStyleId>{5C22544A-7EE6-4342-B048-85BDC9FD1C3A}</a:tableStyleId>
              </a:tblPr>
              <a:tblGrid>
                <a:gridCol w="1080000"/>
                <a:gridCol w="1219697"/>
                <a:gridCol w="803868"/>
                <a:gridCol w="713433"/>
                <a:gridCol w="783771"/>
                <a:gridCol w="1080000"/>
                <a:gridCol w="1260000"/>
                <a:gridCol w="1260000"/>
              </a:tblGrid>
              <a:tr h="370840">
                <a:tc>
                  <a:txBody>
                    <a:bodyPr/>
                    <a:lstStyle/>
                    <a:p>
                      <a:pPr algn="ctr"/>
                      <a:endParaRPr lang="de-DE" sz="1600" dirty="0"/>
                    </a:p>
                  </a:txBody>
                  <a:tcPr/>
                </a:tc>
                <a:tc>
                  <a:txBody>
                    <a:bodyPr/>
                    <a:lstStyle/>
                    <a:p>
                      <a:pPr algn="ctr"/>
                      <a:r>
                        <a:rPr lang="de-DE" sz="1600" dirty="0" smtClean="0"/>
                        <a:t>(C+M)/S</a:t>
                      </a:r>
                      <a:endParaRPr lang="de-DE" sz="1600" dirty="0"/>
                    </a:p>
                  </a:txBody>
                  <a:tcPr anchor="ctr"/>
                </a:tc>
                <a:tc>
                  <a:txBody>
                    <a:bodyPr/>
                    <a:lstStyle/>
                    <a:p>
                      <a:pPr algn="ctr"/>
                      <a:r>
                        <a:rPr lang="de-DE" sz="1600" dirty="0" smtClean="0"/>
                        <a:t>Al</a:t>
                      </a:r>
                      <a:r>
                        <a:rPr lang="de-DE" sz="1600" baseline="-25000" dirty="0" smtClean="0"/>
                        <a:t>2</a:t>
                      </a:r>
                      <a:r>
                        <a:rPr lang="de-DE" sz="1600" dirty="0" smtClean="0"/>
                        <a:t>O</a:t>
                      </a:r>
                      <a:r>
                        <a:rPr lang="de-DE" sz="1600" baseline="-25000" dirty="0" smtClean="0"/>
                        <a:t>3</a:t>
                      </a:r>
                      <a:endParaRPr lang="de-DE" sz="1600" baseline="-25000" dirty="0"/>
                    </a:p>
                  </a:txBody>
                  <a:tcPr anchor="ctr"/>
                </a:tc>
                <a:tc>
                  <a:txBody>
                    <a:bodyPr/>
                    <a:lstStyle/>
                    <a:p>
                      <a:pPr algn="ctr"/>
                      <a:r>
                        <a:rPr lang="de-DE" sz="1600" baseline="0" dirty="0" smtClean="0"/>
                        <a:t>TiO</a:t>
                      </a:r>
                      <a:r>
                        <a:rPr lang="de-DE" sz="1600" baseline="-25000" dirty="0" smtClean="0"/>
                        <a:t>2</a:t>
                      </a:r>
                      <a:endParaRPr lang="de-DE" sz="1600" baseline="-25000" dirty="0"/>
                    </a:p>
                  </a:txBody>
                  <a:tcPr anchor="ctr"/>
                </a:tc>
                <a:tc>
                  <a:txBody>
                    <a:bodyPr/>
                    <a:lstStyle/>
                    <a:p>
                      <a:pPr algn="ctr"/>
                      <a:r>
                        <a:rPr lang="de-DE" sz="1600" baseline="0" dirty="0" smtClean="0"/>
                        <a:t>MnO</a:t>
                      </a:r>
                      <a:endParaRPr lang="de-DE" sz="1600" baseline="0" dirty="0"/>
                    </a:p>
                  </a:txBody>
                  <a:tcPr anchor="ctr"/>
                </a:tc>
                <a:tc>
                  <a:txBody>
                    <a:bodyPr/>
                    <a:lstStyle/>
                    <a:p>
                      <a:pPr algn="ctr"/>
                      <a:r>
                        <a:rPr lang="de-DE" sz="1600" dirty="0" smtClean="0"/>
                        <a:t>T</a:t>
                      </a:r>
                      <a:r>
                        <a:rPr lang="de-DE" sz="1600" baseline="-25000" dirty="0" smtClean="0"/>
                        <a:t>g</a:t>
                      </a:r>
                      <a:endParaRPr lang="de-DE" sz="1600" baseline="-25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T</a:t>
                      </a:r>
                      <a:r>
                        <a:rPr lang="de-DE" sz="1600" baseline="-25000" dirty="0" smtClean="0"/>
                        <a:t>f </a:t>
                      </a:r>
                      <a:r>
                        <a:rPr lang="de-DE" sz="1200" dirty="0" smtClean="0"/>
                        <a:t>("</a:t>
                      </a:r>
                      <a:r>
                        <a:rPr lang="de-DE" sz="1200" dirty="0" err="1" smtClean="0"/>
                        <a:t>small</a:t>
                      </a:r>
                      <a:r>
                        <a:rPr lang="de-DE" sz="1200" dirty="0" smtClean="0"/>
                        <a:t>")</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T</a:t>
                      </a:r>
                      <a:r>
                        <a:rPr lang="de-DE" sz="1600" baseline="-25000" dirty="0" smtClean="0"/>
                        <a:t>f</a:t>
                      </a:r>
                      <a:r>
                        <a:rPr lang="de-DE" sz="1200" baseline="-25000" dirty="0" smtClean="0"/>
                        <a:t> </a:t>
                      </a:r>
                      <a:r>
                        <a:rPr lang="de-DE" sz="1200" dirty="0" smtClean="0"/>
                        <a:t>("large")</a:t>
                      </a:r>
                      <a:endParaRPr lang="de-DE" sz="1200" dirty="0"/>
                    </a:p>
                  </a:txBody>
                  <a:tcPr anchor="ctr"/>
                </a:tc>
              </a:tr>
              <a:tr h="370840">
                <a:tc>
                  <a:txBody>
                    <a:bodyPr/>
                    <a:lstStyle/>
                    <a:p>
                      <a:pPr algn="l"/>
                      <a:r>
                        <a:rPr lang="de-DE" sz="1600" dirty="0" smtClean="0"/>
                        <a:t>GBS 11</a:t>
                      </a:r>
                      <a:endParaRPr lang="de-DE" sz="1600" dirty="0"/>
                    </a:p>
                  </a:txBody>
                  <a:tcPr/>
                </a:tc>
                <a:tc>
                  <a:txBody>
                    <a:bodyPr/>
                    <a:lstStyle/>
                    <a:p>
                      <a:pPr algn="ctr"/>
                      <a:r>
                        <a:rPr lang="de-DE" sz="1600" dirty="0" smtClean="0"/>
                        <a:t>1.36</a:t>
                      </a:r>
                      <a:endParaRPr lang="de-DE" sz="1600" dirty="0"/>
                    </a:p>
                  </a:txBody>
                  <a:tcPr/>
                </a:tc>
                <a:tc>
                  <a:txBody>
                    <a:bodyPr/>
                    <a:lstStyle/>
                    <a:p>
                      <a:pPr algn="ctr"/>
                      <a:r>
                        <a:rPr lang="de-DE" sz="1600" dirty="0" smtClean="0"/>
                        <a:t>11.8</a:t>
                      </a:r>
                      <a:endParaRPr lang="de-DE" sz="1600" dirty="0"/>
                    </a:p>
                  </a:txBody>
                  <a:tcPr/>
                </a:tc>
                <a:tc>
                  <a:txBody>
                    <a:bodyPr/>
                    <a:lstStyle/>
                    <a:p>
                      <a:pPr algn="ctr"/>
                      <a:r>
                        <a:rPr lang="de-DE" sz="1600" dirty="0" smtClean="0"/>
                        <a:t>0.43</a:t>
                      </a:r>
                      <a:endParaRPr lang="de-DE" sz="1600" dirty="0"/>
                    </a:p>
                  </a:txBody>
                  <a:tcPr/>
                </a:tc>
                <a:tc>
                  <a:txBody>
                    <a:bodyPr/>
                    <a:lstStyle/>
                    <a:p>
                      <a:pPr algn="ctr"/>
                      <a:r>
                        <a:rPr lang="de-DE" sz="1600" dirty="0" smtClean="0"/>
                        <a:t>0.16</a:t>
                      </a:r>
                      <a:endParaRPr lang="de-DE" sz="1600" dirty="0"/>
                    </a:p>
                  </a:txBody>
                  <a:tcPr/>
                </a:tc>
                <a:tc>
                  <a:txBody>
                    <a:bodyPr/>
                    <a:lstStyle/>
                    <a:p>
                      <a:pPr algn="ctr"/>
                      <a:r>
                        <a:rPr lang="de-DE" sz="1600" dirty="0" smtClean="0"/>
                        <a:t>743</a:t>
                      </a:r>
                      <a:endParaRPr lang="de-DE" sz="1600" dirty="0"/>
                    </a:p>
                  </a:txBody>
                  <a:tcPr/>
                </a:tc>
                <a:tc>
                  <a:txBody>
                    <a:bodyPr/>
                    <a:lstStyle/>
                    <a:p>
                      <a:pPr algn="ctr"/>
                      <a:r>
                        <a:rPr lang="de-DE" sz="1600" dirty="0" smtClean="0"/>
                        <a:t>817</a:t>
                      </a:r>
                      <a:endParaRPr lang="de-DE" sz="1600" dirty="0"/>
                    </a:p>
                  </a:txBody>
                  <a:tcPr/>
                </a:tc>
                <a:tc>
                  <a:txBody>
                    <a:bodyPr/>
                    <a:lstStyle/>
                    <a:p>
                      <a:pPr algn="ctr"/>
                      <a:r>
                        <a:rPr lang="de-DE" sz="1600" dirty="0" smtClean="0"/>
                        <a:t>780</a:t>
                      </a:r>
                      <a:endParaRPr lang="de-D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GBS 13b</a:t>
                      </a:r>
                      <a:endParaRPr lang="de-DE" sz="1600" dirty="0"/>
                    </a:p>
                  </a:txBody>
                  <a:tcPr/>
                </a:tc>
                <a:tc>
                  <a:txBody>
                    <a:bodyPr/>
                    <a:lstStyle/>
                    <a:p>
                      <a:pPr algn="ctr"/>
                      <a:r>
                        <a:rPr lang="de-DE" sz="1600" dirty="0" smtClean="0"/>
                        <a:t>1.18</a:t>
                      </a:r>
                      <a:endParaRPr lang="de-DE" sz="1600" dirty="0"/>
                    </a:p>
                  </a:txBody>
                  <a:tcPr/>
                </a:tc>
                <a:tc>
                  <a:txBody>
                    <a:bodyPr/>
                    <a:lstStyle/>
                    <a:p>
                      <a:pPr algn="ctr"/>
                      <a:r>
                        <a:rPr lang="de-DE" sz="1600" dirty="0" smtClean="0"/>
                        <a:t>12.4</a:t>
                      </a:r>
                      <a:endParaRPr lang="de-DE" sz="1600" dirty="0"/>
                    </a:p>
                  </a:txBody>
                  <a:tcPr/>
                </a:tc>
                <a:tc>
                  <a:txBody>
                    <a:bodyPr/>
                    <a:lstStyle/>
                    <a:p>
                      <a:pPr algn="ctr"/>
                      <a:r>
                        <a:rPr lang="de-DE" sz="1600" dirty="0" smtClean="0"/>
                        <a:t>0.61</a:t>
                      </a:r>
                      <a:endParaRPr lang="de-DE" sz="1600" dirty="0"/>
                    </a:p>
                  </a:txBody>
                  <a:tcPr/>
                </a:tc>
                <a:tc>
                  <a:txBody>
                    <a:bodyPr/>
                    <a:lstStyle/>
                    <a:p>
                      <a:pPr algn="ctr"/>
                      <a:r>
                        <a:rPr lang="de-DE" sz="1600" dirty="0" smtClean="0"/>
                        <a:t>1.48</a:t>
                      </a:r>
                      <a:endParaRPr lang="de-DE" sz="1600" dirty="0"/>
                    </a:p>
                  </a:txBody>
                  <a:tcPr/>
                </a:tc>
                <a:tc>
                  <a:txBody>
                    <a:bodyPr/>
                    <a:lstStyle/>
                    <a:p>
                      <a:pPr algn="ctr"/>
                      <a:endParaRPr lang="de-DE" sz="1600" dirty="0"/>
                    </a:p>
                  </a:txBody>
                  <a:tcPr/>
                </a:tc>
                <a:tc>
                  <a:txBody>
                    <a:bodyPr/>
                    <a:lstStyle/>
                    <a:p>
                      <a:pPr algn="ctr"/>
                      <a:endParaRPr lang="de-DE" sz="1600" dirty="0"/>
                    </a:p>
                  </a:txBody>
                  <a:tcPr/>
                </a:tc>
                <a:tc>
                  <a:txBody>
                    <a:bodyPr/>
                    <a:lstStyle/>
                    <a:p>
                      <a:pPr algn="ctr"/>
                      <a:endParaRPr lang="de-D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GBS 14</a:t>
                      </a:r>
                      <a:endParaRPr lang="de-DE" sz="1600" dirty="0"/>
                    </a:p>
                  </a:txBody>
                  <a:tcPr/>
                </a:tc>
                <a:tc>
                  <a:txBody>
                    <a:bodyPr/>
                    <a:lstStyle/>
                    <a:p>
                      <a:pPr algn="ctr"/>
                      <a:r>
                        <a:rPr lang="de-DE" sz="1600" dirty="0" smtClean="0"/>
                        <a:t>1.44</a:t>
                      </a:r>
                      <a:endParaRPr lang="de-DE" sz="1600" dirty="0"/>
                    </a:p>
                  </a:txBody>
                  <a:tcPr/>
                </a:tc>
                <a:tc>
                  <a:txBody>
                    <a:bodyPr/>
                    <a:lstStyle/>
                    <a:p>
                      <a:pPr algn="ctr"/>
                      <a:r>
                        <a:rPr lang="de-DE" sz="1600" dirty="0" smtClean="0"/>
                        <a:t>13.7</a:t>
                      </a:r>
                      <a:endParaRPr lang="de-DE" sz="1600" dirty="0"/>
                    </a:p>
                  </a:txBody>
                  <a:tcPr/>
                </a:tc>
                <a:tc>
                  <a:txBody>
                    <a:bodyPr/>
                    <a:lstStyle/>
                    <a:p>
                      <a:pPr algn="ctr"/>
                      <a:r>
                        <a:rPr lang="de-DE" sz="1600" dirty="0" smtClean="0"/>
                        <a:t>1.16</a:t>
                      </a:r>
                      <a:endParaRPr lang="de-DE" sz="1600" dirty="0"/>
                    </a:p>
                  </a:txBody>
                  <a:tcPr/>
                </a:tc>
                <a:tc>
                  <a:txBody>
                    <a:bodyPr/>
                    <a:lstStyle/>
                    <a:p>
                      <a:pPr algn="ctr"/>
                      <a:r>
                        <a:rPr lang="de-DE" sz="1600" dirty="0" smtClean="0"/>
                        <a:t>0.25</a:t>
                      </a:r>
                      <a:endParaRPr lang="de-DE" sz="1600" dirty="0"/>
                    </a:p>
                  </a:txBody>
                  <a:tcPr/>
                </a:tc>
                <a:tc>
                  <a:txBody>
                    <a:bodyPr/>
                    <a:lstStyle/>
                    <a:p>
                      <a:pPr algn="ctr"/>
                      <a:endParaRPr lang="de-DE" sz="1600" dirty="0"/>
                    </a:p>
                  </a:txBody>
                  <a:tcPr/>
                </a:tc>
                <a:tc>
                  <a:txBody>
                    <a:bodyPr/>
                    <a:lstStyle/>
                    <a:p>
                      <a:pPr algn="ctr"/>
                      <a:endParaRPr lang="de-DE" sz="1600" dirty="0"/>
                    </a:p>
                  </a:txBody>
                  <a:tcPr/>
                </a:tc>
                <a:tc>
                  <a:txBody>
                    <a:bodyPr/>
                    <a:lstStyle/>
                    <a:p>
                      <a:pPr algn="ctr"/>
                      <a:endParaRPr lang="de-DE" sz="1600" dirty="0"/>
                    </a:p>
                  </a:txBody>
                  <a:tcPr/>
                </a:tc>
              </a:tr>
            </a:tbl>
          </a:graphicData>
        </a:graphic>
      </p:graphicFrame>
      <p:pic>
        <p:nvPicPr>
          <p:cNvPr id="6" name="Grafik 5" descr="P2017-02990-00 10x.JPG"/>
          <p:cNvPicPr>
            <a:picLocks noChangeAspect="1"/>
          </p:cNvPicPr>
          <p:nvPr/>
        </p:nvPicPr>
        <p:blipFill>
          <a:blip r:embed="rId2" cstate="print"/>
          <a:srcRect r="26312"/>
          <a:stretch>
            <a:fillRect/>
          </a:stretch>
        </p:blipFill>
        <p:spPr>
          <a:xfrm>
            <a:off x="713433" y="3808325"/>
            <a:ext cx="2652765" cy="2700000"/>
          </a:xfrm>
          <a:prstGeom prst="rect">
            <a:avLst/>
          </a:prstGeom>
        </p:spPr>
      </p:pic>
      <p:pic>
        <p:nvPicPr>
          <p:cNvPr id="7" name="Grafik 6" descr="P2017-03977-00 10x.JPG"/>
          <p:cNvPicPr>
            <a:picLocks noChangeAspect="1"/>
          </p:cNvPicPr>
          <p:nvPr/>
        </p:nvPicPr>
        <p:blipFill>
          <a:blip r:embed="rId3" cstate="print"/>
          <a:srcRect r="26033"/>
          <a:stretch>
            <a:fillRect/>
          </a:stretch>
        </p:blipFill>
        <p:spPr>
          <a:xfrm>
            <a:off x="3456633" y="3808326"/>
            <a:ext cx="2662812" cy="2700000"/>
          </a:xfrm>
          <a:prstGeom prst="rect">
            <a:avLst/>
          </a:prstGeom>
        </p:spPr>
      </p:pic>
      <p:sp>
        <p:nvSpPr>
          <p:cNvPr id="8" name="Rechteck 7"/>
          <p:cNvSpPr/>
          <p:nvPr/>
        </p:nvSpPr>
        <p:spPr>
          <a:xfrm>
            <a:off x="2296055" y="6100244"/>
            <a:ext cx="1029956" cy="369332"/>
          </a:xfrm>
          <a:prstGeom prst="rect">
            <a:avLst/>
          </a:prstGeom>
          <a:solidFill>
            <a:schemeClr val="bg1"/>
          </a:solidFill>
        </p:spPr>
        <p:txBody>
          <a:bodyPr wrap="square">
            <a:spAutoFit/>
          </a:bodyPr>
          <a:lstStyle/>
          <a:p>
            <a:pPr marL="342900" lvl="2" indent="-342900" algn="ctr"/>
            <a:r>
              <a:rPr lang="en-GB" dirty="0" smtClean="0">
                <a:cs typeface="Arial" pitchFamily="34" charset="0"/>
                <a:sym typeface="Wingdings"/>
              </a:rPr>
              <a:t>GBS 11</a:t>
            </a:r>
          </a:p>
        </p:txBody>
      </p:sp>
      <p:sp>
        <p:nvSpPr>
          <p:cNvPr id="9" name="Rechteck 8"/>
          <p:cNvSpPr/>
          <p:nvPr/>
        </p:nvSpPr>
        <p:spPr>
          <a:xfrm>
            <a:off x="5050969" y="6111966"/>
            <a:ext cx="1029956" cy="369332"/>
          </a:xfrm>
          <a:prstGeom prst="rect">
            <a:avLst/>
          </a:prstGeom>
          <a:solidFill>
            <a:schemeClr val="bg1"/>
          </a:solidFill>
        </p:spPr>
        <p:txBody>
          <a:bodyPr wrap="square">
            <a:spAutoFit/>
          </a:bodyPr>
          <a:lstStyle/>
          <a:p>
            <a:pPr marL="342900" lvl="2" indent="-342900" algn="ctr"/>
            <a:r>
              <a:rPr lang="en-GB" dirty="0" smtClean="0">
                <a:cs typeface="Arial" pitchFamily="34" charset="0"/>
                <a:sym typeface="Wingdings"/>
              </a:rPr>
              <a:t>GBS 13b</a:t>
            </a:r>
          </a:p>
        </p:txBody>
      </p:sp>
      <p:pic>
        <p:nvPicPr>
          <p:cNvPr id="10" name="Grafik 9" descr="P2017-03131-00 10x.JPG"/>
          <p:cNvPicPr>
            <a:picLocks noChangeAspect="1"/>
          </p:cNvPicPr>
          <p:nvPr/>
        </p:nvPicPr>
        <p:blipFill>
          <a:blip r:embed="rId4" cstate="print"/>
          <a:srcRect r="25754"/>
          <a:stretch>
            <a:fillRect/>
          </a:stretch>
        </p:blipFill>
        <p:spPr>
          <a:xfrm>
            <a:off x="6209881" y="3808325"/>
            <a:ext cx="2672862" cy="2700000"/>
          </a:xfrm>
          <a:prstGeom prst="rect">
            <a:avLst/>
          </a:prstGeom>
        </p:spPr>
      </p:pic>
      <p:sp>
        <p:nvSpPr>
          <p:cNvPr id="11" name="Rechteck 10"/>
          <p:cNvSpPr/>
          <p:nvPr/>
        </p:nvSpPr>
        <p:spPr>
          <a:xfrm>
            <a:off x="7825987" y="6113641"/>
            <a:ext cx="1029956" cy="369332"/>
          </a:xfrm>
          <a:prstGeom prst="rect">
            <a:avLst/>
          </a:prstGeom>
          <a:solidFill>
            <a:schemeClr val="bg1"/>
          </a:solidFill>
        </p:spPr>
        <p:txBody>
          <a:bodyPr wrap="square">
            <a:spAutoFit/>
          </a:bodyPr>
          <a:lstStyle/>
          <a:p>
            <a:pPr marL="342900" lvl="2" indent="-342900" algn="ctr"/>
            <a:r>
              <a:rPr lang="en-GB" dirty="0" smtClean="0">
                <a:cs typeface="Arial" pitchFamily="34" charset="0"/>
                <a:sym typeface="Wingdings"/>
              </a:rPr>
              <a:t>GBS 14</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12</a:t>
            </a:fld>
            <a:endParaRPr lang="de-DE"/>
          </a:p>
        </p:txBody>
      </p:sp>
      <p:sp>
        <p:nvSpPr>
          <p:cNvPr id="3" name="Textplatzhalter 2"/>
          <p:cNvSpPr>
            <a:spLocks noGrp="1"/>
          </p:cNvSpPr>
          <p:nvPr>
            <p:ph type="body" sz="quarter" idx="12"/>
          </p:nvPr>
        </p:nvSpPr>
        <p:spPr/>
        <p:txBody>
          <a:bodyPr/>
          <a:lstStyle/>
          <a:p>
            <a:r>
              <a:rPr lang="de-DE" b="1" dirty="0" smtClean="0"/>
              <a:t>Basic </a:t>
            </a:r>
            <a:r>
              <a:rPr lang="de-DE" b="1" dirty="0" err="1" smtClean="0"/>
              <a:t>ideas</a:t>
            </a:r>
            <a:r>
              <a:rPr lang="de-DE" b="1" dirty="0" smtClean="0"/>
              <a:t> and </a:t>
            </a:r>
            <a:r>
              <a:rPr lang="de-DE" b="1" dirty="0" err="1" smtClean="0"/>
              <a:t>questions</a:t>
            </a:r>
            <a:endParaRPr lang="de-DE" b="1" dirty="0" smtClean="0"/>
          </a:p>
          <a:p>
            <a:pPr marL="342900" lvl="2" indent="-342900"/>
            <a:r>
              <a:rPr lang="en-GB" sz="1800" dirty="0" smtClean="0">
                <a:cs typeface="Arial" pitchFamily="34" charset="0"/>
                <a:sym typeface="Wingdings"/>
              </a:rPr>
              <a:t>Are there significant differences in cooling history of GBS?</a:t>
            </a:r>
            <a:endParaRPr lang="de-DE"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graphicFrame>
        <p:nvGraphicFramePr>
          <p:cNvPr id="11" name="Tabelle 10"/>
          <p:cNvGraphicFramePr>
            <a:graphicFrameLocks noGrp="1"/>
          </p:cNvGraphicFramePr>
          <p:nvPr/>
        </p:nvGraphicFramePr>
        <p:xfrm>
          <a:off x="700037" y="2384975"/>
          <a:ext cx="8200768" cy="1630680"/>
        </p:xfrm>
        <a:graphic>
          <a:graphicData uri="http://schemas.openxmlformats.org/drawingml/2006/table">
            <a:tbl>
              <a:tblPr firstRow="1" bandRow="1">
                <a:tableStyleId>{5C22544A-7EE6-4342-B048-85BDC9FD1C3A}</a:tableStyleId>
              </a:tblPr>
              <a:tblGrid>
                <a:gridCol w="1068473"/>
                <a:gridCol w="1276141"/>
                <a:gridCol w="813916"/>
                <a:gridCol w="723481"/>
                <a:gridCol w="733530"/>
                <a:gridCol w="884255"/>
                <a:gridCol w="622998"/>
                <a:gridCol w="1055077"/>
                <a:gridCol w="1022897"/>
              </a:tblGrid>
              <a:tr h="370840">
                <a:tc>
                  <a:txBody>
                    <a:bodyPr/>
                    <a:lstStyle/>
                    <a:p>
                      <a:pPr algn="ctr"/>
                      <a:r>
                        <a:rPr lang="de-DE" sz="1600" dirty="0" smtClean="0"/>
                        <a:t>16 GBS</a:t>
                      </a:r>
                      <a:endParaRPr lang="de-DE" sz="1600" dirty="0"/>
                    </a:p>
                  </a:txBody>
                  <a:tcPr anchor="ctr"/>
                </a:tc>
                <a:tc>
                  <a:txBody>
                    <a:bodyPr/>
                    <a:lstStyle/>
                    <a:p>
                      <a:pPr algn="ctr"/>
                      <a:r>
                        <a:rPr lang="de-DE" sz="1600" dirty="0" smtClean="0"/>
                        <a:t>(C+M)/S</a:t>
                      </a:r>
                      <a:endParaRPr lang="de-DE" sz="1600" dirty="0"/>
                    </a:p>
                  </a:txBody>
                  <a:tcPr anchor="ctr"/>
                </a:tc>
                <a:tc>
                  <a:txBody>
                    <a:bodyPr/>
                    <a:lstStyle/>
                    <a:p>
                      <a:pPr algn="ctr"/>
                      <a:r>
                        <a:rPr lang="de-DE" sz="1600" dirty="0" smtClean="0"/>
                        <a:t>Al</a:t>
                      </a:r>
                      <a:r>
                        <a:rPr lang="de-DE" sz="1600" baseline="-25000" dirty="0" smtClean="0"/>
                        <a:t>2</a:t>
                      </a:r>
                      <a:r>
                        <a:rPr lang="de-DE" sz="1600" dirty="0" smtClean="0"/>
                        <a:t>O</a:t>
                      </a:r>
                      <a:r>
                        <a:rPr lang="de-DE" sz="1600" baseline="-25000" dirty="0" smtClean="0"/>
                        <a:t>3</a:t>
                      </a:r>
                      <a:endParaRPr lang="de-DE" sz="1600" baseline="-25000" dirty="0"/>
                    </a:p>
                  </a:txBody>
                  <a:tcPr anchor="ctr"/>
                </a:tc>
                <a:tc>
                  <a:txBody>
                    <a:bodyPr/>
                    <a:lstStyle/>
                    <a:p>
                      <a:pPr algn="ctr"/>
                      <a:r>
                        <a:rPr lang="de-DE" sz="1600" baseline="0" dirty="0" smtClean="0"/>
                        <a:t>TiO</a:t>
                      </a:r>
                      <a:r>
                        <a:rPr lang="de-DE" sz="1600" baseline="-25000" dirty="0" smtClean="0"/>
                        <a:t>2</a:t>
                      </a:r>
                      <a:endParaRPr lang="de-DE" sz="1600" baseline="-25000" dirty="0"/>
                    </a:p>
                  </a:txBody>
                  <a:tcPr anchor="ctr"/>
                </a:tc>
                <a:tc>
                  <a:txBody>
                    <a:bodyPr/>
                    <a:lstStyle/>
                    <a:p>
                      <a:pPr algn="ctr"/>
                      <a:r>
                        <a:rPr lang="de-DE" sz="1600" baseline="0" dirty="0" smtClean="0"/>
                        <a:t>MnO</a:t>
                      </a:r>
                      <a:endParaRPr lang="de-DE" sz="1600" baseline="0" dirty="0"/>
                    </a:p>
                  </a:txBody>
                  <a:tcPr anchor="ctr"/>
                </a:tc>
                <a:tc>
                  <a:txBody>
                    <a:bodyPr/>
                    <a:lstStyle/>
                    <a:p>
                      <a:pPr algn="ctr"/>
                      <a:r>
                        <a:rPr lang="de-DE" sz="1600" baseline="0" dirty="0" smtClean="0"/>
                        <a:t>Glass</a:t>
                      </a:r>
                      <a:endParaRPr lang="de-DE" sz="1600" baseline="0" dirty="0"/>
                    </a:p>
                  </a:txBody>
                  <a:tcPr anchor="ctr"/>
                </a:tc>
                <a:tc>
                  <a:txBody>
                    <a:bodyPr/>
                    <a:lstStyle/>
                    <a:p>
                      <a:pPr algn="ctr"/>
                      <a:r>
                        <a:rPr lang="de-DE" sz="1600" dirty="0" smtClean="0"/>
                        <a:t>T</a:t>
                      </a:r>
                      <a:r>
                        <a:rPr lang="de-DE" sz="1600" baseline="-25000" dirty="0" smtClean="0"/>
                        <a:t>g</a:t>
                      </a:r>
                      <a:endParaRPr lang="de-DE" sz="1600" baseline="-25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T</a:t>
                      </a:r>
                      <a:r>
                        <a:rPr lang="de-DE" sz="1600" baseline="-25000" dirty="0" smtClean="0"/>
                        <a:t>f </a:t>
                      </a:r>
                      <a:r>
                        <a:rPr lang="de-DE" sz="1200" dirty="0" smtClean="0"/>
                        <a:t>("</a:t>
                      </a:r>
                      <a:r>
                        <a:rPr lang="de-DE" sz="1200" dirty="0" err="1" smtClean="0"/>
                        <a:t>small</a:t>
                      </a:r>
                      <a:r>
                        <a:rPr lang="de-DE" sz="1200" dirty="0" smtClean="0"/>
                        <a:t>")</a:t>
                      </a:r>
                      <a:endParaRPr lang="de-DE"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t>T</a:t>
                      </a:r>
                      <a:r>
                        <a:rPr lang="de-DE" sz="1600" baseline="-25000" dirty="0" smtClean="0"/>
                        <a:t>f</a:t>
                      </a:r>
                      <a:r>
                        <a:rPr lang="de-DE" sz="1200" baseline="-25000" dirty="0" smtClean="0"/>
                        <a:t> </a:t>
                      </a:r>
                      <a:r>
                        <a:rPr lang="de-DE" sz="1200" dirty="0" smtClean="0"/>
                        <a:t>("large")</a:t>
                      </a:r>
                      <a:endParaRPr lang="de-DE" sz="1200" dirty="0"/>
                    </a:p>
                  </a:txBody>
                  <a:tcPr anchor="ctr"/>
                </a:tc>
              </a:tr>
              <a:tr h="370840">
                <a:tc>
                  <a:txBody>
                    <a:bodyPr/>
                    <a:lstStyle/>
                    <a:p>
                      <a:pPr algn="l"/>
                      <a:endParaRPr lang="de-DE" sz="1600" dirty="0"/>
                    </a:p>
                  </a:txBody>
                  <a:tcPr/>
                </a:tc>
                <a:tc>
                  <a:txBody>
                    <a:bodyPr/>
                    <a:lstStyle/>
                    <a:p>
                      <a:pPr algn="ctr"/>
                      <a:r>
                        <a:rPr lang="de-DE" sz="1600" dirty="0" smtClean="0"/>
                        <a:t>-</a:t>
                      </a:r>
                      <a:endParaRPr lang="de-DE" sz="1600" dirty="0"/>
                    </a:p>
                  </a:txBody>
                  <a:tcPr/>
                </a:tc>
                <a:tc gridSpan="3">
                  <a:txBody>
                    <a:bodyPr/>
                    <a:lstStyle/>
                    <a:p>
                      <a:pPr algn="ctr"/>
                      <a:r>
                        <a:rPr lang="de-DE" sz="1600" dirty="0" err="1" smtClean="0"/>
                        <a:t>wt</a:t>
                      </a:r>
                      <a:r>
                        <a:rPr lang="de-DE" sz="1600" dirty="0" smtClean="0"/>
                        <a:t>.-%</a:t>
                      </a:r>
                      <a:endParaRPr lang="de-DE" sz="1600" dirty="0"/>
                    </a:p>
                  </a:txBody>
                  <a:tcPr/>
                </a:tc>
                <a:tc hMerge="1">
                  <a:txBody>
                    <a:bodyPr/>
                    <a:lstStyle/>
                    <a:p>
                      <a:pPr algn="ctr"/>
                      <a:endParaRPr lang="de-DE" sz="1600" dirty="0"/>
                    </a:p>
                  </a:txBody>
                  <a:tcPr/>
                </a:tc>
                <a:tc hMerge="1">
                  <a:txBody>
                    <a:bodyPr/>
                    <a:lstStyle/>
                    <a:p>
                      <a:pPr algn="ctr"/>
                      <a:endParaRPr lang="de-DE" sz="1600" dirty="0"/>
                    </a:p>
                  </a:txBody>
                  <a:tcPr/>
                </a:tc>
                <a:tc>
                  <a:txBody>
                    <a:bodyPr/>
                    <a:lstStyle/>
                    <a:p>
                      <a:pPr algn="ctr"/>
                      <a:r>
                        <a:rPr lang="de-DE" sz="1600" dirty="0" smtClean="0"/>
                        <a:t>vol.-%</a:t>
                      </a:r>
                      <a:endParaRPr lang="de-DE" sz="1600" dirty="0"/>
                    </a:p>
                  </a:txBody>
                  <a:tcPr/>
                </a:tc>
                <a:tc gridSpan="3">
                  <a:txBody>
                    <a:bodyPr/>
                    <a:lstStyle/>
                    <a:p>
                      <a:pPr algn="ctr"/>
                      <a:r>
                        <a:rPr lang="de-DE" sz="1600" dirty="0" smtClean="0"/>
                        <a:t>°C</a:t>
                      </a:r>
                      <a:endParaRPr lang="de-DE" sz="1600" dirty="0"/>
                    </a:p>
                  </a:txBody>
                  <a:tcPr/>
                </a:tc>
                <a:tc hMerge="1">
                  <a:txBody>
                    <a:bodyPr/>
                    <a:lstStyle/>
                    <a:p>
                      <a:pPr algn="ctr"/>
                      <a:endParaRPr lang="de-DE" sz="1600" dirty="0"/>
                    </a:p>
                  </a:txBody>
                  <a:tcPr/>
                </a:tc>
                <a:tc hMerge="1">
                  <a:txBody>
                    <a:bodyPr/>
                    <a:lstStyle/>
                    <a:p>
                      <a:pPr algn="ctr"/>
                      <a:endParaRPr lang="de-DE" sz="1600" dirty="0"/>
                    </a:p>
                  </a:txBody>
                  <a:tcPr/>
                </a:tc>
              </a:tr>
              <a:tr h="370840">
                <a:tc>
                  <a:txBody>
                    <a:bodyPr/>
                    <a:lstStyle/>
                    <a:p>
                      <a:pPr algn="l"/>
                      <a:r>
                        <a:rPr lang="de-DE" sz="1600" dirty="0" smtClean="0"/>
                        <a:t>Max.</a:t>
                      </a:r>
                      <a:endParaRPr lang="de-DE" sz="1600" dirty="0"/>
                    </a:p>
                  </a:txBody>
                  <a:tcPr/>
                </a:tc>
                <a:tc>
                  <a:txBody>
                    <a:bodyPr/>
                    <a:lstStyle/>
                    <a:p>
                      <a:pPr algn="ctr"/>
                      <a:r>
                        <a:rPr lang="de-DE" sz="1600" dirty="0" smtClean="0"/>
                        <a:t>1.44</a:t>
                      </a:r>
                      <a:endParaRPr lang="de-DE" sz="1600" dirty="0"/>
                    </a:p>
                  </a:txBody>
                  <a:tcPr/>
                </a:tc>
                <a:tc>
                  <a:txBody>
                    <a:bodyPr/>
                    <a:lstStyle/>
                    <a:p>
                      <a:pPr algn="ctr"/>
                      <a:r>
                        <a:rPr lang="de-DE" sz="1600" dirty="0" smtClean="0"/>
                        <a:t>20.1</a:t>
                      </a:r>
                      <a:endParaRPr lang="de-DE" sz="1600" dirty="0"/>
                    </a:p>
                  </a:txBody>
                  <a:tcPr/>
                </a:tc>
                <a:tc>
                  <a:txBody>
                    <a:bodyPr/>
                    <a:lstStyle/>
                    <a:p>
                      <a:pPr algn="ctr"/>
                      <a:r>
                        <a:rPr lang="de-DE" sz="1600" dirty="0" smtClean="0"/>
                        <a:t>3.02</a:t>
                      </a:r>
                      <a:endParaRPr lang="de-DE" sz="1600" dirty="0"/>
                    </a:p>
                  </a:txBody>
                  <a:tcPr/>
                </a:tc>
                <a:tc>
                  <a:txBody>
                    <a:bodyPr/>
                    <a:lstStyle/>
                    <a:p>
                      <a:pPr algn="ctr"/>
                      <a:r>
                        <a:rPr lang="de-DE" sz="1600" dirty="0" smtClean="0"/>
                        <a:t>1.48</a:t>
                      </a:r>
                      <a:endParaRPr lang="de-DE" sz="1600" dirty="0"/>
                    </a:p>
                  </a:txBody>
                  <a:tcPr/>
                </a:tc>
                <a:tc>
                  <a:txBody>
                    <a:bodyPr/>
                    <a:lstStyle/>
                    <a:p>
                      <a:pPr algn="ctr"/>
                      <a:r>
                        <a:rPr lang="de-DE" sz="1600" dirty="0" smtClean="0"/>
                        <a:t>100</a:t>
                      </a:r>
                      <a:endParaRPr lang="de-DE" sz="1600" dirty="0"/>
                    </a:p>
                  </a:txBody>
                  <a:tcPr/>
                </a:tc>
                <a:tc>
                  <a:txBody>
                    <a:bodyPr/>
                    <a:lstStyle/>
                    <a:p>
                      <a:pPr algn="ctr"/>
                      <a:r>
                        <a:rPr lang="de-DE" sz="1600" dirty="0" smtClean="0"/>
                        <a:t>743</a:t>
                      </a:r>
                      <a:endParaRPr lang="de-DE" sz="1600" dirty="0"/>
                    </a:p>
                  </a:txBody>
                  <a:tcPr/>
                </a:tc>
                <a:tc>
                  <a:txBody>
                    <a:bodyPr/>
                    <a:lstStyle/>
                    <a:p>
                      <a:pPr algn="ctr"/>
                      <a:r>
                        <a:rPr lang="de-DE" sz="1600" dirty="0" smtClean="0"/>
                        <a:t>870</a:t>
                      </a:r>
                      <a:endParaRPr lang="de-DE" sz="1600" dirty="0"/>
                    </a:p>
                  </a:txBody>
                  <a:tcPr/>
                </a:tc>
                <a:tc>
                  <a:txBody>
                    <a:bodyPr/>
                    <a:lstStyle/>
                    <a:p>
                      <a:pPr algn="ctr"/>
                      <a:r>
                        <a:rPr lang="de-DE" sz="1600" dirty="0" smtClean="0"/>
                        <a:t>829</a:t>
                      </a:r>
                      <a:endParaRPr lang="de-D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Min.</a:t>
                      </a:r>
                      <a:endParaRPr lang="de-DE" sz="1600" dirty="0"/>
                    </a:p>
                  </a:txBody>
                  <a:tcPr/>
                </a:tc>
                <a:tc>
                  <a:txBody>
                    <a:bodyPr/>
                    <a:lstStyle/>
                    <a:p>
                      <a:pPr algn="ctr"/>
                      <a:r>
                        <a:rPr lang="de-DE" sz="1600" dirty="0" smtClean="0"/>
                        <a:t>1.13</a:t>
                      </a:r>
                      <a:endParaRPr lang="de-DE" sz="1600" dirty="0"/>
                    </a:p>
                  </a:txBody>
                  <a:tcPr/>
                </a:tc>
                <a:tc>
                  <a:txBody>
                    <a:bodyPr/>
                    <a:lstStyle/>
                    <a:p>
                      <a:pPr algn="ctr"/>
                      <a:r>
                        <a:rPr lang="de-DE" sz="1600" dirty="0" smtClean="0"/>
                        <a:t>6.8</a:t>
                      </a:r>
                      <a:endParaRPr lang="de-DE" sz="1600" dirty="0"/>
                    </a:p>
                  </a:txBody>
                  <a:tcPr/>
                </a:tc>
                <a:tc>
                  <a:txBody>
                    <a:bodyPr/>
                    <a:lstStyle/>
                    <a:p>
                      <a:pPr algn="ctr"/>
                      <a:r>
                        <a:rPr lang="de-DE" sz="1600" dirty="0" smtClean="0"/>
                        <a:t>0.27</a:t>
                      </a:r>
                      <a:endParaRPr lang="de-DE" sz="1600" dirty="0"/>
                    </a:p>
                  </a:txBody>
                  <a:tcPr/>
                </a:tc>
                <a:tc>
                  <a:txBody>
                    <a:bodyPr/>
                    <a:lstStyle/>
                    <a:p>
                      <a:pPr algn="ctr"/>
                      <a:r>
                        <a:rPr lang="de-DE" sz="1600" dirty="0" smtClean="0"/>
                        <a:t>0.12</a:t>
                      </a:r>
                      <a:endParaRPr lang="de-DE" sz="1600" dirty="0"/>
                    </a:p>
                  </a:txBody>
                  <a:tcPr/>
                </a:tc>
                <a:tc>
                  <a:txBody>
                    <a:bodyPr/>
                    <a:lstStyle/>
                    <a:p>
                      <a:pPr algn="ctr"/>
                      <a:r>
                        <a:rPr lang="de-DE" sz="1600" dirty="0" smtClean="0"/>
                        <a:t>95</a:t>
                      </a:r>
                      <a:endParaRPr lang="de-DE" sz="1600" dirty="0"/>
                    </a:p>
                  </a:txBody>
                  <a:tcPr/>
                </a:tc>
                <a:tc>
                  <a:txBody>
                    <a:bodyPr/>
                    <a:lstStyle/>
                    <a:p>
                      <a:pPr algn="ctr"/>
                      <a:r>
                        <a:rPr lang="de-DE" sz="1600" dirty="0" smtClean="0"/>
                        <a:t>731</a:t>
                      </a:r>
                      <a:endParaRPr lang="de-DE" sz="1600" dirty="0"/>
                    </a:p>
                  </a:txBody>
                  <a:tcPr/>
                </a:tc>
                <a:tc>
                  <a:txBody>
                    <a:bodyPr/>
                    <a:lstStyle/>
                    <a:p>
                      <a:pPr algn="ctr"/>
                      <a:r>
                        <a:rPr lang="de-DE" sz="1600" dirty="0" smtClean="0"/>
                        <a:t>811</a:t>
                      </a:r>
                      <a:endParaRPr lang="de-DE" sz="1600" dirty="0"/>
                    </a:p>
                  </a:txBody>
                  <a:tcPr/>
                </a:tc>
                <a:tc>
                  <a:txBody>
                    <a:bodyPr/>
                    <a:lstStyle/>
                    <a:p>
                      <a:pPr algn="ctr"/>
                      <a:r>
                        <a:rPr lang="de-DE" sz="1600" dirty="0" smtClean="0"/>
                        <a:t>774</a:t>
                      </a:r>
                      <a:endParaRPr lang="de-DE" sz="1600" dirty="0"/>
                    </a:p>
                  </a:txBody>
                  <a:tcPr/>
                </a:tc>
              </a:tr>
            </a:tbl>
          </a:graphicData>
        </a:graphic>
      </p:graphicFrame>
      <p:sp>
        <p:nvSpPr>
          <p:cNvPr id="12" name="Rechteck 11"/>
          <p:cNvSpPr/>
          <p:nvPr/>
        </p:nvSpPr>
        <p:spPr>
          <a:xfrm>
            <a:off x="1768510" y="3268943"/>
            <a:ext cx="3537020" cy="733530"/>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de-DE" smtClean="0">
              <a:solidFill>
                <a:schemeClr val="tx1"/>
              </a:solidFill>
              <a:latin typeface="Arial" charset="0"/>
            </a:endParaRPr>
          </a:p>
        </p:txBody>
      </p:sp>
      <p:sp>
        <p:nvSpPr>
          <p:cNvPr id="13" name="Rechteck 12"/>
          <p:cNvSpPr/>
          <p:nvPr/>
        </p:nvSpPr>
        <p:spPr>
          <a:xfrm>
            <a:off x="5317258" y="3268943"/>
            <a:ext cx="882575" cy="733530"/>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de-DE" smtClean="0">
              <a:solidFill>
                <a:schemeClr val="tx1"/>
              </a:solidFill>
              <a:latin typeface="Arial" charset="0"/>
            </a:endParaRPr>
          </a:p>
        </p:txBody>
      </p:sp>
      <p:sp>
        <p:nvSpPr>
          <p:cNvPr id="14" name="Rechteck 13"/>
          <p:cNvSpPr/>
          <p:nvPr/>
        </p:nvSpPr>
        <p:spPr>
          <a:xfrm>
            <a:off x="6193140" y="3268943"/>
            <a:ext cx="639739" cy="733530"/>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de-DE" smtClean="0">
              <a:solidFill>
                <a:schemeClr val="tx1"/>
              </a:solidFill>
              <a:latin typeface="Arial" charset="0"/>
            </a:endParaRPr>
          </a:p>
        </p:txBody>
      </p:sp>
      <p:sp>
        <p:nvSpPr>
          <p:cNvPr id="15" name="Rechteck 14"/>
          <p:cNvSpPr/>
          <p:nvPr/>
        </p:nvSpPr>
        <p:spPr>
          <a:xfrm>
            <a:off x="6837909" y="3268943"/>
            <a:ext cx="2061786" cy="733530"/>
          </a:xfrm>
          <a:prstGeom prst="rect">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de-DE" smtClean="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b="1" dirty="0" smtClean="0"/>
              <a:t>Properties of annealed GBS</a:t>
            </a:r>
          </a:p>
          <a:p>
            <a:endParaRPr lang="de-DE" b="1" dirty="0"/>
          </a:p>
        </p:txBody>
      </p:sp>
      <p:sp>
        <p:nvSpPr>
          <p:cNvPr id="3" name="Foliennummernplatzhalter 2"/>
          <p:cNvSpPr>
            <a:spLocks noGrp="1"/>
          </p:cNvSpPr>
          <p:nvPr>
            <p:ph type="sldNum" sz="quarter" idx="11"/>
          </p:nvPr>
        </p:nvSpPr>
        <p:spPr/>
        <p:txBody>
          <a:bodyPr/>
          <a:lstStyle/>
          <a:p>
            <a:fld id="{B4C09697-7C9B-4B14-A3AF-42C46B344482}" type="slidenum">
              <a:rPr lang="de-DE" smtClean="0"/>
              <a:pPr/>
              <a:t>13</a:t>
            </a:fld>
            <a:endParaRPr lang="de-DE"/>
          </a:p>
        </p:txBody>
      </p:sp>
      <p:sp>
        <p:nvSpPr>
          <p:cNvPr id="8" name="Fußzeilenplatzhalter 3"/>
          <p:cNvSpPr>
            <a:spLocks noGrp="1"/>
          </p:cNvSpPr>
          <p:nvPr>
            <p:ph type="ftr" sz="quarter" idx="3"/>
          </p:nvPr>
        </p:nvSpPr>
        <p:spPr>
          <a:xfrm>
            <a:off x="658813" y="6492875"/>
            <a:ext cx="3086100" cy="365125"/>
          </a:xfrm>
        </p:spPr>
        <p:txBody>
          <a:bodyPr/>
          <a:lstStyle/>
          <a:p>
            <a:pPr>
              <a:defRPr/>
            </a:pPr>
            <a:r>
              <a:rPr lang="en-US" dirty="0" smtClean="0"/>
              <a:t>6th Slag Valorisation Symposium 2019</a:t>
            </a:r>
            <a:endParaRPr lang="de-DE" dirty="0"/>
          </a:p>
        </p:txBody>
      </p:sp>
      <p:sp>
        <p:nvSpPr>
          <p:cNvPr id="19" name="Rechteck 18"/>
          <p:cNvSpPr/>
          <p:nvPr/>
        </p:nvSpPr>
        <p:spPr>
          <a:xfrm>
            <a:off x="848729" y="1014413"/>
            <a:ext cx="7822324" cy="1415067"/>
          </a:xfrm>
          <a:prstGeom prst="rect">
            <a:avLst/>
          </a:prstGeom>
        </p:spPr>
        <p:txBody>
          <a:bodyPr wrap="square">
            <a:spAutoFit/>
          </a:bodyPr>
          <a:lstStyle/>
          <a:p>
            <a:pPr marL="0" lvl="2">
              <a:lnSpc>
                <a:spcPct val="150000"/>
              </a:lnSpc>
              <a:spcBef>
                <a:spcPts val="0"/>
              </a:spcBef>
              <a:spcAft>
                <a:spcPts val="0"/>
              </a:spcAft>
              <a:buSzPct val="120000"/>
              <a:tabLst>
                <a:tab pos="2333625" algn="l"/>
              </a:tabLst>
            </a:pPr>
            <a:r>
              <a:rPr lang="en-GB" sz="2000" b="1" i="1" dirty="0" smtClean="0">
                <a:latin typeface="Verdana" pitchFamily="34" charset="0"/>
                <a:ea typeface="Verdana" pitchFamily="34" charset="0"/>
                <a:cs typeface="Arial" pitchFamily="34" charset="0"/>
                <a:sym typeface="Wingdings"/>
              </a:rPr>
              <a:t>Do the differences in cooling history (= enthalpy content) influence significantly GBS reactivity in slag cements and concretes?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6"/>
          <p:cNvPicPr>
            <a:picLocks noChangeAspect="1" noChangeArrowheads="1"/>
          </p:cNvPicPr>
          <p:nvPr/>
        </p:nvPicPr>
        <p:blipFill>
          <a:blip r:embed="rId2" cstate="print"/>
          <a:srcRect l="17107" t="30420" r="15044" b="16884"/>
          <a:stretch>
            <a:fillRect/>
          </a:stretch>
        </p:blipFill>
        <p:spPr bwMode="auto">
          <a:xfrm>
            <a:off x="1042987" y="2647950"/>
            <a:ext cx="7377113" cy="3199712"/>
          </a:xfrm>
          <a:prstGeom prst="rect">
            <a:avLst/>
          </a:prstGeom>
          <a:noFill/>
        </p:spPr>
      </p:pic>
      <p:sp>
        <p:nvSpPr>
          <p:cNvPr id="2" name="Foliennummernplatzhalter 1"/>
          <p:cNvSpPr>
            <a:spLocks noGrp="1"/>
          </p:cNvSpPr>
          <p:nvPr>
            <p:ph type="sldNum" sz="quarter" idx="10"/>
          </p:nvPr>
        </p:nvSpPr>
        <p:spPr/>
        <p:txBody>
          <a:bodyPr/>
          <a:lstStyle/>
          <a:p>
            <a:fld id="{18564AD7-B0C6-4BD2-8A20-32842A7ED64E}" type="slidenum">
              <a:rPr lang="de-DE" smtClean="0"/>
              <a:pPr/>
              <a:t>14</a:t>
            </a:fld>
            <a:endParaRPr lang="de-DE"/>
          </a:p>
        </p:txBody>
      </p:sp>
      <p:sp>
        <p:nvSpPr>
          <p:cNvPr id="3" name="Textplatzhalter 2"/>
          <p:cNvSpPr>
            <a:spLocks noGrp="1"/>
          </p:cNvSpPr>
          <p:nvPr>
            <p:ph type="body" sz="quarter" idx="12"/>
          </p:nvPr>
        </p:nvSpPr>
        <p:spPr/>
        <p:txBody>
          <a:bodyPr/>
          <a:lstStyle/>
          <a:p>
            <a:r>
              <a:rPr lang="de-DE" b="1" dirty="0" smtClean="0"/>
              <a:t>Properties of </a:t>
            </a:r>
            <a:r>
              <a:rPr lang="de-DE" b="1" dirty="0" err="1" smtClean="0"/>
              <a:t>annealed</a:t>
            </a:r>
            <a:r>
              <a:rPr lang="de-DE" b="1" dirty="0" smtClean="0"/>
              <a:t> GBS</a:t>
            </a:r>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2053" name="Text Box 10"/>
          <p:cNvSpPr txBox="1">
            <a:spLocks noChangeArrowheads="1"/>
          </p:cNvSpPr>
          <p:nvPr/>
        </p:nvSpPr>
        <p:spPr bwMode="auto">
          <a:xfrm>
            <a:off x="2818522" y="4200009"/>
            <a:ext cx="312906" cy="369332"/>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12"/>
          <p:cNvSpPr txBox="1">
            <a:spLocks noChangeArrowheads="1"/>
          </p:cNvSpPr>
          <p:nvPr/>
        </p:nvSpPr>
        <p:spPr bwMode="auto">
          <a:xfrm>
            <a:off x="2818522" y="4912796"/>
            <a:ext cx="312906" cy="369332"/>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1</a:t>
            </a:r>
            <a:endParaRPr kumimoji="0" lang="de-DE" b="0" i="0" u="none" strike="noStrike" cap="none" normalizeH="0" baseline="0" dirty="0" smtClean="0">
              <a:ln>
                <a:noFill/>
              </a:ln>
              <a:solidFill>
                <a:srgbClr val="FF0000"/>
              </a:solidFill>
              <a:effectLst/>
              <a:latin typeface="Arial" pitchFamily="34" charset="0"/>
              <a:cs typeface="Arial" pitchFamily="34" charset="0"/>
            </a:endParaRPr>
          </a:p>
        </p:txBody>
      </p:sp>
      <p:sp>
        <p:nvSpPr>
          <p:cNvPr id="2050" name="Text Box 11"/>
          <p:cNvSpPr txBox="1">
            <a:spLocks noChangeArrowheads="1"/>
          </p:cNvSpPr>
          <p:nvPr/>
        </p:nvSpPr>
        <p:spPr bwMode="auto">
          <a:xfrm>
            <a:off x="6749965" y="4469884"/>
            <a:ext cx="498559" cy="3693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6" name="Rectangle 8"/>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hteck 12"/>
          <p:cNvSpPr/>
          <p:nvPr/>
        </p:nvSpPr>
        <p:spPr>
          <a:xfrm>
            <a:off x="684931" y="1406009"/>
            <a:ext cx="8239994" cy="1200329"/>
          </a:xfrm>
          <a:prstGeom prst="rect">
            <a:avLst/>
          </a:prstGeom>
        </p:spPr>
        <p:txBody>
          <a:bodyPr wrap="square">
            <a:spAutoFit/>
          </a:bodyPr>
          <a:lstStyle/>
          <a:p>
            <a:pPr marL="180975" indent="-180975">
              <a:lnSpc>
                <a:spcPct val="150000"/>
              </a:lnSpc>
              <a:buFont typeface="Wingdings" pitchFamily="2" charset="2"/>
              <a:buChar char="§"/>
              <a:tabLst>
                <a:tab pos="1704975" algn="l"/>
              </a:tabLst>
            </a:pPr>
            <a:r>
              <a:rPr lang="de-DE" sz="1600" b="1" dirty="0" err="1" smtClean="0">
                <a:latin typeface="+mn-lt"/>
              </a:rPr>
              <a:t>Postulation</a:t>
            </a:r>
            <a:r>
              <a:rPr lang="de-DE" sz="1600" b="1" dirty="0" smtClean="0">
                <a:latin typeface="+mn-lt"/>
              </a:rPr>
              <a:t>:</a:t>
            </a:r>
            <a:r>
              <a:rPr lang="de-DE" sz="1600" dirty="0" smtClean="0">
                <a:latin typeface="+mn-lt"/>
              </a:rPr>
              <a:t>	Annealing GBS </a:t>
            </a:r>
            <a:r>
              <a:rPr lang="de-DE" sz="1600" dirty="0" err="1" smtClean="0">
                <a:latin typeface="+mn-lt"/>
              </a:rPr>
              <a:t>below</a:t>
            </a:r>
            <a:r>
              <a:rPr lang="de-DE" sz="1600" dirty="0" smtClean="0">
                <a:latin typeface="+mn-lt"/>
              </a:rPr>
              <a:t> T</a:t>
            </a:r>
            <a:r>
              <a:rPr lang="de-DE" sz="1600" baseline="-25000" dirty="0" smtClean="0">
                <a:latin typeface="+mn-lt"/>
              </a:rPr>
              <a:t>g</a:t>
            </a:r>
            <a:r>
              <a:rPr lang="de-DE" sz="1600" dirty="0" smtClean="0">
                <a:latin typeface="+mn-lt"/>
              </a:rPr>
              <a:t> (= </a:t>
            </a:r>
            <a:r>
              <a:rPr lang="de-DE" sz="1600" dirty="0" err="1" smtClean="0">
                <a:latin typeface="+mn-lt"/>
              </a:rPr>
              <a:t>stable</a:t>
            </a:r>
            <a:r>
              <a:rPr lang="de-DE" sz="1600" dirty="0" smtClean="0">
                <a:latin typeface="+mn-lt"/>
              </a:rPr>
              <a:t> glass </a:t>
            </a:r>
            <a:r>
              <a:rPr lang="de-DE" sz="1600" dirty="0" err="1" smtClean="0">
                <a:latin typeface="+mn-lt"/>
              </a:rPr>
              <a:t>content</a:t>
            </a:r>
            <a:r>
              <a:rPr lang="de-DE" sz="1600" dirty="0" smtClean="0">
                <a:latin typeface="+mn-lt"/>
              </a:rPr>
              <a:t>) </a:t>
            </a:r>
            <a:r>
              <a:rPr lang="de-DE" sz="1600" dirty="0" err="1" smtClean="0">
                <a:latin typeface="+mn-lt"/>
              </a:rPr>
              <a:t>should</a:t>
            </a:r>
            <a:r>
              <a:rPr lang="de-DE" sz="1600" dirty="0" smtClean="0">
                <a:latin typeface="+mn-lt"/>
              </a:rPr>
              <a:t> </a:t>
            </a:r>
            <a:br>
              <a:rPr lang="de-DE" sz="1600" dirty="0" smtClean="0">
                <a:latin typeface="+mn-lt"/>
              </a:rPr>
            </a:br>
            <a:r>
              <a:rPr lang="de-DE" sz="1600" dirty="0" smtClean="0">
                <a:latin typeface="+mn-lt"/>
              </a:rPr>
              <a:t>	</a:t>
            </a:r>
            <a:r>
              <a:rPr lang="de-DE" sz="1600" dirty="0" err="1" smtClean="0">
                <a:latin typeface="+mn-lt"/>
              </a:rPr>
              <a:t>decrease</a:t>
            </a:r>
            <a:r>
              <a:rPr lang="de-DE" sz="1600" dirty="0" smtClean="0">
                <a:latin typeface="+mn-lt"/>
              </a:rPr>
              <a:t> </a:t>
            </a:r>
            <a:r>
              <a:rPr lang="de-DE" sz="1600" dirty="0" smtClean="0">
                <a:latin typeface="+mn-lt"/>
              </a:rPr>
              <a:t>its </a:t>
            </a:r>
            <a:r>
              <a:rPr lang="de-DE" sz="1600" dirty="0" smtClean="0">
                <a:latin typeface="+mn-lt"/>
              </a:rPr>
              <a:t>energy </a:t>
            </a:r>
            <a:r>
              <a:rPr lang="de-DE" sz="1600" dirty="0" err="1" smtClean="0">
                <a:latin typeface="+mn-lt"/>
              </a:rPr>
              <a:t>content</a:t>
            </a:r>
            <a:endParaRPr lang="de-DE" sz="1600" dirty="0" smtClean="0">
              <a:latin typeface="+mn-lt"/>
            </a:endParaRPr>
          </a:p>
          <a:p>
            <a:pPr marL="180975" indent="-180975">
              <a:lnSpc>
                <a:spcPct val="150000"/>
              </a:lnSpc>
              <a:buFont typeface="Wingdings" pitchFamily="2" charset="2"/>
              <a:buChar char="§"/>
              <a:tabLst>
                <a:tab pos="1704975" algn="l"/>
              </a:tabLst>
            </a:pPr>
            <a:r>
              <a:rPr lang="de-DE" sz="1600" b="1" dirty="0" err="1" smtClean="0">
                <a:latin typeface="+mn-lt"/>
              </a:rPr>
              <a:t>Question</a:t>
            </a:r>
            <a:r>
              <a:rPr lang="de-DE" sz="1600" b="1" dirty="0" smtClean="0">
                <a:latin typeface="+mn-lt"/>
              </a:rPr>
              <a:t>: 	</a:t>
            </a:r>
            <a:r>
              <a:rPr lang="de-DE" sz="1600" dirty="0" smtClean="0">
                <a:latin typeface="+mn-lt"/>
              </a:rPr>
              <a:t>Do </a:t>
            </a:r>
            <a:r>
              <a:rPr lang="de-DE" sz="1600" dirty="0" err="1" smtClean="0">
                <a:latin typeface="+mn-lt"/>
              </a:rPr>
              <a:t>we</a:t>
            </a:r>
            <a:r>
              <a:rPr lang="de-DE" sz="1600" dirty="0" smtClean="0">
                <a:latin typeface="+mn-lt"/>
              </a:rPr>
              <a:t> find </a:t>
            </a:r>
            <a:r>
              <a:rPr lang="de-DE" sz="1600" dirty="0" err="1" smtClean="0">
                <a:latin typeface="+mn-lt"/>
              </a:rPr>
              <a:t>differences</a:t>
            </a:r>
            <a:r>
              <a:rPr lang="de-DE" sz="1600" dirty="0" smtClean="0">
                <a:latin typeface="+mn-lt"/>
              </a:rPr>
              <a:t> in </a:t>
            </a:r>
            <a:r>
              <a:rPr lang="de-DE" sz="1600" dirty="0" err="1" smtClean="0">
                <a:latin typeface="+mn-lt"/>
              </a:rPr>
              <a:t>technical</a:t>
            </a:r>
            <a:r>
              <a:rPr lang="de-DE" sz="1600" dirty="0" smtClean="0">
                <a:latin typeface="+mn-lt"/>
              </a:rPr>
              <a:t> properties?</a:t>
            </a:r>
            <a:endParaRPr lang="de-DE" sz="1600" b="1" dirty="0">
              <a:latin typeface="+mn-lt"/>
            </a:endParaRPr>
          </a:p>
        </p:txBody>
      </p:sp>
      <p:sp>
        <p:nvSpPr>
          <p:cNvPr id="14" name="Text Box 12"/>
          <p:cNvSpPr txBox="1">
            <a:spLocks noChangeArrowheads="1"/>
          </p:cNvSpPr>
          <p:nvPr/>
        </p:nvSpPr>
        <p:spPr bwMode="auto">
          <a:xfrm>
            <a:off x="6842791" y="4979471"/>
            <a:ext cx="312906" cy="369332"/>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1</a:t>
            </a:r>
            <a:endParaRPr kumimoji="0" lang="de-DE" b="0" i="0" u="none" strike="noStrike" cap="none" normalizeH="0" baseline="0" dirty="0" smtClean="0">
              <a:ln>
                <a:noFill/>
              </a:ln>
              <a:solidFill>
                <a:srgbClr val="FF0000"/>
              </a:solidFill>
              <a:effectLst/>
              <a:latin typeface="Arial" pitchFamily="34" charset="0"/>
              <a:cs typeface="Arial" pitchFamily="34" charset="0"/>
            </a:endParaRPr>
          </a:p>
        </p:txBody>
      </p:sp>
      <p:sp>
        <p:nvSpPr>
          <p:cNvPr id="15" name="Rechteck 14"/>
          <p:cNvSpPr/>
          <p:nvPr/>
        </p:nvSpPr>
        <p:spPr>
          <a:xfrm>
            <a:off x="1899515" y="2872859"/>
            <a:ext cx="979755" cy="369332"/>
          </a:xfrm>
          <a:prstGeom prst="rect">
            <a:avLst/>
          </a:prstGeom>
        </p:spPr>
        <p:txBody>
          <a:bodyPr wrap="none">
            <a:spAutoFit/>
          </a:bodyPr>
          <a:lstStyle/>
          <a:p>
            <a:r>
              <a:rPr lang="de-DE" dirty="0" smtClean="0">
                <a:latin typeface="Arial" pitchFamily="34" charset="0"/>
                <a:cs typeface="Arial" pitchFamily="34" charset="0"/>
              </a:rPr>
              <a:t>Original</a:t>
            </a:r>
            <a:endParaRPr lang="de-DE" dirty="0">
              <a:latin typeface="Arial" pitchFamily="34" charset="0"/>
              <a:cs typeface="Arial" pitchFamily="34" charset="0"/>
            </a:endParaRPr>
          </a:p>
        </p:txBody>
      </p:sp>
      <p:sp>
        <p:nvSpPr>
          <p:cNvPr id="16" name="Rechteck 15"/>
          <p:cNvSpPr/>
          <p:nvPr/>
        </p:nvSpPr>
        <p:spPr>
          <a:xfrm>
            <a:off x="5776190" y="2872859"/>
            <a:ext cx="1159292" cy="369332"/>
          </a:xfrm>
          <a:prstGeom prst="rect">
            <a:avLst/>
          </a:prstGeom>
        </p:spPr>
        <p:txBody>
          <a:bodyPr wrap="none">
            <a:spAutoFit/>
          </a:bodyPr>
          <a:lstStyle/>
          <a:p>
            <a:r>
              <a:rPr lang="de-DE" dirty="0" err="1" smtClean="0">
                <a:latin typeface="Arial" pitchFamily="34" charset="0"/>
                <a:cs typeface="Arial" pitchFamily="34" charset="0"/>
              </a:rPr>
              <a:t>Annealed</a:t>
            </a:r>
            <a:endParaRPr lang="de-DE" dirty="0">
              <a:latin typeface="Arial" pitchFamily="34" charset="0"/>
              <a:cs typeface="Arial" pitchFamily="34" charset="0"/>
            </a:endParaRPr>
          </a:p>
        </p:txBody>
      </p:sp>
      <p:sp>
        <p:nvSpPr>
          <p:cNvPr id="17" name="Rechteck 16"/>
          <p:cNvSpPr/>
          <p:nvPr/>
        </p:nvSpPr>
        <p:spPr>
          <a:xfrm>
            <a:off x="2440035" y="6044684"/>
            <a:ext cx="4244880" cy="338554"/>
          </a:xfrm>
          <a:prstGeom prst="rect">
            <a:avLst/>
          </a:prstGeom>
        </p:spPr>
        <p:txBody>
          <a:bodyPr wrap="none">
            <a:spAutoFit/>
          </a:bodyPr>
          <a:lstStyle/>
          <a:p>
            <a:r>
              <a:rPr lang="de-DE" sz="1600" dirty="0" smtClean="0">
                <a:latin typeface="+mn-lt"/>
              </a:rPr>
              <a:t>GBS 14: 24 </a:t>
            </a:r>
            <a:r>
              <a:rPr lang="de-DE" sz="1600" dirty="0" err="1" smtClean="0">
                <a:latin typeface="+mn-lt"/>
              </a:rPr>
              <a:t>hours</a:t>
            </a:r>
            <a:r>
              <a:rPr lang="de-DE" sz="1600" dirty="0" smtClean="0">
                <a:latin typeface="+mn-lt"/>
              </a:rPr>
              <a:t> </a:t>
            </a:r>
            <a:r>
              <a:rPr lang="de-DE" sz="1600" dirty="0" err="1" smtClean="0">
                <a:latin typeface="+mn-lt"/>
              </a:rPr>
              <a:t>annealing</a:t>
            </a:r>
            <a:r>
              <a:rPr lang="de-DE" sz="1600" dirty="0" smtClean="0">
                <a:latin typeface="+mn-lt"/>
              </a:rPr>
              <a:t> </a:t>
            </a:r>
            <a:r>
              <a:rPr lang="de-DE" sz="1600" dirty="0" err="1" smtClean="0">
                <a:latin typeface="+mn-lt"/>
              </a:rPr>
              <a:t>at</a:t>
            </a:r>
            <a:r>
              <a:rPr lang="de-DE" sz="1600" dirty="0" smtClean="0">
                <a:latin typeface="+mn-lt"/>
              </a:rPr>
              <a:t> 0.9 x T</a:t>
            </a:r>
            <a:r>
              <a:rPr lang="de-DE" sz="1600" baseline="-25000" dirty="0" smtClean="0">
                <a:latin typeface="+mn-lt"/>
              </a:rPr>
              <a:t>g</a:t>
            </a:r>
            <a:endParaRPr lang="de-DE" sz="1600" baseline="-250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15</a:t>
            </a:fld>
            <a:endParaRPr lang="de-DE"/>
          </a:p>
        </p:txBody>
      </p:sp>
      <p:sp>
        <p:nvSpPr>
          <p:cNvPr id="3" name="Textplatzhalter 2"/>
          <p:cNvSpPr>
            <a:spLocks noGrp="1"/>
          </p:cNvSpPr>
          <p:nvPr>
            <p:ph type="body" sz="quarter" idx="12"/>
          </p:nvPr>
        </p:nvSpPr>
        <p:spPr/>
        <p:txBody>
          <a:bodyPr/>
          <a:lstStyle/>
          <a:p>
            <a:r>
              <a:rPr lang="de-DE" b="1" dirty="0" smtClean="0"/>
              <a:t>Properties of </a:t>
            </a:r>
            <a:r>
              <a:rPr lang="de-DE" b="1" dirty="0" err="1" smtClean="0"/>
              <a:t>annealed</a:t>
            </a:r>
            <a:r>
              <a:rPr lang="de-DE" b="1" dirty="0" smtClean="0"/>
              <a:t> GBS</a:t>
            </a:r>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6" name="Rectangle 8"/>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hteck 12"/>
          <p:cNvSpPr/>
          <p:nvPr/>
        </p:nvSpPr>
        <p:spPr>
          <a:xfrm>
            <a:off x="684931" y="1406009"/>
            <a:ext cx="8239994" cy="1200329"/>
          </a:xfrm>
          <a:prstGeom prst="rect">
            <a:avLst/>
          </a:prstGeom>
        </p:spPr>
        <p:txBody>
          <a:bodyPr wrap="square">
            <a:spAutoFit/>
          </a:bodyPr>
          <a:lstStyle/>
          <a:p>
            <a:pPr marL="180975" indent="-180975">
              <a:lnSpc>
                <a:spcPct val="150000"/>
              </a:lnSpc>
              <a:buFont typeface="Wingdings" pitchFamily="2" charset="2"/>
              <a:buChar char="§"/>
              <a:tabLst>
                <a:tab pos="1704975" algn="l"/>
              </a:tabLst>
            </a:pPr>
            <a:r>
              <a:rPr lang="de-DE" sz="1600" b="1" dirty="0" err="1" smtClean="0">
                <a:latin typeface="+mn-lt"/>
              </a:rPr>
              <a:t>Postulation</a:t>
            </a:r>
            <a:r>
              <a:rPr lang="de-DE" sz="1600" b="1" dirty="0" smtClean="0">
                <a:latin typeface="+mn-lt"/>
              </a:rPr>
              <a:t>:</a:t>
            </a:r>
            <a:r>
              <a:rPr lang="de-DE" sz="1600" dirty="0" smtClean="0">
                <a:latin typeface="+mn-lt"/>
              </a:rPr>
              <a:t>	Annealing GBS </a:t>
            </a:r>
            <a:r>
              <a:rPr lang="de-DE" sz="1600" dirty="0" err="1" smtClean="0">
                <a:latin typeface="+mn-lt"/>
              </a:rPr>
              <a:t>below</a:t>
            </a:r>
            <a:r>
              <a:rPr lang="de-DE" sz="1600" dirty="0" smtClean="0">
                <a:latin typeface="+mn-lt"/>
              </a:rPr>
              <a:t> T</a:t>
            </a:r>
            <a:r>
              <a:rPr lang="de-DE" sz="1600" baseline="-25000" dirty="0" smtClean="0">
                <a:latin typeface="+mn-lt"/>
              </a:rPr>
              <a:t>g</a:t>
            </a:r>
            <a:r>
              <a:rPr lang="de-DE" sz="1600" dirty="0" smtClean="0">
                <a:latin typeface="+mn-lt"/>
              </a:rPr>
              <a:t> (= </a:t>
            </a:r>
            <a:r>
              <a:rPr lang="de-DE" sz="1600" dirty="0" err="1" smtClean="0">
                <a:latin typeface="+mn-lt"/>
              </a:rPr>
              <a:t>stable</a:t>
            </a:r>
            <a:r>
              <a:rPr lang="de-DE" sz="1600" dirty="0" smtClean="0">
                <a:latin typeface="+mn-lt"/>
              </a:rPr>
              <a:t> glass </a:t>
            </a:r>
            <a:r>
              <a:rPr lang="de-DE" sz="1600" dirty="0" err="1" smtClean="0">
                <a:latin typeface="+mn-lt"/>
              </a:rPr>
              <a:t>content</a:t>
            </a:r>
            <a:r>
              <a:rPr lang="de-DE" sz="1600" dirty="0" smtClean="0">
                <a:latin typeface="+mn-lt"/>
              </a:rPr>
              <a:t>) </a:t>
            </a:r>
            <a:r>
              <a:rPr lang="de-DE" sz="1600" dirty="0" err="1" smtClean="0">
                <a:latin typeface="+mn-lt"/>
              </a:rPr>
              <a:t>should</a:t>
            </a:r>
            <a:r>
              <a:rPr lang="de-DE" sz="1600" dirty="0" smtClean="0">
                <a:latin typeface="+mn-lt"/>
              </a:rPr>
              <a:t> </a:t>
            </a:r>
            <a:br>
              <a:rPr lang="de-DE" sz="1600" dirty="0" smtClean="0">
                <a:latin typeface="+mn-lt"/>
              </a:rPr>
            </a:br>
            <a:r>
              <a:rPr lang="de-DE" sz="1600" dirty="0" smtClean="0">
                <a:latin typeface="+mn-lt"/>
              </a:rPr>
              <a:t>	</a:t>
            </a:r>
            <a:r>
              <a:rPr lang="de-DE" sz="1600" dirty="0" err="1" smtClean="0">
                <a:latin typeface="+mn-lt"/>
              </a:rPr>
              <a:t>decrease</a:t>
            </a:r>
            <a:r>
              <a:rPr lang="de-DE" sz="1600" dirty="0" smtClean="0">
                <a:latin typeface="+mn-lt"/>
              </a:rPr>
              <a:t> </a:t>
            </a:r>
            <a:r>
              <a:rPr lang="de-DE" sz="1600" dirty="0" smtClean="0">
                <a:latin typeface="+mn-lt"/>
              </a:rPr>
              <a:t>its </a:t>
            </a:r>
            <a:r>
              <a:rPr lang="de-DE" sz="1600" dirty="0" smtClean="0">
                <a:latin typeface="+mn-lt"/>
              </a:rPr>
              <a:t>energy </a:t>
            </a:r>
            <a:r>
              <a:rPr lang="de-DE" sz="1600" dirty="0" err="1" smtClean="0">
                <a:latin typeface="+mn-lt"/>
              </a:rPr>
              <a:t>content</a:t>
            </a:r>
            <a:endParaRPr lang="de-DE" sz="1600" dirty="0" smtClean="0">
              <a:latin typeface="+mn-lt"/>
            </a:endParaRPr>
          </a:p>
          <a:p>
            <a:pPr marL="180975" indent="-180975">
              <a:lnSpc>
                <a:spcPct val="150000"/>
              </a:lnSpc>
              <a:buFont typeface="Wingdings" pitchFamily="2" charset="2"/>
              <a:buChar char="§"/>
              <a:tabLst>
                <a:tab pos="1704975" algn="l"/>
              </a:tabLst>
            </a:pPr>
            <a:r>
              <a:rPr lang="de-DE" sz="1600" b="1" dirty="0" err="1" smtClean="0">
                <a:latin typeface="+mn-lt"/>
              </a:rPr>
              <a:t>Question</a:t>
            </a:r>
            <a:r>
              <a:rPr lang="de-DE" sz="1600" b="1" dirty="0" smtClean="0">
                <a:latin typeface="+mn-lt"/>
              </a:rPr>
              <a:t>: 	</a:t>
            </a:r>
            <a:r>
              <a:rPr lang="de-DE" sz="1600" dirty="0" smtClean="0">
                <a:latin typeface="+mn-lt"/>
              </a:rPr>
              <a:t>Do </a:t>
            </a:r>
            <a:r>
              <a:rPr lang="de-DE" sz="1600" dirty="0" err="1" smtClean="0">
                <a:latin typeface="+mn-lt"/>
              </a:rPr>
              <a:t>we</a:t>
            </a:r>
            <a:r>
              <a:rPr lang="de-DE" sz="1600" dirty="0" smtClean="0">
                <a:latin typeface="+mn-lt"/>
              </a:rPr>
              <a:t> find </a:t>
            </a:r>
            <a:r>
              <a:rPr lang="de-DE" sz="1600" dirty="0" err="1" smtClean="0">
                <a:latin typeface="+mn-lt"/>
              </a:rPr>
              <a:t>differences</a:t>
            </a:r>
            <a:r>
              <a:rPr lang="de-DE" sz="1600" dirty="0" smtClean="0">
                <a:latin typeface="+mn-lt"/>
              </a:rPr>
              <a:t> in </a:t>
            </a:r>
            <a:r>
              <a:rPr lang="de-DE" sz="1600" dirty="0" err="1" smtClean="0">
                <a:latin typeface="+mn-lt"/>
              </a:rPr>
              <a:t>technical</a:t>
            </a:r>
            <a:r>
              <a:rPr lang="de-DE" sz="1600" dirty="0" smtClean="0">
                <a:latin typeface="+mn-lt"/>
              </a:rPr>
              <a:t> properties?</a:t>
            </a:r>
            <a:endParaRPr lang="de-DE" sz="1600" b="1" dirty="0">
              <a:latin typeface="+mn-lt"/>
            </a:endParaRPr>
          </a:p>
        </p:txBody>
      </p:sp>
      <p:sp>
        <p:nvSpPr>
          <p:cNvPr id="17" name="Rechteck 16"/>
          <p:cNvSpPr/>
          <p:nvPr/>
        </p:nvSpPr>
        <p:spPr>
          <a:xfrm>
            <a:off x="2440035" y="6044684"/>
            <a:ext cx="4244880" cy="338554"/>
          </a:xfrm>
          <a:prstGeom prst="rect">
            <a:avLst/>
          </a:prstGeom>
        </p:spPr>
        <p:txBody>
          <a:bodyPr wrap="none">
            <a:spAutoFit/>
          </a:bodyPr>
          <a:lstStyle/>
          <a:p>
            <a:r>
              <a:rPr lang="de-DE" sz="1600" dirty="0" smtClean="0">
                <a:latin typeface="+mn-lt"/>
              </a:rPr>
              <a:t>GBS 14: 24 </a:t>
            </a:r>
            <a:r>
              <a:rPr lang="de-DE" sz="1600" dirty="0" err="1" smtClean="0">
                <a:latin typeface="+mn-lt"/>
              </a:rPr>
              <a:t>hours</a:t>
            </a:r>
            <a:r>
              <a:rPr lang="de-DE" sz="1600" dirty="0" smtClean="0">
                <a:latin typeface="+mn-lt"/>
              </a:rPr>
              <a:t> </a:t>
            </a:r>
            <a:r>
              <a:rPr lang="de-DE" sz="1600" dirty="0" err="1" smtClean="0">
                <a:latin typeface="+mn-lt"/>
              </a:rPr>
              <a:t>annealing</a:t>
            </a:r>
            <a:r>
              <a:rPr lang="de-DE" sz="1600" dirty="0" smtClean="0">
                <a:latin typeface="+mn-lt"/>
              </a:rPr>
              <a:t> </a:t>
            </a:r>
            <a:r>
              <a:rPr lang="de-DE" sz="1600" dirty="0" err="1" smtClean="0">
                <a:latin typeface="+mn-lt"/>
              </a:rPr>
              <a:t>at</a:t>
            </a:r>
            <a:r>
              <a:rPr lang="de-DE" sz="1600" dirty="0" smtClean="0">
                <a:latin typeface="+mn-lt"/>
              </a:rPr>
              <a:t> 0.9 x T</a:t>
            </a:r>
            <a:r>
              <a:rPr lang="de-DE" sz="1600" baseline="-25000" dirty="0" smtClean="0">
                <a:latin typeface="+mn-lt"/>
              </a:rPr>
              <a:t>g</a:t>
            </a:r>
            <a:endParaRPr lang="de-DE" sz="1600" baseline="-25000" dirty="0">
              <a:latin typeface="+mn-lt"/>
            </a:endParaRPr>
          </a:p>
        </p:txBody>
      </p:sp>
      <p:pic>
        <p:nvPicPr>
          <p:cNvPr id="35843" name="Picture 3" descr="GBS 13 and 14 initial and relaxed 24h air"/>
          <p:cNvPicPr>
            <a:picLocks noChangeAspect="1" noChangeArrowheads="1"/>
          </p:cNvPicPr>
          <p:nvPr/>
        </p:nvPicPr>
        <p:blipFill>
          <a:blip r:embed="rId2" cstate="print"/>
          <a:srcRect t="46761"/>
          <a:stretch>
            <a:fillRect/>
          </a:stretch>
        </p:blipFill>
        <p:spPr bwMode="auto">
          <a:xfrm>
            <a:off x="1264678" y="3190875"/>
            <a:ext cx="6595594" cy="2447925"/>
          </a:xfrm>
          <a:prstGeom prst="rect">
            <a:avLst/>
          </a:prstGeom>
          <a:noFill/>
          <a:ln w="9525">
            <a:noFill/>
            <a:miter lim="800000"/>
            <a:headEnd/>
            <a:tailEnd/>
          </a:ln>
        </p:spPr>
      </p:pic>
      <p:sp>
        <p:nvSpPr>
          <p:cNvPr id="19" name="Rechteck 18"/>
          <p:cNvSpPr/>
          <p:nvPr/>
        </p:nvSpPr>
        <p:spPr>
          <a:xfrm>
            <a:off x="2495550" y="3086100"/>
            <a:ext cx="4924425"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4381501" y="3181350"/>
            <a:ext cx="647699"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16</a:t>
            </a:fld>
            <a:endParaRPr lang="de-DE"/>
          </a:p>
        </p:txBody>
      </p:sp>
      <p:sp>
        <p:nvSpPr>
          <p:cNvPr id="3" name="Textplatzhalter 2"/>
          <p:cNvSpPr>
            <a:spLocks noGrp="1"/>
          </p:cNvSpPr>
          <p:nvPr>
            <p:ph type="body" sz="quarter" idx="12"/>
          </p:nvPr>
        </p:nvSpPr>
        <p:spPr/>
        <p:txBody>
          <a:bodyPr/>
          <a:lstStyle/>
          <a:p>
            <a:r>
              <a:rPr lang="de-DE" b="1" dirty="0" smtClean="0"/>
              <a:t>Properties of </a:t>
            </a:r>
            <a:r>
              <a:rPr lang="de-DE" b="1" dirty="0" err="1" smtClean="0"/>
              <a:t>annealed</a:t>
            </a:r>
            <a:r>
              <a:rPr lang="de-DE" b="1" dirty="0" smtClean="0"/>
              <a:t> GBS</a:t>
            </a:r>
          </a:p>
          <a:p>
            <a:r>
              <a:rPr lang="de-DE" sz="1800" dirty="0" smtClean="0"/>
              <a:t>Reactivity (cementitious </a:t>
            </a:r>
            <a:r>
              <a:rPr lang="de-DE" sz="1800" dirty="0" err="1" smtClean="0"/>
              <a:t>tests</a:t>
            </a:r>
            <a:r>
              <a:rPr lang="de-DE" sz="1800" dirty="0" smtClean="0"/>
              <a:t>): Chemical </a:t>
            </a:r>
            <a:r>
              <a:rPr lang="de-DE" sz="1800" dirty="0" err="1" smtClean="0"/>
              <a:t>composition</a:t>
            </a:r>
            <a:endParaRPr lang="de-DE" sz="1800"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graphicFrame>
        <p:nvGraphicFramePr>
          <p:cNvPr id="5" name="Tabelle 4"/>
          <p:cNvGraphicFramePr>
            <a:graphicFrameLocks noGrp="1"/>
          </p:cNvGraphicFramePr>
          <p:nvPr/>
        </p:nvGraphicFramePr>
        <p:xfrm>
          <a:off x="712472" y="1808112"/>
          <a:ext cx="6151171" cy="1854200"/>
        </p:xfrm>
        <a:graphic>
          <a:graphicData uri="http://schemas.openxmlformats.org/drawingml/2006/table">
            <a:tbl>
              <a:tblPr firstRow="1" bandRow="1">
                <a:tableStyleId>{5C22544A-7EE6-4342-B048-85BDC9FD1C3A}</a:tableStyleId>
              </a:tblPr>
              <a:tblGrid>
                <a:gridCol w="1233766"/>
                <a:gridCol w="1393353"/>
                <a:gridCol w="918319"/>
                <a:gridCol w="815009"/>
                <a:gridCol w="895362"/>
                <a:gridCol w="895362"/>
              </a:tblGrid>
              <a:tr h="370840">
                <a:tc>
                  <a:txBody>
                    <a:bodyPr/>
                    <a:lstStyle/>
                    <a:p>
                      <a:pPr algn="ctr"/>
                      <a:endParaRPr lang="de-DE" sz="1600" dirty="0"/>
                    </a:p>
                  </a:txBody>
                  <a:tcPr/>
                </a:tc>
                <a:tc>
                  <a:txBody>
                    <a:bodyPr/>
                    <a:lstStyle/>
                    <a:p>
                      <a:pPr algn="ctr"/>
                      <a:r>
                        <a:rPr lang="de-DE" sz="1600" dirty="0" smtClean="0"/>
                        <a:t>(C+M)/S</a:t>
                      </a:r>
                      <a:endParaRPr lang="de-DE" sz="1600" dirty="0"/>
                    </a:p>
                  </a:txBody>
                  <a:tcPr anchor="ctr"/>
                </a:tc>
                <a:tc>
                  <a:txBody>
                    <a:bodyPr/>
                    <a:lstStyle/>
                    <a:p>
                      <a:pPr algn="ctr"/>
                      <a:r>
                        <a:rPr lang="de-DE" sz="1600" dirty="0" smtClean="0"/>
                        <a:t>Al</a:t>
                      </a:r>
                      <a:r>
                        <a:rPr lang="de-DE" sz="1600" baseline="-25000" dirty="0" smtClean="0"/>
                        <a:t>2</a:t>
                      </a:r>
                      <a:r>
                        <a:rPr lang="de-DE" sz="1600" dirty="0" smtClean="0"/>
                        <a:t>O</a:t>
                      </a:r>
                      <a:r>
                        <a:rPr lang="de-DE" sz="1600" baseline="-25000" dirty="0" smtClean="0"/>
                        <a:t>3</a:t>
                      </a:r>
                      <a:endParaRPr lang="de-DE" sz="1600" baseline="-25000" dirty="0"/>
                    </a:p>
                  </a:txBody>
                  <a:tcPr anchor="ctr"/>
                </a:tc>
                <a:tc>
                  <a:txBody>
                    <a:bodyPr/>
                    <a:lstStyle/>
                    <a:p>
                      <a:pPr algn="ctr"/>
                      <a:r>
                        <a:rPr lang="de-DE" sz="1600" baseline="0" dirty="0" smtClean="0"/>
                        <a:t>TiO</a:t>
                      </a:r>
                      <a:r>
                        <a:rPr lang="de-DE" sz="1600" baseline="-25000" dirty="0" smtClean="0"/>
                        <a:t>2</a:t>
                      </a:r>
                      <a:endParaRPr lang="de-DE" sz="1600" baseline="-25000" dirty="0"/>
                    </a:p>
                  </a:txBody>
                  <a:tcPr anchor="ctr"/>
                </a:tc>
                <a:tc>
                  <a:txBody>
                    <a:bodyPr/>
                    <a:lstStyle/>
                    <a:p>
                      <a:pPr algn="ctr"/>
                      <a:r>
                        <a:rPr lang="de-DE" sz="1600" baseline="0" dirty="0" smtClean="0"/>
                        <a:t>MnO</a:t>
                      </a:r>
                      <a:endParaRPr lang="de-DE" sz="1600" baseline="0" dirty="0"/>
                    </a:p>
                  </a:txBody>
                  <a:tcPr anchor="ctr"/>
                </a:tc>
                <a:tc>
                  <a:txBody>
                    <a:bodyPr/>
                    <a:lstStyle/>
                    <a:p>
                      <a:pPr algn="ctr"/>
                      <a:r>
                        <a:rPr lang="de-DE" sz="1600" baseline="0" dirty="0" smtClean="0"/>
                        <a:t>Glass</a:t>
                      </a:r>
                      <a:endParaRPr lang="de-DE" sz="1600" baseline="0" dirty="0"/>
                    </a:p>
                  </a:txBody>
                  <a:tcPr anchor="ctr"/>
                </a:tc>
              </a:tr>
              <a:tr h="370840">
                <a:tc>
                  <a:txBody>
                    <a:bodyPr/>
                    <a:lstStyle/>
                    <a:p>
                      <a:pPr algn="l"/>
                      <a:endParaRPr lang="de-DE" sz="1600" dirty="0"/>
                    </a:p>
                  </a:txBody>
                  <a:tcPr/>
                </a:tc>
                <a:tc>
                  <a:txBody>
                    <a:bodyPr/>
                    <a:lstStyle/>
                    <a:p>
                      <a:pPr algn="ctr"/>
                      <a:r>
                        <a:rPr lang="de-DE" sz="1600" dirty="0" smtClean="0"/>
                        <a:t>-</a:t>
                      </a:r>
                      <a:endParaRPr lang="de-DE" sz="1600"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err="1" smtClean="0"/>
                        <a:t>wt</a:t>
                      </a:r>
                      <a:r>
                        <a:rPr lang="de-DE" sz="1600" dirty="0" smtClean="0"/>
                        <a:t>.-%</a:t>
                      </a:r>
                    </a:p>
                  </a:txBody>
                  <a:tcPr/>
                </a:tc>
                <a:tc hMerge="1">
                  <a:txBody>
                    <a:bodyPr/>
                    <a:lstStyle/>
                    <a:p>
                      <a:pPr algn="ctr"/>
                      <a:endParaRPr lang="de-DE" sz="1600" dirty="0"/>
                    </a:p>
                  </a:txBody>
                  <a:tcPr/>
                </a:tc>
                <a:tc hMerge="1">
                  <a:txBody>
                    <a:bodyPr/>
                    <a:lstStyle/>
                    <a:p>
                      <a:pPr algn="ctr"/>
                      <a:endParaRPr lang="de-DE" sz="1600" dirty="0"/>
                    </a:p>
                  </a:txBody>
                  <a:tcPr/>
                </a:tc>
                <a:tc>
                  <a:txBody>
                    <a:bodyPr/>
                    <a:lstStyle/>
                    <a:p>
                      <a:pPr algn="ctr"/>
                      <a:r>
                        <a:rPr lang="de-DE" sz="1600" dirty="0" smtClean="0"/>
                        <a:t>vol.-%</a:t>
                      </a:r>
                      <a:endParaRPr lang="de-DE" sz="1600" dirty="0"/>
                    </a:p>
                  </a:txBody>
                  <a:tcPr/>
                </a:tc>
              </a:tr>
              <a:tr h="370840">
                <a:tc>
                  <a:txBody>
                    <a:bodyPr/>
                    <a:lstStyle/>
                    <a:p>
                      <a:pPr algn="l"/>
                      <a:r>
                        <a:rPr lang="de-DE" sz="1600" dirty="0" smtClean="0"/>
                        <a:t>GBS 11</a:t>
                      </a:r>
                      <a:endParaRPr lang="de-DE" sz="1600" dirty="0"/>
                    </a:p>
                  </a:txBody>
                  <a:tcPr/>
                </a:tc>
                <a:tc>
                  <a:txBody>
                    <a:bodyPr/>
                    <a:lstStyle/>
                    <a:p>
                      <a:pPr algn="ctr"/>
                      <a:r>
                        <a:rPr lang="de-DE" sz="1600" dirty="0" smtClean="0"/>
                        <a:t>1.36</a:t>
                      </a:r>
                      <a:endParaRPr lang="de-DE" sz="1600" dirty="0"/>
                    </a:p>
                  </a:txBody>
                  <a:tcPr/>
                </a:tc>
                <a:tc>
                  <a:txBody>
                    <a:bodyPr/>
                    <a:lstStyle/>
                    <a:p>
                      <a:pPr algn="ctr"/>
                      <a:r>
                        <a:rPr lang="de-DE" sz="1600" dirty="0" smtClean="0"/>
                        <a:t>11.8</a:t>
                      </a:r>
                      <a:endParaRPr lang="de-DE" sz="1600" dirty="0"/>
                    </a:p>
                  </a:txBody>
                  <a:tcPr/>
                </a:tc>
                <a:tc>
                  <a:txBody>
                    <a:bodyPr/>
                    <a:lstStyle/>
                    <a:p>
                      <a:pPr algn="ctr"/>
                      <a:r>
                        <a:rPr lang="de-DE" sz="1600" dirty="0" smtClean="0"/>
                        <a:t>0.43</a:t>
                      </a:r>
                      <a:endParaRPr lang="de-DE" sz="1600" dirty="0"/>
                    </a:p>
                  </a:txBody>
                  <a:tcPr/>
                </a:tc>
                <a:tc>
                  <a:txBody>
                    <a:bodyPr/>
                    <a:lstStyle/>
                    <a:p>
                      <a:pPr algn="ctr"/>
                      <a:r>
                        <a:rPr lang="de-DE" sz="1600" dirty="0" smtClean="0"/>
                        <a:t>0.16</a:t>
                      </a:r>
                      <a:endParaRPr lang="de-DE" sz="1600" dirty="0"/>
                    </a:p>
                  </a:txBody>
                  <a:tcPr/>
                </a:tc>
                <a:tc>
                  <a:txBody>
                    <a:bodyPr/>
                    <a:lstStyle/>
                    <a:p>
                      <a:pPr algn="ctr"/>
                      <a:r>
                        <a:rPr lang="de-DE" sz="1600" dirty="0" smtClean="0"/>
                        <a:t>100</a:t>
                      </a:r>
                      <a:endParaRPr lang="de-D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GBS 13b</a:t>
                      </a:r>
                      <a:endParaRPr lang="de-DE" sz="1600" dirty="0"/>
                    </a:p>
                  </a:txBody>
                  <a:tcPr/>
                </a:tc>
                <a:tc>
                  <a:txBody>
                    <a:bodyPr/>
                    <a:lstStyle/>
                    <a:p>
                      <a:pPr algn="ctr"/>
                      <a:r>
                        <a:rPr lang="de-DE" sz="1600" dirty="0" smtClean="0"/>
                        <a:t>1.18</a:t>
                      </a:r>
                      <a:endParaRPr lang="de-DE" sz="1600" dirty="0"/>
                    </a:p>
                  </a:txBody>
                  <a:tcPr/>
                </a:tc>
                <a:tc>
                  <a:txBody>
                    <a:bodyPr/>
                    <a:lstStyle/>
                    <a:p>
                      <a:pPr algn="ctr"/>
                      <a:r>
                        <a:rPr lang="de-DE" sz="1600" dirty="0" smtClean="0"/>
                        <a:t>12.4</a:t>
                      </a:r>
                      <a:endParaRPr lang="de-DE" sz="1600" dirty="0"/>
                    </a:p>
                  </a:txBody>
                  <a:tcPr/>
                </a:tc>
                <a:tc>
                  <a:txBody>
                    <a:bodyPr/>
                    <a:lstStyle/>
                    <a:p>
                      <a:pPr algn="ctr"/>
                      <a:r>
                        <a:rPr lang="de-DE" sz="1600" dirty="0" smtClean="0"/>
                        <a:t>0.61</a:t>
                      </a:r>
                      <a:endParaRPr lang="de-DE" sz="1600" dirty="0"/>
                    </a:p>
                  </a:txBody>
                  <a:tcPr/>
                </a:tc>
                <a:tc>
                  <a:txBody>
                    <a:bodyPr/>
                    <a:lstStyle/>
                    <a:p>
                      <a:pPr algn="ctr"/>
                      <a:r>
                        <a:rPr lang="de-DE" sz="1600" dirty="0" smtClean="0"/>
                        <a:t>1.48</a:t>
                      </a:r>
                      <a:endParaRPr lang="de-DE" sz="1600" dirty="0"/>
                    </a:p>
                  </a:txBody>
                  <a:tcPr/>
                </a:tc>
                <a:tc>
                  <a:txBody>
                    <a:bodyPr/>
                    <a:lstStyle/>
                    <a:p>
                      <a:pPr algn="ctr"/>
                      <a:r>
                        <a:rPr lang="de-DE" sz="1600" dirty="0" smtClean="0"/>
                        <a:t>99</a:t>
                      </a:r>
                      <a:endParaRPr lang="de-DE"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GBS 14</a:t>
                      </a:r>
                      <a:endParaRPr lang="de-DE" sz="1600" dirty="0"/>
                    </a:p>
                  </a:txBody>
                  <a:tcPr/>
                </a:tc>
                <a:tc>
                  <a:txBody>
                    <a:bodyPr/>
                    <a:lstStyle/>
                    <a:p>
                      <a:pPr algn="ctr"/>
                      <a:r>
                        <a:rPr lang="de-DE" sz="1600" dirty="0" smtClean="0"/>
                        <a:t>1.44</a:t>
                      </a:r>
                      <a:endParaRPr lang="de-DE" sz="1600" dirty="0"/>
                    </a:p>
                  </a:txBody>
                  <a:tcPr/>
                </a:tc>
                <a:tc>
                  <a:txBody>
                    <a:bodyPr/>
                    <a:lstStyle/>
                    <a:p>
                      <a:pPr algn="ctr"/>
                      <a:r>
                        <a:rPr lang="de-DE" sz="1600" dirty="0" smtClean="0"/>
                        <a:t>13.7</a:t>
                      </a:r>
                      <a:endParaRPr lang="de-DE" sz="1600" dirty="0"/>
                    </a:p>
                  </a:txBody>
                  <a:tcPr/>
                </a:tc>
                <a:tc>
                  <a:txBody>
                    <a:bodyPr/>
                    <a:lstStyle/>
                    <a:p>
                      <a:pPr algn="ctr"/>
                      <a:r>
                        <a:rPr lang="de-DE" sz="1600" dirty="0" smtClean="0"/>
                        <a:t>1.16</a:t>
                      </a:r>
                      <a:endParaRPr lang="de-DE" sz="1600" dirty="0"/>
                    </a:p>
                  </a:txBody>
                  <a:tcPr/>
                </a:tc>
                <a:tc>
                  <a:txBody>
                    <a:bodyPr/>
                    <a:lstStyle/>
                    <a:p>
                      <a:pPr algn="ctr"/>
                      <a:r>
                        <a:rPr lang="de-DE" sz="1600" dirty="0" smtClean="0"/>
                        <a:t>0.25</a:t>
                      </a:r>
                      <a:endParaRPr lang="de-DE" sz="1600" dirty="0"/>
                    </a:p>
                  </a:txBody>
                  <a:tcPr/>
                </a:tc>
                <a:tc>
                  <a:txBody>
                    <a:bodyPr/>
                    <a:lstStyle/>
                    <a:p>
                      <a:pPr algn="ctr"/>
                      <a:r>
                        <a:rPr lang="de-DE" sz="1600" dirty="0" smtClean="0"/>
                        <a:t>98</a:t>
                      </a:r>
                      <a:endParaRPr lang="de-DE" sz="1600" dirty="0"/>
                    </a:p>
                  </a:txBody>
                  <a:tcPr/>
                </a:tc>
              </a:tr>
            </a:tbl>
          </a:graphicData>
        </a:graphic>
      </p:graphicFrame>
      <p:pic>
        <p:nvPicPr>
          <p:cNvPr id="6" name="Grafik 5" descr="P2017-02990-00 10x.JPG"/>
          <p:cNvPicPr>
            <a:picLocks noChangeAspect="1"/>
          </p:cNvPicPr>
          <p:nvPr/>
        </p:nvPicPr>
        <p:blipFill>
          <a:blip r:embed="rId2" cstate="print"/>
          <a:srcRect r="26312"/>
          <a:stretch>
            <a:fillRect/>
          </a:stretch>
        </p:blipFill>
        <p:spPr>
          <a:xfrm>
            <a:off x="713433" y="3808325"/>
            <a:ext cx="2652765" cy="2700000"/>
          </a:xfrm>
          <a:prstGeom prst="rect">
            <a:avLst/>
          </a:prstGeom>
        </p:spPr>
      </p:pic>
      <p:pic>
        <p:nvPicPr>
          <p:cNvPr id="7" name="Grafik 6" descr="P2017-03977-00 10x.JPG"/>
          <p:cNvPicPr>
            <a:picLocks noChangeAspect="1"/>
          </p:cNvPicPr>
          <p:nvPr/>
        </p:nvPicPr>
        <p:blipFill>
          <a:blip r:embed="rId3" cstate="print"/>
          <a:srcRect r="26033"/>
          <a:stretch>
            <a:fillRect/>
          </a:stretch>
        </p:blipFill>
        <p:spPr>
          <a:xfrm>
            <a:off x="3456633" y="3808326"/>
            <a:ext cx="2662812" cy="2700000"/>
          </a:xfrm>
          <a:prstGeom prst="rect">
            <a:avLst/>
          </a:prstGeom>
        </p:spPr>
      </p:pic>
      <p:sp>
        <p:nvSpPr>
          <p:cNvPr id="8" name="Rechteck 7"/>
          <p:cNvSpPr/>
          <p:nvPr/>
        </p:nvSpPr>
        <p:spPr>
          <a:xfrm>
            <a:off x="2296055" y="6100244"/>
            <a:ext cx="1029956" cy="369332"/>
          </a:xfrm>
          <a:prstGeom prst="rect">
            <a:avLst/>
          </a:prstGeom>
          <a:solidFill>
            <a:schemeClr val="bg1"/>
          </a:solidFill>
        </p:spPr>
        <p:txBody>
          <a:bodyPr wrap="square">
            <a:spAutoFit/>
          </a:bodyPr>
          <a:lstStyle/>
          <a:p>
            <a:pPr marL="342900" lvl="2" indent="-342900" algn="ctr"/>
            <a:r>
              <a:rPr lang="en-GB" dirty="0" smtClean="0">
                <a:cs typeface="Arial" pitchFamily="34" charset="0"/>
                <a:sym typeface="Wingdings"/>
              </a:rPr>
              <a:t>GBS 11</a:t>
            </a:r>
          </a:p>
        </p:txBody>
      </p:sp>
      <p:sp>
        <p:nvSpPr>
          <p:cNvPr id="9" name="Rechteck 8"/>
          <p:cNvSpPr/>
          <p:nvPr/>
        </p:nvSpPr>
        <p:spPr>
          <a:xfrm>
            <a:off x="5050969" y="6111966"/>
            <a:ext cx="1029956" cy="369332"/>
          </a:xfrm>
          <a:prstGeom prst="rect">
            <a:avLst/>
          </a:prstGeom>
          <a:solidFill>
            <a:schemeClr val="bg1"/>
          </a:solidFill>
        </p:spPr>
        <p:txBody>
          <a:bodyPr wrap="square">
            <a:spAutoFit/>
          </a:bodyPr>
          <a:lstStyle/>
          <a:p>
            <a:pPr marL="342900" lvl="2" indent="-342900" algn="ctr"/>
            <a:r>
              <a:rPr lang="en-GB" dirty="0" smtClean="0">
                <a:cs typeface="Arial" pitchFamily="34" charset="0"/>
                <a:sym typeface="Wingdings"/>
              </a:rPr>
              <a:t>GBS 13b</a:t>
            </a:r>
          </a:p>
        </p:txBody>
      </p:sp>
      <p:pic>
        <p:nvPicPr>
          <p:cNvPr id="10" name="Grafik 9" descr="P2017-03131-00 10x.JPG"/>
          <p:cNvPicPr>
            <a:picLocks noChangeAspect="1"/>
          </p:cNvPicPr>
          <p:nvPr/>
        </p:nvPicPr>
        <p:blipFill>
          <a:blip r:embed="rId4" cstate="print"/>
          <a:srcRect r="25754"/>
          <a:stretch>
            <a:fillRect/>
          </a:stretch>
        </p:blipFill>
        <p:spPr>
          <a:xfrm>
            <a:off x="6209881" y="3808325"/>
            <a:ext cx="2672862" cy="2700000"/>
          </a:xfrm>
          <a:prstGeom prst="rect">
            <a:avLst/>
          </a:prstGeom>
        </p:spPr>
      </p:pic>
      <p:sp>
        <p:nvSpPr>
          <p:cNvPr id="11" name="Rechteck 10"/>
          <p:cNvSpPr/>
          <p:nvPr/>
        </p:nvSpPr>
        <p:spPr>
          <a:xfrm>
            <a:off x="7825987" y="6113641"/>
            <a:ext cx="1029956" cy="369332"/>
          </a:xfrm>
          <a:prstGeom prst="rect">
            <a:avLst/>
          </a:prstGeom>
          <a:solidFill>
            <a:schemeClr val="bg1"/>
          </a:solidFill>
        </p:spPr>
        <p:txBody>
          <a:bodyPr wrap="square">
            <a:spAutoFit/>
          </a:bodyPr>
          <a:lstStyle/>
          <a:p>
            <a:pPr marL="342900" lvl="2" indent="-342900" algn="ctr"/>
            <a:r>
              <a:rPr lang="en-GB" dirty="0" smtClean="0">
                <a:cs typeface="Arial" pitchFamily="34" charset="0"/>
                <a:sym typeface="Wingdings"/>
              </a:rPr>
              <a:t>GBS 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a:xfrm>
            <a:off x="6822722" y="6492875"/>
            <a:ext cx="2133600" cy="365125"/>
          </a:xfrm>
        </p:spPr>
        <p:txBody>
          <a:bodyPr/>
          <a:lstStyle/>
          <a:p>
            <a:fld id="{18564AD7-B0C6-4BD2-8A20-32842A7ED64E}" type="slidenum">
              <a:rPr lang="de-DE" smtClean="0"/>
              <a:pPr/>
              <a:t>17</a:t>
            </a:fld>
            <a:endParaRPr lang="de-DE"/>
          </a:p>
        </p:txBody>
      </p:sp>
      <p:sp>
        <p:nvSpPr>
          <p:cNvPr id="3" name="Textplatzhalter 2"/>
          <p:cNvSpPr>
            <a:spLocks noGrp="1"/>
          </p:cNvSpPr>
          <p:nvPr>
            <p:ph type="body" sz="quarter" idx="12"/>
          </p:nvPr>
        </p:nvSpPr>
        <p:spPr/>
        <p:txBody>
          <a:bodyPr/>
          <a:lstStyle/>
          <a:p>
            <a:r>
              <a:rPr lang="de-DE" b="1" dirty="0" smtClean="0"/>
              <a:t>Properties of </a:t>
            </a:r>
            <a:r>
              <a:rPr lang="de-DE" b="1" dirty="0" err="1" smtClean="0"/>
              <a:t>annealed</a:t>
            </a:r>
            <a:r>
              <a:rPr lang="de-DE" b="1" dirty="0" smtClean="0"/>
              <a:t> GBS</a:t>
            </a:r>
          </a:p>
          <a:p>
            <a:r>
              <a:rPr lang="de-DE" sz="1800" dirty="0" smtClean="0"/>
              <a:t>Reactivity (cementitious </a:t>
            </a:r>
            <a:r>
              <a:rPr lang="de-DE" sz="1800" dirty="0" err="1" smtClean="0"/>
              <a:t>tests</a:t>
            </a:r>
            <a:r>
              <a:rPr lang="de-DE" sz="1800" dirty="0" smtClean="0"/>
              <a:t>): </a:t>
            </a:r>
            <a:r>
              <a:rPr lang="de-DE" sz="1800" dirty="0" err="1" smtClean="0"/>
              <a:t>Again</a:t>
            </a:r>
            <a:r>
              <a:rPr lang="de-DE" sz="1800" dirty="0" smtClean="0"/>
              <a:t> 24 </a:t>
            </a:r>
            <a:r>
              <a:rPr lang="de-DE" sz="1800" dirty="0" err="1" smtClean="0"/>
              <a:t>hours</a:t>
            </a:r>
            <a:r>
              <a:rPr lang="de-DE" sz="1800" dirty="0" smtClean="0"/>
              <a:t> </a:t>
            </a:r>
            <a:r>
              <a:rPr lang="de-DE" sz="1800" dirty="0" err="1" smtClean="0"/>
              <a:t>annealing</a:t>
            </a:r>
            <a:r>
              <a:rPr lang="de-DE" sz="1800" dirty="0" smtClean="0"/>
              <a:t> </a:t>
            </a:r>
            <a:r>
              <a:rPr lang="de-DE" sz="1800" dirty="0" err="1" smtClean="0"/>
              <a:t>at</a:t>
            </a:r>
            <a:r>
              <a:rPr lang="de-DE" sz="1800" dirty="0" smtClean="0"/>
              <a:t> 0.9 x T</a:t>
            </a:r>
            <a:r>
              <a:rPr lang="de-DE" sz="1800" baseline="-25000" dirty="0" smtClean="0"/>
              <a:t>g</a:t>
            </a:r>
            <a:endParaRPr lang="de-DE" sz="1800"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pic>
        <p:nvPicPr>
          <p:cNvPr id="5" name="Grafik 4" descr="P2017-03977-04 Obj. 10x.tif"/>
          <p:cNvPicPr>
            <a:picLocks noChangeAspect="1"/>
          </p:cNvPicPr>
          <p:nvPr/>
        </p:nvPicPr>
        <p:blipFill>
          <a:blip r:embed="rId2" cstate="print"/>
          <a:stretch>
            <a:fillRect/>
          </a:stretch>
        </p:blipFill>
        <p:spPr>
          <a:xfrm>
            <a:off x="745067" y="4236259"/>
            <a:ext cx="2880000" cy="2160000"/>
          </a:xfrm>
          <a:prstGeom prst="rect">
            <a:avLst/>
          </a:prstGeom>
        </p:spPr>
      </p:pic>
      <p:sp>
        <p:nvSpPr>
          <p:cNvPr id="6" name="Textfeld 5"/>
          <p:cNvSpPr txBox="1"/>
          <p:nvPr/>
        </p:nvSpPr>
        <p:spPr>
          <a:xfrm>
            <a:off x="1570592" y="6066443"/>
            <a:ext cx="2028306" cy="307777"/>
          </a:xfrm>
          <a:prstGeom prst="rect">
            <a:avLst/>
          </a:prstGeom>
          <a:solidFill>
            <a:schemeClr val="bg1"/>
          </a:solidFill>
        </p:spPr>
        <p:txBody>
          <a:bodyPr wrap="square" rtlCol="0">
            <a:spAutoFit/>
          </a:bodyPr>
          <a:lstStyle/>
          <a:p>
            <a:pPr algn="ctr"/>
            <a:r>
              <a:rPr lang="de-DE" sz="1400" dirty="0" smtClean="0">
                <a:solidFill>
                  <a:schemeClr val="tx1"/>
                </a:solidFill>
                <a:latin typeface="+mn-lt"/>
              </a:rPr>
              <a:t>GBS 13b </a:t>
            </a:r>
            <a:r>
              <a:rPr lang="de-DE" sz="1400" dirty="0" err="1" smtClean="0">
                <a:solidFill>
                  <a:schemeClr val="tx1"/>
                </a:solidFill>
                <a:latin typeface="+mn-lt"/>
              </a:rPr>
              <a:t>annealed</a:t>
            </a:r>
            <a:endParaRPr lang="de-DE" sz="1400" dirty="0">
              <a:solidFill>
                <a:schemeClr val="tx1"/>
              </a:solidFill>
              <a:latin typeface="+mn-lt"/>
            </a:endParaRPr>
          </a:p>
        </p:txBody>
      </p:sp>
      <p:pic>
        <p:nvPicPr>
          <p:cNvPr id="7" name="Grafik 6" descr="LiMi P2017-03977-00 (k).jpg"/>
          <p:cNvPicPr>
            <a:picLocks noChangeAspect="1"/>
          </p:cNvPicPr>
          <p:nvPr/>
        </p:nvPicPr>
        <p:blipFill>
          <a:blip r:embed="rId3" cstate="print"/>
          <a:stretch>
            <a:fillRect/>
          </a:stretch>
        </p:blipFill>
        <p:spPr>
          <a:xfrm>
            <a:off x="741002" y="1989441"/>
            <a:ext cx="2880000" cy="2160000"/>
          </a:xfrm>
          <a:prstGeom prst="rect">
            <a:avLst/>
          </a:prstGeom>
        </p:spPr>
      </p:pic>
      <p:sp>
        <p:nvSpPr>
          <p:cNvPr id="8" name="Textfeld 7"/>
          <p:cNvSpPr txBox="1"/>
          <p:nvPr/>
        </p:nvSpPr>
        <p:spPr>
          <a:xfrm>
            <a:off x="1576236" y="3825598"/>
            <a:ext cx="2028306" cy="307777"/>
          </a:xfrm>
          <a:prstGeom prst="rect">
            <a:avLst/>
          </a:prstGeom>
          <a:solidFill>
            <a:schemeClr val="bg1"/>
          </a:solidFill>
        </p:spPr>
        <p:txBody>
          <a:bodyPr wrap="square" rtlCol="0">
            <a:spAutoFit/>
          </a:bodyPr>
          <a:lstStyle/>
          <a:p>
            <a:pPr algn="ctr"/>
            <a:r>
              <a:rPr lang="de-DE" sz="1400" dirty="0" smtClean="0">
                <a:solidFill>
                  <a:schemeClr val="tx1"/>
                </a:solidFill>
                <a:latin typeface="+mn-lt"/>
              </a:rPr>
              <a:t>GBS 13b original</a:t>
            </a:r>
            <a:endParaRPr lang="de-DE" sz="1400" dirty="0">
              <a:solidFill>
                <a:schemeClr val="tx1"/>
              </a:solidFill>
              <a:latin typeface="+mn-lt"/>
            </a:endParaRPr>
          </a:p>
        </p:txBody>
      </p:sp>
      <p:pic>
        <p:nvPicPr>
          <p:cNvPr id="9" name="Grafik 8" descr="P2017-03131-00 Obj. 10x.tif"/>
          <p:cNvPicPr>
            <a:picLocks noChangeAspect="1"/>
          </p:cNvPicPr>
          <p:nvPr/>
        </p:nvPicPr>
        <p:blipFill>
          <a:blip r:embed="rId4" cstate="print"/>
          <a:stretch>
            <a:fillRect/>
          </a:stretch>
        </p:blipFill>
        <p:spPr>
          <a:xfrm>
            <a:off x="4910670" y="1988430"/>
            <a:ext cx="2880000" cy="2160000"/>
          </a:xfrm>
          <a:prstGeom prst="rect">
            <a:avLst/>
          </a:prstGeom>
        </p:spPr>
      </p:pic>
      <p:sp>
        <p:nvSpPr>
          <p:cNvPr id="10" name="Textfeld 9"/>
          <p:cNvSpPr txBox="1"/>
          <p:nvPr/>
        </p:nvSpPr>
        <p:spPr>
          <a:xfrm>
            <a:off x="5724906" y="3808664"/>
            <a:ext cx="2028306" cy="307777"/>
          </a:xfrm>
          <a:prstGeom prst="rect">
            <a:avLst/>
          </a:prstGeom>
          <a:solidFill>
            <a:schemeClr val="bg1"/>
          </a:solidFill>
        </p:spPr>
        <p:txBody>
          <a:bodyPr wrap="square" rtlCol="0">
            <a:spAutoFit/>
          </a:bodyPr>
          <a:lstStyle/>
          <a:p>
            <a:pPr algn="ctr"/>
            <a:r>
              <a:rPr lang="de-DE" sz="1400" dirty="0" smtClean="0">
                <a:solidFill>
                  <a:schemeClr val="tx1"/>
                </a:solidFill>
                <a:latin typeface="+mn-lt"/>
              </a:rPr>
              <a:t>GBS 14 original</a:t>
            </a:r>
            <a:endParaRPr lang="de-DE" sz="1400" dirty="0">
              <a:solidFill>
                <a:schemeClr val="tx1"/>
              </a:solidFill>
              <a:latin typeface="+mn-lt"/>
            </a:endParaRPr>
          </a:p>
        </p:txBody>
      </p:sp>
      <p:pic>
        <p:nvPicPr>
          <p:cNvPr id="11" name="Grafik 10" descr="P2017-03131-02 Obj. 10x.tif"/>
          <p:cNvPicPr>
            <a:picLocks noChangeAspect="1"/>
          </p:cNvPicPr>
          <p:nvPr/>
        </p:nvPicPr>
        <p:blipFill>
          <a:blip r:embed="rId5" cstate="print"/>
          <a:stretch>
            <a:fillRect/>
          </a:stretch>
        </p:blipFill>
        <p:spPr>
          <a:xfrm>
            <a:off x="4910670" y="4234920"/>
            <a:ext cx="2880000" cy="2160000"/>
          </a:xfrm>
          <a:prstGeom prst="rect">
            <a:avLst/>
          </a:prstGeom>
        </p:spPr>
      </p:pic>
      <p:sp>
        <p:nvSpPr>
          <p:cNvPr id="12" name="Textfeld 11"/>
          <p:cNvSpPr txBox="1"/>
          <p:nvPr/>
        </p:nvSpPr>
        <p:spPr>
          <a:xfrm>
            <a:off x="5741840" y="6060798"/>
            <a:ext cx="2028306" cy="307777"/>
          </a:xfrm>
          <a:prstGeom prst="rect">
            <a:avLst/>
          </a:prstGeom>
          <a:solidFill>
            <a:schemeClr val="bg1"/>
          </a:solidFill>
        </p:spPr>
        <p:txBody>
          <a:bodyPr wrap="square" rtlCol="0">
            <a:spAutoFit/>
          </a:bodyPr>
          <a:lstStyle/>
          <a:p>
            <a:pPr algn="ctr"/>
            <a:r>
              <a:rPr lang="de-DE" sz="1400" dirty="0" smtClean="0">
                <a:solidFill>
                  <a:schemeClr val="tx1"/>
                </a:solidFill>
                <a:latin typeface="+mn-lt"/>
              </a:rPr>
              <a:t>GBS 14 </a:t>
            </a:r>
            <a:r>
              <a:rPr lang="de-DE" sz="1400" dirty="0" err="1" smtClean="0">
                <a:solidFill>
                  <a:schemeClr val="tx1"/>
                </a:solidFill>
                <a:latin typeface="+mn-lt"/>
              </a:rPr>
              <a:t>annealed</a:t>
            </a:r>
            <a:endParaRPr lang="de-DE" sz="1400" dirty="0">
              <a:solidFill>
                <a:schemeClr val="tx1"/>
              </a:solidFill>
              <a:latin typeface="+mn-lt"/>
            </a:endParaRPr>
          </a:p>
        </p:txBody>
      </p:sp>
      <p:grpSp>
        <p:nvGrpSpPr>
          <p:cNvPr id="23" name="Gruppieren 22"/>
          <p:cNvGrpSpPr/>
          <p:nvPr/>
        </p:nvGrpSpPr>
        <p:grpSpPr>
          <a:xfrm>
            <a:off x="3624875" y="3487049"/>
            <a:ext cx="5485258" cy="2904107"/>
            <a:chOff x="3624875" y="3487049"/>
            <a:chExt cx="5485258" cy="2904107"/>
          </a:xfrm>
        </p:grpSpPr>
        <p:sp>
          <p:nvSpPr>
            <p:cNvPr id="13" name="Rechteck 12"/>
            <p:cNvSpPr/>
            <p:nvPr/>
          </p:nvSpPr>
          <p:spPr>
            <a:xfrm>
              <a:off x="3624875" y="3503981"/>
              <a:ext cx="1325235" cy="646331"/>
            </a:xfrm>
            <a:prstGeom prst="rect">
              <a:avLst/>
            </a:prstGeom>
          </p:spPr>
          <p:txBody>
            <a:bodyPr wrap="none">
              <a:spAutoFit/>
            </a:bodyPr>
            <a:lstStyle/>
            <a:p>
              <a:r>
                <a:rPr lang="de-DE" dirty="0" smtClean="0">
                  <a:sym typeface="Symbol"/>
                </a:rPr>
                <a:t>2,895 g/cm³</a:t>
              </a:r>
            </a:p>
            <a:p>
              <a:r>
                <a:rPr lang="de-DE" dirty="0" smtClean="0">
                  <a:sym typeface="Symbol"/>
                </a:rPr>
                <a:t>606 HV</a:t>
              </a:r>
              <a:r>
                <a:rPr lang="de-DE" baseline="-25000" dirty="0" smtClean="0">
                  <a:sym typeface="Symbol"/>
                </a:rPr>
                <a:t>0.1</a:t>
              </a:r>
              <a:r>
                <a:rPr lang="de-DE" dirty="0" smtClean="0">
                  <a:sym typeface="Symbol"/>
                </a:rPr>
                <a:t> </a:t>
              </a:r>
              <a:endParaRPr lang="de-DE" baseline="-25000" dirty="0"/>
            </a:p>
          </p:txBody>
        </p:sp>
        <p:sp>
          <p:nvSpPr>
            <p:cNvPr id="14" name="Rechteck 13"/>
            <p:cNvSpPr/>
            <p:nvPr/>
          </p:nvSpPr>
          <p:spPr>
            <a:xfrm>
              <a:off x="7784898" y="3487049"/>
              <a:ext cx="1325235" cy="646331"/>
            </a:xfrm>
            <a:prstGeom prst="rect">
              <a:avLst/>
            </a:prstGeom>
          </p:spPr>
          <p:txBody>
            <a:bodyPr wrap="none">
              <a:spAutoFit/>
            </a:bodyPr>
            <a:lstStyle/>
            <a:p>
              <a:r>
                <a:rPr lang="de-DE" dirty="0" smtClean="0">
                  <a:sym typeface="Symbol"/>
                </a:rPr>
                <a:t>2,910 g/cm³</a:t>
              </a:r>
            </a:p>
            <a:p>
              <a:r>
                <a:rPr lang="de-DE" dirty="0" smtClean="0">
                  <a:sym typeface="Symbol"/>
                </a:rPr>
                <a:t>599 HV</a:t>
              </a:r>
              <a:r>
                <a:rPr lang="de-DE" baseline="-25000" dirty="0" smtClean="0">
                  <a:sym typeface="Symbol"/>
                </a:rPr>
                <a:t>0.1</a:t>
              </a:r>
              <a:r>
                <a:rPr lang="de-DE" dirty="0" smtClean="0">
                  <a:sym typeface="Symbol"/>
                </a:rPr>
                <a:t> </a:t>
              </a:r>
              <a:endParaRPr lang="de-DE" baseline="-25000" dirty="0"/>
            </a:p>
          </p:txBody>
        </p:sp>
        <p:sp>
          <p:nvSpPr>
            <p:cNvPr id="15" name="Rechteck 14"/>
            <p:cNvSpPr/>
            <p:nvPr/>
          </p:nvSpPr>
          <p:spPr>
            <a:xfrm>
              <a:off x="3630520" y="5744825"/>
              <a:ext cx="1325235" cy="646331"/>
            </a:xfrm>
            <a:prstGeom prst="rect">
              <a:avLst/>
            </a:prstGeom>
          </p:spPr>
          <p:txBody>
            <a:bodyPr wrap="none">
              <a:spAutoFit/>
            </a:bodyPr>
            <a:lstStyle/>
            <a:p>
              <a:r>
                <a:rPr lang="de-DE" dirty="0" smtClean="0">
                  <a:sym typeface="Symbol"/>
                </a:rPr>
                <a:t>2,943 g/cm³</a:t>
              </a:r>
            </a:p>
            <a:p>
              <a:r>
                <a:rPr lang="de-DE" dirty="0" smtClean="0">
                  <a:sym typeface="Symbol"/>
                </a:rPr>
                <a:t>648 HV</a:t>
              </a:r>
              <a:r>
                <a:rPr lang="de-DE" baseline="-25000" dirty="0" smtClean="0">
                  <a:sym typeface="Symbol"/>
                </a:rPr>
                <a:t>0.1</a:t>
              </a:r>
              <a:r>
                <a:rPr lang="de-DE" dirty="0" smtClean="0">
                  <a:sym typeface="Symbol"/>
                </a:rPr>
                <a:t> </a:t>
              </a:r>
              <a:endParaRPr lang="de-DE" baseline="-25000" dirty="0"/>
            </a:p>
          </p:txBody>
        </p:sp>
        <p:sp>
          <p:nvSpPr>
            <p:cNvPr id="16" name="Rechteck 15"/>
            <p:cNvSpPr/>
            <p:nvPr/>
          </p:nvSpPr>
          <p:spPr>
            <a:xfrm>
              <a:off x="7784898" y="5744825"/>
              <a:ext cx="1325235" cy="646331"/>
            </a:xfrm>
            <a:prstGeom prst="rect">
              <a:avLst/>
            </a:prstGeom>
          </p:spPr>
          <p:txBody>
            <a:bodyPr wrap="none">
              <a:spAutoFit/>
            </a:bodyPr>
            <a:lstStyle/>
            <a:p>
              <a:r>
                <a:rPr lang="de-DE" dirty="0" smtClean="0">
                  <a:sym typeface="Symbol"/>
                </a:rPr>
                <a:t>2,958 g/cm³</a:t>
              </a:r>
            </a:p>
            <a:p>
              <a:r>
                <a:rPr lang="de-DE" dirty="0" smtClean="0">
                  <a:sym typeface="Symbol"/>
                </a:rPr>
                <a:t>633 HV</a:t>
              </a:r>
              <a:r>
                <a:rPr lang="de-DE" baseline="-25000" dirty="0" smtClean="0">
                  <a:sym typeface="Symbol"/>
                </a:rPr>
                <a:t>0.1</a:t>
              </a:r>
              <a:r>
                <a:rPr lang="de-DE" dirty="0" smtClean="0">
                  <a:sym typeface="Symbol"/>
                </a:rPr>
                <a:t> </a:t>
              </a:r>
              <a:endParaRPr lang="de-DE" baseline="-25000" dirty="0"/>
            </a:p>
          </p:txBody>
        </p:sp>
        <p:cxnSp>
          <p:nvCxnSpPr>
            <p:cNvPr id="17" name="Gerade Verbindung mit Pfeil 16"/>
            <p:cNvCxnSpPr>
              <a:stCxn id="13" idx="2"/>
              <a:endCxn id="15" idx="0"/>
            </p:cNvCxnSpPr>
            <p:nvPr/>
          </p:nvCxnSpPr>
          <p:spPr>
            <a:xfrm>
              <a:off x="4287493" y="4150312"/>
              <a:ext cx="5645" cy="1594513"/>
            </a:xfrm>
            <a:prstGeom prst="straightConnector1">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4" idx="2"/>
              <a:endCxn id="16" idx="0"/>
            </p:cNvCxnSpPr>
            <p:nvPr/>
          </p:nvCxnSpPr>
          <p:spPr>
            <a:xfrm>
              <a:off x="8447516" y="4133380"/>
              <a:ext cx="0" cy="1611445"/>
            </a:xfrm>
            <a:prstGeom prst="straightConnector1">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18</a:t>
            </a:fld>
            <a:endParaRPr lang="de-DE"/>
          </a:p>
        </p:txBody>
      </p:sp>
      <p:sp>
        <p:nvSpPr>
          <p:cNvPr id="3" name="Textplatzhalter 2"/>
          <p:cNvSpPr>
            <a:spLocks noGrp="1"/>
          </p:cNvSpPr>
          <p:nvPr>
            <p:ph type="body" sz="quarter" idx="12"/>
          </p:nvPr>
        </p:nvSpPr>
        <p:spPr/>
        <p:txBody>
          <a:bodyPr/>
          <a:lstStyle/>
          <a:p>
            <a:r>
              <a:rPr lang="de-DE" b="1" dirty="0" smtClean="0"/>
              <a:t>Properties of </a:t>
            </a:r>
            <a:r>
              <a:rPr lang="de-DE" b="1" dirty="0" err="1" smtClean="0"/>
              <a:t>annealed</a:t>
            </a:r>
            <a:r>
              <a:rPr lang="de-DE" b="1" dirty="0" smtClean="0"/>
              <a:t> GBS</a:t>
            </a:r>
            <a:endParaRPr lang="de-DE" sz="1800" b="1" dirty="0" smtClean="0"/>
          </a:p>
          <a:p>
            <a:r>
              <a:rPr lang="de-DE" sz="1800" dirty="0" smtClean="0"/>
              <a:t>Reactivity (cementitious </a:t>
            </a:r>
            <a:r>
              <a:rPr lang="de-DE" sz="1800" dirty="0" err="1" smtClean="0"/>
              <a:t>tests</a:t>
            </a:r>
            <a:r>
              <a:rPr lang="de-DE" sz="1800" dirty="0" smtClean="0"/>
              <a:t>): </a:t>
            </a:r>
            <a:r>
              <a:rPr lang="de-DE" sz="1800" dirty="0" err="1" smtClean="0"/>
              <a:t>Grinding</a:t>
            </a:r>
            <a:endParaRPr lang="de-DE" sz="1800" dirty="0" smtClean="0"/>
          </a:p>
          <a:p>
            <a:endParaRPr lang="de-DE" sz="1800"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graphicFrame>
        <p:nvGraphicFramePr>
          <p:cNvPr id="6" name="Diagramm 5"/>
          <p:cNvGraphicFramePr>
            <a:graphicFrameLocks noGrp="1"/>
          </p:cNvGraphicFramePr>
          <p:nvPr/>
        </p:nvGraphicFramePr>
        <p:xfrm>
          <a:off x="654756" y="1817511"/>
          <a:ext cx="8308622" cy="462844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19</a:t>
            </a:fld>
            <a:endParaRPr lang="de-DE"/>
          </a:p>
        </p:txBody>
      </p:sp>
      <p:sp>
        <p:nvSpPr>
          <p:cNvPr id="3" name="Textplatzhalter 2"/>
          <p:cNvSpPr>
            <a:spLocks noGrp="1"/>
          </p:cNvSpPr>
          <p:nvPr>
            <p:ph type="body" sz="quarter" idx="12"/>
          </p:nvPr>
        </p:nvSpPr>
        <p:spPr/>
        <p:txBody>
          <a:bodyPr/>
          <a:lstStyle/>
          <a:p>
            <a:r>
              <a:rPr lang="de-DE" b="1" dirty="0" smtClean="0"/>
              <a:t>Properties of </a:t>
            </a:r>
            <a:r>
              <a:rPr lang="de-DE" b="1" dirty="0" err="1" smtClean="0"/>
              <a:t>annealed</a:t>
            </a:r>
            <a:r>
              <a:rPr lang="de-DE" b="1" dirty="0" smtClean="0"/>
              <a:t> GBS</a:t>
            </a:r>
          </a:p>
          <a:p>
            <a:r>
              <a:rPr lang="de-DE" sz="1800" dirty="0" smtClean="0"/>
              <a:t>Reactivity (cementitious </a:t>
            </a:r>
            <a:r>
              <a:rPr lang="de-DE" sz="1800" dirty="0" err="1" smtClean="0"/>
              <a:t>tests</a:t>
            </a:r>
            <a:r>
              <a:rPr lang="de-DE" sz="1800" dirty="0" smtClean="0"/>
              <a:t>): </a:t>
            </a:r>
            <a:r>
              <a:rPr lang="de-DE" sz="1800" dirty="0" err="1" smtClean="0"/>
              <a:t>Heat</a:t>
            </a:r>
            <a:r>
              <a:rPr lang="de-DE" sz="1800" dirty="0" smtClean="0"/>
              <a:t> of </a:t>
            </a:r>
            <a:r>
              <a:rPr lang="de-DE" sz="1800" dirty="0" err="1" smtClean="0"/>
              <a:t>hydration</a:t>
            </a:r>
            <a:endParaRPr lang="de-DE" sz="1800" dirty="0" smtClean="0"/>
          </a:p>
          <a:p>
            <a:endParaRPr lang="de-DE" dirty="0" smtClean="0"/>
          </a:p>
          <a:p>
            <a:endParaRPr lang="de-DE"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graphicFrame>
        <p:nvGraphicFramePr>
          <p:cNvPr id="6" name="Diagramm 5"/>
          <p:cNvGraphicFramePr>
            <a:graphicFrameLocks noGrp="1"/>
          </p:cNvGraphicFramePr>
          <p:nvPr/>
        </p:nvGraphicFramePr>
        <p:xfrm>
          <a:off x="632178" y="1727200"/>
          <a:ext cx="8342489" cy="493324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p:cNvSpPr/>
          <p:nvPr/>
        </p:nvSpPr>
        <p:spPr>
          <a:xfrm>
            <a:off x="6254020" y="6376635"/>
            <a:ext cx="2476704" cy="307777"/>
          </a:xfrm>
          <a:prstGeom prst="rect">
            <a:avLst/>
          </a:prstGeom>
        </p:spPr>
        <p:txBody>
          <a:bodyPr wrap="none">
            <a:spAutoFit/>
          </a:bodyPr>
          <a:lstStyle/>
          <a:p>
            <a:r>
              <a:rPr lang="de-DE" sz="1400" dirty="0" smtClean="0">
                <a:latin typeface="Arial" pitchFamily="34" charset="0"/>
                <a:cs typeface="Arial" pitchFamily="34" charset="0"/>
              </a:rPr>
              <a:t> (GBS/CL = 75/25; w/c = 0.5)</a:t>
            </a:r>
            <a:endParaRPr lang="de-DE" sz="1400" dirty="0">
              <a:latin typeface="Arial" pitchFamily="34" charset="0"/>
              <a:cs typeface="Arial" pitchFamily="34" charset="0"/>
            </a:endParaRPr>
          </a:p>
        </p:txBody>
      </p:sp>
      <p:grpSp>
        <p:nvGrpSpPr>
          <p:cNvPr id="17" name="Gruppieren 16"/>
          <p:cNvGrpSpPr/>
          <p:nvPr/>
        </p:nvGrpSpPr>
        <p:grpSpPr>
          <a:xfrm>
            <a:off x="3110151" y="2910146"/>
            <a:ext cx="1047044" cy="1997494"/>
            <a:chOff x="3110151" y="2910146"/>
            <a:chExt cx="1047044" cy="1997494"/>
          </a:xfrm>
        </p:grpSpPr>
        <p:sp>
          <p:nvSpPr>
            <p:cNvPr id="13" name="Ellipse 12"/>
            <p:cNvSpPr/>
            <p:nvPr/>
          </p:nvSpPr>
          <p:spPr bwMode="auto">
            <a:xfrm>
              <a:off x="3110151" y="2910146"/>
              <a:ext cx="533400" cy="501716"/>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4" name="Ellipse 13"/>
            <p:cNvSpPr/>
            <p:nvPr/>
          </p:nvSpPr>
          <p:spPr bwMode="auto">
            <a:xfrm>
              <a:off x="3623795" y="4405924"/>
              <a:ext cx="533400" cy="501716"/>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grpSp>
      <p:grpSp>
        <p:nvGrpSpPr>
          <p:cNvPr id="26" name="Gruppieren 25"/>
          <p:cNvGrpSpPr/>
          <p:nvPr/>
        </p:nvGrpSpPr>
        <p:grpSpPr>
          <a:xfrm>
            <a:off x="7682089" y="3070578"/>
            <a:ext cx="403639" cy="666044"/>
            <a:chOff x="7682089" y="3070578"/>
            <a:chExt cx="403639" cy="666044"/>
          </a:xfrm>
        </p:grpSpPr>
        <p:sp>
          <p:nvSpPr>
            <p:cNvPr id="23" name="Ellipse 22"/>
            <p:cNvSpPr/>
            <p:nvPr/>
          </p:nvSpPr>
          <p:spPr bwMode="auto">
            <a:xfrm>
              <a:off x="7699022" y="3070578"/>
              <a:ext cx="386706" cy="335640"/>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5" name="Ellipse 24"/>
            <p:cNvSpPr/>
            <p:nvPr/>
          </p:nvSpPr>
          <p:spPr bwMode="auto">
            <a:xfrm>
              <a:off x="7682089" y="3369734"/>
              <a:ext cx="386706" cy="366888"/>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grpSp>
      <p:grpSp>
        <p:nvGrpSpPr>
          <p:cNvPr id="27" name="Gruppieren 26"/>
          <p:cNvGrpSpPr/>
          <p:nvPr/>
        </p:nvGrpSpPr>
        <p:grpSpPr>
          <a:xfrm>
            <a:off x="3183530" y="3051256"/>
            <a:ext cx="1174727" cy="2209366"/>
            <a:chOff x="3223041" y="2944012"/>
            <a:chExt cx="1174727" cy="2209366"/>
          </a:xfrm>
        </p:grpSpPr>
        <p:sp>
          <p:nvSpPr>
            <p:cNvPr id="28" name="Ellipse 27"/>
            <p:cNvSpPr/>
            <p:nvPr/>
          </p:nvSpPr>
          <p:spPr bwMode="auto">
            <a:xfrm rot="20887447">
              <a:off x="3223041" y="2944012"/>
              <a:ext cx="533400" cy="1103054"/>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9" name="Ellipse 28"/>
            <p:cNvSpPr/>
            <p:nvPr/>
          </p:nvSpPr>
          <p:spPr bwMode="auto">
            <a:xfrm rot="18911369">
              <a:off x="3864368" y="4326902"/>
              <a:ext cx="533400" cy="826476"/>
            </a:xfrm>
            <a:prstGeom prst="ellipse">
              <a:avLst/>
            </a:prstGeom>
            <a:noFill/>
            <a:ln w="381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688617" y="2184935"/>
            <a:ext cx="5523339" cy="2810577"/>
          </a:xfrm>
        </p:spPr>
        <p:txBody>
          <a:bodyPr/>
          <a:lstStyle/>
          <a:p>
            <a:pPr marL="355600" indent="-355600">
              <a:lnSpc>
                <a:spcPct val="150000"/>
              </a:lnSpc>
              <a:spcBef>
                <a:spcPts val="0"/>
              </a:spcBef>
              <a:buFont typeface="Wingdings" pitchFamily="2" charset="2"/>
              <a:buChar char="§"/>
            </a:pPr>
            <a:r>
              <a:rPr lang="en-GB" sz="1800" dirty="0" smtClean="0"/>
              <a:t>Background</a:t>
            </a:r>
          </a:p>
          <a:p>
            <a:pPr marL="355600" indent="-355600">
              <a:lnSpc>
                <a:spcPct val="150000"/>
              </a:lnSpc>
              <a:spcBef>
                <a:spcPts val="0"/>
              </a:spcBef>
              <a:buFont typeface="Wingdings" pitchFamily="2" charset="2"/>
              <a:buChar char="§"/>
            </a:pPr>
            <a:r>
              <a:rPr lang="de-DE" sz="1800" dirty="0" smtClean="0"/>
              <a:t>Basic </a:t>
            </a:r>
            <a:r>
              <a:rPr lang="de-DE" sz="1800" dirty="0" err="1" smtClean="0"/>
              <a:t>ideas</a:t>
            </a:r>
            <a:r>
              <a:rPr lang="de-DE" sz="1800" dirty="0" smtClean="0"/>
              <a:t> and </a:t>
            </a:r>
            <a:r>
              <a:rPr lang="de-DE" sz="1800" dirty="0" err="1" smtClean="0"/>
              <a:t>questions</a:t>
            </a:r>
            <a:endParaRPr lang="de-DE" sz="1800" dirty="0" smtClean="0"/>
          </a:p>
          <a:p>
            <a:pPr marL="355600" indent="-355600">
              <a:lnSpc>
                <a:spcPct val="150000"/>
              </a:lnSpc>
              <a:spcBef>
                <a:spcPts val="0"/>
              </a:spcBef>
              <a:buFont typeface="Wingdings" pitchFamily="2" charset="2"/>
              <a:buChar char="§"/>
            </a:pPr>
            <a:r>
              <a:rPr lang="de-DE" sz="1800" dirty="0" smtClean="0"/>
              <a:t>Properties of </a:t>
            </a:r>
            <a:r>
              <a:rPr lang="de-DE" sz="1800" dirty="0" err="1" smtClean="0"/>
              <a:t>annealed</a:t>
            </a:r>
            <a:r>
              <a:rPr lang="de-DE" sz="1800" dirty="0" smtClean="0"/>
              <a:t> GBS</a:t>
            </a:r>
          </a:p>
          <a:p>
            <a:pPr marL="355600" indent="-355600">
              <a:lnSpc>
                <a:spcPct val="150000"/>
              </a:lnSpc>
              <a:spcBef>
                <a:spcPts val="0"/>
              </a:spcBef>
              <a:buFont typeface="Wingdings" pitchFamily="2" charset="2"/>
              <a:buChar char="§"/>
            </a:pPr>
            <a:r>
              <a:rPr lang="de-DE" sz="1800" dirty="0" smtClean="0"/>
              <a:t>Properties of GBS </a:t>
            </a:r>
            <a:r>
              <a:rPr lang="de-DE" sz="1800" dirty="0" err="1" smtClean="0"/>
              <a:t>fractions</a:t>
            </a:r>
            <a:endParaRPr lang="en-GB" sz="1800" dirty="0" smtClean="0"/>
          </a:p>
          <a:p>
            <a:pPr marL="355600" indent="-355600">
              <a:lnSpc>
                <a:spcPct val="150000"/>
              </a:lnSpc>
              <a:spcBef>
                <a:spcPts val="0"/>
              </a:spcBef>
              <a:buFont typeface="Wingdings" pitchFamily="2" charset="2"/>
              <a:buChar char="§"/>
            </a:pPr>
            <a:r>
              <a:rPr lang="en-GB" sz="1800" dirty="0" smtClean="0"/>
              <a:t>Conclusions</a:t>
            </a:r>
            <a:endParaRPr lang="en-GB" sz="1800" dirty="0"/>
          </a:p>
        </p:txBody>
      </p:sp>
      <p:sp>
        <p:nvSpPr>
          <p:cNvPr id="3" name="Textplatzhalter 2"/>
          <p:cNvSpPr>
            <a:spLocks noGrp="1"/>
          </p:cNvSpPr>
          <p:nvPr>
            <p:ph type="body" sz="quarter" idx="15"/>
          </p:nvPr>
        </p:nvSpPr>
        <p:spPr/>
        <p:txBody>
          <a:bodyPr/>
          <a:lstStyle/>
          <a:p>
            <a:pPr>
              <a:spcBef>
                <a:spcPts val="0"/>
              </a:spcBef>
            </a:pPr>
            <a:r>
              <a:rPr lang="de-DE" b="1" dirty="0" smtClean="0"/>
              <a:t>Overview</a:t>
            </a:r>
            <a:endParaRPr lang="de-DE" b="1" dirty="0"/>
          </a:p>
        </p:txBody>
      </p:sp>
      <p:sp>
        <p:nvSpPr>
          <p:cNvPr id="4" name="Foliennummernplatzhalter 3"/>
          <p:cNvSpPr>
            <a:spLocks noGrp="1"/>
          </p:cNvSpPr>
          <p:nvPr>
            <p:ph type="sldNum" sz="quarter" idx="16"/>
          </p:nvPr>
        </p:nvSpPr>
        <p:spPr/>
        <p:txBody>
          <a:bodyPr/>
          <a:lstStyle/>
          <a:p>
            <a:fld id="{73634CA9-ACEA-425C-8C59-29734F22A910}" type="slidenum">
              <a:rPr lang="de-DE" smtClean="0"/>
              <a:pPr/>
              <a:t>2</a:t>
            </a:fld>
            <a:endParaRPr lang="de-DE"/>
          </a:p>
        </p:txBody>
      </p:sp>
      <p:pic>
        <p:nvPicPr>
          <p:cNvPr id="8" name="Grafik 7" descr="IMG_3146 Kopie.jpg"/>
          <p:cNvPicPr>
            <a:picLocks noChangeAspect="1"/>
          </p:cNvPicPr>
          <p:nvPr/>
        </p:nvPicPr>
        <p:blipFill>
          <a:blip r:embed="rId3" cstate="print"/>
          <a:srcRect t="20515" b="14625"/>
          <a:stretch>
            <a:fillRect/>
          </a:stretch>
        </p:blipFill>
        <p:spPr>
          <a:xfrm>
            <a:off x="6257365" y="2187388"/>
            <a:ext cx="2884099" cy="2805953"/>
          </a:xfrm>
          <a:prstGeom prst="rect">
            <a:avLst/>
          </a:prstGeom>
        </p:spPr>
      </p:pic>
      <p:sp>
        <p:nvSpPr>
          <p:cNvPr id="7" name="Fußzeilenplatzhalter 3"/>
          <p:cNvSpPr>
            <a:spLocks noGrp="1"/>
          </p:cNvSpPr>
          <p:nvPr>
            <p:ph type="ftr" sz="quarter" idx="3"/>
          </p:nvPr>
        </p:nvSpPr>
        <p:spPr>
          <a:xfrm>
            <a:off x="658813" y="6492875"/>
            <a:ext cx="3086100" cy="365125"/>
          </a:xfrm>
        </p:spPr>
        <p:txBody>
          <a:bodyPr/>
          <a:lstStyle/>
          <a:p>
            <a:pPr>
              <a:defRPr/>
            </a:pPr>
            <a:r>
              <a:rPr lang="en-US" smtClean="0"/>
              <a:t>6th Slag Valorisation Symposium 2019</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a:graphicFrameLocks noGrp="1"/>
          </p:cNvGraphicFramePr>
          <p:nvPr/>
        </p:nvGraphicFramePr>
        <p:xfrm>
          <a:off x="677333" y="1817510"/>
          <a:ext cx="8319911" cy="4854223"/>
        </p:xfrm>
        <a:graphic>
          <a:graphicData uri="http://schemas.openxmlformats.org/drawingml/2006/chart">
            <c:chart xmlns:c="http://schemas.openxmlformats.org/drawingml/2006/chart" xmlns:r="http://schemas.openxmlformats.org/officeDocument/2006/relationships" r:id="rId2"/>
          </a:graphicData>
        </a:graphic>
      </p:graphicFrame>
      <p:sp>
        <p:nvSpPr>
          <p:cNvPr id="2" name="Foliennummernplatzhalter 1"/>
          <p:cNvSpPr>
            <a:spLocks noGrp="1"/>
          </p:cNvSpPr>
          <p:nvPr>
            <p:ph type="sldNum" sz="quarter" idx="10"/>
          </p:nvPr>
        </p:nvSpPr>
        <p:spPr/>
        <p:txBody>
          <a:bodyPr/>
          <a:lstStyle/>
          <a:p>
            <a:fld id="{18564AD7-B0C6-4BD2-8A20-32842A7ED64E}" type="slidenum">
              <a:rPr lang="de-DE" smtClean="0"/>
              <a:pPr/>
              <a:t>20</a:t>
            </a:fld>
            <a:endParaRPr lang="de-DE"/>
          </a:p>
        </p:txBody>
      </p:sp>
      <p:sp>
        <p:nvSpPr>
          <p:cNvPr id="3" name="Textplatzhalter 2"/>
          <p:cNvSpPr>
            <a:spLocks noGrp="1"/>
          </p:cNvSpPr>
          <p:nvPr>
            <p:ph type="body" sz="quarter" idx="12"/>
          </p:nvPr>
        </p:nvSpPr>
        <p:spPr/>
        <p:txBody>
          <a:bodyPr/>
          <a:lstStyle/>
          <a:p>
            <a:r>
              <a:rPr lang="de-DE" b="1" dirty="0" smtClean="0"/>
              <a:t>Properties of </a:t>
            </a:r>
            <a:r>
              <a:rPr lang="de-DE" b="1" dirty="0" err="1" smtClean="0"/>
              <a:t>annealed</a:t>
            </a:r>
            <a:r>
              <a:rPr lang="de-DE" b="1" dirty="0" smtClean="0"/>
              <a:t> GBS</a:t>
            </a:r>
          </a:p>
          <a:p>
            <a:r>
              <a:rPr lang="de-DE" sz="1800" dirty="0" smtClean="0"/>
              <a:t>Reactivity (cementitious </a:t>
            </a:r>
            <a:r>
              <a:rPr lang="de-DE" sz="1800" dirty="0" err="1" smtClean="0"/>
              <a:t>tests</a:t>
            </a:r>
            <a:r>
              <a:rPr lang="de-DE" sz="1800" dirty="0" smtClean="0"/>
              <a:t>): EN 196-1 </a:t>
            </a:r>
            <a:r>
              <a:rPr lang="de-DE" sz="1800" dirty="0" err="1" smtClean="0"/>
              <a:t>mortar</a:t>
            </a:r>
            <a:r>
              <a:rPr lang="de-DE" sz="1800" dirty="0" smtClean="0"/>
              <a:t> strength</a:t>
            </a:r>
          </a:p>
          <a:p>
            <a:endParaRPr lang="de-DE"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6" name="Rechteck 5"/>
          <p:cNvSpPr/>
          <p:nvPr/>
        </p:nvSpPr>
        <p:spPr>
          <a:xfrm>
            <a:off x="6265310" y="2086858"/>
            <a:ext cx="2476704" cy="307777"/>
          </a:xfrm>
          <a:prstGeom prst="rect">
            <a:avLst/>
          </a:prstGeom>
        </p:spPr>
        <p:txBody>
          <a:bodyPr wrap="none">
            <a:spAutoFit/>
          </a:bodyPr>
          <a:lstStyle/>
          <a:p>
            <a:r>
              <a:rPr lang="de-DE" sz="1400" dirty="0" smtClean="0">
                <a:latin typeface="Arial" pitchFamily="34" charset="0"/>
                <a:cs typeface="Arial" pitchFamily="34" charset="0"/>
              </a:rPr>
              <a:t> (GBS/CL = 75/25; w/c = 0.5)</a:t>
            </a:r>
            <a:endParaRPr lang="de-DE"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b="1" dirty="0" smtClean="0"/>
              <a:t>Properties of GBS fractions</a:t>
            </a:r>
          </a:p>
          <a:p>
            <a:endParaRPr lang="de-DE" b="1" dirty="0"/>
          </a:p>
        </p:txBody>
      </p:sp>
      <p:sp>
        <p:nvSpPr>
          <p:cNvPr id="3" name="Foliennummernplatzhalter 2"/>
          <p:cNvSpPr>
            <a:spLocks noGrp="1"/>
          </p:cNvSpPr>
          <p:nvPr>
            <p:ph type="sldNum" sz="quarter" idx="11"/>
          </p:nvPr>
        </p:nvSpPr>
        <p:spPr/>
        <p:txBody>
          <a:bodyPr/>
          <a:lstStyle/>
          <a:p>
            <a:fld id="{B4C09697-7C9B-4B14-A3AF-42C46B344482}" type="slidenum">
              <a:rPr lang="de-DE" smtClean="0"/>
              <a:pPr/>
              <a:t>21</a:t>
            </a:fld>
            <a:endParaRPr lang="de-DE"/>
          </a:p>
        </p:txBody>
      </p:sp>
      <p:sp>
        <p:nvSpPr>
          <p:cNvPr id="8" name="Fußzeilenplatzhalter 3"/>
          <p:cNvSpPr>
            <a:spLocks noGrp="1"/>
          </p:cNvSpPr>
          <p:nvPr>
            <p:ph type="ftr" sz="quarter" idx="3"/>
          </p:nvPr>
        </p:nvSpPr>
        <p:spPr>
          <a:xfrm>
            <a:off x="658813" y="6492875"/>
            <a:ext cx="3086100" cy="365125"/>
          </a:xfrm>
        </p:spPr>
        <p:txBody>
          <a:bodyPr/>
          <a:lstStyle/>
          <a:p>
            <a:pPr>
              <a:defRPr/>
            </a:pPr>
            <a:r>
              <a:rPr lang="en-US" dirty="0" smtClean="0"/>
              <a:t>6th Slag Valorisation Symposium 2019</a:t>
            </a:r>
            <a:endParaRPr lang="de-DE" dirty="0"/>
          </a:p>
        </p:txBody>
      </p:sp>
      <p:sp>
        <p:nvSpPr>
          <p:cNvPr id="19" name="Rechteck 18"/>
          <p:cNvSpPr/>
          <p:nvPr/>
        </p:nvSpPr>
        <p:spPr>
          <a:xfrm>
            <a:off x="848729" y="1014413"/>
            <a:ext cx="7822324" cy="1477328"/>
          </a:xfrm>
          <a:prstGeom prst="rect">
            <a:avLst/>
          </a:prstGeom>
        </p:spPr>
        <p:txBody>
          <a:bodyPr wrap="square">
            <a:spAutoFit/>
          </a:bodyPr>
          <a:lstStyle/>
          <a:p>
            <a:pPr marL="0" lvl="2">
              <a:lnSpc>
                <a:spcPct val="150000"/>
              </a:lnSpc>
              <a:spcBef>
                <a:spcPts val="0"/>
              </a:spcBef>
              <a:spcAft>
                <a:spcPts val="0"/>
              </a:spcAft>
              <a:buSzPct val="120000"/>
              <a:tabLst>
                <a:tab pos="2333625" algn="l"/>
              </a:tabLst>
            </a:pPr>
            <a:r>
              <a:rPr lang="en-GB" sz="2000" b="1" i="1" dirty="0" smtClean="0">
                <a:latin typeface="Verdana" pitchFamily="34" charset="0"/>
                <a:ea typeface="Verdana" pitchFamily="34" charset="0"/>
                <a:cs typeface="Arial" pitchFamily="34" charset="0"/>
                <a:sym typeface="Wingdings"/>
              </a:rPr>
              <a:t>Do the differences in cooling history (= enthalpy content) influence significantly GBS reactivity in slag cements and concretes?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22</a:t>
            </a:fld>
            <a:endParaRPr lang="de-DE"/>
          </a:p>
        </p:txBody>
      </p:sp>
      <p:sp>
        <p:nvSpPr>
          <p:cNvPr id="3" name="Textplatzhalter 2"/>
          <p:cNvSpPr>
            <a:spLocks noGrp="1"/>
          </p:cNvSpPr>
          <p:nvPr>
            <p:ph type="body" sz="quarter" idx="12"/>
          </p:nvPr>
        </p:nvSpPr>
        <p:spPr/>
        <p:txBody>
          <a:bodyPr/>
          <a:lstStyle/>
          <a:p>
            <a:r>
              <a:rPr lang="de-DE" b="1" dirty="0" smtClean="0"/>
              <a:t>Properties of GBS </a:t>
            </a:r>
            <a:r>
              <a:rPr lang="de-DE" b="1" dirty="0" err="1" smtClean="0"/>
              <a:t>fractions</a:t>
            </a:r>
            <a:endParaRPr lang="de-DE" b="1" dirty="0" smtClean="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56" name="Rectangle 8"/>
          <p:cNvSpPr>
            <a:spLocks noChangeArrowheads="1"/>
          </p:cNvSpPr>
          <p:nvPr/>
        </p:nvSpPr>
        <p:spPr bwMode="auto">
          <a:xfrm>
            <a:off x="0" y="2171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hteck 12"/>
          <p:cNvSpPr/>
          <p:nvPr/>
        </p:nvSpPr>
        <p:spPr>
          <a:xfrm>
            <a:off x="684931" y="1615559"/>
            <a:ext cx="8239994" cy="830997"/>
          </a:xfrm>
          <a:prstGeom prst="rect">
            <a:avLst/>
          </a:prstGeom>
        </p:spPr>
        <p:txBody>
          <a:bodyPr wrap="square">
            <a:spAutoFit/>
          </a:bodyPr>
          <a:lstStyle/>
          <a:p>
            <a:pPr marL="180975" indent="-180975">
              <a:lnSpc>
                <a:spcPct val="150000"/>
              </a:lnSpc>
              <a:buFont typeface="Wingdings" pitchFamily="2" charset="2"/>
              <a:buChar char="§"/>
              <a:tabLst>
                <a:tab pos="1704975" algn="l"/>
              </a:tabLst>
            </a:pPr>
            <a:r>
              <a:rPr lang="de-DE" sz="1600" b="1" dirty="0" err="1" smtClean="0">
                <a:latin typeface="+mn-lt"/>
              </a:rPr>
              <a:t>Postulation</a:t>
            </a:r>
            <a:r>
              <a:rPr lang="de-DE" sz="1600" b="1" dirty="0" smtClean="0">
                <a:latin typeface="+mn-lt"/>
              </a:rPr>
              <a:t>:</a:t>
            </a:r>
            <a:r>
              <a:rPr lang="de-DE" sz="1600" dirty="0" smtClean="0">
                <a:latin typeface="+mn-lt"/>
              </a:rPr>
              <a:t>	</a:t>
            </a:r>
            <a:r>
              <a:rPr lang="de-DE" sz="1600" dirty="0" err="1" smtClean="0">
                <a:latin typeface="+mn-lt"/>
              </a:rPr>
              <a:t>Smaller</a:t>
            </a:r>
            <a:r>
              <a:rPr lang="de-DE" sz="1600" dirty="0" smtClean="0">
                <a:latin typeface="+mn-lt"/>
              </a:rPr>
              <a:t> GBS </a:t>
            </a:r>
            <a:r>
              <a:rPr lang="de-DE" sz="1600" dirty="0" err="1" smtClean="0">
                <a:latin typeface="+mn-lt"/>
              </a:rPr>
              <a:t>particles</a:t>
            </a:r>
            <a:r>
              <a:rPr lang="de-DE" sz="1600" dirty="0" smtClean="0">
                <a:latin typeface="+mn-lt"/>
              </a:rPr>
              <a:t> </a:t>
            </a:r>
            <a:r>
              <a:rPr lang="de-DE" sz="1600" dirty="0" err="1" smtClean="0">
                <a:latin typeface="+mn-lt"/>
              </a:rPr>
              <a:t>should</a:t>
            </a:r>
            <a:r>
              <a:rPr lang="de-DE" sz="1600" dirty="0" smtClean="0">
                <a:latin typeface="+mn-lt"/>
              </a:rPr>
              <a:t> </a:t>
            </a:r>
            <a:r>
              <a:rPr lang="de-DE" sz="1600" dirty="0" err="1" smtClean="0">
                <a:latin typeface="+mn-lt"/>
              </a:rPr>
              <a:t>have</a:t>
            </a:r>
            <a:r>
              <a:rPr lang="de-DE" sz="1600" dirty="0" smtClean="0">
                <a:latin typeface="+mn-lt"/>
              </a:rPr>
              <a:t> a </a:t>
            </a:r>
            <a:r>
              <a:rPr lang="de-DE" sz="1600" dirty="0" err="1" smtClean="0">
                <a:latin typeface="+mn-lt"/>
              </a:rPr>
              <a:t>higher</a:t>
            </a:r>
            <a:r>
              <a:rPr lang="de-DE" sz="1600" dirty="0" smtClean="0">
                <a:latin typeface="+mn-lt"/>
              </a:rPr>
              <a:t> energy </a:t>
            </a:r>
            <a:r>
              <a:rPr lang="de-DE" sz="1600" dirty="0" err="1" smtClean="0">
                <a:latin typeface="+mn-lt"/>
              </a:rPr>
              <a:t>content</a:t>
            </a:r>
            <a:endParaRPr lang="de-DE" sz="1600" dirty="0" smtClean="0">
              <a:latin typeface="+mn-lt"/>
            </a:endParaRPr>
          </a:p>
          <a:p>
            <a:pPr marL="180975" indent="-180975">
              <a:lnSpc>
                <a:spcPct val="150000"/>
              </a:lnSpc>
              <a:buFont typeface="Wingdings" pitchFamily="2" charset="2"/>
              <a:buChar char="§"/>
              <a:tabLst>
                <a:tab pos="1704975" algn="l"/>
              </a:tabLst>
            </a:pPr>
            <a:r>
              <a:rPr lang="de-DE" sz="1600" b="1" dirty="0" err="1" smtClean="0">
                <a:latin typeface="+mn-lt"/>
              </a:rPr>
              <a:t>Question</a:t>
            </a:r>
            <a:r>
              <a:rPr lang="de-DE" sz="1600" b="1" dirty="0" smtClean="0">
                <a:latin typeface="+mn-lt"/>
              </a:rPr>
              <a:t>: 	</a:t>
            </a:r>
            <a:r>
              <a:rPr lang="de-DE" sz="1600" dirty="0" smtClean="0">
                <a:latin typeface="+mn-lt"/>
              </a:rPr>
              <a:t>Do </a:t>
            </a:r>
            <a:r>
              <a:rPr lang="de-DE" sz="1600" dirty="0" err="1" smtClean="0">
                <a:latin typeface="+mn-lt"/>
              </a:rPr>
              <a:t>we</a:t>
            </a:r>
            <a:r>
              <a:rPr lang="de-DE" sz="1600" dirty="0" smtClean="0">
                <a:latin typeface="+mn-lt"/>
              </a:rPr>
              <a:t> find </a:t>
            </a:r>
            <a:r>
              <a:rPr lang="de-DE" sz="1600" dirty="0" err="1" smtClean="0">
                <a:latin typeface="+mn-lt"/>
              </a:rPr>
              <a:t>differences</a:t>
            </a:r>
            <a:r>
              <a:rPr lang="de-DE" sz="1600" dirty="0" smtClean="0">
                <a:latin typeface="+mn-lt"/>
              </a:rPr>
              <a:t> in </a:t>
            </a:r>
            <a:r>
              <a:rPr lang="de-DE" sz="1600" dirty="0" err="1" smtClean="0">
                <a:latin typeface="+mn-lt"/>
              </a:rPr>
              <a:t>technical</a:t>
            </a:r>
            <a:r>
              <a:rPr lang="de-DE" sz="1600" dirty="0" smtClean="0">
                <a:latin typeface="+mn-lt"/>
              </a:rPr>
              <a:t> properties?</a:t>
            </a:r>
            <a:endParaRPr lang="de-DE" sz="1600" b="1" dirty="0">
              <a:latin typeface="+mn-lt"/>
            </a:endParaRPr>
          </a:p>
        </p:txBody>
      </p:sp>
      <p:graphicFrame>
        <p:nvGraphicFramePr>
          <p:cNvPr id="14" name="Tabelle 13"/>
          <p:cNvGraphicFramePr>
            <a:graphicFrameLocks noGrp="1"/>
          </p:cNvGraphicFramePr>
          <p:nvPr/>
        </p:nvGraphicFramePr>
        <p:xfrm>
          <a:off x="1230796" y="2468763"/>
          <a:ext cx="6682408" cy="1219200"/>
        </p:xfrm>
        <a:graphic>
          <a:graphicData uri="http://schemas.openxmlformats.org/drawingml/2006/table">
            <a:tbl>
              <a:tblPr firstRow="1" bandRow="1">
                <a:tableStyleId>{5C22544A-7EE6-4342-B048-85BDC9FD1C3A}</a:tableStyleId>
              </a:tblPr>
              <a:tblGrid>
                <a:gridCol w="1090095"/>
                <a:gridCol w="1440000"/>
                <a:gridCol w="1440000"/>
                <a:gridCol w="1440000"/>
                <a:gridCol w="1272313"/>
              </a:tblGrid>
              <a:tr h="288000">
                <a:tc>
                  <a:txBody>
                    <a:bodyPr/>
                    <a:lstStyle/>
                    <a:p>
                      <a:pPr algn="ctr"/>
                      <a:endParaRPr lang="de-DE" sz="1400" dirty="0"/>
                    </a:p>
                  </a:txBody>
                  <a:tcPr/>
                </a:tc>
                <a:tc>
                  <a:txBody>
                    <a:bodyPr/>
                    <a:lstStyle/>
                    <a:p>
                      <a:pPr algn="ctr"/>
                      <a:r>
                        <a:rPr lang="de-DE" sz="1400" dirty="0" smtClean="0"/>
                        <a:t>&lt; 0.5</a:t>
                      </a:r>
                      <a:r>
                        <a:rPr lang="de-DE" sz="1400" baseline="0" dirty="0" smtClean="0"/>
                        <a:t> mm</a:t>
                      </a:r>
                      <a:endParaRPr lang="de-DE" sz="1400" dirty="0"/>
                    </a:p>
                  </a:txBody>
                  <a:tcPr anchor="ctr"/>
                </a:tc>
                <a:tc>
                  <a:txBody>
                    <a:bodyPr/>
                    <a:lstStyle/>
                    <a:p>
                      <a:pPr algn="ctr"/>
                      <a:r>
                        <a:rPr lang="de-DE" sz="1400" baseline="0" dirty="0" smtClean="0"/>
                        <a:t>&gt; 1.0 mm</a:t>
                      </a:r>
                      <a:endParaRPr lang="de-DE" sz="1400" baseline="0" dirty="0"/>
                    </a:p>
                  </a:txBody>
                  <a:tcPr anchor="ctr"/>
                </a:tc>
                <a:tc>
                  <a:txBody>
                    <a:bodyPr/>
                    <a:lstStyle/>
                    <a:p>
                      <a:pPr algn="ctr"/>
                      <a:r>
                        <a:rPr lang="de-DE" sz="1400" baseline="0" dirty="0" smtClean="0"/>
                        <a:t>&gt; 2.0 mm</a:t>
                      </a:r>
                      <a:endParaRPr lang="de-DE" sz="1400" baseline="0" dirty="0"/>
                    </a:p>
                  </a:txBody>
                  <a:tcPr anchor="ctr"/>
                </a:tc>
                <a:tc>
                  <a:txBody>
                    <a:bodyPr/>
                    <a:lstStyle/>
                    <a:p>
                      <a:pPr algn="ctr"/>
                      <a:r>
                        <a:rPr lang="de-DE" sz="1400" baseline="0" dirty="0" err="1" smtClean="0"/>
                        <a:t>Average</a:t>
                      </a:r>
                      <a:endParaRPr lang="de-DE" sz="1400" baseline="0" dirty="0"/>
                    </a:p>
                  </a:txBody>
                  <a:tcPr anchor="ctr"/>
                </a:tc>
              </a:tr>
              <a:tr h="288000">
                <a:tc>
                  <a:txBody>
                    <a:bodyPr/>
                    <a:lstStyle/>
                    <a:p>
                      <a:pPr algn="l"/>
                      <a:endParaRPr lang="de-DE" sz="1400" dirty="0"/>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dirty="0" err="1" smtClean="0"/>
                        <a:t>wt</a:t>
                      </a:r>
                      <a:r>
                        <a:rPr lang="de-DE" sz="1400" dirty="0" smtClean="0"/>
                        <a:t>.-%</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600" dirty="0" smtClean="0"/>
                    </a:p>
                  </a:txBody>
                  <a:tcPr/>
                </a:tc>
                <a:tc hMerge="1">
                  <a:txBody>
                    <a:bodyPr/>
                    <a:lstStyle/>
                    <a:p>
                      <a:pPr algn="ctr"/>
                      <a:endParaRPr lang="de-DE" sz="16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600" dirty="0" smtClean="0"/>
                    </a:p>
                  </a:txBody>
                  <a:tcPr/>
                </a:tc>
              </a:tr>
              <a:tr h="288000">
                <a:tc>
                  <a:txBody>
                    <a:bodyPr/>
                    <a:lstStyle/>
                    <a:p>
                      <a:pPr algn="l"/>
                      <a:r>
                        <a:rPr lang="de-DE" sz="1400" dirty="0" smtClean="0"/>
                        <a:t>GBS 11</a:t>
                      </a:r>
                      <a:endParaRPr lang="de-DE" sz="1400" dirty="0"/>
                    </a:p>
                  </a:txBody>
                  <a:tcPr/>
                </a:tc>
                <a:tc>
                  <a:txBody>
                    <a:bodyPr/>
                    <a:lstStyle/>
                    <a:p>
                      <a:pPr algn="ctr"/>
                      <a:r>
                        <a:rPr lang="de-DE" sz="1400" dirty="0" smtClean="0"/>
                        <a:t>26</a:t>
                      </a:r>
                      <a:endParaRPr lang="de-DE" sz="1400" dirty="0"/>
                    </a:p>
                  </a:txBody>
                  <a:tcPr/>
                </a:tc>
                <a:tc>
                  <a:txBody>
                    <a:bodyPr/>
                    <a:lstStyle/>
                    <a:p>
                      <a:pPr algn="ctr"/>
                      <a:r>
                        <a:rPr lang="de-DE" sz="1400" dirty="0" smtClean="0"/>
                        <a:t>34</a:t>
                      </a:r>
                      <a:endParaRPr lang="de-DE" sz="1400" dirty="0"/>
                    </a:p>
                  </a:txBody>
                  <a:tcPr/>
                </a:tc>
                <a:tc>
                  <a:txBody>
                    <a:bodyPr/>
                    <a:lstStyle/>
                    <a:p>
                      <a:pPr algn="ctr"/>
                      <a:r>
                        <a:rPr lang="de-DE" sz="1400" dirty="0" smtClean="0"/>
                        <a:t>5</a:t>
                      </a:r>
                      <a:endParaRPr lang="de-DE" sz="1400" dirty="0"/>
                    </a:p>
                  </a:txBody>
                  <a:tcPr/>
                </a:tc>
                <a:tc>
                  <a:txBody>
                    <a:bodyPr/>
                    <a:lstStyle/>
                    <a:p>
                      <a:pPr algn="ctr"/>
                      <a:r>
                        <a:rPr lang="de-DE" sz="1400" dirty="0" smtClean="0"/>
                        <a:t>100</a:t>
                      </a:r>
                      <a:endParaRPr lang="de-DE" sz="1400" dirty="0"/>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GBS 13b</a:t>
                      </a:r>
                      <a:endParaRPr lang="de-DE" sz="1400" dirty="0"/>
                    </a:p>
                  </a:txBody>
                  <a:tcPr/>
                </a:tc>
                <a:tc>
                  <a:txBody>
                    <a:bodyPr/>
                    <a:lstStyle/>
                    <a:p>
                      <a:pPr algn="ctr"/>
                      <a:r>
                        <a:rPr lang="de-DE" sz="1400" dirty="0" smtClean="0"/>
                        <a:t>13</a:t>
                      </a:r>
                      <a:endParaRPr lang="de-DE" sz="1400" dirty="0"/>
                    </a:p>
                  </a:txBody>
                  <a:tcPr/>
                </a:tc>
                <a:tc>
                  <a:txBody>
                    <a:bodyPr/>
                    <a:lstStyle/>
                    <a:p>
                      <a:pPr algn="ctr"/>
                      <a:r>
                        <a:rPr lang="de-DE" sz="1400" dirty="0" smtClean="0"/>
                        <a:t>60</a:t>
                      </a:r>
                      <a:endParaRPr lang="de-DE" sz="1400" dirty="0"/>
                    </a:p>
                  </a:txBody>
                  <a:tcPr/>
                </a:tc>
                <a:tc>
                  <a:txBody>
                    <a:bodyPr/>
                    <a:lstStyle/>
                    <a:p>
                      <a:pPr algn="ctr"/>
                      <a:r>
                        <a:rPr lang="de-DE" sz="1400" dirty="0" smtClean="0"/>
                        <a:t>26</a:t>
                      </a:r>
                      <a:endParaRPr lang="de-DE" sz="1400" dirty="0"/>
                    </a:p>
                  </a:txBody>
                  <a:tcPr/>
                </a:tc>
                <a:tc>
                  <a:txBody>
                    <a:bodyPr/>
                    <a:lstStyle/>
                    <a:p>
                      <a:pPr algn="ctr"/>
                      <a:r>
                        <a:rPr lang="de-DE" sz="1400" dirty="0" smtClean="0"/>
                        <a:t>100</a:t>
                      </a:r>
                      <a:endParaRPr lang="de-DE" sz="1400" dirty="0"/>
                    </a:p>
                  </a:txBody>
                  <a:tcPr/>
                </a:tc>
              </a:tr>
            </a:tbl>
          </a:graphicData>
        </a:graphic>
      </p:graphicFrame>
      <p:graphicFrame>
        <p:nvGraphicFramePr>
          <p:cNvPr id="16" name="Tabelle 15"/>
          <p:cNvGraphicFramePr>
            <a:graphicFrameLocks noGrp="1"/>
          </p:cNvGraphicFramePr>
          <p:nvPr/>
        </p:nvGraphicFramePr>
        <p:xfrm>
          <a:off x="1230794" y="3786418"/>
          <a:ext cx="7567033" cy="1219200"/>
        </p:xfrm>
        <a:graphic>
          <a:graphicData uri="http://schemas.openxmlformats.org/drawingml/2006/table">
            <a:tbl>
              <a:tblPr firstRow="1" bandRow="1">
                <a:tableStyleId>{5C22544A-7EE6-4342-B048-85BDC9FD1C3A}</a:tableStyleId>
              </a:tblPr>
              <a:tblGrid>
                <a:gridCol w="1091620"/>
                <a:gridCol w="1440382"/>
                <a:gridCol w="1440383"/>
                <a:gridCol w="1464658"/>
                <a:gridCol w="1229990"/>
                <a:gridCol w="900000"/>
              </a:tblGrid>
              <a:tr h="288000">
                <a:tc>
                  <a:txBody>
                    <a:bodyPr/>
                    <a:lstStyle/>
                    <a:p>
                      <a:pPr algn="ctr"/>
                      <a:r>
                        <a:rPr lang="de-DE" sz="1400" dirty="0" smtClean="0"/>
                        <a:t>GBS 11</a:t>
                      </a:r>
                      <a:endParaRPr lang="de-DE" sz="1400" dirty="0"/>
                    </a:p>
                  </a:txBody>
                  <a:tcPr/>
                </a:tc>
                <a:tc>
                  <a:txBody>
                    <a:bodyPr/>
                    <a:lstStyle/>
                    <a:p>
                      <a:pPr algn="ctr"/>
                      <a:r>
                        <a:rPr lang="de-DE" sz="1400" dirty="0" smtClean="0"/>
                        <a:t>&lt; 0.5</a:t>
                      </a:r>
                      <a:r>
                        <a:rPr lang="de-DE" sz="1400" baseline="0" dirty="0" smtClean="0"/>
                        <a:t> mm</a:t>
                      </a:r>
                      <a:endParaRPr lang="de-DE" sz="1400" dirty="0"/>
                    </a:p>
                  </a:txBody>
                  <a:tcPr anchor="ctr"/>
                </a:tc>
                <a:tc>
                  <a:txBody>
                    <a:bodyPr/>
                    <a:lstStyle/>
                    <a:p>
                      <a:pPr algn="ctr"/>
                      <a:r>
                        <a:rPr lang="de-DE" sz="1400" baseline="0" dirty="0" smtClean="0"/>
                        <a:t>&gt; 1.0 mm</a:t>
                      </a:r>
                      <a:endParaRPr lang="de-DE" sz="1400" baseline="0" dirty="0"/>
                    </a:p>
                  </a:txBody>
                  <a:tcPr anchor="ctr"/>
                </a:tc>
                <a:tc>
                  <a:txBody>
                    <a:bodyPr/>
                    <a:lstStyle/>
                    <a:p>
                      <a:pPr algn="ctr"/>
                      <a:r>
                        <a:rPr lang="de-DE" sz="1400" baseline="0" dirty="0" smtClean="0"/>
                        <a:t>&gt; 2.0 mm</a:t>
                      </a:r>
                      <a:endParaRPr lang="de-DE" sz="1400" baseline="0" dirty="0"/>
                    </a:p>
                  </a:txBody>
                  <a:tcPr anchor="ctr"/>
                </a:tc>
                <a:tc>
                  <a:txBody>
                    <a:bodyPr/>
                    <a:lstStyle/>
                    <a:p>
                      <a:pPr algn="ctr"/>
                      <a:r>
                        <a:rPr lang="de-DE" sz="1400" baseline="0" dirty="0" err="1" smtClean="0"/>
                        <a:t>Average</a:t>
                      </a:r>
                      <a:endParaRPr lang="de-DE" sz="1400" baseline="0" dirty="0"/>
                    </a:p>
                  </a:txBody>
                  <a:tcPr anchor="ctr"/>
                </a:tc>
                <a:tc>
                  <a:txBody>
                    <a:bodyPr/>
                    <a:lstStyle/>
                    <a:p>
                      <a:pPr algn="ctr"/>
                      <a:endParaRPr lang="de-DE" sz="1400" baseline="0" dirty="0"/>
                    </a:p>
                  </a:txBody>
                  <a:tcPr anchor="ctr"/>
                </a:tc>
              </a:tr>
              <a:tr h="288000">
                <a:tc>
                  <a:txBody>
                    <a:bodyPr/>
                    <a:lstStyle/>
                    <a:p>
                      <a:pPr algn="l"/>
                      <a:r>
                        <a:rPr lang="de-DE" sz="1400" dirty="0" smtClean="0"/>
                        <a:t>d'</a:t>
                      </a:r>
                      <a:endParaRPr lang="de-DE" sz="1400" dirty="0"/>
                    </a:p>
                  </a:txBody>
                  <a:tcPr/>
                </a:tc>
                <a:tc>
                  <a:txBody>
                    <a:bodyPr/>
                    <a:lstStyle/>
                    <a:p>
                      <a:pPr algn="ctr"/>
                      <a:r>
                        <a:rPr lang="de-DE" sz="1400" dirty="0" smtClean="0"/>
                        <a:t>16</a:t>
                      </a:r>
                      <a:endParaRPr lang="de-DE" sz="1400" dirty="0"/>
                    </a:p>
                  </a:txBody>
                  <a:tcPr/>
                </a:tc>
                <a:tc>
                  <a:txBody>
                    <a:bodyPr/>
                    <a:lstStyle/>
                    <a:p>
                      <a:pPr algn="ctr"/>
                      <a:r>
                        <a:rPr lang="de-DE" sz="1400" dirty="0" smtClean="0"/>
                        <a:t>17</a:t>
                      </a:r>
                      <a:endParaRPr lang="de-DE" sz="1400" dirty="0"/>
                    </a:p>
                  </a:txBody>
                  <a:tcPr/>
                </a:tc>
                <a:tc>
                  <a:txBody>
                    <a:bodyPr/>
                    <a:lstStyle/>
                    <a:p>
                      <a:pPr algn="ctr"/>
                      <a:r>
                        <a:rPr lang="de-DE" sz="1400" dirty="0" smtClean="0"/>
                        <a:t>17</a:t>
                      </a:r>
                      <a:endParaRPr lang="de-DE" sz="1400" dirty="0"/>
                    </a:p>
                  </a:txBody>
                  <a:tcPr/>
                </a:tc>
                <a:tc>
                  <a:txBody>
                    <a:bodyPr/>
                    <a:lstStyle/>
                    <a:p>
                      <a:pPr algn="ctr"/>
                      <a:r>
                        <a:rPr lang="de-DE" sz="1400" dirty="0" smtClean="0"/>
                        <a:t>15</a:t>
                      </a:r>
                      <a:endParaRPr lang="de-DE" sz="1400" dirty="0"/>
                    </a:p>
                  </a:txBody>
                  <a:tcPr/>
                </a:tc>
                <a:tc>
                  <a:txBody>
                    <a:bodyPr/>
                    <a:lstStyle/>
                    <a:p>
                      <a:pPr algn="ctr"/>
                      <a:r>
                        <a:rPr lang="de-DE" sz="1400" dirty="0" smtClean="0"/>
                        <a:t>µm</a:t>
                      </a:r>
                      <a:endParaRPr lang="de-DE" sz="1400" dirty="0"/>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n</a:t>
                      </a:r>
                      <a:endParaRPr lang="de-DE" sz="1400" dirty="0"/>
                    </a:p>
                  </a:txBody>
                  <a:tcPr/>
                </a:tc>
                <a:tc>
                  <a:txBody>
                    <a:bodyPr/>
                    <a:lstStyle/>
                    <a:p>
                      <a:pPr algn="ctr"/>
                      <a:r>
                        <a:rPr lang="de-DE" sz="1400" dirty="0" smtClean="0"/>
                        <a:t>1.046</a:t>
                      </a:r>
                      <a:endParaRPr lang="de-DE" sz="1400" dirty="0"/>
                    </a:p>
                  </a:txBody>
                  <a:tcPr/>
                </a:tc>
                <a:tc>
                  <a:txBody>
                    <a:bodyPr/>
                    <a:lstStyle/>
                    <a:p>
                      <a:pPr algn="ctr"/>
                      <a:r>
                        <a:rPr lang="de-DE" sz="1400" dirty="0" smtClean="0"/>
                        <a:t>1.058</a:t>
                      </a:r>
                      <a:endParaRPr lang="de-DE" sz="1400" dirty="0"/>
                    </a:p>
                  </a:txBody>
                  <a:tcPr/>
                </a:tc>
                <a:tc>
                  <a:txBody>
                    <a:bodyPr/>
                    <a:lstStyle/>
                    <a:p>
                      <a:pPr algn="ctr"/>
                      <a:r>
                        <a:rPr lang="de-DE" sz="1400" dirty="0" smtClean="0"/>
                        <a:t>1.068</a:t>
                      </a:r>
                      <a:endParaRPr lang="de-DE" sz="1400" dirty="0"/>
                    </a:p>
                  </a:txBody>
                  <a:tcPr/>
                </a:tc>
                <a:tc>
                  <a:txBody>
                    <a:bodyPr/>
                    <a:lstStyle/>
                    <a:p>
                      <a:pPr algn="ctr"/>
                      <a:r>
                        <a:rPr lang="de-DE" sz="1400" dirty="0" smtClean="0"/>
                        <a:t>0.999</a:t>
                      </a:r>
                      <a:endParaRPr lang="de-DE" sz="1400" dirty="0"/>
                    </a:p>
                  </a:txBody>
                  <a:tcPr/>
                </a:tc>
                <a:tc>
                  <a:txBody>
                    <a:bodyPr/>
                    <a:lstStyle/>
                    <a:p>
                      <a:pPr algn="ctr"/>
                      <a:r>
                        <a:rPr lang="de-DE" sz="1400" dirty="0" smtClean="0"/>
                        <a:t>-</a:t>
                      </a:r>
                      <a:endParaRPr lang="de-DE" sz="1400" dirty="0"/>
                    </a:p>
                  </a:txBody>
                  <a:tcPr/>
                </a:tc>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Blaine</a:t>
                      </a:r>
                      <a:endParaRPr lang="de-DE" sz="1400" dirty="0"/>
                    </a:p>
                  </a:txBody>
                  <a:tcPr/>
                </a:tc>
                <a:tc>
                  <a:txBody>
                    <a:bodyPr/>
                    <a:lstStyle/>
                    <a:p>
                      <a:pPr algn="ctr"/>
                      <a:r>
                        <a:rPr lang="de-DE" sz="1400" dirty="0" smtClean="0"/>
                        <a:t>4290</a:t>
                      </a:r>
                      <a:endParaRPr lang="de-DE" sz="1400" dirty="0"/>
                    </a:p>
                  </a:txBody>
                  <a:tcPr/>
                </a:tc>
                <a:tc>
                  <a:txBody>
                    <a:bodyPr/>
                    <a:lstStyle/>
                    <a:p>
                      <a:pPr algn="ctr"/>
                      <a:r>
                        <a:rPr lang="de-DE" sz="1400" dirty="0" smtClean="0"/>
                        <a:t>4160</a:t>
                      </a:r>
                      <a:endParaRPr lang="de-DE" sz="1400" dirty="0"/>
                    </a:p>
                  </a:txBody>
                  <a:tcPr/>
                </a:tc>
                <a:tc>
                  <a:txBody>
                    <a:bodyPr/>
                    <a:lstStyle/>
                    <a:p>
                      <a:pPr algn="ctr"/>
                      <a:r>
                        <a:rPr lang="de-DE" sz="1400" dirty="0" smtClean="0"/>
                        <a:t>4220</a:t>
                      </a:r>
                      <a:endParaRPr lang="de-DE" sz="1400" dirty="0"/>
                    </a:p>
                  </a:txBody>
                  <a:tcPr/>
                </a:tc>
                <a:tc>
                  <a:txBody>
                    <a:bodyPr/>
                    <a:lstStyle/>
                    <a:p>
                      <a:pPr algn="ctr"/>
                      <a:r>
                        <a:rPr lang="de-DE" sz="1400" dirty="0" smtClean="0"/>
                        <a:t>4190</a:t>
                      </a:r>
                      <a:endParaRPr lang="de-DE" sz="1400" dirty="0"/>
                    </a:p>
                  </a:txBody>
                  <a:tcPr/>
                </a:tc>
                <a:tc>
                  <a:txBody>
                    <a:bodyPr/>
                    <a:lstStyle/>
                    <a:p>
                      <a:pPr algn="ctr"/>
                      <a:r>
                        <a:rPr lang="de-DE" sz="1400" dirty="0" smtClean="0"/>
                        <a:t>cm²/g</a:t>
                      </a:r>
                      <a:endParaRPr lang="de-DE" sz="1400" dirty="0"/>
                    </a:p>
                  </a:txBody>
                  <a:tcPr/>
                </a:tc>
              </a:tr>
            </a:tbl>
          </a:graphicData>
        </a:graphic>
      </p:graphicFrame>
      <p:graphicFrame>
        <p:nvGraphicFramePr>
          <p:cNvPr id="17" name="Tabelle 16"/>
          <p:cNvGraphicFramePr>
            <a:graphicFrameLocks noGrp="1"/>
          </p:cNvGraphicFramePr>
          <p:nvPr/>
        </p:nvGraphicFramePr>
        <p:xfrm>
          <a:off x="1229446" y="5095978"/>
          <a:ext cx="7567033" cy="1219200"/>
        </p:xfrm>
        <a:graphic>
          <a:graphicData uri="http://schemas.openxmlformats.org/drawingml/2006/table">
            <a:tbl>
              <a:tblPr firstRow="1" bandRow="1">
                <a:tableStyleId>{5C22544A-7EE6-4342-B048-85BDC9FD1C3A}</a:tableStyleId>
              </a:tblPr>
              <a:tblGrid>
                <a:gridCol w="1091620"/>
                <a:gridCol w="1440382"/>
                <a:gridCol w="1440383"/>
                <a:gridCol w="1464658"/>
                <a:gridCol w="1229990"/>
                <a:gridCol w="900000"/>
              </a:tblGrid>
              <a:tr h="180000">
                <a:tc>
                  <a:txBody>
                    <a:bodyPr/>
                    <a:lstStyle/>
                    <a:p>
                      <a:pPr algn="ctr"/>
                      <a:r>
                        <a:rPr lang="de-DE" sz="1400" dirty="0" smtClean="0"/>
                        <a:t>GBS 13b</a:t>
                      </a:r>
                      <a:endParaRPr lang="de-DE" sz="1400" dirty="0"/>
                    </a:p>
                  </a:txBody>
                  <a:tcPr/>
                </a:tc>
                <a:tc>
                  <a:txBody>
                    <a:bodyPr/>
                    <a:lstStyle/>
                    <a:p>
                      <a:pPr algn="ctr"/>
                      <a:r>
                        <a:rPr lang="de-DE" sz="1400" dirty="0" smtClean="0"/>
                        <a:t>&lt; 0.5</a:t>
                      </a:r>
                      <a:r>
                        <a:rPr lang="de-DE" sz="1400" baseline="0" dirty="0" smtClean="0"/>
                        <a:t> mm</a:t>
                      </a:r>
                      <a:endParaRPr lang="de-DE" sz="1400" dirty="0"/>
                    </a:p>
                  </a:txBody>
                  <a:tcPr anchor="ctr"/>
                </a:tc>
                <a:tc>
                  <a:txBody>
                    <a:bodyPr/>
                    <a:lstStyle/>
                    <a:p>
                      <a:pPr algn="ctr"/>
                      <a:r>
                        <a:rPr lang="de-DE" sz="1400" baseline="0" dirty="0" smtClean="0"/>
                        <a:t>&gt; 1.0 mm</a:t>
                      </a:r>
                      <a:endParaRPr lang="de-DE" sz="1400" baseline="0" dirty="0"/>
                    </a:p>
                  </a:txBody>
                  <a:tcPr anchor="ctr"/>
                </a:tc>
                <a:tc>
                  <a:txBody>
                    <a:bodyPr/>
                    <a:lstStyle/>
                    <a:p>
                      <a:pPr algn="ctr"/>
                      <a:r>
                        <a:rPr lang="de-DE" sz="1400" baseline="0" dirty="0" smtClean="0"/>
                        <a:t>&gt; 2.0 mm</a:t>
                      </a:r>
                      <a:endParaRPr lang="de-DE" sz="1400" baseline="0" dirty="0"/>
                    </a:p>
                  </a:txBody>
                  <a:tcPr anchor="ctr"/>
                </a:tc>
                <a:tc>
                  <a:txBody>
                    <a:bodyPr/>
                    <a:lstStyle/>
                    <a:p>
                      <a:pPr algn="ctr"/>
                      <a:r>
                        <a:rPr lang="de-DE" sz="1400" baseline="0" dirty="0" err="1" smtClean="0"/>
                        <a:t>Average</a:t>
                      </a:r>
                      <a:endParaRPr lang="de-DE" sz="1400" baseline="0" dirty="0"/>
                    </a:p>
                  </a:txBody>
                  <a:tcPr anchor="ctr"/>
                </a:tc>
                <a:tc>
                  <a:txBody>
                    <a:bodyPr/>
                    <a:lstStyle/>
                    <a:p>
                      <a:pPr algn="ctr"/>
                      <a:endParaRPr lang="de-DE" sz="1400" baseline="0" dirty="0"/>
                    </a:p>
                  </a:txBody>
                  <a:tcPr anchor="ctr"/>
                </a:tc>
              </a:tr>
              <a:tr h="180000">
                <a:tc>
                  <a:txBody>
                    <a:bodyPr/>
                    <a:lstStyle/>
                    <a:p>
                      <a:pPr algn="l"/>
                      <a:r>
                        <a:rPr lang="de-DE" sz="1400" dirty="0" smtClean="0"/>
                        <a:t>d'</a:t>
                      </a:r>
                      <a:endParaRPr lang="de-DE" sz="1400" dirty="0"/>
                    </a:p>
                  </a:txBody>
                  <a:tcPr/>
                </a:tc>
                <a:tc>
                  <a:txBody>
                    <a:bodyPr/>
                    <a:lstStyle/>
                    <a:p>
                      <a:pPr algn="ctr"/>
                      <a:r>
                        <a:rPr lang="de-DE" sz="1400" dirty="0" smtClean="0"/>
                        <a:t>16</a:t>
                      </a:r>
                      <a:endParaRPr lang="de-DE" sz="1400" dirty="0"/>
                    </a:p>
                  </a:txBody>
                  <a:tcPr/>
                </a:tc>
                <a:tc>
                  <a:txBody>
                    <a:bodyPr/>
                    <a:lstStyle/>
                    <a:p>
                      <a:pPr algn="ctr"/>
                      <a:r>
                        <a:rPr lang="de-DE" sz="1400" dirty="0" smtClean="0"/>
                        <a:t>16</a:t>
                      </a:r>
                      <a:endParaRPr lang="de-DE" sz="1400" dirty="0"/>
                    </a:p>
                  </a:txBody>
                  <a:tcPr/>
                </a:tc>
                <a:tc>
                  <a:txBody>
                    <a:bodyPr/>
                    <a:lstStyle/>
                    <a:p>
                      <a:pPr algn="ctr"/>
                      <a:r>
                        <a:rPr lang="de-DE" sz="1400" dirty="0" smtClean="0"/>
                        <a:t>17</a:t>
                      </a:r>
                      <a:endParaRPr lang="de-DE" sz="1400" dirty="0"/>
                    </a:p>
                  </a:txBody>
                  <a:tcPr/>
                </a:tc>
                <a:tc>
                  <a:txBody>
                    <a:bodyPr/>
                    <a:lstStyle/>
                    <a:p>
                      <a:pPr algn="ctr"/>
                      <a:r>
                        <a:rPr lang="de-DE" sz="1400" dirty="0" smtClean="0"/>
                        <a:t>15</a:t>
                      </a:r>
                      <a:endParaRPr lang="de-DE" sz="1400" dirty="0"/>
                    </a:p>
                  </a:txBody>
                  <a:tcPr/>
                </a:tc>
                <a:tc>
                  <a:txBody>
                    <a:bodyPr/>
                    <a:lstStyle/>
                    <a:p>
                      <a:pPr algn="ctr"/>
                      <a:r>
                        <a:rPr lang="de-DE" sz="1400" dirty="0" smtClean="0"/>
                        <a:t>µm</a:t>
                      </a:r>
                      <a:endParaRPr lang="de-DE" sz="1400" dirty="0"/>
                    </a:p>
                  </a:txBody>
                  <a:tcPr/>
                </a:tc>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n</a:t>
                      </a:r>
                      <a:endParaRPr lang="de-DE" sz="1400" dirty="0"/>
                    </a:p>
                  </a:txBody>
                  <a:tcPr/>
                </a:tc>
                <a:tc>
                  <a:txBody>
                    <a:bodyPr/>
                    <a:lstStyle/>
                    <a:p>
                      <a:pPr algn="ctr"/>
                      <a:r>
                        <a:rPr lang="de-DE" sz="1400" dirty="0" smtClean="0"/>
                        <a:t>1.121</a:t>
                      </a:r>
                      <a:endParaRPr lang="de-DE" sz="1400" dirty="0"/>
                    </a:p>
                  </a:txBody>
                  <a:tcPr/>
                </a:tc>
                <a:tc>
                  <a:txBody>
                    <a:bodyPr/>
                    <a:lstStyle/>
                    <a:p>
                      <a:pPr algn="ctr"/>
                      <a:r>
                        <a:rPr lang="de-DE" sz="1400" dirty="0" smtClean="0"/>
                        <a:t>1.053</a:t>
                      </a:r>
                      <a:endParaRPr lang="de-DE" sz="1400" dirty="0"/>
                    </a:p>
                  </a:txBody>
                  <a:tcPr/>
                </a:tc>
                <a:tc>
                  <a:txBody>
                    <a:bodyPr/>
                    <a:lstStyle/>
                    <a:p>
                      <a:pPr algn="ctr"/>
                      <a:r>
                        <a:rPr lang="de-DE" sz="1400" dirty="0" smtClean="0"/>
                        <a:t>1.063</a:t>
                      </a:r>
                      <a:endParaRPr lang="de-DE" sz="1400" dirty="0"/>
                    </a:p>
                  </a:txBody>
                  <a:tcPr/>
                </a:tc>
                <a:tc>
                  <a:txBody>
                    <a:bodyPr/>
                    <a:lstStyle/>
                    <a:p>
                      <a:pPr algn="ctr"/>
                      <a:r>
                        <a:rPr lang="de-DE" sz="1400" dirty="0" smtClean="0"/>
                        <a:t>1.003</a:t>
                      </a:r>
                      <a:endParaRPr lang="de-DE" sz="1400" dirty="0"/>
                    </a:p>
                  </a:txBody>
                  <a:tcPr/>
                </a:tc>
                <a:tc>
                  <a:txBody>
                    <a:bodyPr/>
                    <a:lstStyle/>
                    <a:p>
                      <a:pPr algn="ctr"/>
                      <a:r>
                        <a:rPr lang="de-DE" sz="1400" dirty="0" smtClean="0"/>
                        <a:t>-</a:t>
                      </a:r>
                      <a:endParaRPr lang="de-DE" sz="1400" dirty="0"/>
                    </a:p>
                  </a:txBody>
                  <a:tcPr/>
                </a:tc>
              </a:tr>
              <a:tr h="18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t>Blaine</a:t>
                      </a:r>
                      <a:endParaRPr lang="de-DE" sz="1400" dirty="0"/>
                    </a:p>
                  </a:txBody>
                  <a:tcPr/>
                </a:tc>
                <a:tc>
                  <a:txBody>
                    <a:bodyPr/>
                    <a:lstStyle/>
                    <a:p>
                      <a:pPr algn="ctr"/>
                      <a:r>
                        <a:rPr lang="de-DE" sz="1400" dirty="0" smtClean="0"/>
                        <a:t>4350</a:t>
                      </a:r>
                      <a:endParaRPr lang="de-DE" sz="1400" dirty="0"/>
                    </a:p>
                  </a:txBody>
                  <a:tcPr/>
                </a:tc>
                <a:tc>
                  <a:txBody>
                    <a:bodyPr/>
                    <a:lstStyle/>
                    <a:p>
                      <a:pPr algn="ctr"/>
                      <a:r>
                        <a:rPr lang="de-DE" sz="1400" dirty="0" smtClean="0"/>
                        <a:t>4320</a:t>
                      </a:r>
                      <a:endParaRPr lang="de-DE" sz="1400" dirty="0"/>
                    </a:p>
                  </a:txBody>
                  <a:tcPr/>
                </a:tc>
                <a:tc>
                  <a:txBody>
                    <a:bodyPr/>
                    <a:lstStyle/>
                    <a:p>
                      <a:pPr algn="ctr"/>
                      <a:r>
                        <a:rPr lang="de-DE" sz="1400" dirty="0" smtClean="0"/>
                        <a:t>4290</a:t>
                      </a:r>
                      <a:endParaRPr lang="de-DE" sz="1400" dirty="0"/>
                    </a:p>
                  </a:txBody>
                  <a:tcPr/>
                </a:tc>
                <a:tc>
                  <a:txBody>
                    <a:bodyPr/>
                    <a:lstStyle/>
                    <a:p>
                      <a:pPr algn="ctr"/>
                      <a:r>
                        <a:rPr lang="de-DE" sz="1400" dirty="0" smtClean="0"/>
                        <a:t>4200</a:t>
                      </a:r>
                      <a:endParaRPr lang="de-DE" sz="1400" dirty="0"/>
                    </a:p>
                  </a:txBody>
                  <a:tcPr/>
                </a:tc>
                <a:tc>
                  <a:txBody>
                    <a:bodyPr/>
                    <a:lstStyle/>
                    <a:p>
                      <a:pPr algn="ctr"/>
                      <a:r>
                        <a:rPr lang="de-DE" sz="1400" dirty="0" smtClean="0"/>
                        <a:t>cm²/g</a:t>
                      </a:r>
                      <a:endParaRPr lang="de-DE" sz="1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a:graphicFrameLocks noGrp="1"/>
          </p:cNvGraphicFramePr>
          <p:nvPr/>
        </p:nvGraphicFramePr>
        <p:xfrm>
          <a:off x="680484" y="1722473"/>
          <a:ext cx="8335925" cy="4880345"/>
        </p:xfrm>
        <a:graphic>
          <a:graphicData uri="http://schemas.openxmlformats.org/drawingml/2006/chart">
            <c:chart xmlns:c="http://schemas.openxmlformats.org/drawingml/2006/chart" xmlns:r="http://schemas.openxmlformats.org/officeDocument/2006/relationships" r:id="rId2"/>
          </a:graphicData>
        </a:graphic>
      </p:graphicFrame>
      <p:sp>
        <p:nvSpPr>
          <p:cNvPr id="2" name="Foliennummernplatzhalter 1"/>
          <p:cNvSpPr>
            <a:spLocks noGrp="1"/>
          </p:cNvSpPr>
          <p:nvPr>
            <p:ph type="sldNum" sz="quarter" idx="10"/>
          </p:nvPr>
        </p:nvSpPr>
        <p:spPr/>
        <p:txBody>
          <a:bodyPr/>
          <a:lstStyle/>
          <a:p>
            <a:fld id="{18564AD7-B0C6-4BD2-8A20-32842A7ED64E}" type="slidenum">
              <a:rPr lang="de-DE" smtClean="0"/>
              <a:pPr/>
              <a:t>23</a:t>
            </a:fld>
            <a:endParaRPr lang="de-DE"/>
          </a:p>
        </p:txBody>
      </p:sp>
      <p:sp>
        <p:nvSpPr>
          <p:cNvPr id="3" name="Textplatzhalter 2"/>
          <p:cNvSpPr>
            <a:spLocks noGrp="1"/>
          </p:cNvSpPr>
          <p:nvPr>
            <p:ph type="body" sz="quarter" idx="12"/>
          </p:nvPr>
        </p:nvSpPr>
        <p:spPr/>
        <p:txBody>
          <a:bodyPr/>
          <a:lstStyle/>
          <a:p>
            <a:r>
              <a:rPr lang="de-DE" b="1" dirty="0" smtClean="0"/>
              <a:t>Properties of GBS </a:t>
            </a:r>
            <a:r>
              <a:rPr lang="de-DE" b="1" dirty="0" err="1" smtClean="0"/>
              <a:t>fractions</a:t>
            </a:r>
            <a:endParaRPr lang="de-DE" b="1" dirty="0" smtClean="0"/>
          </a:p>
          <a:p>
            <a:r>
              <a:rPr lang="de-DE" sz="1800" dirty="0" smtClean="0"/>
              <a:t>Reactivity (cementitious </a:t>
            </a:r>
            <a:r>
              <a:rPr lang="de-DE" sz="1800" dirty="0" err="1" smtClean="0"/>
              <a:t>tests</a:t>
            </a:r>
            <a:r>
              <a:rPr lang="de-DE" sz="1800" dirty="0" smtClean="0"/>
              <a:t>): </a:t>
            </a:r>
            <a:r>
              <a:rPr lang="de-DE" sz="1800" dirty="0" err="1" smtClean="0"/>
              <a:t>Heat</a:t>
            </a:r>
            <a:r>
              <a:rPr lang="de-DE" sz="1800" dirty="0" smtClean="0"/>
              <a:t> of </a:t>
            </a:r>
            <a:r>
              <a:rPr lang="de-DE" sz="1800" dirty="0" err="1" smtClean="0"/>
              <a:t>hydration</a:t>
            </a:r>
            <a:endParaRPr lang="de-DE" b="1" dirty="0" smtClean="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6" name="Rechteck 5"/>
          <p:cNvSpPr/>
          <p:nvPr/>
        </p:nvSpPr>
        <p:spPr>
          <a:xfrm>
            <a:off x="6254020" y="6328552"/>
            <a:ext cx="2476704" cy="307777"/>
          </a:xfrm>
          <a:prstGeom prst="rect">
            <a:avLst/>
          </a:prstGeom>
        </p:spPr>
        <p:txBody>
          <a:bodyPr wrap="none">
            <a:spAutoFit/>
          </a:bodyPr>
          <a:lstStyle/>
          <a:p>
            <a:r>
              <a:rPr lang="de-DE" sz="1400" dirty="0" smtClean="0">
                <a:latin typeface="Arial" pitchFamily="34" charset="0"/>
                <a:cs typeface="Arial" pitchFamily="34" charset="0"/>
              </a:rPr>
              <a:t> (GBS/CL = 75/25; w/c = 0.5)</a:t>
            </a:r>
            <a:endParaRPr lang="de-DE" sz="1400" dirty="0">
              <a:latin typeface="Arial" pitchFamily="34" charset="0"/>
              <a:cs typeface="Arial" pitchFamily="34" charset="0"/>
            </a:endParaRPr>
          </a:p>
        </p:txBody>
      </p:sp>
      <p:grpSp>
        <p:nvGrpSpPr>
          <p:cNvPr id="10" name="Gruppieren 9"/>
          <p:cNvGrpSpPr/>
          <p:nvPr/>
        </p:nvGrpSpPr>
        <p:grpSpPr>
          <a:xfrm>
            <a:off x="2920088" y="3059243"/>
            <a:ext cx="1315276" cy="1747034"/>
            <a:chOff x="2920088" y="3059243"/>
            <a:chExt cx="1315276" cy="1747034"/>
          </a:xfrm>
        </p:grpSpPr>
        <p:sp>
          <p:nvSpPr>
            <p:cNvPr id="8" name="Ellipse 7"/>
            <p:cNvSpPr/>
            <p:nvPr/>
          </p:nvSpPr>
          <p:spPr>
            <a:xfrm rot="2621470">
              <a:off x="2920088" y="3059243"/>
              <a:ext cx="1315276" cy="476842"/>
            </a:xfrm>
            <a:prstGeom prst="ellipse">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9" name="Ellipse 8"/>
            <p:cNvSpPr/>
            <p:nvPr/>
          </p:nvSpPr>
          <p:spPr>
            <a:xfrm rot="2621470">
              <a:off x="3337536" y="4329435"/>
              <a:ext cx="857479" cy="476842"/>
            </a:xfrm>
            <a:prstGeom prst="ellipse">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noGrp="1"/>
          </p:cNvGraphicFramePr>
          <p:nvPr/>
        </p:nvGraphicFramePr>
        <p:xfrm>
          <a:off x="639271" y="1796431"/>
          <a:ext cx="8504729" cy="4911865"/>
        </p:xfrm>
        <a:graphic>
          <a:graphicData uri="http://schemas.openxmlformats.org/drawingml/2006/chart">
            <c:chart xmlns:c="http://schemas.openxmlformats.org/drawingml/2006/chart" xmlns:r="http://schemas.openxmlformats.org/officeDocument/2006/relationships" r:id="rId2"/>
          </a:graphicData>
        </a:graphic>
      </p:graphicFrame>
      <p:sp>
        <p:nvSpPr>
          <p:cNvPr id="2" name="Foliennummernplatzhalter 1"/>
          <p:cNvSpPr>
            <a:spLocks noGrp="1"/>
          </p:cNvSpPr>
          <p:nvPr>
            <p:ph type="sldNum" sz="quarter" idx="10"/>
          </p:nvPr>
        </p:nvSpPr>
        <p:spPr/>
        <p:txBody>
          <a:bodyPr/>
          <a:lstStyle/>
          <a:p>
            <a:fld id="{18564AD7-B0C6-4BD2-8A20-32842A7ED64E}" type="slidenum">
              <a:rPr lang="de-DE" smtClean="0"/>
              <a:pPr/>
              <a:t>24</a:t>
            </a:fld>
            <a:endParaRPr lang="de-DE"/>
          </a:p>
        </p:txBody>
      </p:sp>
      <p:sp>
        <p:nvSpPr>
          <p:cNvPr id="3" name="Textplatzhalter 2"/>
          <p:cNvSpPr>
            <a:spLocks noGrp="1"/>
          </p:cNvSpPr>
          <p:nvPr>
            <p:ph type="body" sz="quarter" idx="12"/>
          </p:nvPr>
        </p:nvSpPr>
        <p:spPr/>
        <p:txBody>
          <a:bodyPr/>
          <a:lstStyle/>
          <a:p>
            <a:r>
              <a:rPr lang="de-DE" b="1" dirty="0" smtClean="0"/>
              <a:t>Properties of GBS </a:t>
            </a:r>
            <a:r>
              <a:rPr lang="de-DE" b="1" dirty="0" err="1" smtClean="0"/>
              <a:t>fractions</a:t>
            </a:r>
            <a:endParaRPr lang="de-DE" b="1" dirty="0" smtClean="0"/>
          </a:p>
          <a:p>
            <a:r>
              <a:rPr lang="de-DE" sz="1800" dirty="0" smtClean="0"/>
              <a:t>Reactivity (cementitious </a:t>
            </a:r>
            <a:r>
              <a:rPr lang="de-DE" sz="1800" dirty="0" err="1" smtClean="0"/>
              <a:t>tests</a:t>
            </a:r>
            <a:r>
              <a:rPr lang="de-DE" sz="1800" dirty="0" smtClean="0"/>
              <a:t>): EN 196-1 </a:t>
            </a:r>
            <a:r>
              <a:rPr lang="de-DE" sz="1800" dirty="0" err="1" smtClean="0"/>
              <a:t>mortar</a:t>
            </a:r>
            <a:r>
              <a:rPr lang="de-DE" sz="1800" dirty="0" smtClean="0"/>
              <a:t> strength</a:t>
            </a:r>
          </a:p>
          <a:p>
            <a:endParaRPr lang="de-DE"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6" name="Rechteck 5"/>
          <p:cNvSpPr/>
          <p:nvPr/>
        </p:nvSpPr>
        <p:spPr>
          <a:xfrm>
            <a:off x="6667296" y="1014413"/>
            <a:ext cx="2476704" cy="307777"/>
          </a:xfrm>
          <a:prstGeom prst="rect">
            <a:avLst/>
          </a:prstGeom>
        </p:spPr>
        <p:txBody>
          <a:bodyPr wrap="none">
            <a:spAutoFit/>
          </a:bodyPr>
          <a:lstStyle/>
          <a:p>
            <a:r>
              <a:rPr lang="de-DE" sz="1400" dirty="0" smtClean="0">
                <a:latin typeface="Arial" pitchFamily="34" charset="0"/>
                <a:cs typeface="Arial" pitchFamily="34" charset="0"/>
              </a:rPr>
              <a:t> (GBS/CL = 75/25; w/c = 0.5)</a:t>
            </a:r>
            <a:endParaRPr lang="de-DE" sz="1400" dirty="0">
              <a:latin typeface="Arial" pitchFamily="34" charset="0"/>
              <a:cs typeface="Arial" pitchFamily="34" charset="0"/>
            </a:endParaRPr>
          </a:p>
        </p:txBody>
      </p:sp>
      <p:cxnSp>
        <p:nvCxnSpPr>
          <p:cNvPr id="10" name="Gerade Verbindung 9"/>
          <p:cNvCxnSpPr/>
          <p:nvPr/>
        </p:nvCxnSpPr>
        <p:spPr>
          <a:xfrm>
            <a:off x="5292191" y="1950181"/>
            <a:ext cx="0" cy="3212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uppieren 16"/>
          <p:cNvGrpSpPr/>
          <p:nvPr/>
        </p:nvGrpSpPr>
        <p:grpSpPr>
          <a:xfrm>
            <a:off x="2767476" y="2895599"/>
            <a:ext cx="5765575" cy="1888817"/>
            <a:chOff x="2767476" y="2895599"/>
            <a:chExt cx="5765575" cy="1888817"/>
          </a:xfrm>
        </p:grpSpPr>
        <p:sp>
          <p:nvSpPr>
            <p:cNvPr id="13" name="Freihandform 12"/>
            <p:cNvSpPr/>
            <p:nvPr/>
          </p:nvSpPr>
          <p:spPr>
            <a:xfrm>
              <a:off x="2767476" y="4086478"/>
              <a:ext cx="1869260" cy="501706"/>
            </a:xfrm>
            <a:custGeom>
              <a:avLst/>
              <a:gdLst>
                <a:gd name="connsiteX0" fmla="*/ 0 w 1869260"/>
                <a:gd name="connsiteY0" fmla="*/ 0 h 501706"/>
                <a:gd name="connsiteX1" fmla="*/ 946768 w 1869260"/>
                <a:gd name="connsiteY1" fmla="*/ 121380 h 501706"/>
                <a:gd name="connsiteX2" fmla="*/ 1869260 w 1869260"/>
                <a:gd name="connsiteY2" fmla="*/ 501706 h 501706"/>
              </a:gdLst>
              <a:ahLst/>
              <a:cxnLst>
                <a:cxn ang="0">
                  <a:pos x="connsiteX0" y="connsiteY0"/>
                </a:cxn>
                <a:cxn ang="0">
                  <a:pos x="connsiteX1" y="connsiteY1"/>
                </a:cxn>
                <a:cxn ang="0">
                  <a:pos x="connsiteX2" y="connsiteY2"/>
                </a:cxn>
              </a:cxnLst>
              <a:rect l="l" t="t" r="r" b="b"/>
              <a:pathLst>
                <a:path w="1869260" h="501706">
                  <a:moveTo>
                    <a:pt x="0" y="0"/>
                  </a:moveTo>
                  <a:lnTo>
                    <a:pt x="946768" y="121380"/>
                  </a:lnTo>
                  <a:lnTo>
                    <a:pt x="1869260" y="501706"/>
                  </a:lnTo>
                </a:path>
              </a:pathLst>
            </a:cu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Freihandform 13"/>
            <p:cNvSpPr/>
            <p:nvPr/>
          </p:nvSpPr>
          <p:spPr>
            <a:xfrm>
              <a:off x="2944152" y="2895599"/>
              <a:ext cx="1917812" cy="380325"/>
            </a:xfrm>
            <a:custGeom>
              <a:avLst/>
              <a:gdLst>
                <a:gd name="connsiteX0" fmla="*/ 0 w 1869260"/>
                <a:gd name="connsiteY0" fmla="*/ 0 h 501706"/>
                <a:gd name="connsiteX1" fmla="*/ 946768 w 1869260"/>
                <a:gd name="connsiteY1" fmla="*/ 121380 h 501706"/>
                <a:gd name="connsiteX2" fmla="*/ 1869260 w 1869260"/>
                <a:gd name="connsiteY2" fmla="*/ 501706 h 501706"/>
                <a:gd name="connsiteX0" fmla="*/ 0 w 1917812"/>
                <a:gd name="connsiteY0" fmla="*/ 0 h 380325"/>
                <a:gd name="connsiteX1" fmla="*/ 946768 w 1917812"/>
                <a:gd name="connsiteY1" fmla="*/ 121380 h 380325"/>
                <a:gd name="connsiteX2" fmla="*/ 1917812 w 1917812"/>
                <a:gd name="connsiteY2" fmla="*/ 380325 h 380325"/>
                <a:gd name="connsiteX0" fmla="*/ 0 w 1917812"/>
                <a:gd name="connsiteY0" fmla="*/ 0 h 380325"/>
                <a:gd name="connsiteX1" fmla="*/ 979136 w 1917812"/>
                <a:gd name="connsiteY1" fmla="*/ 97104 h 380325"/>
                <a:gd name="connsiteX2" fmla="*/ 1917812 w 1917812"/>
                <a:gd name="connsiteY2" fmla="*/ 380325 h 380325"/>
              </a:gdLst>
              <a:ahLst/>
              <a:cxnLst>
                <a:cxn ang="0">
                  <a:pos x="connsiteX0" y="connsiteY0"/>
                </a:cxn>
                <a:cxn ang="0">
                  <a:pos x="connsiteX1" y="connsiteY1"/>
                </a:cxn>
                <a:cxn ang="0">
                  <a:pos x="connsiteX2" y="connsiteY2"/>
                </a:cxn>
              </a:cxnLst>
              <a:rect l="l" t="t" r="r" b="b"/>
              <a:pathLst>
                <a:path w="1917812" h="380325">
                  <a:moveTo>
                    <a:pt x="0" y="0"/>
                  </a:moveTo>
                  <a:lnTo>
                    <a:pt x="979136" y="97104"/>
                  </a:lnTo>
                  <a:lnTo>
                    <a:pt x="1917812" y="380325"/>
                  </a:lnTo>
                </a:path>
              </a:pathLst>
            </a:cu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Freihandform 14"/>
            <p:cNvSpPr/>
            <p:nvPr/>
          </p:nvSpPr>
          <p:spPr>
            <a:xfrm>
              <a:off x="6449353" y="4549747"/>
              <a:ext cx="1909720" cy="234669"/>
            </a:xfrm>
            <a:custGeom>
              <a:avLst/>
              <a:gdLst>
                <a:gd name="connsiteX0" fmla="*/ 0 w 1869260"/>
                <a:gd name="connsiteY0" fmla="*/ 0 h 501706"/>
                <a:gd name="connsiteX1" fmla="*/ 946768 w 1869260"/>
                <a:gd name="connsiteY1" fmla="*/ 121380 h 501706"/>
                <a:gd name="connsiteX2" fmla="*/ 1869260 w 1869260"/>
                <a:gd name="connsiteY2" fmla="*/ 501706 h 501706"/>
                <a:gd name="connsiteX0" fmla="*/ 0 w 1869260"/>
                <a:gd name="connsiteY0" fmla="*/ 0 h 501706"/>
                <a:gd name="connsiteX1" fmla="*/ 946768 w 1869260"/>
                <a:gd name="connsiteY1" fmla="*/ 97103 h 501706"/>
                <a:gd name="connsiteX2" fmla="*/ 1869260 w 1869260"/>
                <a:gd name="connsiteY2" fmla="*/ 501706 h 501706"/>
                <a:gd name="connsiteX0" fmla="*/ 0 w 1909720"/>
                <a:gd name="connsiteY0" fmla="*/ 0 h 234669"/>
                <a:gd name="connsiteX1" fmla="*/ 946768 w 1909720"/>
                <a:gd name="connsiteY1" fmla="*/ 97103 h 234669"/>
                <a:gd name="connsiteX2" fmla="*/ 1909720 w 1909720"/>
                <a:gd name="connsiteY2" fmla="*/ 234669 h 234669"/>
              </a:gdLst>
              <a:ahLst/>
              <a:cxnLst>
                <a:cxn ang="0">
                  <a:pos x="connsiteX0" y="connsiteY0"/>
                </a:cxn>
                <a:cxn ang="0">
                  <a:pos x="connsiteX1" y="connsiteY1"/>
                </a:cxn>
                <a:cxn ang="0">
                  <a:pos x="connsiteX2" y="connsiteY2"/>
                </a:cxn>
              </a:cxnLst>
              <a:rect l="l" t="t" r="r" b="b"/>
              <a:pathLst>
                <a:path w="1909720" h="234669">
                  <a:moveTo>
                    <a:pt x="0" y="0"/>
                  </a:moveTo>
                  <a:lnTo>
                    <a:pt x="946768" y="97103"/>
                  </a:lnTo>
                  <a:lnTo>
                    <a:pt x="1909720" y="234669"/>
                  </a:lnTo>
                </a:path>
              </a:pathLst>
            </a:custGeom>
            <a:noFill/>
            <a:ln w="38100" cap="flat" cmpd="sng" algn="ctr">
              <a:solidFill>
                <a:srgbClr val="FF0000"/>
              </a:solidFill>
              <a:prstDash val="solid"/>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e-DE"/>
            </a:p>
          </p:txBody>
        </p:sp>
        <p:sp>
          <p:nvSpPr>
            <p:cNvPr id="16" name="Freihandform 15"/>
            <p:cNvSpPr/>
            <p:nvPr/>
          </p:nvSpPr>
          <p:spPr>
            <a:xfrm>
              <a:off x="6663791" y="3170055"/>
              <a:ext cx="1869260" cy="501706"/>
            </a:xfrm>
            <a:custGeom>
              <a:avLst/>
              <a:gdLst>
                <a:gd name="connsiteX0" fmla="*/ 0 w 1869260"/>
                <a:gd name="connsiteY0" fmla="*/ 0 h 501706"/>
                <a:gd name="connsiteX1" fmla="*/ 946768 w 1869260"/>
                <a:gd name="connsiteY1" fmla="*/ 121380 h 501706"/>
                <a:gd name="connsiteX2" fmla="*/ 1869260 w 1869260"/>
                <a:gd name="connsiteY2" fmla="*/ 501706 h 501706"/>
              </a:gdLst>
              <a:ahLst/>
              <a:cxnLst>
                <a:cxn ang="0">
                  <a:pos x="connsiteX0" y="connsiteY0"/>
                </a:cxn>
                <a:cxn ang="0">
                  <a:pos x="connsiteX1" y="connsiteY1"/>
                </a:cxn>
                <a:cxn ang="0">
                  <a:pos x="connsiteX2" y="connsiteY2"/>
                </a:cxn>
              </a:cxnLst>
              <a:rect l="l" t="t" r="r" b="b"/>
              <a:pathLst>
                <a:path w="1869260" h="501706">
                  <a:moveTo>
                    <a:pt x="0" y="0"/>
                  </a:moveTo>
                  <a:lnTo>
                    <a:pt x="946768" y="121380"/>
                  </a:lnTo>
                  <a:lnTo>
                    <a:pt x="1869260" y="501706"/>
                  </a:lnTo>
                </a:path>
              </a:pathLst>
            </a:custGeom>
            <a:noFill/>
            <a:ln w="38100" cap="flat" cmpd="sng" algn="ctr">
              <a:solidFill>
                <a:srgbClr val="FF0000"/>
              </a:solidFill>
              <a:prstDash val="solid"/>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e-DE"/>
            </a:p>
          </p:txBody>
        </p:sp>
      </p:grpSp>
      <p:grpSp>
        <p:nvGrpSpPr>
          <p:cNvPr id="24" name="Gruppieren 23"/>
          <p:cNvGrpSpPr/>
          <p:nvPr/>
        </p:nvGrpSpPr>
        <p:grpSpPr>
          <a:xfrm>
            <a:off x="1561763" y="3640844"/>
            <a:ext cx="7286187" cy="1399819"/>
            <a:chOff x="1561763" y="3640844"/>
            <a:chExt cx="7286187" cy="1399819"/>
          </a:xfrm>
        </p:grpSpPr>
        <p:sp>
          <p:nvSpPr>
            <p:cNvPr id="18" name="Ellipse 17"/>
            <p:cNvSpPr/>
            <p:nvPr/>
          </p:nvSpPr>
          <p:spPr>
            <a:xfrm>
              <a:off x="1561763" y="4137052"/>
              <a:ext cx="582626" cy="347958"/>
            </a:xfrm>
            <a:prstGeom prst="ellipse">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19" name="Ellipse 18"/>
            <p:cNvSpPr/>
            <p:nvPr/>
          </p:nvSpPr>
          <p:spPr>
            <a:xfrm>
              <a:off x="4321147" y="4491753"/>
              <a:ext cx="582626" cy="347958"/>
            </a:xfrm>
            <a:prstGeom prst="ellipse">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0" name="Ellipse 19"/>
            <p:cNvSpPr/>
            <p:nvPr/>
          </p:nvSpPr>
          <p:spPr>
            <a:xfrm>
              <a:off x="8034042" y="4692705"/>
              <a:ext cx="582626" cy="347958"/>
            </a:xfrm>
            <a:prstGeom prst="ellipse">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1" name="Ellipse 20"/>
            <p:cNvSpPr/>
            <p:nvPr/>
          </p:nvSpPr>
          <p:spPr>
            <a:xfrm>
              <a:off x="5242290" y="4676521"/>
              <a:ext cx="582626" cy="347958"/>
            </a:xfrm>
            <a:prstGeom prst="ellipse">
              <a:avLst/>
            </a:prstGeom>
            <a:ln w="381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22" name="Rechteck 21"/>
            <p:cNvSpPr/>
            <p:nvPr/>
          </p:nvSpPr>
          <p:spPr>
            <a:xfrm>
              <a:off x="3144233" y="3640844"/>
              <a:ext cx="1940403" cy="369332"/>
            </a:xfrm>
            <a:prstGeom prst="rect">
              <a:avLst/>
            </a:prstGeom>
            <a:solidFill>
              <a:schemeClr val="bg1"/>
            </a:solidFill>
          </p:spPr>
          <p:txBody>
            <a:bodyPr wrap="none">
              <a:spAutoFit/>
            </a:bodyPr>
            <a:lstStyle/>
            <a:p>
              <a:pPr algn="ctr"/>
              <a:r>
                <a:rPr lang="de-DE" dirty="0" smtClean="0">
                  <a:solidFill>
                    <a:srgbClr val="FF0000"/>
                  </a:solidFill>
                </a:rPr>
                <a:t>&gt; 2.0 mm: 5 </a:t>
              </a:r>
              <a:r>
                <a:rPr lang="de-DE" dirty="0" err="1" smtClean="0">
                  <a:solidFill>
                    <a:srgbClr val="FF0000"/>
                  </a:solidFill>
                </a:rPr>
                <a:t>wt</a:t>
              </a:r>
              <a:r>
                <a:rPr lang="de-DE" dirty="0" smtClean="0">
                  <a:solidFill>
                    <a:srgbClr val="FF0000"/>
                  </a:solidFill>
                </a:rPr>
                <a:t>.-% </a:t>
              </a:r>
              <a:endParaRPr lang="de-DE" dirty="0">
                <a:solidFill>
                  <a:srgbClr val="FF0000"/>
                </a:solidFill>
              </a:endParaRPr>
            </a:p>
          </p:txBody>
        </p:sp>
        <p:sp>
          <p:nvSpPr>
            <p:cNvPr id="23" name="Rechteck 22"/>
            <p:cNvSpPr/>
            <p:nvPr/>
          </p:nvSpPr>
          <p:spPr>
            <a:xfrm>
              <a:off x="6790527" y="4157385"/>
              <a:ext cx="2057423" cy="369332"/>
            </a:xfrm>
            <a:prstGeom prst="rect">
              <a:avLst/>
            </a:prstGeom>
            <a:solidFill>
              <a:schemeClr val="bg1"/>
            </a:solidFill>
          </p:spPr>
          <p:txBody>
            <a:bodyPr wrap="none">
              <a:spAutoFit/>
            </a:bodyPr>
            <a:lstStyle/>
            <a:p>
              <a:pPr algn="ctr"/>
              <a:r>
                <a:rPr lang="de-DE" dirty="0" smtClean="0">
                  <a:solidFill>
                    <a:srgbClr val="FF0000"/>
                  </a:solidFill>
                </a:rPr>
                <a:t>&gt; 2.0 mm: 26 </a:t>
              </a:r>
              <a:r>
                <a:rPr lang="de-DE" dirty="0" err="1" smtClean="0">
                  <a:solidFill>
                    <a:srgbClr val="FF0000"/>
                  </a:solidFill>
                </a:rPr>
                <a:t>wt</a:t>
              </a:r>
              <a:r>
                <a:rPr lang="de-DE" dirty="0" smtClean="0">
                  <a:solidFill>
                    <a:srgbClr val="FF0000"/>
                  </a:solidFill>
                </a:rPr>
                <a:t>.-% </a:t>
              </a:r>
              <a:endParaRPr lang="de-DE"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b="1" dirty="0" smtClean="0"/>
              <a:t>Conclusions</a:t>
            </a:r>
          </a:p>
          <a:p>
            <a:endParaRPr lang="de-DE" b="1" dirty="0"/>
          </a:p>
        </p:txBody>
      </p:sp>
      <p:sp>
        <p:nvSpPr>
          <p:cNvPr id="3" name="Foliennummernplatzhalter 2"/>
          <p:cNvSpPr>
            <a:spLocks noGrp="1"/>
          </p:cNvSpPr>
          <p:nvPr>
            <p:ph type="sldNum" sz="quarter" idx="11"/>
          </p:nvPr>
        </p:nvSpPr>
        <p:spPr/>
        <p:txBody>
          <a:bodyPr/>
          <a:lstStyle/>
          <a:p>
            <a:fld id="{B4C09697-7C9B-4B14-A3AF-42C46B344482}" type="slidenum">
              <a:rPr lang="de-DE" smtClean="0"/>
              <a:pPr/>
              <a:t>25</a:t>
            </a:fld>
            <a:endParaRPr lang="de-DE"/>
          </a:p>
        </p:txBody>
      </p:sp>
      <p:sp>
        <p:nvSpPr>
          <p:cNvPr id="8" name="Fußzeilenplatzhalter 3"/>
          <p:cNvSpPr>
            <a:spLocks noGrp="1"/>
          </p:cNvSpPr>
          <p:nvPr>
            <p:ph type="ftr" sz="quarter" idx="3"/>
          </p:nvPr>
        </p:nvSpPr>
        <p:spPr>
          <a:xfrm>
            <a:off x="658813" y="6492875"/>
            <a:ext cx="3086100" cy="365125"/>
          </a:xfrm>
        </p:spPr>
        <p:txBody>
          <a:bodyPr/>
          <a:lstStyle/>
          <a:p>
            <a:pPr>
              <a:defRPr/>
            </a:pPr>
            <a:r>
              <a:rPr lang="en-US" dirty="0" smtClean="0"/>
              <a:t>6th Slag Valorisation Symposium 2019</a:t>
            </a:r>
            <a:endParaRPr lang="de-DE" dirty="0"/>
          </a:p>
        </p:txBody>
      </p:sp>
      <p:pic>
        <p:nvPicPr>
          <p:cNvPr id="10" name="Grafik 9"/>
          <p:cNvPicPr>
            <a:picLocks noChangeAspect="1"/>
          </p:cNvPicPr>
          <p:nvPr/>
        </p:nvPicPr>
        <p:blipFill>
          <a:blip r:embed="rId3" cstate="print"/>
          <a:srcRect l="10421" r="27506"/>
          <a:stretch>
            <a:fillRect/>
          </a:stretch>
        </p:blipFill>
        <p:spPr bwMode="auto">
          <a:xfrm>
            <a:off x="114645" y="258184"/>
            <a:ext cx="2963294" cy="2936838"/>
          </a:xfrm>
          <a:prstGeom prst="rect">
            <a:avLst/>
          </a:prstGeom>
          <a:noFill/>
        </p:spPr>
      </p:pic>
      <p:pic>
        <p:nvPicPr>
          <p:cNvPr id="14" name="Grafik 13" descr="P2017-03977-00 Obj. 20x.tif"/>
          <p:cNvPicPr>
            <a:picLocks noChangeAspect="1"/>
          </p:cNvPicPr>
          <p:nvPr/>
        </p:nvPicPr>
        <p:blipFill>
          <a:blip r:embed="rId4" cstate="print"/>
          <a:srcRect r="25873"/>
          <a:stretch>
            <a:fillRect/>
          </a:stretch>
        </p:blipFill>
        <p:spPr>
          <a:xfrm>
            <a:off x="3221550" y="365222"/>
            <a:ext cx="2716665" cy="2748666"/>
          </a:xfrm>
          <a:prstGeom prst="rect">
            <a:avLst/>
          </a:prstGeom>
        </p:spPr>
      </p:pic>
      <p:pic>
        <p:nvPicPr>
          <p:cNvPr id="18" name="Grafik 17" descr="DSCI1570.JPG"/>
          <p:cNvPicPr>
            <a:picLocks noChangeAspect="1"/>
          </p:cNvPicPr>
          <p:nvPr/>
        </p:nvPicPr>
        <p:blipFill>
          <a:blip r:embed="rId5" cstate="print"/>
          <a:srcRect t="7744" b="18567"/>
          <a:stretch>
            <a:fillRect/>
          </a:stretch>
        </p:blipFill>
        <p:spPr>
          <a:xfrm>
            <a:off x="6186515" y="377760"/>
            <a:ext cx="2799332" cy="2750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26</a:t>
            </a:fld>
            <a:endParaRPr lang="de-DE"/>
          </a:p>
        </p:txBody>
      </p:sp>
      <p:sp>
        <p:nvSpPr>
          <p:cNvPr id="3" name="Textplatzhalter 2"/>
          <p:cNvSpPr>
            <a:spLocks noGrp="1"/>
          </p:cNvSpPr>
          <p:nvPr>
            <p:ph type="body" sz="quarter" idx="12"/>
          </p:nvPr>
        </p:nvSpPr>
        <p:spPr/>
        <p:txBody>
          <a:bodyPr/>
          <a:lstStyle/>
          <a:p>
            <a:r>
              <a:rPr lang="de-DE" b="1" dirty="0" err="1" smtClean="0"/>
              <a:t>Conclusions</a:t>
            </a:r>
            <a:endParaRPr lang="de-DE" b="1" dirty="0"/>
          </a:p>
        </p:txBody>
      </p:sp>
      <p:sp>
        <p:nvSpPr>
          <p:cNvPr id="5" name="Textfeld 4"/>
          <p:cNvSpPr txBox="1">
            <a:spLocks noChangeArrowheads="1"/>
          </p:cNvSpPr>
          <p:nvPr/>
        </p:nvSpPr>
        <p:spPr bwMode="auto">
          <a:xfrm>
            <a:off x="664123" y="1446822"/>
            <a:ext cx="8277575" cy="5062924"/>
          </a:xfrm>
          <a:prstGeom prst="rect">
            <a:avLst/>
          </a:prstGeom>
          <a:noFill/>
          <a:ln w="9525">
            <a:noFill/>
            <a:miter lim="800000"/>
            <a:headEnd/>
            <a:tailEnd/>
          </a:ln>
        </p:spPr>
        <p:txBody>
          <a:bodyPr wrap="square" lIns="72000" rIns="36000">
            <a:spAutoFit/>
          </a:bodyPr>
          <a:lstStyle/>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Industrial GBS have different cooling histories and different enthalpy contents ( T</a:t>
            </a:r>
            <a:r>
              <a:rPr lang="en-GB" sz="1700" baseline="-25000" dirty="0" smtClean="0">
                <a:latin typeface="Verdana" pitchFamily="34" charset="0"/>
                <a:ea typeface="Verdana" pitchFamily="34" charset="0"/>
                <a:cs typeface="Arial" pitchFamily="34" charset="0"/>
                <a:sym typeface="Wingdings"/>
              </a:rPr>
              <a:t>f</a:t>
            </a:r>
            <a:r>
              <a:rPr lang="en-GB" sz="1700" dirty="0" smtClean="0">
                <a:latin typeface="Verdana" pitchFamily="34" charset="0"/>
                <a:ea typeface="Verdana" pitchFamily="34" charset="0"/>
                <a:cs typeface="Arial" pitchFamily="34" charset="0"/>
                <a:sym typeface="Wingdings"/>
              </a:rPr>
              <a:t>)</a:t>
            </a:r>
          </a:p>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For the first time it was shown quantitatively that different enthalpy contents result in different reactivities (other parameters are kept constant)</a:t>
            </a:r>
          </a:p>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The reactivity contribution is significant and explains the failure of simple correlations based only on chemical composition and glass content</a:t>
            </a:r>
          </a:p>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Smaller and larger GBS particles have different cooling histories and enthalpy contents, too</a:t>
            </a:r>
          </a:p>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Smaller GBS particles have a higher reactivity compared to coarser particles, in particular after 2 and 7 days</a:t>
            </a:r>
          </a:p>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The influence of T</a:t>
            </a:r>
            <a:r>
              <a:rPr lang="en-GB" sz="1700" baseline="-25000" dirty="0" smtClean="0">
                <a:latin typeface="Verdana" pitchFamily="34" charset="0"/>
                <a:ea typeface="Verdana" pitchFamily="34" charset="0"/>
                <a:cs typeface="Arial" pitchFamily="34" charset="0"/>
                <a:sym typeface="Wingdings"/>
              </a:rPr>
              <a:t>f</a:t>
            </a:r>
            <a:r>
              <a:rPr lang="en-GB" sz="1700" dirty="0" smtClean="0">
                <a:latin typeface="Verdana" pitchFamily="34" charset="0"/>
                <a:ea typeface="Verdana" pitchFamily="34" charset="0"/>
                <a:cs typeface="Arial" pitchFamily="34" charset="0"/>
                <a:sym typeface="Wingdings"/>
              </a:rPr>
              <a:t> seems to be higher compared to grain size effect</a:t>
            </a:r>
          </a:p>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The results are of high importance also for dry granulation processes having much more lower cooling rates compared to water granulation</a:t>
            </a:r>
          </a:p>
          <a:p>
            <a:pPr marL="266700" lvl="2" indent="-266700">
              <a:spcBef>
                <a:spcPts val="0"/>
              </a:spcBef>
              <a:spcAft>
                <a:spcPts val="0"/>
              </a:spcAft>
              <a:buSzPct val="120000"/>
              <a:buFont typeface="Wingdings" pitchFamily="2" charset="2"/>
              <a:buChar char="§"/>
              <a:tabLst>
                <a:tab pos="2333625" algn="l"/>
              </a:tabLst>
            </a:pPr>
            <a:r>
              <a:rPr lang="en-GB" sz="1700" dirty="0" smtClean="0">
                <a:latin typeface="Verdana" pitchFamily="34" charset="0"/>
                <a:ea typeface="Verdana" pitchFamily="34" charset="0"/>
                <a:cs typeface="Arial" pitchFamily="34" charset="0"/>
                <a:sym typeface="Wingdings"/>
              </a:rPr>
              <a:t>Industrial granulation facilities should not aim only to handle high slag volumes at so high temperatures as possible and to achieve maximum glass contents but also to produce finer particles with maximised cooling rates</a:t>
            </a:r>
          </a:p>
        </p:txBody>
      </p:sp>
      <p:sp>
        <p:nvSpPr>
          <p:cNvPr id="6" name="Textfeld 5"/>
          <p:cNvSpPr txBox="1"/>
          <p:nvPr/>
        </p:nvSpPr>
        <p:spPr>
          <a:xfrm rot="20287790">
            <a:off x="1571416" y="2917870"/>
            <a:ext cx="6001167" cy="1323439"/>
          </a:xfrm>
          <a:prstGeom prst="rect">
            <a:avLst/>
          </a:prstGeom>
          <a:solidFill>
            <a:schemeClr val="tx2"/>
          </a:solidFill>
        </p:spPr>
        <p:txBody>
          <a:bodyPr wrap="square" rtlCol="0" anchor="ctr">
            <a:spAutoFit/>
          </a:bodyPr>
          <a:lstStyle/>
          <a:p>
            <a:pPr algn="ctr"/>
            <a:r>
              <a:rPr lang="de-DE" sz="4000" b="1" dirty="0" err="1" smtClean="0">
                <a:solidFill>
                  <a:schemeClr val="bg1"/>
                </a:solidFill>
                <a:latin typeface="+mn-lt"/>
              </a:rPr>
              <a:t>Thank</a:t>
            </a:r>
            <a:r>
              <a:rPr lang="de-DE" sz="4000" b="1" dirty="0" smtClean="0">
                <a:solidFill>
                  <a:schemeClr val="bg1"/>
                </a:solidFill>
                <a:latin typeface="+mn-lt"/>
              </a:rPr>
              <a:t> </a:t>
            </a:r>
            <a:r>
              <a:rPr lang="de-DE" sz="4000" b="1" dirty="0" err="1" smtClean="0">
                <a:solidFill>
                  <a:schemeClr val="bg1"/>
                </a:solidFill>
                <a:latin typeface="+mn-lt"/>
              </a:rPr>
              <a:t>you</a:t>
            </a:r>
            <a:r>
              <a:rPr lang="de-DE" sz="4000" b="1" dirty="0" smtClean="0">
                <a:solidFill>
                  <a:schemeClr val="bg1"/>
                </a:solidFill>
                <a:latin typeface="+mn-lt"/>
              </a:rPr>
              <a:t> for </a:t>
            </a:r>
            <a:r>
              <a:rPr lang="de-DE" sz="4000" b="1" dirty="0" err="1" smtClean="0">
                <a:solidFill>
                  <a:schemeClr val="bg1"/>
                </a:solidFill>
                <a:latin typeface="+mn-lt"/>
              </a:rPr>
              <a:t>your</a:t>
            </a:r>
            <a:r>
              <a:rPr lang="de-DE" sz="4000" b="1" dirty="0" smtClean="0">
                <a:solidFill>
                  <a:schemeClr val="bg1"/>
                </a:solidFill>
                <a:latin typeface="+mn-lt"/>
              </a:rPr>
              <a:t> </a:t>
            </a:r>
            <a:r>
              <a:rPr lang="de-DE" sz="4000" b="1" dirty="0" err="1" smtClean="0">
                <a:solidFill>
                  <a:schemeClr val="bg1"/>
                </a:solidFill>
                <a:latin typeface="+mn-lt"/>
              </a:rPr>
              <a:t>attention</a:t>
            </a:r>
            <a:r>
              <a:rPr lang="de-DE" sz="4000" b="1" dirty="0" smtClean="0">
                <a:solidFill>
                  <a:schemeClr val="bg1"/>
                </a:solidFill>
                <a:latin typeface="+mn-lt"/>
              </a:rPr>
              <a:t>!</a:t>
            </a:r>
            <a:endParaRPr lang="de-DE" sz="4000" b="1" dirty="0">
              <a:solidFill>
                <a:schemeClr val="bg1"/>
              </a:solidFill>
              <a:latin typeface="+mn-lt"/>
            </a:endParaRPr>
          </a:p>
        </p:txBody>
      </p:sp>
      <p:sp>
        <p:nvSpPr>
          <p:cNvPr id="7" name="Fußzeilenplatzhalter 3"/>
          <p:cNvSpPr>
            <a:spLocks noGrp="1"/>
          </p:cNvSpPr>
          <p:nvPr>
            <p:ph type="ftr" sz="quarter" idx="3"/>
          </p:nvPr>
        </p:nvSpPr>
        <p:spPr>
          <a:xfrm>
            <a:off x="658813" y="6492875"/>
            <a:ext cx="3086100" cy="365125"/>
          </a:xfrm>
        </p:spPr>
        <p:txBody>
          <a:bodyPr/>
          <a:lstStyle/>
          <a:p>
            <a:pPr>
              <a:defRPr/>
            </a:pPr>
            <a:r>
              <a:rPr lang="en-US" dirty="0" smtClean="0"/>
              <a:t>6th Slag Valorisation Symposium 2019</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27</a:t>
            </a:fld>
            <a:endParaRPr lang="de-DE"/>
          </a:p>
        </p:txBody>
      </p:sp>
      <p:sp>
        <p:nvSpPr>
          <p:cNvPr id="3" name="Textplatzhalter 2"/>
          <p:cNvSpPr>
            <a:spLocks noGrp="1"/>
          </p:cNvSpPr>
          <p:nvPr>
            <p:ph type="body" sz="quarter" idx="12"/>
          </p:nvPr>
        </p:nvSpPr>
        <p:spPr/>
        <p:txBody>
          <a:bodyPr/>
          <a:lstStyle/>
          <a:p>
            <a:r>
              <a:rPr lang="en-GB" altLang="zh-CN" b="1" dirty="0" smtClean="0"/>
              <a:t> Acknowledgements</a:t>
            </a:r>
            <a:endParaRPr lang="de-DE" b="1" dirty="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2049" name="Rectangle 1"/>
          <p:cNvSpPr>
            <a:spLocks noChangeArrowheads="1"/>
          </p:cNvSpPr>
          <p:nvPr/>
        </p:nvSpPr>
        <p:spPr bwMode="auto">
          <a:xfrm>
            <a:off x="720763" y="2219573"/>
            <a:ext cx="4077147"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zh-CN"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The research project</a:t>
            </a:r>
            <a:r>
              <a:rPr kumimoji="0" lang="en-GB" altLang="zh-CN" sz="1600" b="0" i="0" u="none" strike="noStrike" cap="none" normalizeH="0" dirty="0" smtClean="0">
                <a:ln>
                  <a:noFill/>
                </a:ln>
                <a:solidFill>
                  <a:schemeClr val="tx1"/>
                </a:solidFill>
                <a:effectLst/>
                <a:latin typeface="Verdana" pitchFamily="34" charset="0"/>
                <a:ea typeface="Verdana" pitchFamily="34" charset="0"/>
                <a:cs typeface="Verdana" pitchFamily="34" charset="0"/>
              </a:rPr>
              <a:t> </a:t>
            </a:r>
            <a:r>
              <a:rPr kumimoji="0" lang="en-GB" altLang="zh-CN"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IGF 19416 of Steel Institute VDEh is supported via AiF by the German Federal Ministry for Economic Affairs and Energy based on a decision of German Bundestag.</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en-GB" altLang="zh-CN"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n-GB" altLang="zh-CN"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The financial help is gratefully acknowledged.</a:t>
            </a:r>
          </a:p>
        </p:txBody>
      </p:sp>
      <p:pic>
        <p:nvPicPr>
          <p:cNvPr id="2053" name="Picture 5"/>
          <p:cNvPicPr>
            <a:picLocks noChangeAspect="1" noChangeArrowheads="1"/>
          </p:cNvPicPr>
          <p:nvPr/>
        </p:nvPicPr>
        <p:blipFill>
          <a:blip r:embed="rId2" cstate="print"/>
          <a:srcRect/>
          <a:stretch>
            <a:fillRect/>
          </a:stretch>
        </p:blipFill>
        <p:spPr bwMode="auto">
          <a:xfrm>
            <a:off x="5316009" y="2395243"/>
            <a:ext cx="1930600" cy="1061299"/>
          </a:xfrm>
          <a:prstGeom prst="rect">
            <a:avLst/>
          </a:prstGeom>
          <a:noFill/>
          <a:ln w="9525">
            <a:noFill/>
            <a:miter lim="800000"/>
            <a:headEnd/>
            <a:tailEnd/>
          </a:ln>
        </p:spPr>
      </p:pic>
      <p:pic>
        <p:nvPicPr>
          <p:cNvPr id="6145" name="Picture 1"/>
          <p:cNvPicPr>
            <a:picLocks noChangeAspect="1" noChangeArrowheads="1"/>
          </p:cNvPicPr>
          <p:nvPr/>
        </p:nvPicPr>
        <p:blipFill>
          <a:blip r:embed="rId3" cstate="print"/>
          <a:srcRect/>
          <a:stretch>
            <a:fillRect/>
          </a:stretch>
        </p:blipFill>
        <p:spPr bwMode="auto">
          <a:xfrm>
            <a:off x="5329767" y="3780933"/>
            <a:ext cx="2880000" cy="1654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b="1" dirty="0" smtClean="0"/>
              <a:t>Background</a:t>
            </a:r>
          </a:p>
          <a:p>
            <a:endParaRPr lang="de-DE" b="1" dirty="0"/>
          </a:p>
        </p:txBody>
      </p:sp>
      <p:sp>
        <p:nvSpPr>
          <p:cNvPr id="3" name="Foliennummernplatzhalter 2"/>
          <p:cNvSpPr>
            <a:spLocks noGrp="1"/>
          </p:cNvSpPr>
          <p:nvPr>
            <p:ph type="sldNum" sz="quarter" idx="11"/>
          </p:nvPr>
        </p:nvSpPr>
        <p:spPr/>
        <p:txBody>
          <a:bodyPr/>
          <a:lstStyle/>
          <a:p>
            <a:fld id="{B4C09697-7C9B-4B14-A3AF-42C46B344482}" type="slidenum">
              <a:rPr lang="de-DE" smtClean="0"/>
              <a:pPr/>
              <a:t>3</a:t>
            </a:fld>
            <a:endParaRPr lang="de-DE"/>
          </a:p>
        </p:txBody>
      </p:sp>
      <p:pic>
        <p:nvPicPr>
          <p:cNvPr id="5" name="Grafik 4" descr="Chemielabor (nass).jpg"/>
          <p:cNvPicPr>
            <a:picLocks noChangeAspect="1"/>
          </p:cNvPicPr>
          <p:nvPr/>
        </p:nvPicPr>
        <p:blipFill>
          <a:blip r:embed="rId3" cstate="print"/>
          <a:stretch>
            <a:fillRect/>
          </a:stretch>
        </p:blipFill>
        <p:spPr>
          <a:xfrm>
            <a:off x="339090" y="304800"/>
            <a:ext cx="2208276" cy="2944368"/>
          </a:xfrm>
          <a:prstGeom prst="rect">
            <a:avLst/>
          </a:prstGeom>
        </p:spPr>
      </p:pic>
      <p:pic>
        <p:nvPicPr>
          <p:cNvPr id="7" name="Grafik 6" descr="Mörtelprismenherstellung DIN EN 196-1 (10).jpg"/>
          <p:cNvPicPr>
            <a:picLocks noChangeAspect="1"/>
          </p:cNvPicPr>
          <p:nvPr/>
        </p:nvPicPr>
        <p:blipFill>
          <a:blip r:embed="rId4" cstate="print"/>
          <a:stretch>
            <a:fillRect/>
          </a:stretch>
        </p:blipFill>
        <p:spPr>
          <a:xfrm>
            <a:off x="4924997" y="320040"/>
            <a:ext cx="3926400" cy="2944800"/>
          </a:xfrm>
          <a:prstGeom prst="rect">
            <a:avLst/>
          </a:prstGeom>
        </p:spPr>
      </p:pic>
      <p:sp>
        <p:nvSpPr>
          <p:cNvPr id="9" name="Gestreifter Pfeil nach rechts 8"/>
          <p:cNvSpPr/>
          <p:nvPr/>
        </p:nvSpPr>
        <p:spPr>
          <a:xfrm>
            <a:off x="2779776" y="446778"/>
            <a:ext cx="2011680" cy="1243584"/>
          </a:xfrm>
          <a:prstGeom prst="strip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ußzeilenplatzhalter 3"/>
          <p:cNvSpPr>
            <a:spLocks noGrp="1"/>
          </p:cNvSpPr>
          <p:nvPr>
            <p:ph type="ftr" sz="quarter" idx="3"/>
          </p:nvPr>
        </p:nvSpPr>
        <p:spPr>
          <a:xfrm>
            <a:off x="658813" y="6492875"/>
            <a:ext cx="3086100" cy="365125"/>
          </a:xfrm>
        </p:spPr>
        <p:txBody>
          <a:bodyPr/>
          <a:lstStyle/>
          <a:p>
            <a:pPr>
              <a:defRPr/>
            </a:pPr>
            <a:r>
              <a:rPr lang="en-US" smtClean="0"/>
              <a:t>6th Slag Valorisation Symposium 2019</a:t>
            </a:r>
            <a:endParaRPr lang="de-DE" dirty="0"/>
          </a:p>
        </p:txBody>
      </p:sp>
      <p:sp>
        <p:nvSpPr>
          <p:cNvPr id="10" name="Textfeld 9"/>
          <p:cNvSpPr txBox="1"/>
          <p:nvPr/>
        </p:nvSpPr>
        <p:spPr>
          <a:xfrm>
            <a:off x="3076686" y="1678183"/>
            <a:ext cx="1463040" cy="1323439"/>
          </a:xfrm>
          <a:prstGeom prst="rect">
            <a:avLst/>
          </a:prstGeom>
          <a:noFill/>
        </p:spPr>
        <p:txBody>
          <a:bodyPr wrap="square" rtlCol="0">
            <a:spAutoFit/>
          </a:bodyPr>
          <a:lstStyle/>
          <a:p>
            <a:pPr algn="ctr"/>
            <a:r>
              <a:rPr lang="de-DE" sz="8000" b="1" dirty="0" smtClean="0">
                <a:solidFill>
                  <a:srgbClr val="00B0F0"/>
                </a:solidFill>
                <a:latin typeface="+mn-lt"/>
              </a:rPr>
              <a:t>?</a:t>
            </a:r>
            <a:endParaRPr lang="de-DE" sz="8000" b="1" dirty="0">
              <a:solidFill>
                <a:srgbClr val="00B0F0"/>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4</a:t>
            </a:fld>
            <a:endParaRPr lang="de-DE"/>
          </a:p>
        </p:txBody>
      </p:sp>
      <p:sp>
        <p:nvSpPr>
          <p:cNvPr id="3" name="Textplatzhalter 2"/>
          <p:cNvSpPr>
            <a:spLocks noGrp="1"/>
          </p:cNvSpPr>
          <p:nvPr>
            <p:ph type="body" sz="quarter" idx="12"/>
          </p:nvPr>
        </p:nvSpPr>
        <p:spPr/>
        <p:txBody>
          <a:bodyPr/>
          <a:lstStyle/>
          <a:p>
            <a:pPr marL="0" indent="0"/>
            <a:r>
              <a:rPr lang="en-GB" b="1" dirty="0" smtClean="0"/>
              <a:t>Is there any simple correlation of chemical</a:t>
            </a:r>
            <a:br>
              <a:rPr lang="en-GB" b="1" dirty="0" smtClean="0"/>
            </a:br>
            <a:r>
              <a:rPr lang="en-GB" b="1" dirty="0" smtClean="0"/>
              <a:t>slag analysis and slag cement reactivity?</a:t>
            </a:r>
            <a:endParaRPr lang="de-DE" dirty="0"/>
          </a:p>
        </p:txBody>
      </p:sp>
      <p:graphicFrame>
        <p:nvGraphicFramePr>
          <p:cNvPr id="5" name="Diagramm 4"/>
          <p:cNvGraphicFramePr>
            <a:graphicFrameLocks noGrp="1" noChangeAspect="1"/>
          </p:cNvGraphicFramePr>
          <p:nvPr/>
        </p:nvGraphicFramePr>
        <p:xfrm>
          <a:off x="796925" y="2006443"/>
          <a:ext cx="7772400" cy="47929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p:cNvSpPr txBox="1"/>
          <p:nvPr/>
        </p:nvSpPr>
        <p:spPr>
          <a:xfrm>
            <a:off x="4799043" y="5385643"/>
            <a:ext cx="3403261" cy="307777"/>
          </a:xfrm>
          <a:prstGeom prst="rect">
            <a:avLst/>
          </a:prstGeom>
          <a:solidFill>
            <a:schemeClr val="bg1"/>
          </a:solidFill>
        </p:spPr>
        <p:txBody>
          <a:bodyPr wrap="square" rtlCol="0">
            <a:spAutoFit/>
          </a:bodyPr>
          <a:lstStyle/>
          <a:p>
            <a:r>
              <a:rPr lang="de-DE" sz="1400" dirty="0" smtClean="0">
                <a:solidFill>
                  <a:srgbClr val="00B0F0"/>
                </a:solidFill>
                <a:latin typeface="Arial" pitchFamily="34" charset="0"/>
                <a:cs typeface="Arial" pitchFamily="34" charset="0"/>
              </a:rPr>
              <a:t>typical </a:t>
            </a:r>
            <a:r>
              <a:rPr lang="de-DE" sz="1400" dirty="0" err="1" smtClean="0">
                <a:solidFill>
                  <a:srgbClr val="00B0F0"/>
                </a:solidFill>
                <a:latin typeface="Arial" pitchFamily="34" charset="0"/>
                <a:cs typeface="Arial" pitchFamily="34" charset="0"/>
              </a:rPr>
              <a:t>range</a:t>
            </a:r>
            <a:r>
              <a:rPr lang="de-DE" sz="1400" dirty="0" smtClean="0">
                <a:solidFill>
                  <a:srgbClr val="00B0F0"/>
                </a:solidFill>
                <a:latin typeface="Arial" pitchFamily="34" charset="0"/>
                <a:cs typeface="Arial" pitchFamily="34" charset="0"/>
              </a:rPr>
              <a:t> of a blast furnace per </a:t>
            </a:r>
            <a:r>
              <a:rPr lang="de-DE" sz="1400" dirty="0" err="1" smtClean="0">
                <a:solidFill>
                  <a:srgbClr val="00B0F0"/>
                </a:solidFill>
                <a:latin typeface="Arial" pitchFamily="34" charset="0"/>
                <a:cs typeface="Arial" pitchFamily="34" charset="0"/>
              </a:rPr>
              <a:t>year</a:t>
            </a:r>
            <a:endParaRPr lang="de-DE" sz="1400" dirty="0">
              <a:solidFill>
                <a:srgbClr val="00B0F0"/>
              </a:solidFill>
              <a:latin typeface="Arial" pitchFamily="34" charset="0"/>
              <a:cs typeface="Arial" pitchFamily="34" charset="0"/>
            </a:endParaRPr>
          </a:p>
        </p:txBody>
      </p:sp>
      <p:sp>
        <p:nvSpPr>
          <p:cNvPr id="7" name="Rechteck 6"/>
          <p:cNvSpPr/>
          <p:nvPr/>
        </p:nvSpPr>
        <p:spPr>
          <a:xfrm>
            <a:off x="5313309" y="3129084"/>
            <a:ext cx="361950" cy="1964720"/>
          </a:xfrm>
          <a:prstGeom prst="rect">
            <a:avLst/>
          </a:prstGeom>
          <a:noFill/>
          <a:ln w="38100">
            <a:solidFill>
              <a:srgbClr val="00B0F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Gerade Verbindung mit Pfeil 7"/>
          <p:cNvSpPr/>
          <p:nvPr/>
        </p:nvSpPr>
        <p:spPr>
          <a:xfrm>
            <a:off x="5311072" y="5204846"/>
            <a:ext cx="379283" cy="586"/>
          </a:xfrm>
          <a:prstGeom prst="straightConnector1">
            <a:avLst/>
          </a:prstGeom>
          <a:ln w="25400">
            <a:solidFill>
              <a:srgbClr val="00B0F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a:p>
        </p:txBody>
      </p:sp>
      <p:sp>
        <p:nvSpPr>
          <p:cNvPr id="9" name="Fußzeilenplatzhalter 3"/>
          <p:cNvSpPr>
            <a:spLocks noGrp="1"/>
          </p:cNvSpPr>
          <p:nvPr>
            <p:ph type="ftr" sz="quarter" idx="3"/>
          </p:nvPr>
        </p:nvSpPr>
        <p:spPr>
          <a:xfrm>
            <a:off x="658813" y="6492875"/>
            <a:ext cx="3086100" cy="365125"/>
          </a:xfrm>
        </p:spPr>
        <p:txBody>
          <a:bodyPr/>
          <a:lstStyle/>
          <a:p>
            <a:pPr>
              <a:defRPr/>
            </a:pPr>
            <a:r>
              <a:rPr lang="en-US" dirty="0" smtClean="0"/>
              <a:t>6th Slag Valorisation Symposium 2019</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5</a:t>
            </a:fld>
            <a:endParaRPr lang="de-DE"/>
          </a:p>
        </p:txBody>
      </p:sp>
      <p:sp>
        <p:nvSpPr>
          <p:cNvPr id="3" name="Textplatzhalter 2"/>
          <p:cNvSpPr>
            <a:spLocks noGrp="1"/>
          </p:cNvSpPr>
          <p:nvPr>
            <p:ph type="body" sz="quarter" idx="12"/>
          </p:nvPr>
        </p:nvSpPr>
        <p:spPr/>
        <p:txBody>
          <a:bodyPr/>
          <a:lstStyle/>
          <a:p>
            <a:pPr marL="0" indent="0"/>
            <a:r>
              <a:rPr lang="en-GB" b="1" dirty="0" smtClean="0"/>
              <a:t>Is there any simple correlation of chemical</a:t>
            </a:r>
            <a:br>
              <a:rPr lang="en-GB" b="1" dirty="0" smtClean="0"/>
            </a:br>
            <a:r>
              <a:rPr lang="en-GB" b="1" dirty="0" smtClean="0"/>
              <a:t>slag analysis and slag cement reactivity?</a:t>
            </a:r>
            <a:endParaRPr lang="de-DE" dirty="0" smtClean="0"/>
          </a:p>
          <a:p>
            <a:pPr marL="0" indent="0"/>
            <a:endParaRPr lang="de-DE" dirty="0"/>
          </a:p>
        </p:txBody>
      </p:sp>
      <p:sp>
        <p:nvSpPr>
          <p:cNvPr id="4" name="Fußzeilenplatzhalter 3"/>
          <p:cNvSpPr>
            <a:spLocks noGrp="1"/>
          </p:cNvSpPr>
          <p:nvPr>
            <p:ph type="ftr" sz="quarter" idx="3"/>
          </p:nvPr>
        </p:nvSpPr>
        <p:spPr/>
        <p:txBody>
          <a:bodyPr/>
          <a:lstStyle/>
          <a:p>
            <a:pPr>
              <a:defRPr/>
            </a:pPr>
            <a:r>
              <a:rPr lang="en-US" dirty="0" smtClean="0"/>
              <a:t>6th Slag Valorisation Symposium 2019</a:t>
            </a:r>
            <a:endParaRPr lang="de-DE" dirty="0"/>
          </a:p>
        </p:txBody>
      </p:sp>
      <p:sp>
        <p:nvSpPr>
          <p:cNvPr id="5" name="Rectangle 1"/>
          <p:cNvSpPr>
            <a:spLocks noChangeArrowheads="1"/>
          </p:cNvSpPr>
          <p:nvPr/>
        </p:nvSpPr>
        <p:spPr bwMode="auto">
          <a:xfrm>
            <a:off x="664569" y="2629216"/>
            <a:ext cx="8027255" cy="192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lnSpc>
                <a:spcPct val="110000"/>
              </a:lnSpc>
            </a:pPr>
            <a:r>
              <a:rPr kumimoji="0" lang="en-GB" b="0" u="none" strike="noStrike" cap="none" normalizeH="0" baseline="0" dirty="0" smtClean="0">
                <a:ln>
                  <a:noFill/>
                </a:ln>
                <a:solidFill>
                  <a:schemeClr val="tx1"/>
                </a:solidFill>
                <a:effectLst/>
                <a:latin typeface="+mn-lt"/>
                <a:ea typeface="SimSun" pitchFamily="2" charset="-122"/>
                <a:cs typeface="Times New Roman" pitchFamily="18" charset="0"/>
              </a:rPr>
              <a:t>Based on FEhS database on GBS already in 1980 H.G. Smolczyk (FEhS-Institute)</a:t>
            </a:r>
            <a:r>
              <a:rPr kumimoji="0" lang="en-GB" b="0" u="none" strike="noStrike" cap="none" normalizeH="0" dirty="0" smtClean="0">
                <a:ln>
                  <a:noFill/>
                </a:ln>
                <a:solidFill>
                  <a:schemeClr val="tx1"/>
                </a:solidFill>
                <a:effectLst/>
                <a:latin typeface="+mn-lt"/>
                <a:ea typeface="SimSun" pitchFamily="2" charset="-122"/>
                <a:cs typeface="Times New Roman" pitchFamily="18" charset="0"/>
              </a:rPr>
              <a:t> s</a:t>
            </a:r>
            <a:r>
              <a:rPr kumimoji="0" lang="en-GB" b="0" u="none" strike="noStrike" cap="none" normalizeH="0" baseline="0" dirty="0" smtClean="0">
                <a:ln>
                  <a:noFill/>
                </a:ln>
                <a:solidFill>
                  <a:schemeClr val="tx1"/>
                </a:solidFill>
                <a:effectLst/>
                <a:latin typeface="+mn-lt"/>
                <a:ea typeface="SimSun" pitchFamily="2" charset="-122"/>
                <a:cs typeface="Times New Roman" pitchFamily="18" charset="0"/>
              </a:rPr>
              <a:t>ummarized his paper presented </a:t>
            </a:r>
            <a:r>
              <a:rPr lang="en-GB" dirty="0" smtClean="0">
                <a:latin typeface="+mn-lt"/>
                <a:ea typeface="SimSun" pitchFamily="2" charset="-122"/>
                <a:cs typeface="Times New Roman" pitchFamily="18" charset="0"/>
              </a:rPr>
              <a:t>on the 7th ICCC</a:t>
            </a:r>
            <a:r>
              <a:rPr kumimoji="0" lang="en-GB" b="0" u="none" strike="noStrike" cap="none" normalizeH="0" baseline="0" dirty="0" smtClean="0">
                <a:ln>
                  <a:noFill/>
                </a:ln>
                <a:solidFill>
                  <a:schemeClr val="tx1"/>
                </a:solidFill>
                <a:effectLst/>
                <a:latin typeface="+mn-lt"/>
                <a:ea typeface="SimSun" pitchFamily="2" charset="-122"/>
                <a:cs typeface="Times New Roman" pitchFamily="18" charset="0"/>
              </a:rPr>
              <a:t>:</a:t>
            </a:r>
          </a:p>
          <a:p>
            <a:pPr marL="0" marR="0" lvl="0" indent="0" algn="l" defTabSz="914400" rtl="0" eaLnBrk="1" fontAlgn="base" latinLnBrk="0" hangingPunct="1">
              <a:lnSpc>
                <a:spcPct val="11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mn-lt"/>
                <a:ea typeface="SimSun" pitchFamily="2" charset="-122"/>
                <a:cs typeface="Times New Roman" pitchFamily="18" charset="0"/>
              </a:rPr>
              <a:t> </a:t>
            </a:r>
          </a:p>
          <a:p>
            <a:pPr marL="0" marR="0" lvl="0" indent="0" algn="l" defTabSz="914400" rtl="0" eaLnBrk="1" fontAlgn="base" latinLnBrk="0" hangingPunct="1">
              <a:lnSpc>
                <a:spcPct val="110000"/>
              </a:lnSpc>
              <a:spcBef>
                <a:spcPct val="0"/>
              </a:spcBef>
              <a:spcAft>
                <a:spcPct val="0"/>
              </a:spcAft>
              <a:buClrTx/>
              <a:buSzTx/>
              <a:buFontTx/>
              <a:buNone/>
              <a:tabLst/>
            </a:pPr>
            <a:r>
              <a:rPr kumimoji="0" lang="en-GB" b="1" i="1" u="none" strike="noStrike" cap="none" normalizeH="0" baseline="0" dirty="0" smtClean="0">
                <a:ln>
                  <a:noFill/>
                </a:ln>
                <a:solidFill>
                  <a:schemeClr val="tx1"/>
                </a:solidFill>
                <a:effectLst/>
                <a:latin typeface="+mn-lt"/>
                <a:ea typeface="SimSun" pitchFamily="2" charset="-122"/>
                <a:cs typeface="Times New Roman" pitchFamily="18" charset="0"/>
              </a:rPr>
              <a:t>"it cannot be expected that the resulting strength development can be predetermined by aid of a simple hydraulic factor."</a:t>
            </a:r>
            <a:endParaRPr kumimoji="0" lang="en-GB" b="0" u="none" strike="noStrike" cap="none" normalizeH="0" baseline="0" dirty="0" smtClean="0">
              <a:ln>
                <a:noFill/>
              </a:ln>
              <a:solidFill>
                <a:schemeClr val="tx1"/>
              </a:solidFill>
              <a:effectLst/>
              <a:latin typeface="+mn-lt"/>
              <a:cs typeface="Arial" pitchFamily="34" charset="0"/>
            </a:endParaRPr>
          </a:p>
        </p:txBody>
      </p:sp>
      <p:sp>
        <p:nvSpPr>
          <p:cNvPr id="6" name="Fußzeilenplatzhalter 3"/>
          <p:cNvSpPr txBox="1">
            <a:spLocks/>
          </p:cNvSpPr>
          <p:nvPr/>
        </p:nvSpPr>
        <p:spPr>
          <a:xfrm>
            <a:off x="702879" y="4815724"/>
            <a:ext cx="6376532" cy="365125"/>
          </a:xfrm>
          <a:prstGeom prst="rect">
            <a:avLst/>
          </a:prstGeom>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H. G. Smolczyk: Slag structure and identification of slags. 7th ICCC, Paris, 1980   </a:t>
            </a:r>
            <a:endParaRPr kumimoji="0" lang="de-DE" sz="900" b="0" i="0" u="none" strike="noStrike" kern="1200" cap="none" spc="0" normalizeH="0" baseline="0" noProof="0" dirty="0">
              <a:ln>
                <a:noFill/>
              </a:ln>
              <a:effectLst/>
              <a:uLnTx/>
              <a:uFillTx/>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6</a:t>
            </a:fld>
            <a:endParaRPr lang="de-DE"/>
          </a:p>
        </p:txBody>
      </p:sp>
      <p:sp>
        <p:nvSpPr>
          <p:cNvPr id="3" name="Textplatzhalter 2"/>
          <p:cNvSpPr>
            <a:spLocks noGrp="1"/>
          </p:cNvSpPr>
          <p:nvPr>
            <p:ph type="body" sz="quarter" idx="12"/>
          </p:nvPr>
        </p:nvSpPr>
        <p:spPr/>
        <p:txBody>
          <a:bodyPr/>
          <a:lstStyle/>
          <a:p>
            <a:pPr marL="0" indent="0"/>
            <a:r>
              <a:rPr lang="en-GB" b="1" dirty="0" smtClean="0"/>
              <a:t>Is there any simple correlation of chemical</a:t>
            </a:r>
            <a:br>
              <a:rPr lang="en-GB" b="1" dirty="0" smtClean="0"/>
            </a:br>
            <a:r>
              <a:rPr lang="en-GB" b="1" dirty="0" smtClean="0"/>
              <a:t>slag analysis and slag cement reactivity?</a:t>
            </a:r>
            <a:endParaRPr lang="de-DE" dirty="0" smtClean="0"/>
          </a:p>
        </p:txBody>
      </p:sp>
      <p:sp>
        <p:nvSpPr>
          <p:cNvPr id="4" name="Fußzeilenplatzhalter 3"/>
          <p:cNvSpPr>
            <a:spLocks noGrp="1"/>
          </p:cNvSpPr>
          <p:nvPr>
            <p:ph type="ftr" sz="quarter" idx="3"/>
          </p:nvPr>
        </p:nvSpPr>
        <p:spPr/>
        <p:txBody>
          <a:bodyPr/>
          <a:lstStyle/>
          <a:p>
            <a:pPr>
              <a:defRPr/>
            </a:pPr>
            <a:r>
              <a:rPr lang="en-US" smtClean="0"/>
              <a:t>6th Slag Valorisation Symposium 2019</a:t>
            </a:r>
            <a:endParaRPr lang="de-DE" dirty="0"/>
          </a:p>
        </p:txBody>
      </p:sp>
      <p:sp>
        <p:nvSpPr>
          <p:cNvPr id="5" name="Rectangle 3"/>
          <p:cNvSpPr>
            <a:spLocks noChangeArrowheads="1"/>
          </p:cNvSpPr>
          <p:nvPr/>
        </p:nvSpPr>
        <p:spPr bwMode="auto">
          <a:xfrm>
            <a:off x="5207000" y="5355963"/>
            <a:ext cx="2454275" cy="1292225"/>
          </a:xfrm>
          <a:prstGeom prst="rect">
            <a:avLst/>
          </a:prstGeom>
          <a:noFill/>
          <a:ln w="9525">
            <a:solidFill>
              <a:srgbClr val="00498E"/>
            </a:solidFill>
            <a:miter lim="800000"/>
            <a:headEnd/>
            <a:tailEnd/>
          </a:ln>
          <a:effectLst/>
        </p:spPr>
        <p:txBody>
          <a:bodyPr wrap="none">
            <a:spAutoFit/>
          </a:bodyPr>
          <a:lstStyle/>
          <a:p>
            <a:pPr>
              <a:spcBef>
                <a:spcPct val="50000"/>
              </a:spcBef>
              <a:tabLst>
                <a:tab pos="476250" algn="l"/>
              </a:tabLst>
            </a:pPr>
            <a:r>
              <a:rPr lang="de-DE" sz="1300" b="1" dirty="0"/>
              <a:t>Granulation </a:t>
            </a:r>
            <a:r>
              <a:rPr lang="de-DE" sz="1300" b="1" dirty="0" err="1"/>
              <a:t>c</a:t>
            </a:r>
            <a:r>
              <a:rPr lang="de-DE" sz="1300" b="1" dirty="0" err="1" smtClean="0"/>
              <a:t>onditions</a:t>
            </a:r>
            <a:r>
              <a:rPr lang="de-DE" sz="1300" b="1" dirty="0"/>
              <a:t/>
            </a:r>
            <a:br>
              <a:rPr lang="de-DE" sz="1300" b="1" dirty="0"/>
            </a:br>
            <a:r>
              <a:rPr lang="de-DE" sz="1300" dirty="0"/>
              <a:t>	- </a:t>
            </a:r>
            <a:r>
              <a:rPr lang="de-DE" sz="1300" dirty="0" err="1"/>
              <a:t>Water</a:t>
            </a:r>
            <a:r>
              <a:rPr lang="de-DE" sz="1300" dirty="0"/>
              <a:t> </a:t>
            </a:r>
            <a:r>
              <a:rPr lang="de-DE" sz="1300" dirty="0" err="1"/>
              <a:t>temperature</a:t>
            </a:r>
            <a:r>
              <a:rPr lang="de-DE" sz="1300" dirty="0"/>
              <a:t/>
            </a:r>
            <a:br>
              <a:rPr lang="de-DE" sz="1300" dirty="0"/>
            </a:br>
            <a:r>
              <a:rPr lang="de-DE" sz="1300" dirty="0"/>
              <a:t>	- </a:t>
            </a:r>
            <a:r>
              <a:rPr lang="de-DE" sz="1300" dirty="0" err="1"/>
              <a:t>Water</a:t>
            </a:r>
            <a:r>
              <a:rPr lang="de-DE" sz="1300" dirty="0"/>
              <a:t>/Slag </a:t>
            </a:r>
            <a:r>
              <a:rPr lang="de-DE" sz="1300" dirty="0" err="1"/>
              <a:t>ratio</a:t>
            </a:r>
            <a:r>
              <a:rPr lang="de-DE" sz="1300" dirty="0"/>
              <a:t/>
            </a:r>
            <a:br>
              <a:rPr lang="de-DE" sz="1300" dirty="0"/>
            </a:br>
            <a:r>
              <a:rPr lang="de-DE" sz="1300" dirty="0"/>
              <a:t>	- </a:t>
            </a:r>
            <a:r>
              <a:rPr lang="de-DE" sz="1300" dirty="0" err="1"/>
              <a:t>Water</a:t>
            </a:r>
            <a:r>
              <a:rPr lang="de-DE" sz="1300" dirty="0"/>
              <a:t>-/Air </a:t>
            </a:r>
            <a:r>
              <a:rPr lang="de-DE" sz="1300" dirty="0" err="1"/>
              <a:t>pressure</a:t>
            </a:r>
            <a:r>
              <a:rPr lang="de-DE" sz="1300" dirty="0"/>
              <a:t/>
            </a:r>
            <a:br>
              <a:rPr lang="de-DE" sz="1300" dirty="0"/>
            </a:br>
            <a:r>
              <a:rPr lang="de-DE" sz="1300" dirty="0"/>
              <a:t>	- </a:t>
            </a:r>
            <a:r>
              <a:rPr lang="de-DE" sz="1300" dirty="0" err="1"/>
              <a:t>Geometrical</a:t>
            </a:r>
            <a:r>
              <a:rPr lang="de-DE" sz="1300" dirty="0"/>
              <a:t> </a:t>
            </a:r>
            <a:r>
              <a:rPr lang="de-DE" sz="1300" dirty="0" err="1"/>
              <a:t>conditions</a:t>
            </a:r>
            <a:r>
              <a:rPr lang="de-DE" sz="1300" dirty="0"/>
              <a:t/>
            </a:r>
            <a:br>
              <a:rPr lang="de-DE" sz="1300" dirty="0"/>
            </a:br>
            <a:r>
              <a:rPr lang="de-DE" sz="1300" dirty="0"/>
              <a:t>	- </a:t>
            </a:r>
            <a:r>
              <a:rPr lang="de-DE" sz="1300" dirty="0" err="1"/>
              <a:t>Cooling</a:t>
            </a:r>
            <a:r>
              <a:rPr lang="de-DE" sz="1300" dirty="0"/>
              <a:t> rate</a:t>
            </a:r>
          </a:p>
        </p:txBody>
      </p:sp>
      <p:sp>
        <p:nvSpPr>
          <p:cNvPr id="6" name="Text Box 4"/>
          <p:cNvSpPr txBox="1">
            <a:spLocks noChangeArrowheads="1"/>
          </p:cNvSpPr>
          <p:nvPr/>
        </p:nvSpPr>
        <p:spPr bwMode="auto">
          <a:xfrm>
            <a:off x="1492963" y="5452801"/>
            <a:ext cx="2074862" cy="1093787"/>
          </a:xfrm>
          <a:prstGeom prst="rect">
            <a:avLst/>
          </a:prstGeom>
          <a:noFill/>
          <a:ln w="9525">
            <a:solidFill>
              <a:srgbClr val="00498E"/>
            </a:solidFill>
            <a:miter lim="800000"/>
            <a:headEnd/>
            <a:tailEnd/>
          </a:ln>
          <a:effectLst/>
        </p:spPr>
        <p:txBody>
          <a:bodyPr wrap="none">
            <a:spAutoFit/>
          </a:bodyPr>
          <a:lstStyle/>
          <a:p>
            <a:pPr>
              <a:spcBef>
                <a:spcPct val="50000"/>
              </a:spcBef>
              <a:tabLst>
                <a:tab pos="381000" algn="l"/>
              </a:tabLst>
            </a:pPr>
            <a:r>
              <a:rPr lang="de-DE" sz="1300" b="1" dirty="0"/>
              <a:t>Granulation </a:t>
            </a:r>
            <a:r>
              <a:rPr lang="de-DE" sz="1300" b="1" dirty="0" err="1"/>
              <a:t>technology</a:t>
            </a:r>
            <a:r>
              <a:rPr lang="de-DE" sz="1300" b="1" dirty="0"/>
              <a:t/>
            </a:r>
            <a:br>
              <a:rPr lang="de-DE" sz="1300" b="1" dirty="0"/>
            </a:br>
            <a:r>
              <a:rPr lang="de-DE" sz="1300" dirty="0"/>
              <a:t>	- </a:t>
            </a:r>
            <a:r>
              <a:rPr lang="de-DE" sz="1300" dirty="0" err="1"/>
              <a:t>Wet</a:t>
            </a:r>
            <a:r>
              <a:rPr lang="de-DE" sz="1300" dirty="0"/>
              <a:t> </a:t>
            </a:r>
            <a:r>
              <a:rPr lang="de-DE" sz="1300" dirty="0" err="1"/>
              <a:t>granulation</a:t>
            </a:r>
            <a:r>
              <a:rPr lang="de-DE" sz="1300" dirty="0"/>
              <a:t/>
            </a:r>
            <a:br>
              <a:rPr lang="de-DE" sz="1300" dirty="0"/>
            </a:br>
            <a:r>
              <a:rPr lang="de-DE" sz="1300" dirty="0"/>
              <a:t>	- </a:t>
            </a:r>
            <a:r>
              <a:rPr lang="de-DE" sz="1300" dirty="0" err="1"/>
              <a:t>Pelletizing</a:t>
            </a:r>
            <a:r>
              <a:rPr lang="de-DE" sz="1300" dirty="0"/>
              <a:t/>
            </a:r>
            <a:br>
              <a:rPr lang="de-DE" sz="1300" dirty="0"/>
            </a:br>
            <a:r>
              <a:rPr lang="de-DE" sz="1300" dirty="0"/>
              <a:t>	- Central </a:t>
            </a:r>
            <a:r>
              <a:rPr lang="de-DE" sz="1300" dirty="0" err="1"/>
              <a:t>granulation</a:t>
            </a:r>
            <a:r>
              <a:rPr lang="de-DE" sz="1300" dirty="0"/>
              <a:t/>
            </a:r>
            <a:br>
              <a:rPr lang="de-DE" sz="1300" dirty="0"/>
            </a:br>
            <a:r>
              <a:rPr lang="de-DE" sz="1300" dirty="0"/>
              <a:t>	- </a:t>
            </a:r>
            <a:r>
              <a:rPr lang="de-DE" sz="1300" dirty="0" err="1" smtClean="0"/>
              <a:t>Local</a:t>
            </a:r>
            <a:r>
              <a:rPr lang="de-DE" sz="1300" dirty="0" smtClean="0"/>
              <a:t> </a:t>
            </a:r>
            <a:r>
              <a:rPr lang="de-DE" sz="1300" dirty="0" err="1"/>
              <a:t>granulation</a:t>
            </a:r>
            <a:endParaRPr lang="de-DE" sz="1300" dirty="0"/>
          </a:p>
        </p:txBody>
      </p:sp>
      <p:sp>
        <p:nvSpPr>
          <p:cNvPr id="7" name="Text Box 5"/>
          <p:cNvSpPr txBox="1">
            <a:spLocks noChangeArrowheads="1"/>
          </p:cNvSpPr>
          <p:nvPr/>
        </p:nvSpPr>
        <p:spPr bwMode="auto">
          <a:xfrm>
            <a:off x="4598988" y="2045232"/>
            <a:ext cx="3670300" cy="696912"/>
          </a:xfrm>
          <a:prstGeom prst="rect">
            <a:avLst/>
          </a:prstGeom>
          <a:noFill/>
          <a:ln w="9525">
            <a:solidFill>
              <a:srgbClr val="00498E"/>
            </a:solidFill>
            <a:miter lim="800000"/>
            <a:headEnd/>
            <a:tailEnd/>
          </a:ln>
          <a:effectLst/>
        </p:spPr>
        <p:txBody>
          <a:bodyPr>
            <a:spAutoFit/>
          </a:bodyPr>
          <a:lstStyle/>
          <a:p>
            <a:pPr>
              <a:spcBef>
                <a:spcPct val="50000"/>
              </a:spcBef>
              <a:tabLst>
                <a:tab pos="381000" algn="l"/>
              </a:tabLst>
            </a:pPr>
            <a:r>
              <a:rPr lang="de-DE" sz="1300" b="1"/>
              <a:t>Slag composition</a:t>
            </a:r>
            <a:br>
              <a:rPr lang="de-DE" sz="1300" b="1"/>
            </a:br>
            <a:r>
              <a:rPr lang="de-DE" sz="1300"/>
              <a:t>	- Basicity (CaO, MgO, SiO</a:t>
            </a:r>
            <a:r>
              <a:rPr lang="de-DE" sz="1300" baseline="-25000"/>
              <a:t>2</a:t>
            </a:r>
            <a:r>
              <a:rPr lang="de-DE" sz="1300"/>
              <a:t>)</a:t>
            </a:r>
            <a:br>
              <a:rPr lang="de-DE" sz="1300"/>
            </a:br>
            <a:r>
              <a:rPr lang="de-DE" sz="1300"/>
              <a:t>	- TiO</a:t>
            </a:r>
            <a:r>
              <a:rPr lang="de-DE" sz="1300" baseline="-25000"/>
              <a:t>2</a:t>
            </a:r>
            <a:r>
              <a:rPr lang="de-DE" sz="1300"/>
              <a:t>, Al</a:t>
            </a:r>
            <a:r>
              <a:rPr lang="de-DE" sz="1300" baseline="-25000"/>
              <a:t>2</a:t>
            </a:r>
            <a:r>
              <a:rPr lang="de-DE" sz="1300"/>
              <a:t>O</a:t>
            </a:r>
            <a:r>
              <a:rPr lang="de-DE" sz="1300" baseline="-25000"/>
              <a:t>3</a:t>
            </a:r>
            <a:r>
              <a:rPr lang="de-DE" sz="1300"/>
              <a:t>, MnO, CaS, Alkali oxydes ...</a:t>
            </a:r>
          </a:p>
        </p:txBody>
      </p:sp>
      <p:sp>
        <p:nvSpPr>
          <p:cNvPr id="8" name="Text Box 6"/>
          <p:cNvSpPr txBox="1">
            <a:spLocks noChangeArrowheads="1"/>
          </p:cNvSpPr>
          <p:nvPr/>
        </p:nvSpPr>
        <p:spPr bwMode="auto">
          <a:xfrm>
            <a:off x="1285690" y="1946013"/>
            <a:ext cx="1830053" cy="892552"/>
          </a:xfrm>
          <a:prstGeom prst="rect">
            <a:avLst/>
          </a:prstGeom>
          <a:noFill/>
          <a:ln w="9525">
            <a:solidFill>
              <a:srgbClr val="00498E"/>
            </a:solidFill>
            <a:miter lim="800000"/>
            <a:headEnd/>
            <a:tailEnd/>
          </a:ln>
          <a:effectLst/>
        </p:spPr>
        <p:txBody>
          <a:bodyPr wrap="none">
            <a:spAutoFit/>
          </a:bodyPr>
          <a:lstStyle/>
          <a:p>
            <a:pPr>
              <a:tabLst>
                <a:tab pos="381000" algn="l"/>
              </a:tabLst>
            </a:pPr>
            <a:r>
              <a:rPr lang="de-DE" sz="1300" b="1" dirty="0" smtClean="0"/>
              <a:t>Blast furnace </a:t>
            </a:r>
            <a:r>
              <a:rPr lang="de-DE" sz="1300" b="1" dirty="0"/>
              <a:t>process</a:t>
            </a:r>
            <a:br>
              <a:rPr lang="de-DE" sz="1300" b="1" dirty="0"/>
            </a:br>
            <a:r>
              <a:rPr lang="de-DE" sz="1300" dirty="0"/>
              <a:t>	- </a:t>
            </a:r>
            <a:r>
              <a:rPr lang="de-DE" sz="1300" dirty="0" err="1"/>
              <a:t>Burden</a:t>
            </a:r>
            <a:endParaRPr lang="de-DE" sz="1300" dirty="0"/>
          </a:p>
          <a:p>
            <a:pPr>
              <a:tabLst>
                <a:tab pos="381000" algn="l"/>
              </a:tabLst>
            </a:pPr>
            <a:r>
              <a:rPr lang="de-DE" sz="1300" dirty="0"/>
              <a:t>	- </a:t>
            </a:r>
            <a:r>
              <a:rPr lang="de-DE" sz="1300" dirty="0" err="1"/>
              <a:t>Reduction</a:t>
            </a:r>
            <a:r>
              <a:rPr lang="de-DE" sz="1300" dirty="0"/>
              <a:t> </a:t>
            </a:r>
            <a:r>
              <a:rPr lang="de-DE" sz="1300" dirty="0" err="1"/>
              <a:t>agent</a:t>
            </a:r>
            <a:r>
              <a:rPr lang="de-DE" sz="1300" dirty="0"/>
              <a:t/>
            </a:r>
            <a:br>
              <a:rPr lang="de-DE" sz="1300" dirty="0"/>
            </a:br>
            <a:r>
              <a:rPr lang="de-DE" sz="1300" dirty="0"/>
              <a:t>	- Slag </a:t>
            </a:r>
            <a:r>
              <a:rPr lang="de-DE" sz="1300" dirty="0" err="1"/>
              <a:t>temperature</a:t>
            </a:r>
            <a:endParaRPr lang="de-DE" sz="1300" b="1" dirty="0"/>
          </a:p>
        </p:txBody>
      </p:sp>
      <p:sp>
        <p:nvSpPr>
          <p:cNvPr id="9" name="Rectangle 7"/>
          <p:cNvSpPr>
            <a:spLocks noChangeArrowheads="1"/>
          </p:cNvSpPr>
          <p:nvPr/>
        </p:nvSpPr>
        <p:spPr bwMode="auto">
          <a:xfrm>
            <a:off x="1300163" y="3166151"/>
            <a:ext cx="1808162" cy="498475"/>
          </a:xfrm>
          <a:prstGeom prst="rect">
            <a:avLst/>
          </a:prstGeom>
          <a:noFill/>
          <a:ln w="9525">
            <a:solidFill>
              <a:srgbClr val="00498E"/>
            </a:solidFill>
            <a:miter lim="800000"/>
            <a:headEnd/>
            <a:tailEnd/>
          </a:ln>
          <a:effectLst/>
        </p:spPr>
        <p:txBody>
          <a:bodyPr wrap="none">
            <a:spAutoFit/>
          </a:bodyPr>
          <a:lstStyle/>
          <a:p>
            <a:pPr>
              <a:spcBef>
                <a:spcPct val="50000"/>
              </a:spcBef>
              <a:tabLst>
                <a:tab pos="381000" algn="l"/>
              </a:tabLst>
            </a:pPr>
            <a:r>
              <a:rPr lang="de-DE" sz="1300" b="1"/>
              <a:t>Slag viscosity</a:t>
            </a:r>
            <a:br>
              <a:rPr lang="de-DE" sz="1300" b="1"/>
            </a:br>
            <a:r>
              <a:rPr lang="de-DE" sz="1300" b="1"/>
              <a:t>	</a:t>
            </a:r>
            <a:r>
              <a:rPr lang="de-DE" sz="1300"/>
              <a:t>- Long/short slag</a:t>
            </a:r>
          </a:p>
        </p:txBody>
      </p:sp>
      <p:cxnSp>
        <p:nvCxnSpPr>
          <p:cNvPr id="10" name="AutoShape 8"/>
          <p:cNvCxnSpPr>
            <a:cxnSpLocks noChangeShapeType="1"/>
            <a:stCxn id="8" idx="2"/>
            <a:endCxn id="9" idx="0"/>
          </p:cNvCxnSpPr>
          <p:nvPr/>
        </p:nvCxnSpPr>
        <p:spPr bwMode="auto">
          <a:xfrm>
            <a:off x="2200717" y="2838565"/>
            <a:ext cx="3527" cy="327586"/>
          </a:xfrm>
          <a:prstGeom prst="straightConnector1">
            <a:avLst/>
          </a:prstGeom>
          <a:noFill/>
          <a:ln w="9525">
            <a:solidFill>
              <a:srgbClr val="00498E"/>
            </a:solidFill>
            <a:round/>
            <a:headEnd/>
            <a:tailEnd type="triangle" w="med" len="lg"/>
          </a:ln>
          <a:effectLst/>
        </p:spPr>
      </p:cxnSp>
      <p:cxnSp>
        <p:nvCxnSpPr>
          <p:cNvPr id="11" name="AutoShape 9"/>
          <p:cNvCxnSpPr>
            <a:cxnSpLocks noChangeShapeType="1"/>
            <a:stCxn id="8" idx="0"/>
            <a:endCxn id="7" idx="0"/>
          </p:cNvCxnSpPr>
          <p:nvPr/>
        </p:nvCxnSpPr>
        <p:spPr bwMode="auto">
          <a:xfrm rot="16200000" flipH="1">
            <a:off x="4267817" y="-121088"/>
            <a:ext cx="99219" cy="4233421"/>
          </a:xfrm>
          <a:prstGeom prst="bentConnector3">
            <a:avLst>
              <a:gd name="adj1" fmla="val -230399"/>
            </a:avLst>
          </a:prstGeom>
          <a:noFill/>
          <a:ln w="9525">
            <a:solidFill>
              <a:srgbClr val="00498E"/>
            </a:solidFill>
            <a:miter lim="800000"/>
            <a:headEnd/>
            <a:tailEnd type="triangle" w="med" len="lg"/>
          </a:ln>
          <a:effectLst/>
        </p:spPr>
      </p:cxnSp>
      <p:sp>
        <p:nvSpPr>
          <p:cNvPr id="12" name="Rectangle 10"/>
          <p:cNvSpPr>
            <a:spLocks noChangeArrowheads="1"/>
          </p:cNvSpPr>
          <p:nvPr/>
        </p:nvSpPr>
        <p:spPr bwMode="auto">
          <a:xfrm>
            <a:off x="3130550" y="4005001"/>
            <a:ext cx="1862138" cy="1141412"/>
          </a:xfrm>
          <a:prstGeom prst="rect">
            <a:avLst/>
          </a:prstGeom>
          <a:noFill/>
          <a:ln w="57150">
            <a:solidFill>
              <a:schemeClr val="tx1"/>
            </a:solidFill>
            <a:miter lim="800000"/>
            <a:headEnd/>
            <a:tailEnd/>
          </a:ln>
          <a:effectLst/>
        </p:spPr>
        <p:txBody>
          <a:bodyPr wrap="none">
            <a:spAutoFit/>
          </a:bodyPr>
          <a:lstStyle/>
          <a:p>
            <a:pPr>
              <a:spcBef>
                <a:spcPct val="50000"/>
              </a:spcBef>
              <a:tabLst>
                <a:tab pos="381000" algn="l"/>
              </a:tabLst>
            </a:pPr>
            <a:r>
              <a:rPr lang="de-DE" sz="1300" b="1"/>
              <a:t>Technical properties</a:t>
            </a:r>
            <a:br>
              <a:rPr lang="de-DE" sz="1300" b="1"/>
            </a:br>
            <a:r>
              <a:rPr lang="de-DE" sz="1300" b="1"/>
              <a:t>	</a:t>
            </a:r>
            <a:r>
              <a:rPr lang="de-DE" sz="1300"/>
              <a:t>- latent-hydraulic</a:t>
            </a:r>
            <a:br>
              <a:rPr lang="de-DE" sz="1300"/>
            </a:br>
            <a:r>
              <a:rPr lang="de-DE" sz="1300"/>
              <a:t>	- grinding</a:t>
            </a:r>
            <a:br>
              <a:rPr lang="de-DE" sz="1300"/>
            </a:br>
            <a:r>
              <a:rPr lang="de-DE" sz="1300"/>
              <a:t>	- transport</a:t>
            </a:r>
            <a:br>
              <a:rPr lang="de-DE" sz="1300"/>
            </a:br>
            <a:r>
              <a:rPr lang="de-DE" sz="1300"/>
              <a:t>	- environmental</a:t>
            </a:r>
          </a:p>
        </p:txBody>
      </p:sp>
      <p:cxnSp>
        <p:nvCxnSpPr>
          <p:cNvPr id="13" name="AutoShape 11"/>
          <p:cNvCxnSpPr>
            <a:cxnSpLocks noChangeShapeType="1"/>
            <a:stCxn id="7" idx="2"/>
            <a:endCxn id="18" idx="0"/>
          </p:cNvCxnSpPr>
          <p:nvPr/>
        </p:nvCxnSpPr>
        <p:spPr bwMode="auto">
          <a:xfrm rot="5400000">
            <a:off x="6271816" y="2904466"/>
            <a:ext cx="324644" cy="1588"/>
          </a:xfrm>
          <a:prstGeom prst="straightConnector1">
            <a:avLst/>
          </a:prstGeom>
          <a:noFill/>
          <a:ln w="9525">
            <a:solidFill>
              <a:srgbClr val="00498E"/>
            </a:solidFill>
            <a:round/>
            <a:headEnd/>
            <a:tailEnd type="triangle" w="med" len="lg"/>
          </a:ln>
          <a:effectLst/>
        </p:spPr>
      </p:cxnSp>
      <p:cxnSp>
        <p:nvCxnSpPr>
          <p:cNvPr id="14" name="AutoShape 12"/>
          <p:cNvCxnSpPr>
            <a:cxnSpLocks noChangeShapeType="1"/>
            <a:stCxn id="6" idx="0"/>
            <a:endCxn id="12" idx="1"/>
          </p:cNvCxnSpPr>
          <p:nvPr/>
        </p:nvCxnSpPr>
        <p:spPr bwMode="auto">
          <a:xfrm rot="5400000" flipH="1" flipV="1">
            <a:off x="2391925" y="4714176"/>
            <a:ext cx="877094" cy="600156"/>
          </a:xfrm>
          <a:prstGeom prst="bentConnector2">
            <a:avLst/>
          </a:prstGeom>
          <a:noFill/>
          <a:ln w="9525">
            <a:solidFill>
              <a:srgbClr val="00498E"/>
            </a:solidFill>
            <a:miter lim="800000"/>
            <a:headEnd/>
            <a:tailEnd type="triangle" w="med" len="lg"/>
          </a:ln>
          <a:effectLst/>
        </p:spPr>
      </p:cxnSp>
      <p:sp>
        <p:nvSpPr>
          <p:cNvPr id="15" name="Text Box 13"/>
          <p:cNvSpPr txBox="1">
            <a:spLocks noChangeArrowheads="1"/>
          </p:cNvSpPr>
          <p:nvPr/>
        </p:nvSpPr>
        <p:spPr bwMode="auto">
          <a:xfrm>
            <a:off x="6826250" y="4227251"/>
            <a:ext cx="1568450" cy="696912"/>
          </a:xfrm>
          <a:prstGeom prst="rect">
            <a:avLst/>
          </a:prstGeom>
          <a:noFill/>
          <a:ln w="9525">
            <a:solidFill>
              <a:srgbClr val="00498E"/>
            </a:solidFill>
            <a:miter lim="800000"/>
            <a:headEnd/>
            <a:tailEnd/>
          </a:ln>
          <a:effectLst/>
        </p:spPr>
        <p:txBody>
          <a:bodyPr wrap="none">
            <a:spAutoFit/>
          </a:bodyPr>
          <a:lstStyle/>
          <a:p>
            <a:pPr>
              <a:spcBef>
                <a:spcPct val="50000"/>
              </a:spcBef>
              <a:tabLst>
                <a:tab pos="381000" algn="l"/>
              </a:tabLst>
            </a:pPr>
            <a:r>
              <a:rPr lang="de-DE" sz="1300" b="1" dirty="0" err="1"/>
              <a:t>Storing</a:t>
            </a:r>
            <a:r>
              <a:rPr lang="de-DE" sz="1300" b="1" dirty="0"/>
              <a:t/>
            </a:r>
            <a:br>
              <a:rPr lang="de-DE" sz="1300" b="1" dirty="0"/>
            </a:br>
            <a:r>
              <a:rPr lang="de-DE" sz="1300" dirty="0"/>
              <a:t>	- De-</a:t>
            </a:r>
            <a:r>
              <a:rPr lang="de-DE" sz="1300" dirty="0" err="1"/>
              <a:t>watering</a:t>
            </a:r>
            <a:r>
              <a:rPr lang="de-DE" sz="1300" dirty="0"/>
              <a:t/>
            </a:r>
            <a:br>
              <a:rPr lang="de-DE" sz="1300" dirty="0"/>
            </a:br>
            <a:r>
              <a:rPr lang="de-DE" sz="1300" dirty="0"/>
              <a:t>	- </a:t>
            </a:r>
            <a:r>
              <a:rPr lang="de-DE" sz="1300" dirty="0" err="1" smtClean="0"/>
              <a:t>Ageing</a:t>
            </a:r>
            <a:endParaRPr lang="de-DE" sz="1300" dirty="0"/>
          </a:p>
        </p:txBody>
      </p:sp>
      <p:cxnSp>
        <p:nvCxnSpPr>
          <p:cNvPr id="16" name="AutoShape 14"/>
          <p:cNvCxnSpPr>
            <a:cxnSpLocks noChangeShapeType="1"/>
            <a:stCxn id="15" idx="1"/>
            <a:endCxn id="12" idx="3"/>
          </p:cNvCxnSpPr>
          <p:nvPr/>
        </p:nvCxnSpPr>
        <p:spPr bwMode="auto">
          <a:xfrm flipH="1">
            <a:off x="5021263" y="4576501"/>
            <a:ext cx="1804987" cy="0"/>
          </a:xfrm>
          <a:prstGeom prst="straightConnector1">
            <a:avLst/>
          </a:prstGeom>
          <a:noFill/>
          <a:ln w="9525">
            <a:solidFill>
              <a:srgbClr val="00498E"/>
            </a:solidFill>
            <a:round/>
            <a:headEnd/>
            <a:tailEnd type="triangle" w="med" len="lg"/>
          </a:ln>
          <a:effectLst/>
        </p:spPr>
      </p:cxnSp>
      <p:cxnSp>
        <p:nvCxnSpPr>
          <p:cNvPr id="17" name="AutoShape 15"/>
          <p:cNvCxnSpPr>
            <a:cxnSpLocks noChangeShapeType="1"/>
            <a:stCxn id="8" idx="3"/>
          </p:cNvCxnSpPr>
          <p:nvPr/>
        </p:nvCxnSpPr>
        <p:spPr bwMode="auto">
          <a:xfrm>
            <a:off x="3115743" y="2392289"/>
            <a:ext cx="998388" cy="1610"/>
          </a:xfrm>
          <a:prstGeom prst="straightConnector1">
            <a:avLst/>
          </a:prstGeom>
          <a:noFill/>
          <a:ln w="9525">
            <a:solidFill>
              <a:srgbClr val="00498E"/>
            </a:solidFill>
            <a:miter lim="800000"/>
            <a:headEnd/>
            <a:tailEnd type="none" w="med" len="lg"/>
          </a:ln>
          <a:effectLst/>
        </p:spPr>
      </p:cxnSp>
      <p:sp>
        <p:nvSpPr>
          <p:cNvPr id="18" name="Text Box 16"/>
          <p:cNvSpPr txBox="1">
            <a:spLocks noChangeArrowheads="1"/>
          </p:cNvSpPr>
          <p:nvPr/>
        </p:nvSpPr>
        <p:spPr bwMode="auto">
          <a:xfrm>
            <a:off x="4408488" y="3066788"/>
            <a:ext cx="4051300" cy="696913"/>
          </a:xfrm>
          <a:prstGeom prst="rect">
            <a:avLst/>
          </a:prstGeom>
          <a:noFill/>
          <a:ln w="9525">
            <a:solidFill>
              <a:srgbClr val="00498E"/>
            </a:solidFill>
            <a:miter lim="800000"/>
            <a:headEnd/>
            <a:tailEnd/>
          </a:ln>
          <a:effectLst/>
        </p:spPr>
        <p:txBody>
          <a:bodyPr wrap="none">
            <a:spAutoFit/>
          </a:bodyPr>
          <a:lstStyle/>
          <a:p>
            <a:pPr>
              <a:tabLst>
                <a:tab pos="381000" algn="l"/>
              </a:tabLst>
            </a:pPr>
            <a:r>
              <a:rPr lang="de-DE" sz="1300" b="1" dirty="0"/>
              <a:t>Glass </a:t>
            </a:r>
            <a:r>
              <a:rPr lang="de-DE" sz="1300" b="1" dirty="0" err="1"/>
              <a:t>formation</a:t>
            </a:r>
            <a:endParaRPr lang="de-DE" sz="1300" b="1" dirty="0"/>
          </a:p>
          <a:p>
            <a:pPr>
              <a:tabLst>
                <a:tab pos="381000" algn="l"/>
              </a:tabLst>
            </a:pPr>
            <a:r>
              <a:rPr lang="de-DE" sz="1300" dirty="0"/>
              <a:t>	- Glass </a:t>
            </a:r>
            <a:r>
              <a:rPr lang="de-DE" sz="1300" dirty="0" err="1"/>
              <a:t>content</a:t>
            </a:r>
            <a:r>
              <a:rPr lang="de-DE" sz="1300" dirty="0"/>
              <a:t> </a:t>
            </a:r>
            <a:r>
              <a:rPr lang="de-DE" sz="1300" dirty="0" err="1"/>
              <a:t>and</a:t>
            </a:r>
            <a:r>
              <a:rPr lang="de-DE" sz="1300" dirty="0"/>
              <a:t> </a:t>
            </a:r>
            <a:r>
              <a:rPr lang="de-DE" sz="1300" dirty="0" err="1" smtClean="0"/>
              <a:t>structure</a:t>
            </a:r>
            <a:r>
              <a:rPr lang="de-DE" sz="1300" dirty="0"/>
              <a:t/>
            </a:r>
            <a:br>
              <a:rPr lang="de-DE" sz="1300" dirty="0"/>
            </a:br>
            <a:r>
              <a:rPr lang="de-DE" sz="1300" dirty="0"/>
              <a:t>	- Content </a:t>
            </a:r>
            <a:r>
              <a:rPr lang="de-DE" sz="1300" dirty="0" err="1"/>
              <a:t>and</a:t>
            </a:r>
            <a:r>
              <a:rPr lang="de-DE" sz="1300" dirty="0"/>
              <a:t> </a:t>
            </a:r>
            <a:r>
              <a:rPr lang="de-DE" sz="1300" dirty="0" err="1"/>
              <a:t>modification</a:t>
            </a:r>
            <a:r>
              <a:rPr lang="de-DE" sz="1300" dirty="0"/>
              <a:t> of </a:t>
            </a:r>
            <a:r>
              <a:rPr lang="de-DE" sz="1300" dirty="0" err="1"/>
              <a:t>crystalline</a:t>
            </a:r>
            <a:r>
              <a:rPr lang="de-DE" sz="1300" dirty="0"/>
              <a:t> </a:t>
            </a:r>
            <a:r>
              <a:rPr lang="de-DE" sz="1300" dirty="0" err="1"/>
              <a:t>phases</a:t>
            </a:r>
            <a:endParaRPr lang="de-DE" sz="1300" dirty="0"/>
          </a:p>
        </p:txBody>
      </p:sp>
      <p:cxnSp>
        <p:nvCxnSpPr>
          <p:cNvPr id="19" name="AutoShape 17"/>
          <p:cNvCxnSpPr>
            <a:cxnSpLocks noChangeShapeType="1"/>
            <a:stCxn id="5" idx="3"/>
            <a:endCxn id="18" idx="3"/>
          </p:cNvCxnSpPr>
          <p:nvPr/>
        </p:nvCxnSpPr>
        <p:spPr bwMode="auto">
          <a:xfrm flipV="1">
            <a:off x="7661275" y="3416038"/>
            <a:ext cx="798513" cy="2586038"/>
          </a:xfrm>
          <a:prstGeom prst="bentConnector3">
            <a:avLst>
              <a:gd name="adj1" fmla="val 128630"/>
            </a:avLst>
          </a:prstGeom>
          <a:noFill/>
          <a:ln w="9525">
            <a:solidFill>
              <a:srgbClr val="00498E"/>
            </a:solidFill>
            <a:miter lim="800000"/>
            <a:headEnd/>
            <a:tailEnd type="triangle" w="med" len="lg"/>
          </a:ln>
          <a:effectLst/>
        </p:spPr>
      </p:cxnSp>
      <p:cxnSp>
        <p:nvCxnSpPr>
          <p:cNvPr id="20" name="AutoShape 18"/>
          <p:cNvCxnSpPr>
            <a:cxnSpLocks noChangeShapeType="1"/>
            <a:stCxn id="18" idx="2"/>
          </p:cNvCxnSpPr>
          <p:nvPr/>
        </p:nvCxnSpPr>
        <p:spPr bwMode="auto">
          <a:xfrm rot="16200000" flipH="1">
            <a:off x="6027207" y="4170631"/>
            <a:ext cx="814390" cy="529"/>
          </a:xfrm>
          <a:prstGeom prst="bentConnector3">
            <a:avLst>
              <a:gd name="adj1" fmla="val 50000"/>
            </a:avLst>
          </a:prstGeom>
          <a:noFill/>
          <a:ln w="9525">
            <a:solidFill>
              <a:srgbClr val="00498E"/>
            </a:solidFill>
            <a:miter lim="800000"/>
            <a:headEnd/>
            <a:tailEnd type="none" w="med" len="lg"/>
          </a:ln>
          <a:effectLst/>
        </p:spPr>
      </p:cxnSp>
      <p:cxnSp>
        <p:nvCxnSpPr>
          <p:cNvPr id="21" name="AutoShape 19"/>
          <p:cNvCxnSpPr>
            <a:cxnSpLocks noChangeShapeType="1"/>
            <a:stCxn id="9" idx="3"/>
            <a:endCxn id="26" idx="1"/>
          </p:cNvCxnSpPr>
          <p:nvPr/>
        </p:nvCxnSpPr>
        <p:spPr bwMode="auto">
          <a:xfrm flipV="1">
            <a:off x="3108325" y="3412368"/>
            <a:ext cx="1306021" cy="3021"/>
          </a:xfrm>
          <a:prstGeom prst="straightConnector1">
            <a:avLst/>
          </a:prstGeom>
          <a:noFill/>
          <a:ln w="9525">
            <a:solidFill>
              <a:srgbClr val="00498E"/>
            </a:solidFill>
            <a:miter lim="800000"/>
            <a:headEnd/>
            <a:tailEnd type="triangle" w="med" len="lg"/>
          </a:ln>
          <a:effectLst/>
        </p:spPr>
      </p:cxnSp>
      <p:cxnSp>
        <p:nvCxnSpPr>
          <p:cNvPr id="22" name="AutoShape 20"/>
          <p:cNvCxnSpPr>
            <a:cxnSpLocks noChangeShapeType="1"/>
            <a:stCxn id="7" idx="1"/>
            <a:endCxn id="12" idx="0"/>
          </p:cNvCxnSpPr>
          <p:nvPr/>
        </p:nvCxnSpPr>
        <p:spPr bwMode="auto">
          <a:xfrm rot="10800000" flipV="1">
            <a:off x="4061620" y="2393687"/>
            <a:ext cx="537369" cy="1611313"/>
          </a:xfrm>
          <a:prstGeom prst="bentConnector2">
            <a:avLst/>
          </a:prstGeom>
          <a:noFill/>
          <a:ln w="9525">
            <a:solidFill>
              <a:srgbClr val="00498E"/>
            </a:solidFill>
            <a:miter lim="800000"/>
            <a:headEnd/>
            <a:tailEnd type="triangle" w="med" len="lg"/>
          </a:ln>
          <a:effectLst/>
        </p:spPr>
      </p:cxnSp>
      <p:cxnSp>
        <p:nvCxnSpPr>
          <p:cNvPr id="23" name="AutoShape 21"/>
          <p:cNvCxnSpPr>
            <a:cxnSpLocks noChangeShapeType="1"/>
            <a:stCxn id="6" idx="3"/>
            <a:endCxn id="5" idx="1"/>
          </p:cNvCxnSpPr>
          <p:nvPr/>
        </p:nvCxnSpPr>
        <p:spPr bwMode="auto">
          <a:xfrm>
            <a:off x="3567825" y="5999695"/>
            <a:ext cx="1639175" cy="2381"/>
          </a:xfrm>
          <a:prstGeom prst="bentConnector3">
            <a:avLst>
              <a:gd name="adj1" fmla="val 50000"/>
            </a:avLst>
          </a:prstGeom>
          <a:noFill/>
          <a:ln w="9525">
            <a:solidFill>
              <a:srgbClr val="00498E"/>
            </a:solidFill>
            <a:miter lim="800000"/>
            <a:headEnd/>
            <a:tailEnd type="triangle" w="med" len="lg"/>
          </a:ln>
          <a:effectLst/>
        </p:spPr>
      </p:cxnSp>
      <p:cxnSp>
        <p:nvCxnSpPr>
          <p:cNvPr id="24" name="AutoShape 24"/>
          <p:cNvCxnSpPr>
            <a:cxnSpLocks noChangeShapeType="1"/>
            <a:stCxn id="5" idx="0"/>
          </p:cNvCxnSpPr>
          <p:nvPr/>
        </p:nvCxnSpPr>
        <p:spPr bwMode="auto">
          <a:xfrm rot="5400000" flipH="1" flipV="1">
            <a:off x="6041231" y="4962528"/>
            <a:ext cx="786342" cy="529"/>
          </a:xfrm>
          <a:prstGeom prst="bentConnector3">
            <a:avLst>
              <a:gd name="adj1" fmla="val 50000"/>
            </a:avLst>
          </a:prstGeom>
          <a:noFill/>
          <a:ln w="9525">
            <a:solidFill>
              <a:srgbClr val="00498E"/>
            </a:solidFill>
            <a:miter lim="800000"/>
            <a:headEnd/>
            <a:tailEnd type="none" w="med" len="lg"/>
          </a:ln>
          <a:effectLst/>
        </p:spPr>
      </p:cxnSp>
      <p:sp>
        <p:nvSpPr>
          <p:cNvPr id="25" name="Rechteck 24"/>
          <p:cNvSpPr/>
          <p:nvPr/>
        </p:nvSpPr>
        <p:spPr>
          <a:xfrm>
            <a:off x="4591349" y="2050102"/>
            <a:ext cx="3672975" cy="696035"/>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4414346" y="3064350"/>
            <a:ext cx="4046482" cy="696035"/>
          </a:xfrm>
          <a:prstGeom prst="rect">
            <a:avLst/>
          </a:prstGeom>
          <a:no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4004441" y="3363310"/>
            <a:ext cx="115614" cy="1051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6381347" y="4515668"/>
            <a:ext cx="115614" cy="1051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GB" b="1" dirty="0" smtClean="0"/>
              <a:t>Basic ideas and questions</a:t>
            </a:r>
          </a:p>
          <a:p>
            <a:endParaRPr lang="de-DE" b="1" dirty="0"/>
          </a:p>
        </p:txBody>
      </p:sp>
      <p:sp>
        <p:nvSpPr>
          <p:cNvPr id="3" name="Foliennummernplatzhalter 2"/>
          <p:cNvSpPr>
            <a:spLocks noGrp="1"/>
          </p:cNvSpPr>
          <p:nvPr>
            <p:ph type="sldNum" sz="quarter" idx="11"/>
          </p:nvPr>
        </p:nvSpPr>
        <p:spPr/>
        <p:txBody>
          <a:bodyPr/>
          <a:lstStyle/>
          <a:p>
            <a:fld id="{B4C09697-7C9B-4B14-A3AF-42C46B344482}" type="slidenum">
              <a:rPr lang="de-DE" smtClean="0"/>
              <a:pPr/>
              <a:t>7</a:t>
            </a:fld>
            <a:endParaRPr lang="de-DE"/>
          </a:p>
        </p:txBody>
      </p:sp>
      <p:sp>
        <p:nvSpPr>
          <p:cNvPr id="8" name="Fußzeilenplatzhalter 3"/>
          <p:cNvSpPr>
            <a:spLocks noGrp="1"/>
          </p:cNvSpPr>
          <p:nvPr>
            <p:ph type="ftr" sz="quarter" idx="3"/>
          </p:nvPr>
        </p:nvSpPr>
        <p:spPr>
          <a:xfrm>
            <a:off x="658813" y="6492875"/>
            <a:ext cx="3086100" cy="365125"/>
          </a:xfrm>
        </p:spPr>
        <p:txBody>
          <a:bodyPr/>
          <a:lstStyle/>
          <a:p>
            <a:pPr>
              <a:defRPr/>
            </a:pPr>
            <a:r>
              <a:rPr lang="en-US" smtClean="0"/>
              <a:t>6th Slag Valorisation Symposium 2019</a:t>
            </a:r>
            <a:endParaRPr lang="de-DE" dirty="0"/>
          </a:p>
        </p:txBody>
      </p:sp>
      <p:pic>
        <p:nvPicPr>
          <p:cNvPr id="11" name="Grafik 10" descr="IMG_2779 Kopie.jpg"/>
          <p:cNvPicPr>
            <a:picLocks noChangeAspect="1"/>
          </p:cNvPicPr>
          <p:nvPr/>
        </p:nvPicPr>
        <p:blipFill>
          <a:blip r:embed="rId3" cstate="print"/>
          <a:srcRect l="20278" r="22638"/>
          <a:stretch>
            <a:fillRect/>
          </a:stretch>
        </p:blipFill>
        <p:spPr>
          <a:xfrm>
            <a:off x="0" y="0"/>
            <a:ext cx="3030071" cy="3538800"/>
          </a:xfrm>
          <a:prstGeom prst="rect">
            <a:avLst/>
          </a:prstGeom>
        </p:spPr>
      </p:pic>
      <p:pic>
        <p:nvPicPr>
          <p:cNvPr id="12" name="Grafik 11" descr="P2017-02990-00 10x.JPG"/>
          <p:cNvPicPr>
            <a:picLocks noChangeAspect="1"/>
          </p:cNvPicPr>
          <p:nvPr/>
        </p:nvPicPr>
        <p:blipFill>
          <a:blip r:embed="rId4" cstate="print"/>
          <a:srcRect r="33692"/>
          <a:stretch>
            <a:fillRect/>
          </a:stretch>
        </p:blipFill>
        <p:spPr>
          <a:xfrm>
            <a:off x="6015318" y="0"/>
            <a:ext cx="3128682" cy="3538800"/>
          </a:xfrm>
          <a:prstGeom prst="rect">
            <a:avLst/>
          </a:prstGeom>
        </p:spPr>
      </p:pic>
      <p:pic>
        <p:nvPicPr>
          <p:cNvPr id="13" name="Grafik 12" descr="DSCF0453.jpg"/>
          <p:cNvPicPr>
            <a:picLocks noChangeAspect="1"/>
          </p:cNvPicPr>
          <p:nvPr/>
        </p:nvPicPr>
        <p:blipFill>
          <a:blip r:embed="rId5" cstate="print"/>
          <a:srcRect l="-600" t="5402" b="6978"/>
          <a:stretch>
            <a:fillRect/>
          </a:stretch>
        </p:blipFill>
        <p:spPr>
          <a:xfrm>
            <a:off x="3003176" y="-8965"/>
            <a:ext cx="3056965" cy="355002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8</a:t>
            </a:fld>
            <a:endParaRPr lang="de-DE"/>
          </a:p>
        </p:txBody>
      </p:sp>
      <p:sp>
        <p:nvSpPr>
          <p:cNvPr id="3" name="Textplatzhalter 2"/>
          <p:cNvSpPr>
            <a:spLocks noGrp="1"/>
          </p:cNvSpPr>
          <p:nvPr>
            <p:ph type="body" sz="quarter" idx="12"/>
          </p:nvPr>
        </p:nvSpPr>
        <p:spPr/>
        <p:txBody>
          <a:bodyPr/>
          <a:lstStyle/>
          <a:p>
            <a:r>
              <a:rPr lang="de-DE" b="1" dirty="0" smtClean="0"/>
              <a:t>Basic </a:t>
            </a:r>
            <a:r>
              <a:rPr lang="de-DE" b="1" dirty="0" err="1" smtClean="0"/>
              <a:t>ideas</a:t>
            </a:r>
            <a:r>
              <a:rPr lang="de-DE" b="1" dirty="0" smtClean="0"/>
              <a:t> and </a:t>
            </a:r>
            <a:r>
              <a:rPr lang="de-DE" b="1" dirty="0" err="1" smtClean="0"/>
              <a:t>questions</a:t>
            </a:r>
            <a:endParaRPr lang="de-DE" b="1" dirty="0" smtClean="0"/>
          </a:p>
          <a:p>
            <a:r>
              <a:rPr lang="de-DE" sz="1800" dirty="0" err="1" smtClean="0"/>
              <a:t>Theoretical</a:t>
            </a:r>
            <a:r>
              <a:rPr lang="de-DE" sz="1800" dirty="0" smtClean="0"/>
              <a:t> </a:t>
            </a:r>
            <a:r>
              <a:rPr lang="de-DE" sz="1800" dirty="0" err="1" smtClean="0"/>
              <a:t>background</a:t>
            </a:r>
            <a:r>
              <a:rPr lang="de-DE" sz="1800" dirty="0" smtClean="0"/>
              <a:t>: Glass </a:t>
            </a:r>
            <a:r>
              <a:rPr lang="de-DE" sz="1800" dirty="0" err="1" smtClean="0"/>
              <a:t>forming</a:t>
            </a:r>
            <a:r>
              <a:rPr lang="de-DE" sz="1800" dirty="0" smtClean="0"/>
              <a:t> process</a:t>
            </a:r>
            <a:endParaRPr lang="de-DE" sz="1800" dirty="0"/>
          </a:p>
        </p:txBody>
      </p:sp>
      <p:sp>
        <p:nvSpPr>
          <p:cNvPr id="4" name="Fußzeilenplatzhalter 3"/>
          <p:cNvSpPr>
            <a:spLocks noGrp="1"/>
          </p:cNvSpPr>
          <p:nvPr>
            <p:ph type="ftr" sz="quarter" idx="3"/>
          </p:nvPr>
        </p:nvSpPr>
        <p:spPr/>
        <p:txBody>
          <a:bodyPr/>
          <a:lstStyle/>
          <a:p>
            <a:pPr>
              <a:defRPr/>
            </a:pPr>
            <a:r>
              <a:rPr lang="en-US" dirty="0" smtClean="0"/>
              <a:t>6th Slag Valorisation Symposium 2019</a:t>
            </a:r>
            <a:endParaRPr lang="de-DE" dirty="0"/>
          </a:p>
        </p:txBody>
      </p:sp>
      <p:pic>
        <p:nvPicPr>
          <p:cNvPr id="5" name="Picture 6"/>
          <p:cNvPicPr>
            <a:picLocks noChangeAspect="1" noChangeArrowheads="1"/>
          </p:cNvPicPr>
          <p:nvPr/>
        </p:nvPicPr>
        <p:blipFill>
          <a:blip r:embed="rId2" cstate="print"/>
          <a:srcRect/>
          <a:stretch>
            <a:fillRect/>
          </a:stretch>
        </p:blipFill>
        <p:spPr bwMode="auto">
          <a:xfrm>
            <a:off x="746727" y="2697186"/>
            <a:ext cx="3825273" cy="2818766"/>
          </a:xfrm>
          <a:prstGeom prst="rect">
            <a:avLst/>
          </a:prstGeom>
          <a:solidFill>
            <a:srgbClr val="FFFFFF"/>
          </a:solidFill>
          <a:ln w="12700">
            <a:noFill/>
            <a:miter lim="800000"/>
            <a:headEnd/>
            <a:tailEnd/>
          </a:ln>
        </p:spPr>
      </p:pic>
      <p:sp>
        <p:nvSpPr>
          <p:cNvPr id="6" name="Textfeld 5"/>
          <p:cNvSpPr txBox="1"/>
          <p:nvPr/>
        </p:nvSpPr>
        <p:spPr>
          <a:xfrm rot="18960000">
            <a:off x="3205215" y="3142737"/>
            <a:ext cx="741146"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liquid</a:t>
            </a:r>
            <a:endParaRPr lang="de-DE" sz="1200" dirty="0">
              <a:latin typeface="Arial" pitchFamily="34" charset="0"/>
              <a:cs typeface="Arial" pitchFamily="34" charset="0"/>
            </a:endParaRPr>
          </a:p>
        </p:txBody>
      </p:sp>
      <p:sp>
        <p:nvSpPr>
          <p:cNvPr id="7" name="Textfeld 6"/>
          <p:cNvSpPr txBox="1"/>
          <p:nvPr/>
        </p:nvSpPr>
        <p:spPr>
          <a:xfrm rot="21110728">
            <a:off x="1499935" y="4257664"/>
            <a:ext cx="741146"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glass</a:t>
            </a:r>
            <a:endParaRPr lang="de-DE" sz="1200" dirty="0">
              <a:latin typeface="Arial" pitchFamily="34" charset="0"/>
              <a:cs typeface="Arial" pitchFamily="34" charset="0"/>
            </a:endParaRPr>
          </a:p>
        </p:txBody>
      </p:sp>
      <p:sp>
        <p:nvSpPr>
          <p:cNvPr id="8" name="Textfeld 7"/>
          <p:cNvSpPr txBox="1"/>
          <p:nvPr/>
        </p:nvSpPr>
        <p:spPr>
          <a:xfrm rot="21110728">
            <a:off x="1729335" y="4843189"/>
            <a:ext cx="741146" cy="276999"/>
          </a:xfrm>
          <a:prstGeom prst="rect">
            <a:avLst/>
          </a:prstGeom>
          <a:solidFill>
            <a:schemeClr val="bg1"/>
          </a:solidFill>
        </p:spPr>
        <p:txBody>
          <a:bodyPr wrap="square" rtlCol="0">
            <a:spAutoFit/>
          </a:bodyPr>
          <a:lstStyle/>
          <a:p>
            <a:r>
              <a:rPr lang="de-DE" sz="1200" dirty="0" err="1" smtClean="0">
                <a:latin typeface="Arial" pitchFamily="34" charset="0"/>
                <a:cs typeface="Arial" pitchFamily="34" charset="0"/>
              </a:rPr>
              <a:t>crystal</a:t>
            </a:r>
            <a:endParaRPr lang="de-DE" sz="1200" dirty="0">
              <a:latin typeface="Arial" pitchFamily="34" charset="0"/>
              <a:cs typeface="Arial" pitchFamily="34" charset="0"/>
            </a:endParaRPr>
          </a:p>
        </p:txBody>
      </p:sp>
      <p:sp>
        <p:nvSpPr>
          <p:cNvPr id="10" name="Textfeld 9"/>
          <p:cNvSpPr txBox="1"/>
          <p:nvPr/>
        </p:nvSpPr>
        <p:spPr>
          <a:xfrm rot="16200000">
            <a:off x="264015" y="2862001"/>
            <a:ext cx="1382575" cy="276999"/>
          </a:xfrm>
          <a:prstGeom prst="rect">
            <a:avLst/>
          </a:prstGeom>
          <a:solidFill>
            <a:schemeClr val="bg1"/>
          </a:solidFill>
        </p:spPr>
        <p:txBody>
          <a:bodyPr wrap="square" rtlCol="0">
            <a:spAutoFit/>
          </a:bodyPr>
          <a:lstStyle/>
          <a:p>
            <a:r>
              <a:rPr lang="de-DE" sz="1200" dirty="0" err="1" smtClean="0">
                <a:latin typeface="Arial" pitchFamily="34" charset="0"/>
                <a:cs typeface="Arial" pitchFamily="34" charset="0"/>
              </a:rPr>
              <a:t>Enthalpy</a:t>
            </a:r>
            <a:r>
              <a:rPr lang="de-DE" sz="1200" dirty="0" smtClean="0">
                <a:latin typeface="Arial" pitchFamily="34" charset="0"/>
                <a:cs typeface="Arial" pitchFamily="34" charset="0"/>
              </a:rPr>
              <a:t>, volume</a:t>
            </a:r>
            <a:endParaRPr lang="de-DE" sz="1200" dirty="0">
              <a:latin typeface="Arial" pitchFamily="34" charset="0"/>
              <a:cs typeface="Arial" pitchFamily="34" charset="0"/>
            </a:endParaRPr>
          </a:p>
        </p:txBody>
      </p:sp>
      <p:sp>
        <p:nvSpPr>
          <p:cNvPr id="11" name="Textfeld 10"/>
          <p:cNvSpPr txBox="1"/>
          <p:nvPr/>
        </p:nvSpPr>
        <p:spPr>
          <a:xfrm rot="18960000">
            <a:off x="2232875" y="3650504"/>
            <a:ext cx="1142603" cy="461665"/>
          </a:xfrm>
          <a:prstGeom prst="rect">
            <a:avLst/>
          </a:prstGeom>
          <a:solidFill>
            <a:schemeClr val="bg1"/>
          </a:solidFill>
        </p:spPr>
        <p:txBody>
          <a:bodyPr wrap="square" rtlCol="0">
            <a:spAutoFit/>
          </a:bodyPr>
          <a:lstStyle/>
          <a:p>
            <a:pPr algn="ctr"/>
            <a:r>
              <a:rPr lang="de-DE" sz="1200" dirty="0" err="1" smtClean="0">
                <a:latin typeface="Arial" pitchFamily="34" charset="0"/>
                <a:cs typeface="Arial" pitchFamily="34" charset="0"/>
              </a:rPr>
              <a:t>Undercooled</a:t>
            </a:r>
            <a:r>
              <a:rPr lang="de-DE" sz="1200" dirty="0" smtClean="0">
                <a:latin typeface="Arial" pitchFamily="34" charset="0"/>
                <a:cs typeface="Arial" pitchFamily="34" charset="0"/>
              </a:rPr>
              <a:t> liquid</a:t>
            </a:r>
            <a:endParaRPr lang="de-DE" sz="1200" dirty="0">
              <a:latin typeface="Arial" pitchFamily="34" charset="0"/>
              <a:cs typeface="Arial" pitchFamily="34" charset="0"/>
            </a:endParaRPr>
          </a:p>
        </p:txBody>
      </p:sp>
      <p:sp>
        <p:nvSpPr>
          <p:cNvPr id="12" name="Textfeld 11"/>
          <p:cNvSpPr txBox="1"/>
          <p:nvPr/>
        </p:nvSpPr>
        <p:spPr>
          <a:xfrm>
            <a:off x="2449621" y="5211226"/>
            <a:ext cx="322451" cy="276999"/>
          </a:xfrm>
          <a:prstGeom prst="rect">
            <a:avLst/>
          </a:prstGeom>
          <a:solidFill>
            <a:schemeClr val="bg1"/>
          </a:solidFill>
        </p:spPr>
        <p:txBody>
          <a:bodyPr wrap="square" rtlCol="0">
            <a:spAutoFit/>
          </a:bodyPr>
          <a:lstStyle/>
          <a:p>
            <a:pPr algn="ctr"/>
            <a:r>
              <a:rPr lang="de-DE" sz="1200" dirty="0" smtClean="0">
                <a:latin typeface="Arial" pitchFamily="34" charset="0"/>
                <a:cs typeface="Arial" pitchFamily="34" charset="0"/>
              </a:rPr>
              <a:t>T</a:t>
            </a:r>
            <a:r>
              <a:rPr lang="de-DE" sz="1200" baseline="-25000" dirty="0" smtClean="0">
                <a:latin typeface="Arial" pitchFamily="34" charset="0"/>
                <a:cs typeface="Arial" pitchFamily="34" charset="0"/>
              </a:rPr>
              <a:t>f</a:t>
            </a:r>
            <a:endParaRPr lang="de-DE" sz="1200" baseline="-25000" dirty="0">
              <a:latin typeface="Arial" pitchFamily="34" charset="0"/>
              <a:cs typeface="Arial" pitchFamily="34" charset="0"/>
            </a:endParaRPr>
          </a:p>
        </p:txBody>
      </p:sp>
      <p:sp>
        <p:nvSpPr>
          <p:cNvPr id="13" name="Textfeld 12"/>
          <p:cNvSpPr txBox="1"/>
          <p:nvPr/>
        </p:nvSpPr>
        <p:spPr>
          <a:xfrm>
            <a:off x="2996646" y="5209626"/>
            <a:ext cx="564691" cy="276999"/>
          </a:xfrm>
          <a:prstGeom prst="rect">
            <a:avLst/>
          </a:prstGeom>
          <a:solidFill>
            <a:schemeClr val="bg1"/>
          </a:solidFill>
        </p:spPr>
        <p:txBody>
          <a:bodyPr wrap="square" rtlCol="0">
            <a:spAutoFit/>
          </a:bodyPr>
          <a:lstStyle/>
          <a:p>
            <a:pPr algn="ctr"/>
            <a:r>
              <a:rPr lang="de-DE" sz="1200" dirty="0" err="1" smtClean="0">
                <a:latin typeface="Arial" pitchFamily="34" charset="0"/>
                <a:cs typeface="Arial" pitchFamily="34" charset="0"/>
              </a:rPr>
              <a:t>T</a:t>
            </a:r>
            <a:r>
              <a:rPr lang="de-DE" sz="1200" baseline="-25000" dirty="0" err="1" smtClean="0">
                <a:latin typeface="Arial" pitchFamily="34" charset="0"/>
                <a:cs typeface="Arial" pitchFamily="34" charset="0"/>
              </a:rPr>
              <a:t>melt</a:t>
            </a:r>
            <a:endParaRPr lang="de-DE" sz="1200" baseline="-25000" dirty="0">
              <a:latin typeface="Arial" pitchFamily="34" charset="0"/>
              <a:cs typeface="Arial" pitchFamily="34" charset="0"/>
            </a:endParaRPr>
          </a:p>
        </p:txBody>
      </p:sp>
      <p:pic>
        <p:nvPicPr>
          <p:cNvPr id="15" name="Grafik 14" descr="Scholze Glasabkühlung und Volumen.JPG"/>
          <p:cNvPicPr>
            <a:picLocks noChangeAspect="1"/>
          </p:cNvPicPr>
          <p:nvPr/>
        </p:nvPicPr>
        <p:blipFill>
          <a:blip r:embed="rId3" cstate="print"/>
          <a:stretch>
            <a:fillRect/>
          </a:stretch>
        </p:blipFill>
        <p:spPr>
          <a:xfrm>
            <a:off x="4572000" y="2801519"/>
            <a:ext cx="4112952" cy="2688622"/>
          </a:xfrm>
          <a:prstGeom prst="rect">
            <a:avLst/>
          </a:prstGeom>
        </p:spPr>
      </p:pic>
      <p:sp>
        <p:nvSpPr>
          <p:cNvPr id="16" name="Textfeld 15"/>
          <p:cNvSpPr txBox="1"/>
          <p:nvPr/>
        </p:nvSpPr>
        <p:spPr>
          <a:xfrm rot="16200000">
            <a:off x="4065706" y="2922342"/>
            <a:ext cx="1382575" cy="276999"/>
          </a:xfrm>
          <a:prstGeom prst="rect">
            <a:avLst/>
          </a:prstGeom>
          <a:solidFill>
            <a:schemeClr val="bg1"/>
          </a:solidFill>
        </p:spPr>
        <p:txBody>
          <a:bodyPr wrap="square" rtlCol="0">
            <a:spAutoFit/>
          </a:bodyPr>
          <a:lstStyle/>
          <a:p>
            <a:r>
              <a:rPr lang="de-DE" sz="1200" dirty="0" err="1" smtClean="0">
                <a:latin typeface="Arial" pitchFamily="34" charset="0"/>
                <a:cs typeface="Arial" pitchFamily="34" charset="0"/>
              </a:rPr>
              <a:t>Enthalpy</a:t>
            </a:r>
            <a:r>
              <a:rPr lang="de-DE" sz="1200" dirty="0" smtClean="0">
                <a:latin typeface="Arial" pitchFamily="34" charset="0"/>
                <a:cs typeface="Arial" pitchFamily="34" charset="0"/>
              </a:rPr>
              <a:t>, volume</a:t>
            </a:r>
            <a:endParaRPr lang="de-DE" sz="1200" dirty="0">
              <a:latin typeface="Arial" pitchFamily="34" charset="0"/>
              <a:cs typeface="Arial" pitchFamily="34" charset="0"/>
            </a:endParaRPr>
          </a:p>
        </p:txBody>
      </p:sp>
      <p:sp>
        <p:nvSpPr>
          <p:cNvPr id="17" name="Textfeld 16"/>
          <p:cNvSpPr txBox="1"/>
          <p:nvPr/>
        </p:nvSpPr>
        <p:spPr>
          <a:xfrm rot="18767405">
            <a:off x="7108203" y="3528539"/>
            <a:ext cx="741146"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liquid</a:t>
            </a:r>
            <a:endParaRPr lang="de-DE" sz="1200" dirty="0">
              <a:latin typeface="Arial" pitchFamily="34" charset="0"/>
              <a:cs typeface="Arial" pitchFamily="34" charset="0"/>
            </a:endParaRPr>
          </a:p>
        </p:txBody>
      </p:sp>
      <p:sp>
        <p:nvSpPr>
          <p:cNvPr id="18" name="Textfeld 17"/>
          <p:cNvSpPr txBox="1"/>
          <p:nvPr/>
        </p:nvSpPr>
        <p:spPr>
          <a:xfrm rot="16200000">
            <a:off x="4746832" y="4498816"/>
            <a:ext cx="741146"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glass</a:t>
            </a:r>
            <a:endParaRPr lang="de-DE" sz="1200" dirty="0">
              <a:latin typeface="Arial" pitchFamily="34" charset="0"/>
              <a:cs typeface="Arial" pitchFamily="34" charset="0"/>
            </a:endParaRPr>
          </a:p>
        </p:txBody>
      </p:sp>
      <p:sp>
        <p:nvSpPr>
          <p:cNvPr id="19" name="Textfeld 18"/>
          <p:cNvSpPr txBox="1"/>
          <p:nvPr/>
        </p:nvSpPr>
        <p:spPr>
          <a:xfrm>
            <a:off x="7316968" y="4108776"/>
            <a:ext cx="741146"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fast</a:t>
            </a:r>
            <a:endParaRPr lang="de-DE" sz="1200" dirty="0">
              <a:latin typeface="Arial" pitchFamily="34" charset="0"/>
              <a:cs typeface="Arial" pitchFamily="34" charset="0"/>
            </a:endParaRPr>
          </a:p>
        </p:txBody>
      </p:sp>
      <p:sp>
        <p:nvSpPr>
          <p:cNvPr id="20" name="Textfeld 19"/>
          <p:cNvSpPr txBox="1"/>
          <p:nvPr/>
        </p:nvSpPr>
        <p:spPr>
          <a:xfrm>
            <a:off x="7004419" y="4457488"/>
            <a:ext cx="1581642"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normal cooling</a:t>
            </a:r>
            <a:endParaRPr lang="de-DE" sz="1200" dirty="0">
              <a:latin typeface="Arial" pitchFamily="34" charset="0"/>
              <a:cs typeface="Arial" pitchFamily="34" charset="0"/>
            </a:endParaRPr>
          </a:p>
        </p:txBody>
      </p:sp>
      <p:sp>
        <p:nvSpPr>
          <p:cNvPr id="21" name="Textfeld 20"/>
          <p:cNvSpPr txBox="1"/>
          <p:nvPr/>
        </p:nvSpPr>
        <p:spPr>
          <a:xfrm>
            <a:off x="6730616" y="4777786"/>
            <a:ext cx="741146" cy="276999"/>
          </a:xfrm>
          <a:prstGeom prst="rect">
            <a:avLst/>
          </a:prstGeom>
          <a:solidFill>
            <a:schemeClr val="bg1"/>
          </a:solidFill>
        </p:spPr>
        <p:txBody>
          <a:bodyPr wrap="square" rtlCol="0">
            <a:spAutoFit/>
          </a:bodyPr>
          <a:lstStyle/>
          <a:p>
            <a:r>
              <a:rPr lang="de-DE" sz="1200" dirty="0" err="1" smtClean="0">
                <a:latin typeface="Arial" pitchFamily="34" charset="0"/>
                <a:cs typeface="Arial" pitchFamily="34" charset="0"/>
              </a:rPr>
              <a:t>slow</a:t>
            </a:r>
            <a:endParaRPr lang="de-DE" sz="1200" dirty="0">
              <a:latin typeface="Arial" pitchFamily="34" charset="0"/>
              <a:cs typeface="Arial" pitchFamily="34" charset="0"/>
            </a:endParaRPr>
          </a:p>
        </p:txBody>
      </p:sp>
      <p:sp>
        <p:nvSpPr>
          <p:cNvPr id="9" name="Textfeld 8"/>
          <p:cNvSpPr txBox="1"/>
          <p:nvPr/>
        </p:nvSpPr>
        <p:spPr>
          <a:xfrm>
            <a:off x="3779516" y="5241706"/>
            <a:ext cx="1206368"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Temperature</a:t>
            </a:r>
            <a:endParaRPr lang="de-DE" sz="1200" dirty="0">
              <a:latin typeface="Arial" pitchFamily="34" charset="0"/>
              <a:cs typeface="Arial" pitchFamily="34" charset="0"/>
            </a:endParaRPr>
          </a:p>
        </p:txBody>
      </p:sp>
      <p:sp>
        <p:nvSpPr>
          <p:cNvPr id="23" name="Textfeld 22"/>
          <p:cNvSpPr txBox="1"/>
          <p:nvPr/>
        </p:nvSpPr>
        <p:spPr>
          <a:xfrm>
            <a:off x="7579185" y="5260714"/>
            <a:ext cx="1206368" cy="276999"/>
          </a:xfrm>
          <a:prstGeom prst="rect">
            <a:avLst/>
          </a:prstGeom>
          <a:solidFill>
            <a:schemeClr val="bg1"/>
          </a:solidFill>
        </p:spPr>
        <p:txBody>
          <a:bodyPr wrap="square" rtlCol="0">
            <a:spAutoFit/>
          </a:bodyPr>
          <a:lstStyle/>
          <a:p>
            <a:r>
              <a:rPr lang="de-DE" sz="1200" dirty="0" smtClean="0">
                <a:latin typeface="Arial" pitchFamily="34" charset="0"/>
                <a:cs typeface="Arial" pitchFamily="34" charset="0"/>
              </a:rPr>
              <a:t>Temperature</a:t>
            </a:r>
            <a:endParaRPr lang="de-DE" sz="1200" dirty="0">
              <a:latin typeface="Arial" pitchFamily="34" charset="0"/>
              <a:cs typeface="Arial" pitchFamily="34" charset="0"/>
            </a:endParaRPr>
          </a:p>
        </p:txBody>
      </p:sp>
      <p:sp>
        <p:nvSpPr>
          <p:cNvPr id="24" name="Fußzeilenplatzhalter 3"/>
          <p:cNvSpPr txBox="1">
            <a:spLocks/>
          </p:cNvSpPr>
          <p:nvPr/>
        </p:nvSpPr>
        <p:spPr>
          <a:xfrm>
            <a:off x="1094241" y="5556703"/>
            <a:ext cx="3086100" cy="365125"/>
          </a:xfrm>
          <a:prstGeom prst="rect">
            <a:avLst/>
          </a:prstGeom>
          <a:noFill/>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H. </a:t>
            </a:r>
            <a:r>
              <a:rPr kumimoji="0" lang="en-US" sz="900" b="0" i="0" u="none" strike="noStrike" kern="1200" cap="none" spc="0" normalizeH="0" baseline="0" noProof="0" dirty="0" err="1" smtClean="0">
                <a:ln>
                  <a:noFill/>
                </a:ln>
                <a:effectLst/>
                <a:uLnTx/>
                <a:uFillTx/>
                <a:latin typeface="Verdana" pitchFamily="34" charset="0"/>
                <a:ea typeface="Verdana" pitchFamily="34" charset="0"/>
                <a:cs typeface="Verdana" pitchFamily="34" charset="0"/>
              </a:rPr>
              <a:t>Scholze</a:t>
            </a:r>
            <a:r>
              <a:rPr kumimoji="0" lang="en-US" sz="9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a:t>
            </a:r>
            <a:r>
              <a:rPr kumimoji="0" lang="en-US" sz="900" b="0" i="0" u="none" strike="noStrike" kern="1200" cap="none" spc="0" normalizeH="0" baseline="0" noProof="0" dirty="0" err="1" smtClean="0">
                <a:ln>
                  <a:noFill/>
                </a:ln>
                <a:effectLst/>
                <a:uLnTx/>
                <a:uFillTx/>
                <a:latin typeface="Verdana" pitchFamily="34" charset="0"/>
                <a:ea typeface="Verdana" pitchFamily="34" charset="0"/>
                <a:cs typeface="Verdana" pitchFamily="34" charset="0"/>
              </a:rPr>
              <a:t>Glas</a:t>
            </a:r>
            <a:r>
              <a:rPr kumimoji="0" lang="en-US" sz="900" b="0" i="0" u="none" strike="noStrike" kern="1200" cap="none" spc="0" normalizeH="0" baseline="0" noProof="0" dirty="0" smtClean="0">
                <a:ln>
                  <a:noFill/>
                </a:ln>
                <a:effectLst/>
                <a:uLnTx/>
                <a:uFillTx/>
                <a:latin typeface="Verdana" pitchFamily="34" charset="0"/>
                <a:ea typeface="Verdana" pitchFamily="34" charset="0"/>
                <a:cs typeface="Verdana" pitchFamily="34" charset="0"/>
              </a:rPr>
              <a:t>, 1977   </a:t>
            </a:r>
            <a:endParaRPr kumimoji="0" lang="de-DE" sz="900" b="0" i="0" u="none" strike="noStrike" kern="1200" cap="none" spc="0" normalizeH="0" baseline="0" noProof="0" dirty="0">
              <a:ln>
                <a:noFill/>
              </a:ln>
              <a:effectLst/>
              <a:uLnTx/>
              <a:uFillTx/>
              <a:latin typeface="Verdana" pitchFamily="34" charset="0"/>
              <a:ea typeface="Verdana" pitchFamily="34" charset="0"/>
              <a:cs typeface="Verdana" pitchFamily="34" charset="0"/>
            </a:endParaRPr>
          </a:p>
        </p:txBody>
      </p:sp>
      <p:grpSp>
        <p:nvGrpSpPr>
          <p:cNvPr id="31" name="Gruppieren 30"/>
          <p:cNvGrpSpPr/>
          <p:nvPr/>
        </p:nvGrpSpPr>
        <p:grpSpPr>
          <a:xfrm>
            <a:off x="2307771" y="4201886"/>
            <a:ext cx="5157645" cy="560423"/>
            <a:chOff x="2307771" y="4201886"/>
            <a:chExt cx="5157645" cy="560423"/>
          </a:xfrm>
        </p:grpSpPr>
        <p:sp>
          <p:nvSpPr>
            <p:cNvPr id="25" name="Ellipse 24"/>
            <p:cNvSpPr/>
            <p:nvPr/>
          </p:nvSpPr>
          <p:spPr>
            <a:xfrm>
              <a:off x="2307771" y="4201886"/>
              <a:ext cx="555172" cy="446314"/>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7" name="Gerade Verbindung mit Pfeil 26"/>
            <p:cNvCxnSpPr>
              <a:stCxn id="25" idx="6"/>
            </p:cNvCxnSpPr>
            <p:nvPr/>
          </p:nvCxnSpPr>
          <p:spPr>
            <a:xfrm flipV="1">
              <a:off x="2862943" y="4397829"/>
              <a:ext cx="3722914" cy="27214"/>
            </a:xfrm>
            <a:prstGeom prst="straightConnector1">
              <a:avLst/>
            </a:prstGeom>
            <a:noFill/>
            <a:ln w="38100">
              <a:solidFill>
                <a:srgbClr val="FF0000"/>
              </a:solidFill>
              <a:tailEnd type="triangle" w="med"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8" name="Ellipse 27"/>
            <p:cNvSpPr/>
            <p:nvPr/>
          </p:nvSpPr>
          <p:spPr>
            <a:xfrm rot="2763361">
              <a:off x="6596356" y="3893248"/>
              <a:ext cx="555172" cy="1182949"/>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18564AD7-B0C6-4BD2-8A20-32842A7ED64E}" type="slidenum">
              <a:rPr lang="de-DE" smtClean="0"/>
              <a:pPr/>
              <a:t>9</a:t>
            </a:fld>
            <a:endParaRPr lang="de-DE"/>
          </a:p>
        </p:txBody>
      </p:sp>
      <p:sp>
        <p:nvSpPr>
          <p:cNvPr id="3" name="Textplatzhalter 2"/>
          <p:cNvSpPr>
            <a:spLocks noGrp="1"/>
          </p:cNvSpPr>
          <p:nvPr>
            <p:ph type="body" sz="quarter" idx="12"/>
          </p:nvPr>
        </p:nvSpPr>
        <p:spPr/>
        <p:txBody>
          <a:bodyPr/>
          <a:lstStyle/>
          <a:p>
            <a:r>
              <a:rPr lang="de-DE" b="1" dirty="0" smtClean="0"/>
              <a:t>Basic </a:t>
            </a:r>
            <a:r>
              <a:rPr lang="de-DE" b="1" dirty="0" err="1" smtClean="0"/>
              <a:t>ideas</a:t>
            </a:r>
            <a:r>
              <a:rPr lang="de-DE" b="1" dirty="0" smtClean="0"/>
              <a:t> and </a:t>
            </a:r>
            <a:r>
              <a:rPr lang="de-DE" b="1" dirty="0" err="1" smtClean="0"/>
              <a:t>questions</a:t>
            </a:r>
            <a:endParaRPr lang="de-DE" b="1" dirty="0" smtClean="0"/>
          </a:p>
          <a:p>
            <a:r>
              <a:rPr lang="de-DE" sz="1800" dirty="0" err="1" smtClean="0"/>
              <a:t>Questions</a:t>
            </a:r>
            <a:r>
              <a:rPr lang="de-DE" sz="1800" dirty="0" smtClean="0"/>
              <a:t> to be </a:t>
            </a:r>
            <a:r>
              <a:rPr lang="de-DE" sz="1800" dirty="0" err="1" smtClean="0"/>
              <a:t>answered</a:t>
            </a:r>
            <a:endParaRPr lang="de-DE" sz="1800" dirty="0" smtClean="0"/>
          </a:p>
        </p:txBody>
      </p:sp>
      <p:sp>
        <p:nvSpPr>
          <p:cNvPr id="4" name="Fußzeilenplatzhalter 3"/>
          <p:cNvSpPr>
            <a:spLocks noGrp="1"/>
          </p:cNvSpPr>
          <p:nvPr>
            <p:ph type="ftr" sz="quarter" idx="3"/>
          </p:nvPr>
        </p:nvSpPr>
        <p:spPr/>
        <p:txBody>
          <a:bodyPr/>
          <a:lstStyle/>
          <a:p>
            <a:pPr>
              <a:defRPr/>
            </a:pPr>
            <a:r>
              <a:rPr lang="en-US" dirty="0" smtClean="0"/>
              <a:t>6th Slag Valorisation Symposium 2019</a:t>
            </a:r>
            <a:endParaRPr lang="de-DE" dirty="0"/>
          </a:p>
        </p:txBody>
      </p:sp>
      <p:sp>
        <p:nvSpPr>
          <p:cNvPr id="29" name="Textfeld 28"/>
          <p:cNvSpPr txBox="1">
            <a:spLocks noChangeArrowheads="1"/>
          </p:cNvSpPr>
          <p:nvPr/>
        </p:nvSpPr>
        <p:spPr bwMode="auto">
          <a:xfrm>
            <a:off x="714175" y="2431082"/>
            <a:ext cx="7896425" cy="2585323"/>
          </a:xfrm>
          <a:prstGeom prst="rect">
            <a:avLst/>
          </a:prstGeom>
          <a:noFill/>
          <a:ln w="9525">
            <a:noFill/>
            <a:miter lim="800000"/>
            <a:headEnd/>
            <a:tailEnd/>
          </a:ln>
        </p:spPr>
        <p:txBody>
          <a:bodyPr wrap="square" lIns="72000" rIns="36000">
            <a:spAutoFit/>
          </a:bodyPr>
          <a:lstStyle/>
          <a:p>
            <a:pPr marL="266700" lvl="2" indent="-266700">
              <a:lnSpc>
                <a:spcPct val="150000"/>
              </a:lnSpc>
              <a:spcBef>
                <a:spcPts val="0"/>
              </a:spcBef>
              <a:spcAft>
                <a:spcPts val="0"/>
              </a:spcAft>
              <a:buSzPct val="120000"/>
              <a:buFont typeface="Wingdings" pitchFamily="2" charset="2"/>
              <a:buChar char="§"/>
              <a:tabLst>
                <a:tab pos="2333625" algn="l"/>
              </a:tabLst>
            </a:pPr>
            <a:r>
              <a:rPr lang="en-GB" dirty="0" smtClean="0">
                <a:latin typeface="Verdana" pitchFamily="34" charset="0"/>
                <a:ea typeface="Verdana" pitchFamily="34" charset="0"/>
                <a:cs typeface="Arial" pitchFamily="34" charset="0"/>
                <a:sym typeface="Wingdings"/>
              </a:rPr>
              <a:t>Are there significant differences in cooling history of GBS?</a:t>
            </a:r>
          </a:p>
          <a:p>
            <a:pPr marL="266700" lvl="2" indent="-266700">
              <a:lnSpc>
                <a:spcPct val="150000"/>
              </a:lnSpc>
              <a:spcBef>
                <a:spcPts val="0"/>
              </a:spcBef>
              <a:spcAft>
                <a:spcPts val="0"/>
              </a:spcAft>
              <a:buSzPct val="120000"/>
              <a:buFont typeface="Wingdings" pitchFamily="2" charset="2"/>
              <a:buChar char="§"/>
              <a:tabLst>
                <a:tab pos="2333625" algn="l"/>
              </a:tabLst>
            </a:pPr>
            <a:r>
              <a:rPr lang="en-GB" dirty="0" smtClean="0">
                <a:latin typeface="Verdana" pitchFamily="34" charset="0"/>
                <a:ea typeface="Verdana" pitchFamily="34" charset="0"/>
                <a:cs typeface="Arial" pitchFamily="34" charset="0"/>
                <a:sym typeface="Wingdings"/>
              </a:rPr>
              <a:t>Do they influence significantly GBS reactivity in slag cements and concretes?</a:t>
            </a:r>
          </a:p>
          <a:p>
            <a:pPr marL="266700" lvl="2" indent="-266700">
              <a:lnSpc>
                <a:spcPct val="150000"/>
              </a:lnSpc>
              <a:spcBef>
                <a:spcPts val="0"/>
              </a:spcBef>
              <a:spcAft>
                <a:spcPts val="0"/>
              </a:spcAft>
              <a:buSzPct val="120000"/>
              <a:buFont typeface="Wingdings" pitchFamily="2" charset="2"/>
              <a:buChar char="§"/>
              <a:tabLst>
                <a:tab pos="2333625" algn="l"/>
              </a:tabLst>
            </a:pPr>
            <a:r>
              <a:rPr lang="en-GB" dirty="0" smtClean="0">
                <a:latin typeface="Verdana" pitchFamily="34" charset="0"/>
                <a:ea typeface="Verdana" pitchFamily="34" charset="0"/>
                <a:cs typeface="Arial" pitchFamily="34" charset="0"/>
                <a:sym typeface="Wingdings"/>
              </a:rPr>
              <a:t>Are there differences between smaller (= faster cooled) and bigger (slower cooled) GBS particles?</a:t>
            </a:r>
          </a:p>
          <a:p>
            <a:pPr marL="266700" lvl="2" indent="-266700">
              <a:lnSpc>
                <a:spcPct val="150000"/>
              </a:lnSpc>
              <a:spcBef>
                <a:spcPts val="0"/>
              </a:spcBef>
              <a:spcAft>
                <a:spcPts val="0"/>
              </a:spcAft>
              <a:buSzPct val="120000"/>
              <a:buFont typeface="Wingdings" pitchFamily="2" charset="2"/>
              <a:buChar char="§"/>
              <a:tabLst>
                <a:tab pos="2333625" algn="l"/>
              </a:tabLst>
            </a:pPr>
            <a:r>
              <a:rPr lang="en-GB" dirty="0" smtClean="0">
                <a:latin typeface="Verdana" pitchFamily="34" charset="0"/>
                <a:ea typeface="Verdana" pitchFamily="34" charset="0"/>
                <a:cs typeface="Arial" pitchFamily="34" charset="0"/>
                <a:sym typeface="Wingdings"/>
              </a:rPr>
              <a:t>Can we influence it?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tx1"/>
            </a:solidFill>
            <a:latin typeface="+mn-lt"/>
          </a:defRPr>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99"/>
    </a:dk1>
    <a:lt1>
      <a:srgbClr val="FFFFFF"/>
    </a:lt1>
    <a:dk2>
      <a:srgbClr val="000000"/>
    </a:dk2>
    <a:lt2>
      <a:srgbClr val="808080"/>
    </a:lt2>
    <a:accent1>
      <a:srgbClr val="FFFFFF"/>
    </a:accent1>
    <a:accent2>
      <a:srgbClr val="000099"/>
    </a:accent2>
    <a:accent3>
      <a:srgbClr val="FFFFFF"/>
    </a:accent3>
    <a:accent4>
      <a:srgbClr val="000082"/>
    </a:accent4>
    <a:accent5>
      <a:srgbClr val="FFFFFF"/>
    </a:accent5>
    <a:accent6>
      <a:srgbClr val="00008A"/>
    </a:accent6>
    <a:hlink>
      <a:srgbClr val="CCCCFF"/>
    </a:hlink>
    <a:folHlink>
      <a:srgbClr val="B2B2B2"/>
    </a:folHlink>
  </a:clrScheme>
  <a:fontScheme name="Larissa-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1322</Words>
  <Application>Microsoft Office PowerPoint</Application>
  <PresentationFormat>Bildschirmpräsentation (4:3)</PresentationFormat>
  <Paragraphs>381</Paragraphs>
  <Slides>27</Slides>
  <Notes>7</Notes>
  <HiddenSlides>1</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a.ehrenberg</dc:creator>
  <cp:lastModifiedBy>a.ehrenberg</cp:lastModifiedBy>
  <cp:revision>119</cp:revision>
  <dcterms:created xsi:type="dcterms:W3CDTF">2017-09-06T10:01:50Z</dcterms:created>
  <dcterms:modified xsi:type="dcterms:W3CDTF">2019-04-01T20:51:57Z</dcterms:modified>
</cp:coreProperties>
</file>